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  <p:sldMasterId id="2147483692" r:id="rId4"/>
  </p:sldMasterIdLst>
  <p:notesMasterIdLst>
    <p:notesMasterId r:id="rId39"/>
  </p:notesMasterIdLst>
  <p:sldIdLst>
    <p:sldId id="258" r:id="rId5"/>
    <p:sldId id="257" r:id="rId6"/>
    <p:sldId id="296" r:id="rId7"/>
    <p:sldId id="261" r:id="rId8"/>
    <p:sldId id="291" r:id="rId9"/>
    <p:sldId id="262" r:id="rId10"/>
    <p:sldId id="294" r:id="rId11"/>
    <p:sldId id="292" r:id="rId12"/>
    <p:sldId id="308" r:id="rId13"/>
    <p:sldId id="293" r:id="rId14"/>
    <p:sldId id="267" r:id="rId15"/>
    <p:sldId id="268" r:id="rId16"/>
    <p:sldId id="295" r:id="rId17"/>
    <p:sldId id="271" r:id="rId18"/>
    <p:sldId id="274" r:id="rId19"/>
    <p:sldId id="272" r:id="rId20"/>
    <p:sldId id="275" r:id="rId21"/>
    <p:sldId id="309" r:id="rId22"/>
    <p:sldId id="310" r:id="rId23"/>
    <p:sldId id="311" r:id="rId24"/>
    <p:sldId id="288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289" r:id="rId36"/>
    <p:sldId id="285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22480-702F-44EC-97E5-3BC3481CEB5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B560-2F27-43AC-84FA-DB0FCAABB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5EE3-B80F-AA8D-D850-334D23730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4E958-9053-4B3B-E2FD-EEB7CA1CA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8CF10-3527-0BC5-569D-C4316542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24C54-9E09-0B70-04DA-14CA9000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1F989-0376-C074-527D-20D39DBE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3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1814-C825-F46B-E094-D439C77E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BD1AF-AE7C-E017-DC6E-396732F8D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9101C-2A2B-706E-5B05-9538126E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54D8C-34C2-3A37-C943-453FE7F4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732BA-F11F-AC9A-D404-E7378786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A2D0B-B6C7-1C9A-3F3C-44010ED54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88B73-760C-BBBE-DCAD-AB3D84B4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AD024-F05E-E8A1-4B58-5944849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3A7C-264F-E417-3246-2651810D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0E65-589A-1A28-FB8B-7710E042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9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2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3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2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69A1-2C10-BF75-BF28-8DAE5802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B46F1-F681-A8C0-CC39-D6918196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7904E-D709-932F-3A37-0820197A4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B8FE6-F514-B948-F52F-FD8F66A8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54ED-97EA-0096-FB6A-2A9A8A95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5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3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89195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7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9FA1-570F-3F7A-7836-3F6CC843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18B9C-B86A-30BE-BA80-FA31D9A2E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8389-9699-1455-B7AE-9A0B8C53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91260-2D98-0D1C-201D-AAD803DC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BB8C0-DA74-6DE7-F6B7-BDD5799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3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7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10528" y="1810342"/>
            <a:ext cx="12202528" cy="661720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2226618" y="2729648"/>
            <a:ext cx="7738765" cy="180940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3537277" y="1428178"/>
            <a:ext cx="4937587" cy="26161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all" spc="53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4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1209676" y="2162040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2005175" y="2084825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887273" y="995714"/>
            <a:ext cx="5888667" cy="569387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25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1209676" y="2974509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2005175" y="2897294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1209676" y="381656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2005175" y="373934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1209676" y="463855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005175" y="456133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 rot="-193928">
            <a:off x="1562539" y="3002333"/>
            <a:ext cx="9066823" cy="1219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 rot="-196795">
            <a:off x="4573037" y="1298688"/>
            <a:ext cx="3048193" cy="19507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 rot="-180105">
            <a:off x="2929723" y="4349896"/>
            <a:ext cx="6332288" cy="487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-100" y="6370400"/>
            <a:ext cx="12192000" cy="4876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6" name="Google Shape;246;p3"/>
          <p:cNvGrpSpPr/>
          <p:nvPr/>
        </p:nvGrpSpPr>
        <p:grpSpPr>
          <a:xfrm>
            <a:off x="9825018" y="47729"/>
            <a:ext cx="2671767" cy="6242223"/>
            <a:chOff x="7628675" y="2490538"/>
            <a:chExt cx="896125" cy="2093675"/>
          </a:xfrm>
        </p:grpSpPr>
        <p:sp>
          <p:nvSpPr>
            <p:cNvPr id="247" name="Google Shape;247;p3"/>
            <p:cNvSpPr/>
            <p:nvPr/>
          </p:nvSpPr>
          <p:spPr>
            <a:xfrm>
              <a:off x="7662475" y="2998788"/>
              <a:ext cx="500025" cy="166650"/>
            </a:xfrm>
            <a:custGeom>
              <a:avLst/>
              <a:gdLst/>
              <a:ahLst/>
              <a:cxnLst/>
              <a:rect l="l" t="t" r="r" b="b"/>
              <a:pathLst>
                <a:path w="20001" h="6666" extrusionOk="0">
                  <a:moveTo>
                    <a:pt x="6024" y="165"/>
                  </a:moveTo>
                  <a:lnTo>
                    <a:pt x="13990" y="2404"/>
                  </a:lnTo>
                  <a:cubicBezTo>
                    <a:pt x="13998" y="2406"/>
                    <a:pt x="14004" y="2406"/>
                    <a:pt x="14011" y="2406"/>
                  </a:cubicBezTo>
                  <a:cubicBezTo>
                    <a:pt x="14016" y="2406"/>
                    <a:pt x="14021" y="2406"/>
                    <a:pt x="14026" y="2405"/>
                  </a:cubicBezTo>
                  <a:cubicBezTo>
                    <a:pt x="14155" y="2383"/>
                    <a:pt x="14274" y="2373"/>
                    <a:pt x="14382" y="2373"/>
                  </a:cubicBezTo>
                  <a:cubicBezTo>
                    <a:pt x="14995" y="2373"/>
                    <a:pt x="15293" y="2677"/>
                    <a:pt x="15307" y="2692"/>
                  </a:cubicBezTo>
                  <a:cubicBezTo>
                    <a:pt x="15323" y="2707"/>
                    <a:pt x="15343" y="2716"/>
                    <a:pt x="15364" y="2716"/>
                  </a:cubicBezTo>
                  <a:cubicBezTo>
                    <a:pt x="15374" y="2716"/>
                    <a:pt x="15384" y="2714"/>
                    <a:pt x="15394" y="2710"/>
                  </a:cubicBezTo>
                  <a:lnTo>
                    <a:pt x="17700" y="1804"/>
                  </a:lnTo>
                  <a:lnTo>
                    <a:pt x="17700" y="1804"/>
                  </a:lnTo>
                  <a:lnTo>
                    <a:pt x="15484" y="2846"/>
                  </a:lnTo>
                  <a:cubicBezTo>
                    <a:pt x="15463" y="2854"/>
                    <a:pt x="15448" y="2872"/>
                    <a:pt x="15443" y="2894"/>
                  </a:cubicBezTo>
                  <a:cubicBezTo>
                    <a:pt x="15437" y="2915"/>
                    <a:pt x="15438" y="2938"/>
                    <a:pt x="15452" y="2956"/>
                  </a:cubicBezTo>
                  <a:cubicBezTo>
                    <a:pt x="15520" y="3074"/>
                    <a:pt x="15424" y="3175"/>
                    <a:pt x="15396" y="3202"/>
                  </a:cubicBezTo>
                  <a:lnTo>
                    <a:pt x="8402" y="6477"/>
                  </a:lnTo>
                  <a:cubicBezTo>
                    <a:pt x="8304" y="6502"/>
                    <a:pt x="8213" y="6514"/>
                    <a:pt x="8129" y="6514"/>
                  </a:cubicBezTo>
                  <a:cubicBezTo>
                    <a:pt x="7414" y="6514"/>
                    <a:pt x="7185" y="5699"/>
                    <a:pt x="7173" y="5660"/>
                  </a:cubicBezTo>
                  <a:cubicBezTo>
                    <a:pt x="7168" y="5633"/>
                    <a:pt x="7147" y="5614"/>
                    <a:pt x="7121" y="5605"/>
                  </a:cubicBezTo>
                  <a:lnTo>
                    <a:pt x="274" y="3693"/>
                  </a:lnTo>
                  <a:lnTo>
                    <a:pt x="6024" y="165"/>
                  </a:lnTo>
                  <a:close/>
                  <a:moveTo>
                    <a:pt x="6011" y="1"/>
                  </a:moveTo>
                  <a:cubicBezTo>
                    <a:pt x="5998" y="1"/>
                    <a:pt x="5985" y="5"/>
                    <a:pt x="5974" y="13"/>
                  </a:cubicBezTo>
                  <a:lnTo>
                    <a:pt x="42" y="3652"/>
                  </a:lnTo>
                  <a:cubicBezTo>
                    <a:pt x="16" y="3669"/>
                    <a:pt x="1" y="3700"/>
                    <a:pt x="4" y="3731"/>
                  </a:cubicBezTo>
                  <a:cubicBezTo>
                    <a:pt x="9" y="3760"/>
                    <a:pt x="29" y="3787"/>
                    <a:pt x="60" y="3793"/>
                  </a:cubicBezTo>
                  <a:lnTo>
                    <a:pt x="7037" y="5741"/>
                  </a:lnTo>
                  <a:cubicBezTo>
                    <a:pt x="7099" y="5930"/>
                    <a:pt x="7398" y="6666"/>
                    <a:pt x="8135" y="6666"/>
                  </a:cubicBezTo>
                  <a:cubicBezTo>
                    <a:pt x="8235" y="6666"/>
                    <a:pt x="8342" y="6654"/>
                    <a:pt x="8455" y="6620"/>
                  </a:cubicBezTo>
                  <a:lnTo>
                    <a:pt x="15470" y="3334"/>
                  </a:lnTo>
                  <a:cubicBezTo>
                    <a:pt x="15476" y="3333"/>
                    <a:pt x="15481" y="3329"/>
                    <a:pt x="15486" y="3325"/>
                  </a:cubicBezTo>
                  <a:cubicBezTo>
                    <a:pt x="15560" y="3264"/>
                    <a:pt x="15666" y="3118"/>
                    <a:pt x="15617" y="2953"/>
                  </a:cubicBezTo>
                  <a:lnTo>
                    <a:pt x="19945" y="916"/>
                  </a:lnTo>
                  <a:cubicBezTo>
                    <a:pt x="19984" y="898"/>
                    <a:pt x="20000" y="852"/>
                    <a:pt x="19984" y="814"/>
                  </a:cubicBezTo>
                  <a:cubicBezTo>
                    <a:pt x="19972" y="784"/>
                    <a:pt x="19943" y="768"/>
                    <a:pt x="19913" y="768"/>
                  </a:cubicBezTo>
                  <a:cubicBezTo>
                    <a:pt x="19903" y="768"/>
                    <a:pt x="19893" y="770"/>
                    <a:pt x="19884" y="773"/>
                  </a:cubicBezTo>
                  <a:lnTo>
                    <a:pt x="15381" y="2546"/>
                  </a:lnTo>
                  <a:cubicBezTo>
                    <a:pt x="15273" y="2453"/>
                    <a:pt x="14944" y="2217"/>
                    <a:pt x="14382" y="2217"/>
                  </a:cubicBezTo>
                  <a:cubicBezTo>
                    <a:pt x="14270" y="2217"/>
                    <a:pt x="14148" y="2226"/>
                    <a:pt x="14018" y="2248"/>
                  </a:cubicBezTo>
                  <a:lnTo>
                    <a:pt x="6034" y="5"/>
                  </a:lnTo>
                  <a:cubicBezTo>
                    <a:pt x="6027" y="2"/>
                    <a:pt x="6019" y="1"/>
                    <a:pt x="6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7686950" y="2929238"/>
              <a:ext cx="335325" cy="133175"/>
            </a:xfrm>
            <a:custGeom>
              <a:avLst/>
              <a:gdLst/>
              <a:ahLst/>
              <a:cxnLst/>
              <a:rect l="l" t="t" r="r" b="b"/>
              <a:pathLst>
                <a:path w="13413" h="5327" extrusionOk="0">
                  <a:moveTo>
                    <a:pt x="6313" y="1"/>
                  </a:moveTo>
                  <a:cubicBezTo>
                    <a:pt x="6298" y="1"/>
                    <a:pt x="6282" y="4"/>
                    <a:pt x="6271" y="12"/>
                  </a:cubicBezTo>
                  <a:lnTo>
                    <a:pt x="439" y="3706"/>
                  </a:lnTo>
                  <a:cubicBezTo>
                    <a:pt x="426" y="3714"/>
                    <a:pt x="416" y="3724"/>
                    <a:pt x="410" y="3739"/>
                  </a:cubicBezTo>
                  <a:lnTo>
                    <a:pt x="16" y="4591"/>
                  </a:lnTo>
                  <a:cubicBezTo>
                    <a:pt x="0" y="4625"/>
                    <a:pt x="13" y="4669"/>
                    <a:pt x="46" y="4689"/>
                  </a:cubicBezTo>
                  <a:lnTo>
                    <a:pt x="1023" y="5315"/>
                  </a:lnTo>
                  <a:cubicBezTo>
                    <a:pt x="1037" y="5323"/>
                    <a:pt x="1050" y="5327"/>
                    <a:pt x="1065" y="5327"/>
                  </a:cubicBezTo>
                  <a:cubicBezTo>
                    <a:pt x="1090" y="5327"/>
                    <a:pt x="1118" y="5312"/>
                    <a:pt x="1129" y="5289"/>
                  </a:cubicBezTo>
                  <a:cubicBezTo>
                    <a:pt x="1152" y="5253"/>
                    <a:pt x="1142" y="5204"/>
                    <a:pt x="1105" y="5181"/>
                  </a:cubicBezTo>
                  <a:lnTo>
                    <a:pt x="185" y="4592"/>
                  </a:lnTo>
                  <a:lnTo>
                    <a:pt x="539" y="3822"/>
                  </a:lnTo>
                  <a:lnTo>
                    <a:pt x="6329" y="157"/>
                  </a:lnTo>
                  <a:cubicBezTo>
                    <a:pt x="6750" y="221"/>
                    <a:pt x="11859" y="1059"/>
                    <a:pt x="13249" y="5068"/>
                  </a:cubicBezTo>
                  <a:cubicBezTo>
                    <a:pt x="13260" y="5100"/>
                    <a:pt x="13292" y="5121"/>
                    <a:pt x="13324" y="5121"/>
                  </a:cubicBezTo>
                  <a:cubicBezTo>
                    <a:pt x="13333" y="5121"/>
                    <a:pt x="13342" y="5120"/>
                    <a:pt x="13350" y="5117"/>
                  </a:cubicBezTo>
                  <a:cubicBezTo>
                    <a:pt x="13391" y="5105"/>
                    <a:pt x="13412" y="5059"/>
                    <a:pt x="13399" y="5018"/>
                  </a:cubicBezTo>
                  <a:cubicBezTo>
                    <a:pt x="11924" y="766"/>
                    <a:pt x="6378" y="9"/>
                    <a:pt x="6322" y="1"/>
                  </a:cubicBezTo>
                  <a:cubicBezTo>
                    <a:pt x="6319" y="1"/>
                    <a:pt x="6316" y="1"/>
                    <a:pt x="6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908325" y="2903438"/>
              <a:ext cx="132700" cy="158600"/>
            </a:xfrm>
            <a:custGeom>
              <a:avLst/>
              <a:gdLst/>
              <a:ahLst/>
              <a:cxnLst/>
              <a:rect l="l" t="t" r="r" b="b"/>
              <a:pathLst>
                <a:path w="5308" h="6344" extrusionOk="0">
                  <a:moveTo>
                    <a:pt x="2203" y="1"/>
                  </a:moveTo>
                  <a:lnTo>
                    <a:pt x="641" y="2"/>
                  </a:lnTo>
                  <a:cubicBezTo>
                    <a:pt x="615" y="2"/>
                    <a:pt x="589" y="19"/>
                    <a:pt x="574" y="43"/>
                  </a:cubicBezTo>
                  <a:lnTo>
                    <a:pt x="15" y="1089"/>
                  </a:lnTo>
                  <a:cubicBezTo>
                    <a:pt x="0" y="1117"/>
                    <a:pt x="5" y="1154"/>
                    <a:pt x="27" y="1179"/>
                  </a:cubicBezTo>
                  <a:lnTo>
                    <a:pt x="1237" y="2490"/>
                  </a:lnTo>
                  <a:cubicBezTo>
                    <a:pt x="1253" y="2505"/>
                    <a:pt x="1275" y="2514"/>
                    <a:pt x="1296" y="2514"/>
                  </a:cubicBezTo>
                  <a:cubicBezTo>
                    <a:pt x="1315" y="2514"/>
                    <a:pt x="1334" y="2507"/>
                    <a:pt x="1349" y="2493"/>
                  </a:cubicBezTo>
                  <a:cubicBezTo>
                    <a:pt x="1378" y="2465"/>
                    <a:pt x="1382" y="2413"/>
                    <a:pt x="1352" y="2383"/>
                  </a:cubicBezTo>
                  <a:lnTo>
                    <a:pt x="181" y="1113"/>
                  </a:lnTo>
                  <a:lnTo>
                    <a:pt x="693" y="156"/>
                  </a:lnTo>
                  <a:lnTo>
                    <a:pt x="2168" y="155"/>
                  </a:lnTo>
                  <a:cubicBezTo>
                    <a:pt x="2426" y="491"/>
                    <a:pt x="4754" y="3583"/>
                    <a:pt x="5151" y="6275"/>
                  </a:cubicBezTo>
                  <a:cubicBezTo>
                    <a:pt x="5155" y="6314"/>
                    <a:pt x="5188" y="6342"/>
                    <a:pt x="5228" y="6342"/>
                  </a:cubicBezTo>
                  <a:cubicBezTo>
                    <a:pt x="5233" y="6342"/>
                    <a:pt x="5236" y="6342"/>
                    <a:pt x="5236" y="6344"/>
                  </a:cubicBezTo>
                  <a:cubicBezTo>
                    <a:pt x="5278" y="6337"/>
                    <a:pt x="5308" y="6300"/>
                    <a:pt x="5301" y="6255"/>
                  </a:cubicBezTo>
                  <a:cubicBezTo>
                    <a:pt x="4880" y="3378"/>
                    <a:pt x="2289" y="64"/>
                    <a:pt x="2263" y="32"/>
                  </a:cubicBezTo>
                  <a:cubicBezTo>
                    <a:pt x="2249" y="10"/>
                    <a:pt x="2227" y="1"/>
                    <a:pt x="2203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030650" y="3009813"/>
              <a:ext cx="126975" cy="20775"/>
            </a:xfrm>
            <a:custGeom>
              <a:avLst/>
              <a:gdLst/>
              <a:ahLst/>
              <a:cxnLst/>
              <a:rect l="l" t="t" r="r" b="b"/>
              <a:pathLst>
                <a:path w="5079" h="831" extrusionOk="0">
                  <a:moveTo>
                    <a:pt x="3361" y="0"/>
                  </a:moveTo>
                  <a:cubicBezTo>
                    <a:pt x="1850" y="0"/>
                    <a:pt x="162" y="641"/>
                    <a:pt x="63" y="680"/>
                  </a:cubicBezTo>
                  <a:cubicBezTo>
                    <a:pt x="22" y="694"/>
                    <a:pt x="0" y="740"/>
                    <a:pt x="17" y="781"/>
                  </a:cubicBezTo>
                  <a:cubicBezTo>
                    <a:pt x="30" y="811"/>
                    <a:pt x="61" y="830"/>
                    <a:pt x="90" y="830"/>
                  </a:cubicBezTo>
                  <a:cubicBezTo>
                    <a:pt x="102" y="830"/>
                    <a:pt x="112" y="830"/>
                    <a:pt x="118" y="825"/>
                  </a:cubicBezTo>
                  <a:cubicBezTo>
                    <a:pt x="143" y="817"/>
                    <a:pt x="1872" y="159"/>
                    <a:pt x="3377" y="159"/>
                  </a:cubicBezTo>
                  <a:cubicBezTo>
                    <a:pt x="3976" y="159"/>
                    <a:pt x="4540" y="264"/>
                    <a:pt x="4946" y="555"/>
                  </a:cubicBezTo>
                  <a:cubicBezTo>
                    <a:pt x="4959" y="565"/>
                    <a:pt x="4975" y="569"/>
                    <a:pt x="4990" y="569"/>
                  </a:cubicBezTo>
                  <a:cubicBezTo>
                    <a:pt x="5015" y="569"/>
                    <a:pt x="5039" y="558"/>
                    <a:pt x="5054" y="537"/>
                  </a:cubicBezTo>
                  <a:cubicBezTo>
                    <a:pt x="5078" y="503"/>
                    <a:pt x="5070" y="453"/>
                    <a:pt x="5036" y="429"/>
                  </a:cubicBezTo>
                  <a:cubicBezTo>
                    <a:pt x="4595" y="113"/>
                    <a:pt x="3994" y="0"/>
                    <a:pt x="336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037850" y="3023213"/>
              <a:ext cx="111125" cy="32400"/>
            </a:xfrm>
            <a:custGeom>
              <a:avLst/>
              <a:gdLst/>
              <a:ahLst/>
              <a:cxnLst/>
              <a:rect l="l" t="t" r="r" b="b"/>
              <a:pathLst>
                <a:path w="4445" h="1296" extrusionOk="0">
                  <a:moveTo>
                    <a:pt x="4169" y="1"/>
                  </a:moveTo>
                  <a:cubicBezTo>
                    <a:pt x="3091" y="1"/>
                    <a:pt x="193" y="1094"/>
                    <a:pt x="61" y="1143"/>
                  </a:cubicBezTo>
                  <a:cubicBezTo>
                    <a:pt x="20" y="1158"/>
                    <a:pt x="1" y="1204"/>
                    <a:pt x="15" y="1245"/>
                  </a:cubicBezTo>
                  <a:cubicBezTo>
                    <a:pt x="29" y="1277"/>
                    <a:pt x="60" y="1295"/>
                    <a:pt x="89" y="1295"/>
                  </a:cubicBezTo>
                  <a:cubicBezTo>
                    <a:pt x="97" y="1295"/>
                    <a:pt x="109" y="1294"/>
                    <a:pt x="117" y="1289"/>
                  </a:cubicBezTo>
                  <a:cubicBezTo>
                    <a:pt x="149" y="1278"/>
                    <a:pt x="3123" y="155"/>
                    <a:pt x="4158" y="155"/>
                  </a:cubicBezTo>
                  <a:cubicBezTo>
                    <a:pt x="4229" y="155"/>
                    <a:pt x="4290" y="160"/>
                    <a:pt x="4341" y="171"/>
                  </a:cubicBezTo>
                  <a:cubicBezTo>
                    <a:pt x="4348" y="173"/>
                    <a:pt x="4354" y="173"/>
                    <a:pt x="4360" y="173"/>
                  </a:cubicBezTo>
                  <a:cubicBezTo>
                    <a:pt x="4397" y="173"/>
                    <a:pt x="4428" y="149"/>
                    <a:pt x="4435" y="111"/>
                  </a:cubicBezTo>
                  <a:cubicBezTo>
                    <a:pt x="4445" y="70"/>
                    <a:pt x="4418" y="27"/>
                    <a:pt x="4374" y="19"/>
                  </a:cubicBezTo>
                  <a:cubicBezTo>
                    <a:pt x="4317" y="7"/>
                    <a:pt x="4248" y="1"/>
                    <a:pt x="4169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7877525" y="2903463"/>
              <a:ext cx="154325" cy="154075"/>
            </a:xfrm>
            <a:custGeom>
              <a:avLst/>
              <a:gdLst/>
              <a:ahLst/>
              <a:cxnLst/>
              <a:rect l="l" t="t" r="r" b="b"/>
              <a:pathLst>
                <a:path w="6173" h="6163" extrusionOk="0">
                  <a:moveTo>
                    <a:pt x="1880" y="1"/>
                  </a:moveTo>
                  <a:cubicBezTo>
                    <a:pt x="1864" y="1"/>
                    <a:pt x="1847" y="6"/>
                    <a:pt x="1832" y="16"/>
                  </a:cubicBezTo>
                  <a:lnTo>
                    <a:pt x="41" y="1317"/>
                  </a:lnTo>
                  <a:cubicBezTo>
                    <a:pt x="5" y="1342"/>
                    <a:pt x="0" y="1391"/>
                    <a:pt x="25" y="1425"/>
                  </a:cubicBezTo>
                  <a:cubicBezTo>
                    <a:pt x="39" y="1446"/>
                    <a:pt x="63" y="1456"/>
                    <a:pt x="87" y="1456"/>
                  </a:cubicBezTo>
                  <a:cubicBezTo>
                    <a:pt x="103" y="1456"/>
                    <a:pt x="119" y="1452"/>
                    <a:pt x="133" y="1442"/>
                  </a:cubicBezTo>
                  <a:lnTo>
                    <a:pt x="1881" y="173"/>
                  </a:lnTo>
                  <a:cubicBezTo>
                    <a:pt x="2279" y="444"/>
                    <a:pt x="5236" y="2572"/>
                    <a:pt x="6011" y="6102"/>
                  </a:cubicBezTo>
                  <a:cubicBezTo>
                    <a:pt x="6019" y="6138"/>
                    <a:pt x="6050" y="6163"/>
                    <a:pt x="6088" y="6163"/>
                  </a:cubicBezTo>
                  <a:lnTo>
                    <a:pt x="6104" y="6163"/>
                  </a:lnTo>
                  <a:cubicBezTo>
                    <a:pt x="6147" y="6154"/>
                    <a:pt x="6173" y="6113"/>
                    <a:pt x="6163" y="6071"/>
                  </a:cubicBezTo>
                  <a:cubicBezTo>
                    <a:pt x="5319" y="2238"/>
                    <a:pt x="1955" y="36"/>
                    <a:pt x="1921" y="14"/>
                  </a:cubicBezTo>
                  <a:cubicBezTo>
                    <a:pt x="1908" y="5"/>
                    <a:pt x="1894" y="1"/>
                    <a:pt x="188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686975" y="2946738"/>
              <a:ext cx="328125" cy="195975"/>
            </a:xfrm>
            <a:custGeom>
              <a:avLst/>
              <a:gdLst/>
              <a:ahLst/>
              <a:cxnLst/>
              <a:rect l="l" t="t" r="r" b="b"/>
              <a:pathLst>
                <a:path w="13125" h="7839" extrusionOk="0">
                  <a:moveTo>
                    <a:pt x="6473" y="0"/>
                  </a:moveTo>
                  <a:cubicBezTo>
                    <a:pt x="6460" y="0"/>
                    <a:pt x="6447" y="4"/>
                    <a:pt x="6436" y="12"/>
                  </a:cubicBezTo>
                  <a:lnTo>
                    <a:pt x="50" y="3856"/>
                  </a:lnTo>
                  <a:cubicBezTo>
                    <a:pt x="14" y="3879"/>
                    <a:pt x="1" y="3925"/>
                    <a:pt x="24" y="3963"/>
                  </a:cubicBezTo>
                  <a:cubicBezTo>
                    <a:pt x="39" y="3987"/>
                    <a:pt x="64" y="4001"/>
                    <a:pt x="90" y="4001"/>
                  </a:cubicBezTo>
                  <a:cubicBezTo>
                    <a:pt x="104" y="4001"/>
                    <a:pt x="118" y="3997"/>
                    <a:pt x="130" y="3989"/>
                  </a:cubicBezTo>
                  <a:lnTo>
                    <a:pt x="6485" y="163"/>
                  </a:lnTo>
                  <a:cubicBezTo>
                    <a:pt x="6922" y="296"/>
                    <a:pt x="11642" y="1790"/>
                    <a:pt x="12931" y="4374"/>
                  </a:cubicBezTo>
                  <a:lnTo>
                    <a:pt x="6087" y="7691"/>
                  </a:lnTo>
                  <a:cubicBezTo>
                    <a:pt x="6049" y="7709"/>
                    <a:pt x="6033" y="7756"/>
                    <a:pt x="6051" y="7796"/>
                  </a:cubicBezTo>
                  <a:cubicBezTo>
                    <a:pt x="6062" y="7822"/>
                    <a:pt x="6092" y="7838"/>
                    <a:pt x="6119" y="7838"/>
                  </a:cubicBezTo>
                  <a:cubicBezTo>
                    <a:pt x="6131" y="7838"/>
                    <a:pt x="6142" y="7837"/>
                    <a:pt x="6155" y="7832"/>
                  </a:cubicBezTo>
                  <a:lnTo>
                    <a:pt x="13071" y="4481"/>
                  </a:lnTo>
                  <a:cubicBezTo>
                    <a:pt x="13108" y="4461"/>
                    <a:pt x="13125" y="4415"/>
                    <a:pt x="13107" y="4377"/>
                  </a:cubicBezTo>
                  <a:cubicBezTo>
                    <a:pt x="12413" y="2906"/>
                    <a:pt x="10650" y="1797"/>
                    <a:pt x="9295" y="1121"/>
                  </a:cubicBezTo>
                  <a:cubicBezTo>
                    <a:pt x="7830" y="396"/>
                    <a:pt x="6509" y="7"/>
                    <a:pt x="6496" y="4"/>
                  </a:cubicBezTo>
                  <a:cubicBezTo>
                    <a:pt x="6489" y="1"/>
                    <a:pt x="6481" y="0"/>
                    <a:pt x="6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010625" y="3055013"/>
              <a:ext cx="40125" cy="29350"/>
            </a:xfrm>
            <a:custGeom>
              <a:avLst/>
              <a:gdLst/>
              <a:ahLst/>
              <a:cxnLst/>
              <a:rect l="l" t="t" r="r" b="b"/>
              <a:pathLst>
                <a:path w="1605" h="1174" extrusionOk="0">
                  <a:moveTo>
                    <a:pt x="90" y="1"/>
                  </a:moveTo>
                  <a:cubicBezTo>
                    <a:pt x="81" y="1"/>
                    <a:pt x="71" y="2"/>
                    <a:pt x="62" y="5"/>
                  </a:cubicBezTo>
                  <a:cubicBezTo>
                    <a:pt x="21" y="19"/>
                    <a:pt x="0" y="64"/>
                    <a:pt x="15" y="105"/>
                  </a:cubicBezTo>
                  <a:cubicBezTo>
                    <a:pt x="28" y="138"/>
                    <a:pt x="298" y="874"/>
                    <a:pt x="839" y="1105"/>
                  </a:cubicBezTo>
                  <a:cubicBezTo>
                    <a:pt x="946" y="1151"/>
                    <a:pt x="1054" y="1174"/>
                    <a:pt x="1167" y="1174"/>
                  </a:cubicBezTo>
                  <a:cubicBezTo>
                    <a:pt x="1290" y="1174"/>
                    <a:pt x="1416" y="1146"/>
                    <a:pt x="1547" y="1090"/>
                  </a:cubicBezTo>
                  <a:cubicBezTo>
                    <a:pt x="1588" y="1074"/>
                    <a:pt x="1604" y="1026"/>
                    <a:pt x="1588" y="989"/>
                  </a:cubicBezTo>
                  <a:cubicBezTo>
                    <a:pt x="1576" y="958"/>
                    <a:pt x="1546" y="941"/>
                    <a:pt x="1517" y="941"/>
                  </a:cubicBezTo>
                  <a:cubicBezTo>
                    <a:pt x="1506" y="941"/>
                    <a:pt x="1496" y="943"/>
                    <a:pt x="1486" y="948"/>
                  </a:cubicBezTo>
                  <a:cubicBezTo>
                    <a:pt x="1379" y="994"/>
                    <a:pt x="1273" y="1017"/>
                    <a:pt x="1170" y="1017"/>
                  </a:cubicBezTo>
                  <a:cubicBezTo>
                    <a:pt x="1078" y="1017"/>
                    <a:pt x="988" y="999"/>
                    <a:pt x="901" y="961"/>
                  </a:cubicBezTo>
                  <a:cubicBezTo>
                    <a:pt x="423" y="756"/>
                    <a:pt x="164" y="58"/>
                    <a:pt x="162" y="51"/>
                  </a:cubicBezTo>
                  <a:cubicBezTo>
                    <a:pt x="151" y="20"/>
                    <a:pt x="122" y="1"/>
                    <a:pt x="9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73450" y="3026163"/>
              <a:ext cx="170775" cy="68250"/>
            </a:xfrm>
            <a:custGeom>
              <a:avLst/>
              <a:gdLst/>
              <a:ahLst/>
              <a:cxnLst/>
              <a:rect l="l" t="t" r="r" b="b"/>
              <a:pathLst>
                <a:path w="6831" h="2730" extrusionOk="0">
                  <a:moveTo>
                    <a:pt x="2085" y="162"/>
                  </a:moveTo>
                  <a:lnTo>
                    <a:pt x="6551" y="1523"/>
                  </a:lnTo>
                  <a:lnTo>
                    <a:pt x="4689" y="2569"/>
                  </a:lnTo>
                  <a:lnTo>
                    <a:pt x="275" y="1187"/>
                  </a:lnTo>
                  <a:lnTo>
                    <a:pt x="2085" y="162"/>
                  </a:lnTo>
                  <a:close/>
                  <a:moveTo>
                    <a:pt x="2074" y="0"/>
                  </a:moveTo>
                  <a:cubicBezTo>
                    <a:pt x="2061" y="0"/>
                    <a:pt x="2049" y="3"/>
                    <a:pt x="2038" y="9"/>
                  </a:cubicBezTo>
                  <a:lnTo>
                    <a:pt x="44" y="1140"/>
                  </a:lnTo>
                  <a:cubicBezTo>
                    <a:pt x="17" y="1155"/>
                    <a:pt x="1" y="1186"/>
                    <a:pt x="4" y="1217"/>
                  </a:cubicBezTo>
                  <a:cubicBezTo>
                    <a:pt x="6" y="1246"/>
                    <a:pt x="27" y="1271"/>
                    <a:pt x="58" y="1282"/>
                  </a:cubicBezTo>
                  <a:lnTo>
                    <a:pt x="4674" y="2726"/>
                  </a:lnTo>
                  <a:cubicBezTo>
                    <a:pt x="4681" y="2728"/>
                    <a:pt x="4689" y="2729"/>
                    <a:pt x="4697" y="2729"/>
                  </a:cubicBezTo>
                  <a:cubicBezTo>
                    <a:pt x="4712" y="2729"/>
                    <a:pt x="4723" y="2726"/>
                    <a:pt x="4738" y="2719"/>
                  </a:cubicBezTo>
                  <a:lnTo>
                    <a:pt x="6788" y="1571"/>
                  </a:lnTo>
                  <a:cubicBezTo>
                    <a:pt x="6814" y="1556"/>
                    <a:pt x="6831" y="1525"/>
                    <a:pt x="6827" y="1495"/>
                  </a:cubicBezTo>
                  <a:cubicBezTo>
                    <a:pt x="6823" y="1464"/>
                    <a:pt x="6803" y="1438"/>
                    <a:pt x="6772" y="1430"/>
                  </a:cubicBezTo>
                  <a:lnTo>
                    <a:pt x="2100" y="4"/>
                  </a:lnTo>
                  <a:cubicBezTo>
                    <a:pt x="2091" y="2"/>
                    <a:pt x="2083" y="0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8078075" y="3163738"/>
              <a:ext cx="400275" cy="656475"/>
            </a:xfrm>
            <a:custGeom>
              <a:avLst/>
              <a:gdLst/>
              <a:ahLst/>
              <a:cxnLst/>
              <a:rect l="l" t="t" r="r" b="b"/>
              <a:pathLst>
                <a:path w="16011" h="26259" extrusionOk="0">
                  <a:moveTo>
                    <a:pt x="6146" y="1"/>
                  </a:moveTo>
                  <a:lnTo>
                    <a:pt x="4417" y="717"/>
                  </a:lnTo>
                  <a:lnTo>
                    <a:pt x="4417" y="2801"/>
                  </a:lnTo>
                  <a:lnTo>
                    <a:pt x="2787" y="1257"/>
                  </a:lnTo>
                  <a:cubicBezTo>
                    <a:pt x="1372" y="1515"/>
                    <a:pt x="1000" y="9056"/>
                    <a:pt x="1000" y="9056"/>
                  </a:cubicBezTo>
                  <a:cubicBezTo>
                    <a:pt x="234" y="10019"/>
                    <a:pt x="835" y="11856"/>
                    <a:pt x="835" y="11856"/>
                  </a:cubicBezTo>
                  <a:cubicBezTo>
                    <a:pt x="1" y="14399"/>
                    <a:pt x="1182" y="18689"/>
                    <a:pt x="1975" y="20528"/>
                  </a:cubicBezTo>
                  <a:cubicBezTo>
                    <a:pt x="3957" y="25127"/>
                    <a:pt x="6080" y="26138"/>
                    <a:pt x="7563" y="26138"/>
                  </a:cubicBezTo>
                  <a:cubicBezTo>
                    <a:pt x="8728" y="26138"/>
                    <a:pt x="9498" y="25515"/>
                    <a:pt x="9498" y="25514"/>
                  </a:cubicBezTo>
                  <a:lnTo>
                    <a:pt x="10942" y="26143"/>
                  </a:lnTo>
                  <a:cubicBezTo>
                    <a:pt x="11192" y="26223"/>
                    <a:pt x="11461" y="26258"/>
                    <a:pt x="11739" y="26258"/>
                  </a:cubicBezTo>
                  <a:cubicBezTo>
                    <a:pt x="13647" y="26258"/>
                    <a:pt x="16010" y="24621"/>
                    <a:pt x="16010" y="24621"/>
                  </a:cubicBezTo>
                  <a:cubicBezTo>
                    <a:pt x="16010" y="24621"/>
                    <a:pt x="13316" y="12600"/>
                    <a:pt x="11637" y="7504"/>
                  </a:cubicBezTo>
                  <a:cubicBezTo>
                    <a:pt x="9957" y="2408"/>
                    <a:pt x="6146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71200" y="3133338"/>
              <a:ext cx="204375" cy="461550"/>
            </a:xfrm>
            <a:custGeom>
              <a:avLst/>
              <a:gdLst/>
              <a:ahLst/>
              <a:cxnLst/>
              <a:rect l="l" t="t" r="r" b="b"/>
              <a:pathLst>
                <a:path w="8175" h="18462" extrusionOk="0">
                  <a:moveTo>
                    <a:pt x="2138" y="1"/>
                  </a:moveTo>
                  <a:cubicBezTo>
                    <a:pt x="2118" y="1"/>
                    <a:pt x="2097" y="4"/>
                    <a:pt x="2077" y="12"/>
                  </a:cubicBezTo>
                  <a:lnTo>
                    <a:pt x="145" y="718"/>
                  </a:lnTo>
                  <a:cubicBezTo>
                    <a:pt x="50" y="751"/>
                    <a:pt x="0" y="856"/>
                    <a:pt x="37" y="949"/>
                  </a:cubicBezTo>
                  <a:cubicBezTo>
                    <a:pt x="62" y="1024"/>
                    <a:pt x="131" y="1070"/>
                    <a:pt x="206" y="1070"/>
                  </a:cubicBezTo>
                  <a:cubicBezTo>
                    <a:pt x="226" y="1070"/>
                    <a:pt x="247" y="1067"/>
                    <a:pt x="268" y="1059"/>
                  </a:cubicBezTo>
                  <a:lnTo>
                    <a:pt x="2065" y="400"/>
                  </a:lnTo>
                  <a:lnTo>
                    <a:pt x="6095" y="6270"/>
                  </a:lnTo>
                  <a:lnTo>
                    <a:pt x="7776" y="17472"/>
                  </a:lnTo>
                  <a:lnTo>
                    <a:pt x="6019" y="18065"/>
                  </a:lnTo>
                  <a:lnTo>
                    <a:pt x="4692" y="16249"/>
                  </a:lnTo>
                  <a:cubicBezTo>
                    <a:pt x="4657" y="16201"/>
                    <a:pt x="4602" y="16175"/>
                    <a:pt x="4546" y="16175"/>
                  </a:cubicBezTo>
                  <a:cubicBezTo>
                    <a:pt x="4509" y="16175"/>
                    <a:pt x="4472" y="16187"/>
                    <a:pt x="4440" y="16210"/>
                  </a:cubicBezTo>
                  <a:cubicBezTo>
                    <a:pt x="4361" y="16269"/>
                    <a:pt x="4341" y="16384"/>
                    <a:pt x="4402" y="16464"/>
                  </a:cubicBezTo>
                  <a:lnTo>
                    <a:pt x="5806" y="18388"/>
                  </a:lnTo>
                  <a:cubicBezTo>
                    <a:pt x="5841" y="18434"/>
                    <a:pt x="5895" y="18462"/>
                    <a:pt x="5952" y="18462"/>
                  </a:cubicBezTo>
                  <a:cubicBezTo>
                    <a:pt x="5970" y="18462"/>
                    <a:pt x="5988" y="18457"/>
                    <a:pt x="6014" y="18448"/>
                  </a:cubicBezTo>
                  <a:lnTo>
                    <a:pt x="8041" y="17765"/>
                  </a:lnTo>
                  <a:cubicBezTo>
                    <a:pt x="8123" y="17736"/>
                    <a:pt x="8174" y="17652"/>
                    <a:pt x="8161" y="17565"/>
                  </a:cubicBezTo>
                  <a:lnTo>
                    <a:pt x="6452" y="6173"/>
                  </a:lnTo>
                  <a:cubicBezTo>
                    <a:pt x="6447" y="6147"/>
                    <a:pt x="6437" y="6119"/>
                    <a:pt x="6421" y="6098"/>
                  </a:cubicBezTo>
                  <a:lnTo>
                    <a:pt x="2286" y="79"/>
                  </a:lnTo>
                  <a:cubicBezTo>
                    <a:pt x="2253" y="30"/>
                    <a:pt x="2196" y="1"/>
                    <a:pt x="213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167400" y="3151038"/>
              <a:ext cx="157700" cy="402975"/>
            </a:xfrm>
            <a:custGeom>
              <a:avLst/>
              <a:gdLst/>
              <a:ahLst/>
              <a:cxnLst/>
              <a:rect l="l" t="t" r="r" b="b"/>
              <a:pathLst>
                <a:path w="6308" h="16119" extrusionOk="0">
                  <a:moveTo>
                    <a:pt x="358" y="0"/>
                  </a:moveTo>
                  <a:cubicBezTo>
                    <a:pt x="342" y="0"/>
                    <a:pt x="326" y="2"/>
                    <a:pt x="310" y="7"/>
                  </a:cubicBezTo>
                  <a:cubicBezTo>
                    <a:pt x="236" y="27"/>
                    <a:pt x="182" y="92"/>
                    <a:pt x="175" y="168"/>
                  </a:cubicBezTo>
                  <a:lnTo>
                    <a:pt x="8" y="2355"/>
                  </a:lnTo>
                  <a:cubicBezTo>
                    <a:pt x="0" y="2457"/>
                    <a:pt x="74" y="2542"/>
                    <a:pt x="174" y="2550"/>
                  </a:cubicBezTo>
                  <a:cubicBezTo>
                    <a:pt x="179" y="2551"/>
                    <a:pt x="184" y="2551"/>
                    <a:pt x="189" y="2551"/>
                  </a:cubicBezTo>
                  <a:cubicBezTo>
                    <a:pt x="285" y="2551"/>
                    <a:pt x="361" y="2480"/>
                    <a:pt x="369" y="2385"/>
                  </a:cubicBezTo>
                  <a:lnTo>
                    <a:pt x="498" y="705"/>
                  </a:lnTo>
                  <a:lnTo>
                    <a:pt x="4383" y="6324"/>
                  </a:lnTo>
                  <a:lnTo>
                    <a:pt x="5930" y="15967"/>
                  </a:lnTo>
                  <a:cubicBezTo>
                    <a:pt x="5943" y="16054"/>
                    <a:pt x="6020" y="16118"/>
                    <a:pt x="6107" y="16118"/>
                  </a:cubicBezTo>
                  <a:cubicBezTo>
                    <a:pt x="6116" y="16118"/>
                    <a:pt x="6127" y="16118"/>
                    <a:pt x="6140" y="16117"/>
                  </a:cubicBezTo>
                  <a:cubicBezTo>
                    <a:pt x="6238" y="16102"/>
                    <a:pt x="6307" y="16008"/>
                    <a:pt x="6291" y="15910"/>
                  </a:cubicBezTo>
                  <a:lnTo>
                    <a:pt x="4736" y="6226"/>
                  </a:lnTo>
                  <a:cubicBezTo>
                    <a:pt x="4729" y="6198"/>
                    <a:pt x="4721" y="6173"/>
                    <a:pt x="4705" y="6152"/>
                  </a:cubicBezTo>
                  <a:lnTo>
                    <a:pt x="506" y="78"/>
                  </a:lnTo>
                  <a:cubicBezTo>
                    <a:pt x="472" y="29"/>
                    <a:pt x="416" y="0"/>
                    <a:pt x="358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63125" y="3166813"/>
              <a:ext cx="414775" cy="631550"/>
            </a:xfrm>
            <a:custGeom>
              <a:avLst/>
              <a:gdLst/>
              <a:ahLst/>
              <a:cxnLst/>
              <a:rect l="l" t="t" r="r" b="b"/>
              <a:pathLst>
                <a:path w="16591" h="25262" extrusionOk="0">
                  <a:moveTo>
                    <a:pt x="7435" y="0"/>
                  </a:moveTo>
                  <a:cubicBezTo>
                    <a:pt x="7365" y="0"/>
                    <a:pt x="7299" y="40"/>
                    <a:pt x="7270" y="109"/>
                  </a:cubicBezTo>
                  <a:cubicBezTo>
                    <a:pt x="7230" y="199"/>
                    <a:pt x="7271" y="305"/>
                    <a:pt x="7365" y="346"/>
                  </a:cubicBezTo>
                  <a:cubicBezTo>
                    <a:pt x="8548" y="861"/>
                    <a:pt x="11355" y="5149"/>
                    <a:pt x="11904" y="6594"/>
                  </a:cubicBezTo>
                  <a:cubicBezTo>
                    <a:pt x="12428" y="7979"/>
                    <a:pt x="14101" y="15104"/>
                    <a:pt x="14119" y="15184"/>
                  </a:cubicBezTo>
                  <a:cubicBezTo>
                    <a:pt x="14554" y="16698"/>
                    <a:pt x="15969" y="21629"/>
                    <a:pt x="16197" y="22417"/>
                  </a:cubicBezTo>
                  <a:cubicBezTo>
                    <a:pt x="15815" y="22764"/>
                    <a:pt x="14100" y="24251"/>
                    <a:pt x="12056" y="24878"/>
                  </a:cubicBezTo>
                  <a:cubicBezTo>
                    <a:pt x="12004" y="24895"/>
                    <a:pt x="11941" y="24901"/>
                    <a:pt x="11871" y="24901"/>
                  </a:cubicBezTo>
                  <a:cubicBezTo>
                    <a:pt x="11594" y="24901"/>
                    <a:pt x="11202" y="24794"/>
                    <a:pt x="10922" y="24719"/>
                  </a:cubicBezTo>
                  <a:cubicBezTo>
                    <a:pt x="10667" y="24650"/>
                    <a:pt x="10517" y="24611"/>
                    <a:pt x="10411" y="24611"/>
                  </a:cubicBezTo>
                  <a:cubicBezTo>
                    <a:pt x="10378" y="24611"/>
                    <a:pt x="10350" y="24615"/>
                    <a:pt x="10324" y="24623"/>
                  </a:cubicBezTo>
                  <a:cubicBezTo>
                    <a:pt x="9853" y="24757"/>
                    <a:pt x="9410" y="24826"/>
                    <a:pt x="8979" y="24826"/>
                  </a:cubicBezTo>
                  <a:cubicBezTo>
                    <a:pt x="8155" y="24826"/>
                    <a:pt x="7378" y="24575"/>
                    <a:pt x="6537" y="24056"/>
                  </a:cubicBezTo>
                  <a:cubicBezTo>
                    <a:pt x="4990" y="23099"/>
                    <a:pt x="1662" y="18873"/>
                    <a:pt x="1081" y="15112"/>
                  </a:cubicBezTo>
                  <a:cubicBezTo>
                    <a:pt x="369" y="10519"/>
                    <a:pt x="451" y="9890"/>
                    <a:pt x="673" y="8208"/>
                  </a:cubicBezTo>
                  <a:cubicBezTo>
                    <a:pt x="1045" y="5367"/>
                    <a:pt x="1397" y="2686"/>
                    <a:pt x="2310" y="1559"/>
                  </a:cubicBezTo>
                  <a:cubicBezTo>
                    <a:pt x="2475" y="1354"/>
                    <a:pt x="2667" y="1253"/>
                    <a:pt x="2893" y="1253"/>
                  </a:cubicBezTo>
                  <a:cubicBezTo>
                    <a:pt x="2938" y="1253"/>
                    <a:pt x="2985" y="1257"/>
                    <a:pt x="3034" y="1265"/>
                  </a:cubicBezTo>
                  <a:cubicBezTo>
                    <a:pt x="3648" y="1370"/>
                    <a:pt x="4497" y="2118"/>
                    <a:pt x="5423" y="3374"/>
                  </a:cubicBezTo>
                  <a:cubicBezTo>
                    <a:pt x="6195" y="4423"/>
                    <a:pt x="6803" y="5526"/>
                    <a:pt x="6944" y="5922"/>
                  </a:cubicBezTo>
                  <a:cubicBezTo>
                    <a:pt x="8094" y="9123"/>
                    <a:pt x="8676" y="12703"/>
                    <a:pt x="8579" y="16005"/>
                  </a:cubicBezTo>
                  <a:cubicBezTo>
                    <a:pt x="8579" y="16016"/>
                    <a:pt x="8579" y="16025"/>
                    <a:pt x="8581" y="16034"/>
                  </a:cubicBezTo>
                  <a:cubicBezTo>
                    <a:pt x="8586" y="16074"/>
                    <a:pt x="8712" y="16978"/>
                    <a:pt x="9310" y="17413"/>
                  </a:cubicBezTo>
                  <a:cubicBezTo>
                    <a:pt x="9518" y="17564"/>
                    <a:pt x="9757" y="17640"/>
                    <a:pt x="10021" y="17640"/>
                  </a:cubicBezTo>
                  <a:cubicBezTo>
                    <a:pt x="10111" y="17640"/>
                    <a:pt x="10203" y="17632"/>
                    <a:pt x="10298" y="17614"/>
                  </a:cubicBezTo>
                  <a:cubicBezTo>
                    <a:pt x="11760" y="17340"/>
                    <a:pt x="12038" y="16480"/>
                    <a:pt x="12048" y="16444"/>
                  </a:cubicBezTo>
                  <a:cubicBezTo>
                    <a:pt x="12078" y="16347"/>
                    <a:pt x="12023" y="16249"/>
                    <a:pt x="11930" y="16218"/>
                  </a:cubicBezTo>
                  <a:cubicBezTo>
                    <a:pt x="11912" y="16212"/>
                    <a:pt x="11894" y="16210"/>
                    <a:pt x="11876" y="16210"/>
                  </a:cubicBezTo>
                  <a:cubicBezTo>
                    <a:pt x="11799" y="16210"/>
                    <a:pt x="11728" y="16259"/>
                    <a:pt x="11702" y="16336"/>
                  </a:cubicBezTo>
                  <a:cubicBezTo>
                    <a:pt x="11692" y="16364"/>
                    <a:pt x="11461" y="17028"/>
                    <a:pt x="10229" y="17257"/>
                  </a:cubicBezTo>
                  <a:cubicBezTo>
                    <a:pt x="10155" y="17270"/>
                    <a:pt x="10085" y="17277"/>
                    <a:pt x="10017" y="17277"/>
                  </a:cubicBezTo>
                  <a:cubicBezTo>
                    <a:pt x="9830" y="17277"/>
                    <a:pt x="9667" y="17225"/>
                    <a:pt x="9521" y="17119"/>
                  </a:cubicBezTo>
                  <a:cubicBezTo>
                    <a:pt x="9080" y="16803"/>
                    <a:pt x="8954" y="16103"/>
                    <a:pt x="8938" y="16000"/>
                  </a:cubicBezTo>
                  <a:cubicBezTo>
                    <a:pt x="9031" y="12657"/>
                    <a:pt x="8443" y="9036"/>
                    <a:pt x="7280" y="5800"/>
                  </a:cubicBezTo>
                  <a:cubicBezTo>
                    <a:pt x="7009" y="5047"/>
                    <a:pt x="4812" y="1198"/>
                    <a:pt x="3090" y="908"/>
                  </a:cubicBezTo>
                  <a:cubicBezTo>
                    <a:pt x="3021" y="897"/>
                    <a:pt x="2954" y="891"/>
                    <a:pt x="2888" y="891"/>
                  </a:cubicBezTo>
                  <a:cubicBezTo>
                    <a:pt x="2553" y="891"/>
                    <a:pt x="2257" y="1040"/>
                    <a:pt x="2023" y="1329"/>
                  </a:cubicBezTo>
                  <a:cubicBezTo>
                    <a:pt x="1048" y="2535"/>
                    <a:pt x="705" y="5141"/>
                    <a:pt x="310" y="8159"/>
                  </a:cubicBezTo>
                  <a:cubicBezTo>
                    <a:pt x="84" y="9876"/>
                    <a:pt x="1" y="10520"/>
                    <a:pt x="717" y="15166"/>
                  </a:cubicBezTo>
                  <a:cubicBezTo>
                    <a:pt x="1323" y="19089"/>
                    <a:pt x="4704" y="23349"/>
                    <a:pt x="6342" y="24360"/>
                  </a:cubicBezTo>
                  <a:cubicBezTo>
                    <a:pt x="7246" y="24919"/>
                    <a:pt x="8084" y="25188"/>
                    <a:pt x="8968" y="25188"/>
                  </a:cubicBezTo>
                  <a:cubicBezTo>
                    <a:pt x="9429" y="25188"/>
                    <a:pt x="9902" y="25115"/>
                    <a:pt x="10405" y="24972"/>
                  </a:cubicBezTo>
                  <a:cubicBezTo>
                    <a:pt x="10406" y="24972"/>
                    <a:pt x="10408" y="24971"/>
                    <a:pt x="10409" y="24971"/>
                  </a:cubicBezTo>
                  <a:cubicBezTo>
                    <a:pt x="10468" y="24971"/>
                    <a:pt x="10665" y="25025"/>
                    <a:pt x="10822" y="25067"/>
                  </a:cubicBezTo>
                  <a:cubicBezTo>
                    <a:pt x="11150" y="25155"/>
                    <a:pt x="11540" y="25262"/>
                    <a:pt x="11865" y="25262"/>
                  </a:cubicBezTo>
                  <a:cubicBezTo>
                    <a:pt x="11971" y="25262"/>
                    <a:pt x="12071" y="25250"/>
                    <a:pt x="12158" y="25226"/>
                  </a:cubicBezTo>
                  <a:cubicBezTo>
                    <a:pt x="14552" y="24490"/>
                    <a:pt x="16443" y="22681"/>
                    <a:pt x="16522" y="22605"/>
                  </a:cubicBezTo>
                  <a:cubicBezTo>
                    <a:pt x="16571" y="22558"/>
                    <a:pt x="16590" y="22489"/>
                    <a:pt x="16571" y="22425"/>
                  </a:cubicBezTo>
                  <a:cubicBezTo>
                    <a:pt x="16571" y="22425"/>
                    <a:pt x="14937" y="16731"/>
                    <a:pt x="14468" y="15094"/>
                  </a:cubicBezTo>
                  <a:cubicBezTo>
                    <a:pt x="14398" y="14801"/>
                    <a:pt x="12774" y="7874"/>
                    <a:pt x="12240" y="6466"/>
                  </a:cubicBezTo>
                  <a:cubicBezTo>
                    <a:pt x="11727" y="5113"/>
                    <a:pt x="8853" y="600"/>
                    <a:pt x="7507" y="15"/>
                  </a:cubicBezTo>
                  <a:cubicBezTo>
                    <a:pt x="7484" y="5"/>
                    <a:pt x="7459" y="0"/>
                    <a:pt x="74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075450" y="3369113"/>
              <a:ext cx="159150" cy="364725"/>
            </a:xfrm>
            <a:custGeom>
              <a:avLst/>
              <a:gdLst/>
              <a:ahLst/>
              <a:cxnLst/>
              <a:rect l="l" t="t" r="r" b="b"/>
              <a:pathLst>
                <a:path w="6366" h="14589" extrusionOk="0">
                  <a:moveTo>
                    <a:pt x="204" y="1"/>
                  </a:moveTo>
                  <a:cubicBezTo>
                    <a:pt x="185" y="1"/>
                    <a:pt x="166" y="4"/>
                    <a:pt x="147" y="10"/>
                  </a:cubicBezTo>
                  <a:cubicBezTo>
                    <a:pt x="52" y="41"/>
                    <a:pt x="1" y="144"/>
                    <a:pt x="32" y="239"/>
                  </a:cubicBezTo>
                  <a:cubicBezTo>
                    <a:pt x="817" y="2612"/>
                    <a:pt x="5064" y="6243"/>
                    <a:pt x="5777" y="6840"/>
                  </a:cubicBezTo>
                  <a:cubicBezTo>
                    <a:pt x="4717" y="10255"/>
                    <a:pt x="5938" y="14291"/>
                    <a:pt x="5990" y="14463"/>
                  </a:cubicBezTo>
                  <a:cubicBezTo>
                    <a:pt x="6013" y="14540"/>
                    <a:pt x="6085" y="14589"/>
                    <a:pt x="6162" y="14589"/>
                  </a:cubicBezTo>
                  <a:cubicBezTo>
                    <a:pt x="6179" y="14589"/>
                    <a:pt x="6197" y="14587"/>
                    <a:pt x="6218" y="14579"/>
                  </a:cubicBezTo>
                  <a:cubicBezTo>
                    <a:pt x="6311" y="14549"/>
                    <a:pt x="6365" y="14450"/>
                    <a:pt x="6336" y="14353"/>
                  </a:cubicBezTo>
                  <a:cubicBezTo>
                    <a:pt x="6325" y="14310"/>
                    <a:pt x="5071" y="10158"/>
                    <a:pt x="6161" y="6835"/>
                  </a:cubicBezTo>
                  <a:cubicBezTo>
                    <a:pt x="6184" y="6763"/>
                    <a:pt x="6161" y="6684"/>
                    <a:pt x="6103" y="6638"/>
                  </a:cubicBezTo>
                  <a:cubicBezTo>
                    <a:pt x="6054" y="6597"/>
                    <a:pt x="1182" y="2563"/>
                    <a:pt x="376" y="125"/>
                  </a:cubicBezTo>
                  <a:cubicBezTo>
                    <a:pt x="350" y="48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285625" y="3636163"/>
              <a:ext cx="121200" cy="115700"/>
            </a:xfrm>
            <a:custGeom>
              <a:avLst/>
              <a:gdLst/>
              <a:ahLst/>
              <a:cxnLst/>
              <a:rect l="l" t="t" r="r" b="b"/>
              <a:pathLst>
                <a:path w="4848" h="4628" extrusionOk="0">
                  <a:moveTo>
                    <a:pt x="4120" y="0"/>
                  </a:moveTo>
                  <a:cubicBezTo>
                    <a:pt x="3080" y="815"/>
                    <a:pt x="2097" y="1028"/>
                    <a:pt x="1353" y="1028"/>
                  </a:cubicBezTo>
                  <a:cubicBezTo>
                    <a:pt x="532" y="1028"/>
                    <a:pt x="0" y="769"/>
                    <a:pt x="0" y="769"/>
                  </a:cubicBezTo>
                  <a:lnTo>
                    <a:pt x="0" y="769"/>
                  </a:lnTo>
                  <a:lnTo>
                    <a:pt x="4847" y="4628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076275" y="3417063"/>
              <a:ext cx="115175" cy="124775"/>
            </a:xfrm>
            <a:custGeom>
              <a:avLst/>
              <a:gdLst/>
              <a:ahLst/>
              <a:cxnLst/>
              <a:rect l="l" t="t" r="r" b="b"/>
              <a:pathLst>
                <a:path w="4607" h="4991" extrusionOk="0">
                  <a:moveTo>
                    <a:pt x="206" y="0"/>
                  </a:moveTo>
                  <a:cubicBezTo>
                    <a:pt x="183" y="0"/>
                    <a:pt x="159" y="5"/>
                    <a:pt x="137" y="14"/>
                  </a:cubicBezTo>
                  <a:cubicBezTo>
                    <a:pt x="43" y="53"/>
                    <a:pt x="1" y="160"/>
                    <a:pt x="40" y="252"/>
                  </a:cubicBezTo>
                  <a:cubicBezTo>
                    <a:pt x="1557" y="3802"/>
                    <a:pt x="4219" y="4928"/>
                    <a:pt x="4332" y="4976"/>
                  </a:cubicBezTo>
                  <a:cubicBezTo>
                    <a:pt x="4351" y="4986"/>
                    <a:pt x="4376" y="4991"/>
                    <a:pt x="4399" y="4991"/>
                  </a:cubicBezTo>
                  <a:cubicBezTo>
                    <a:pt x="4468" y="4991"/>
                    <a:pt x="4537" y="4946"/>
                    <a:pt x="4569" y="4877"/>
                  </a:cubicBezTo>
                  <a:cubicBezTo>
                    <a:pt x="4607" y="4786"/>
                    <a:pt x="4563" y="4681"/>
                    <a:pt x="4471" y="4641"/>
                  </a:cubicBezTo>
                  <a:cubicBezTo>
                    <a:pt x="4464" y="4637"/>
                    <a:pt x="3804" y="4361"/>
                    <a:pt x="2973" y="3666"/>
                  </a:cubicBezTo>
                  <a:cubicBezTo>
                    <a:pt x="2206" y="3026"/>
                    <a:pt x="1133" y="1890"/>
                    <a:pt x="374" y="111"/>
                  </a:cubicBezTo>
                  <a:cubicBezTo>
                    <a:pt x="345" y="41"/>
                    <a:pt x="277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097700" y="3168138"/>
              <a:ext cx="34600" cy="31225"/>
            </a:xfrm>
            <a:custGeom>
              <a:avLst/>
              <a:gdLst/>
              <a:ahLst/>
              <a:cxnLst/>
              <a:rect l="l" t="t" r="r" b="b"/>
              <a:pathLst>
                <a:path w="1384" h="1249" extrusionOk="0">
                  <a:moveTo>
                    <a:pt x="425" y="0"/>
                  </a:moveTo>
                  <a:cubicBezTo>
                    <a:pt x="409" y="0"/>
                    <a:pt x="396" y="2"/>
                    <a:pt x="386" y="3"/>
                  </a:cubicBezTo>
                  <a:cubicBezTo>
                    <a:pt x="337" y="8"/>
                    <a:pt x="214" y="39"/>
                    <a:pt x="161" y="203"/>
                  </a:cubicBezTo>
                  <a:cubicBezTo>
                    <a:pt x="1" y="708"/>
                    <a:pt x="853" y="1119"/>
                    <a:pt x="1118" y="1234"/>
                  </a:cubicBezTo>
                  <a:cubicBezTo>
                    <a:pt x="1141" y="1244"/>
                    <a:pt x="1166" y="1248"/>
                    <a:pt x="1190" y="1248"/>
                  </a:cubicBezTo>
                  <a:cubicBezTo>
                    <a:pt x="1241" y="1248"/>
                    <a:pt x="1292" y="1227"/>
                    <a:pt x="1325" y="1186"/>
                  </a:cubicBezTo>
                  <a:cubicBezTo>
                    <a:pt x="1379" y="1127"/>
                    <a:pt x="1384" y="1040"/>
                    <a:pt x="1343" y="973"/>
                  </a:cubicBezTo>
                  <a:cubicBezTo>
                    <a:pt x="801" y="86"/>
                    <a:pt x="537" y="0"/>
                    <a:pt x="42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276150" y="3292613"/>
              <a:ext cx="42225" cy="19325"/>
            </a:xfrm>
            <a:custGeom>
              <a:avLst/>
              <a:gdLst/>
              <a:ahLst/>
              <a:cxnLst/>
              <a:rect l="l" t="t" r="r" b="b"/>
              <a:pathLst>
                <a:path w="1689" h="773" extrusionOk="0">
                  <a:moveTo>
                    <a:pt x="1485" y="0"/>
                  </a:moveTo>
                  <a:cubicBezTo>
                    <a:pt x="1467" y="0"/>
                    <a:pt x="1448" y="3"/>
                    <a:pt x="1430" y="9"/>
                  </a:cubicBezTo>
                  <a:lnTo>
                    <a:pt x="148" y="420"/>
                  </a:lnTo>
                  <a:cubicBezTo>
                    <a:pt x="53" y="451"/>
                    <a:pt x="1" y="551"/>
                    <a:pt x="32" y="648"/>
                  </a:cubicBezTo>
                  <a:cubicBezTo>
                    <a:pt x="55" y="723"/>
                    <a:pt x="127" y="772"/>
                    <a:pt x="204" y="772"/>
                  </a:cubicBezTo>
                  <a:cubicBezTo>
                    <a:pt x="222" y="772"/>
                    <a:pt x="240" y="769"/>
                    <a:pt x="258" y="764"/>
                  </a:cubicBezTo>
                  <a:lnTo>
                    <a:pt x="1541" y="353"/>
                  </a:lnTo>
                  <a:cubicBezTo>
                    <a:pt x="1634" y="322"/>
                    <a:pt x="1689" y="222"/>
                    <a:pt x="1657" y="125"/>
                  </a:cubicBezTo>
                  <a:cubicBezTo>
                    <a:pt x="1632" y="50"/>
                    <a:pt x="1562" y="0"/>
                    <a:pt x="148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197950" y="3144888"/>
              <a:ext cx="84875" cy="115425"/>
            </a:xfrm>
            <a:custGeom>
              <a:avLst/>
              <a:gdLst/>
              <a:ahLst/>
              <a:cxnLst/>
              <a:rect l="l" t="t" r="r" b="b"/>
              <a:pathLst>
                <a:path w="3395" h="4617" extrusionOk="0">
                  <a:moveTo>
                    <a:pt x="207" y="1"/>
                  </a:moveTo>
                  <a:cubicBezTo>
                    <a:pt x="172" y="1"/>
                    <a:pt x="135" y="11"/>
                    <a:pt x="104" y="34"/>
                  </a:cubicBezTo>
                  <a:cubicBezTo>
                    <a:pt x="22" y="91"/>
                    <a:pt x="1" y="204"/>
                    <a:pt x="58" y="286"/>
                  </a:cubicBezTo>
                  <a:lnTo>
                    <a:pt x="3040" y="4540"/>
                  </a:lnTo>
                  <a:cubicBezTo>
                    <a:pt x="3075" y="4591"/>
                    <a:pt x="3130" y="4617"/>
                    <a:pt x="3188" y="4617"/>
                  </a:cubicBezTo>
                  <a:cubicBezTo>
                    <a:pt x="3225" y="4617"/>
                    <a:pt x="3260" y="4607"/>
                    <a:pt x="3293" y="4584"/>
                  </a:cubicBezTo>
                  <a:cubicBezTo>
                    <a:pt x="3375" y="4527"/>
                    <a:pt x="3394" y="4415"/>
                    <a:pt x="3337" y="4333"/>
                  </a:cubicBezTo>
                  <a:lnTo>
                    <a:pt x="354" y="78"/>
                  </a:lnTo>
                  <a:cubicBezTo>
                    <a:pt x="319" y="27"/>
                    <a:pt x="264" y="1"/>
                    <a:pt x="207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319950" y="3412738"/>
              <a:ext cx="35325" cy="171425"/>
            </a:xfrm>
            <a:custGeom>
              <a:avLst/>
              <a:gdLst/>
              <a:ahLst/>
              <a:cxnLst/>
              <a:rect l="l" t="t" r="r" b="b"/>
              <a:pathLst>
                <a:path w="1413" h="6857" extrusionOk="0">
                  <a:moveTo>
                    <a:pt x="198" y="1"/>
                  </a:moveTo>
                  <a:cubicBezTo>
                    <a:pt x="188" y="1"/>
                    <a:pt x="178" y="2"/>
                    <a:pt x="168" y="3"/>
                  </a:cubicBezTo>
                  <a:cubicBezTo>
                    <a:pt x="68" y="20"/>
                    <a:pt x="0" y="112"/>
                    <a:pt x="17" y="210"/>
                  </a:cubicBezTo>
                  <a:lnTo>
                    <a:pt x="1038" y="6704"/>
                  </a:lnTo>
                  <a:cubicBezTo>
                    <a:pt x="1052" y="6792"/>
                    <a:pt x="1128" y="6856"/>
                    <a:pt x="1216" y="6856"/>
                  </a:cubicBezTo>
                  <a:cubicBezTo>
                    <a:pt x="1224" y="6856"/>
                    <a:pt x="1234" y="6855"/>
                    <a:pt x="1246" y="6855"/>
                  </a:cubicBezTo>
                  <a:cubicBezTo>
                    <a:pt x="1346" y="6838"/>
                    <a:pt x="1413" y="6746"/>
                    <a:pt x="1397" y="6648"/>
                  </a:cubicBezTo>
                  <a:lnTo>
                    <a:pt x="374" y="154"/>
                  </a:lnTo>
                  <a:cubicBezTo>
                    <a:pt x="359" y="64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309225" y="3336538"/>
              <a:ext cx="19225" cy="61350"/>
            </a:xfrm>
            <a:custGeom>
              <a:avLst/>
              <a:gdLst/>
              <a:ahLst/>
              <a:cxnLst/>
              <a:rect l="l" t="t" r="r" b="b"/>
              <a:pathLst>
                <a:path w="769" h="2454" extrusionOk="0">
                  <a:moveTo>
                    <a:pt x="198" y="1"/>
                  </a:moveTo>
                  <a:cubicBezTo>
                    <a:pt x="187" y="1"/>
                    <a:pt x="175" y="2"/>
                    <a:pt x="164" y="4"/>
                  </a:cubicBezTo>
                  <a:cubicBezTo>
                    <a:pt x="66" y="22"/>
                    <a:pt x="0" y="117"/>
                    <a:pt x="20" y="215"/>
                  </a:cubicBezTo>
                  <a:lnTo>
                    <a:pt x="393" y="2304"/>
                  </a:lnTo>
                  <a:cubicBezTo>
                    <a:pt x="410" y="2391"/>
                    <a:pt x="487" y="2453"/>
                    <a:pt x="572" y="2453"/>
                  </a:cubicBezTo>
                  <a:cubicBezTo>
                    <a:pt x="582" y="2453"/>
                    <a:pt x="593" y="2453"/>
                    <a:pt x="605" y="2448"/>
                  </a:cubicBezTo>
                  <a:cubicBezTo>
                    <a:pt x="703" y="2430"/>
                    <a:pt x="769" y="2337"/>
                    <a:pt x="751" y="2239"/>
                  </a:cubicBezTo>
                  <a:lnTo>
                    <a:pt x="375" y="149"/>
                  </a:lnTo>
                  <a:cubicBezTo>
                    <a:pt x="359" y="62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287625" y="3682663"/>
              <a:ext cx="31575" cy="99925"/>
            </a:xfrm>
            <a:custGeom>
              <a:avLst/>
              <a:gdLst/>
              <a:ahLst/>
              <a:cxnLst/>
              <a:rect l="l" t="t" r="r" b="b"/>
              <a:pathLst>
                <a:path w="1263" h="3997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3122"/>
                    <a:pt x="1262" y="3997"/>
                    <a:pt x="1262" y="399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081925" y="3217263"/>
              <a:ext cx="164850" cy="254400"/>
            </a:xfrm>
            <a:custGeom>
              <a:avLst/>
              <a:gdLst/>
              <a:ahLst/>
              <a:cxnLst/>
              <a:rect l="l" t="t" r="r" b="b"/>
              <a:pathLst>
                <a:path w="6594" h="10176" extrusionOk="0">
                  <a:moveTo>
                    <a:pt x="1906" y="1"/>
                  </a:moveTo>
                  <a:cubicBezTo>
                    <a:pt x="1812" y="1"/>
                    <a:pt x="1718" y="17"/>
                    <a:pt x="1625" y="50"/>
                  </a:cubicBezTo>
                  <a:cubicBezTo>
                    <a:pt x="522" y="450"/>
                    <a:pt x="63" y="3197"/>
                    <a:pt x="14" y="3508"/>
                  </a:cubicBezTo>
                  <a:cubicBezTo>
                    <a:pt x="1" y="3606"/>
                    <a:pt x="68" y="3698"/>
                    <a:pt x="166" y="3714"/>
                  </a:cubicBezTo>
                  <a:cubicBezTo>
                    <a:pt x="177" y="3716"/>
                    <a:pt x="187" y="3717"/>
                    <a:pt x="198" y="3717"/>
                  </a:cubicBezTo>
                  <a:cubicBezTo>
                    <a:pt x="285" y="3717"/>
                    <a:pt x="360" y="3652"/>
                    <a:pt x="373" y="3564"/>
                  </a:cubicBezTo>
                  <a:cubicBezTo>
                    <a:pt x="496" y="2775"/>
                    <a:pt x="984" y="668"/>
                    <a:pt x="1749" y="391"/>
                  </a:cubicBezTo>
                  <a:cubicBezTo>
                    <a:pt x="1801" y="373"/>
                    <a:pt x="1854" y="363"/>
                    <a:pt x="1907" y="363"/>
                  </a:cubicBezTo>
                  <a:cubicBezTo>
                    <a:pt x="2062" y="363"/>
                    <a:pt x="2226" y="441"/>
                    <a:pt x="2405" y="599"/>
                  </a:cubicBezTo>
                  <a:cubicBezTo>
                    <a:pt x="2882" y="1020"/>
                    <a:pt x="4401" y="3136"/>
                    <a:pt x="4658" y="3806"/>
                  </a:cubicBezTo>
                  <a:cubicBezTo>
                    <a:pt x="5787" y="6734"/>
                    <a:pt x="6220" y="9985"/>
                    <a:pt x="6223" y="10018"/>
                  </a:cubicBezTo>
                  <a:cubicBezTo>
                    <a:pt x="6236" y="10110"/>
                    <a:pt x="6313" y="10176"/>
                    <a:pt x="6403" y="10176"/>
                  </a:cubicBezTo>
                  <a:lnTo>
                    <a:pt x="6426" y="10176"/>
                  </a:lnTo>
                  <a:cubicBezTo>
                    <a:pt x="6524" y="10162"/>
                    <a:pt x="6593" y="10071"/>
                    <a:pt x="6582" y="9972"/>
                  </a:cubicBezTo>
                  <a:cubicBezTo>
                    <a:pt x="6577" y="9938"/>
                    <a:pt x="6141" y="6646"/>
                    <a:pt x="4994" y="3677"/>
                  </a:cubicBezTo>
                  <a:cubicBezTo>
                    <a:pt x="4717" y="2956"/>
                    <a:pt x="3155" y="778"/>
                    <a:pt x="2642" y="327"/>
                  </a:cubicBezTo>
                  <a:cubicBezTo>
                    <a:pt x="2395" y="109"/>
                    <a:pt x="2148" y="1"/>
                    <a:pt x="1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232350" y="3474263"/>
              <a:ext cx="128675" cy="217800"/>
            </a:xfrm>
            <a:custGeom>
              <a:avLst/>
              <a:gdLst/>
              <a:ahLst/>
              <a:cxnLst/>
              <a:rect l="l" t="t" r="r" b="b"/>
              <a:pathLst>
                <a:path w="5147" h="8712" extrusionOk="0">
                  <a:moveTo>
                    <a:pt x="1" y="0"/>
                  </a:moveTo>
                  <a:cubicBezTo>
                    <a:pt x="1" y="0"/>
                    <a:pt x="203" y="6742"/>
                    <a:pt x="2701" y="8505"/>
                  </a:cubicBezTo>
                  <a:cubicBezTo>
                    <a:pt x="2902" y="8646"/>
                    <a:pt x="3084" y="8711"/>
                    <a:pt x="3249" y="8711"/>
                  </a:cubicBezTo>
                  <a:cubicBezTo>
                    <a:pt x="5147" y="8711"/>
                    <a:pt x="4851" y="148"/>
                    <a:pt x="4851" y="1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78850" y="3474013"/>
              <a:ext cx="87950" cy="181425"/>
            </a:xfrm>
            <a:custGeom>
              <a:avLst/>
              <a:gdLst/>
              <a:ahLst/>
              <a:cxnLst/>
              <a:rect l="l" t="t" r="r" b="b"/>
              <a:pathLst>
                <a:path w="3518" h="7257" extrusionOk="0">
                  <a:moveTo>
                    <a:pt x="2859" y="1"/>
                  </a:moveTo>
                  <a:cubicBezTo>
                    <a:pt x="1" y="3627"/>
                    <a:pt x="779" y="5334"/>
                    <a:pt x="1494" y="7256"/>
                  </a:cubicBezTo>
                  <a:cubicBezTo>
                    <a:pt x="1494" y="7256"/>
                    <a:pt x="3517" y="3791"/>
                    <a:pt x="3354" y="2363"/>
                  </a:cubicBezTo>
                  <a:cubicBezTo>
                    <a:pt x="3188" y="935"/>
                    <a:pt x="2859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222363" y="3207825"/>
              <a:ext cx="135125" cy="292500"/>
            </a:xfrm>
            <a:custGeom>
              <a:avLst/>
              <a:gdLst/>
              <a:ahLst/>
              <a:cxnLst/>
              <a:rect l="l" t="t" r="r" b="b"/>
              <a:pathLst>
                <a:path w="5405" h="11700" extrusionOk="0">
                  <a:moveTo>
                    <a:pt x="5405" y="0"/>
                  </a:moveTo>
                  <a:cubicBezTo>
                    <a:pt x="3494" y="1763"/>
                    <a:pt x="1243" y="4800"/>
                    <a:pt x="389" y="9308"/>
                  </a:cubicBezTo>
                  <a:cubicBezTo>
                    <a:pt x="389" y="9308"/>
                    <a:pt x="0" y="11700"/>
                    <a:pt x="762" y="11700"/>
                  </a:cubicBezTo>
                  <a:cubicBezTo>
                    <a:pt x="797" y="11700"/>
                    <a:pt x="835" y="11695"/>
                    <a:pt x="876" y="11684"/>
                  </a:cubicBezTo>
                  <a:cubicBezTo>
                    <a:pt x="3609" y="10955"/>
                    <a:pt x="5257" y="10876"/>
                    <a:pt x="5257" y="10876"/>
                  </a:cubicBezTo>
                  <a:lnTo>
                    <a:pt x="5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323425" y="3131363"/>
              <a:ext cx="107000" cy="552000"/>
            </a:xfrm>
            <a:custGeom>
              <a:avLst/>
              <a:gdLst/>
              <a:ahLst/>
              <a:cxnLst/>
              <a:rect l="l" t="t" r="r" b="b"/>
              <a:pathLst>
                <a:path w="4280" h="22080" extrusionOk="0">
                  <a:moveTo>
                    <a:pt x="4094" y="1"/>
                  </a:moveTo>
                  <a:cubicBezTo>
                    <a:pt x="4094" y="3"/>
                    <a:pt x="2493" y="438"/>
                    <a:pt x="1356" y="2983"/>
                  </a:cubicBezTo>
                  <a:cubicBezTo>
                    <a:pt x="664" y="4532"/>
                    <a:pt x="1" y="11235"/>
                    <a:pt x="1571" y="16068"/>
                  </a:cubicBezTo>
                  <a:cubicBezTo>
                    <a:pt x="3142" y="20900"/>
                    <a:pt x="4266" y="22080"/>
                    <a:pt x="4266" y="22080"/>
                  </a:cubicBezTo>
                  <a:lnTo>
                    <a:pt x="4279" y="176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279175" y="3222338"/>
              <a:ext cx="124925" cy="278050"/>
            </a:xfrm>
            <a:custGeom>
              <a:avLst/>
              <a:gdLst/>
              <a:ahLst/>
              <a:cxnLst/>
              <a:rect l="l" t="t" r="r" b="b"/>
              <a:pathLst>
                <a:path w="4997" h="11122" extrusionOk="0">
                  <a:moveTo>
                    <a:pt x="1611" y="0"/>
                  </a:moveTo>
                  <a:cubicBezTo>
                    <a:pt x="310" y="0"/>
                    <a:pt x="1" y="3097"/>
                    <a:pt x="1" y="3097"/>
                  </a:cubicBezTo>
                  <a:cubicBezTo>
                    <a:pt x="1708" y="3583"/>
                    <a:pt x="3578" y="8627"/>
                    <a:pt x="4068" y="10661"/>
                  </a:cubicBezTo>
                  <a:cubicBezTo>
                    <a:pt x="4145" y="10981"/>
                    <a:pt x="4222" y="11122"/>
                    <a:pt x="4296" y="11122"/>
                  </a:cubicBezTo>
                  <a:cubicBezTo>
                    <a:pt x="4691" y="11122"/>
                    <a:pt x="4996" y="7102"/>
                    <a:pt x="4720" y="5048"/>
                  </a:cubicBezTo>
                  <a:cubicBezTo>
                    <a:pt x="4312" y="2040"/>
                    <a:pt x="3093" y="167"/>
                    <a:pt x="1710" y="6"/>
                  </a:cubicBezTo>
                  <a:cubicBezTo>
                    <a:pt x="1676" y="2"/>
                    <a:pt x="164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72475" y="3205663"/>
              <a:ext cx="153850" cy="238950"/>
            </a:xfrm>
            <a:custGeom>
              <a:avLst/>
              <a:gdLst/>
              <a:ahLst/>
              <a:cxnLst/>
              <a:rect l="l" t="t" r="r" b="b"/>
              <a:pathLst>
                <a:path w="6154" h="9558" extrusionOk="0">
                  <a:moveTo>
                    <a:pt x="2284" y="396"/>
                  </a:moveTo>
                  <a:cubicBezTo>
                    <a:pt x="4842" y="1332"/>
                    <a:pt x="5373" y="5016"/>
                    <a:pt x="5575" y="6417"/>
                  </a:cubicBezTo>
                  <a:cubicBezTo>
                    <a:pt x="5591" y="6540"/>
                    <a:pt x="5608" y="6641"/>
                    <a:pt x="5621" y="6722"/>
                  </a:cubicBezTo>
                  <a:cubicBezTo>
                    <a:pt x="5726" y="7344"/>
                    <a:pt x="4883" y="8426"/>
                    <a:pt x="4354" y="9007"/>
                  </a:cubicBezTo>
                  <a:cubicBezTo>
                    <a:pt x="3330" y="4740"/>
                    <a:pt x="1134" y="3135"/>
                    <a:pt x="461" y="2731"/>
                  </a:cubicBezTo>
                  <a:lnTo>
                    <a:pt x="2284" y="396"/>
                  </a:lnTo>
                  <a:close/>
                  <a:moveTo>
                    <a:pt x="2225" y="0"/>
                  </a:moveTo>
                  <a:cubicBezTo>
                    <a:pt x="2169" y="0"/>
                    <a:pt x="2115" y="25"/>
                    <a:pt x="2080" y="70"/>
                  </a:cubicBezTo>
                  <a:lnTo>
                    <a:pt x="44" y="2674"/>
                  </a:lnTo>
                  <a:cubicBezTo>
                    <a:pt x="12" y="2717"/>
                    <a:pt x="0" y="2774"/>
                    <a:pt x="12" y="2826"/>
                  </a:cubicBezTo>
                  <a:cubicBezTo>
                    <a:pt x="25" y="2882"/>
                    <a:pt x="61" y="2926"/>
                    <a:pt x="110" y="2949"/>
                  </a:cubicBezTo>
                  <a:cubicBezTo>
                    <a:pt x="140" y="2964"/>
                    <a:pt x="2974" y="4370"/>
                    <a:pt x="4079" y="9415"/>
                  </a:cubicBezTo>
                  <a:cubicBezTo>
                    <a:pt x="4090" y="9481"/>
                    <a:pt x="4139" y="9532"/>
                    <a:pt x="4203" y="9550"/>
                  </a:cubicBezTo>
                  <a:cubicBezTo>
                    <a:pt x="4220" y="9556"/>
                    <a:pt x="4238" y="9558"/>
                    <a:pt x="4254" y="9558"/>
                  </a:cubicBezTo>
                  <a:cubicBezTo>
                    <a:pt x="4302" y="9558"/>
                    <a:pt x="4349" y="9540"/>
                    <a:pt x="4385" y="9501"/>
                  </a:cubicBezTo>
                  <a:cubicBezTo>
                    <a:pt x="4565" y="9320"/>
                    <a:pt x="6153" y="7698"/>
                    <a:pt x="5981" y="6659"/>
                  </a:cubicBezTo>
                  <a:cubicBezTo>
                    <a:pt x="5967" y="6582"/>
                    <a:pt x="5952" y="6481"/>
                    <a:pt x="5935" y="6363"/>
                  </a:cubicBezTo>
                  <a:cubicBezTo>
                    <a:pt x="5742" y="5021"/>
                    <a:pt x="5154" y="940"/>
                    <a:pt x="2278" y="8"/>
                  </a:cubicBezTo>
                  <a:cubicBezTo>
                    <a:pt x="2261" y="3"/>
                    <a:pt x="2243" y="0"/>
                    <a:pt x="2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368100" y="3271363"/>
              <a:ext cx="50850" cy="189150"/>
            </a:xfrm>
            <a:custGeom>
              <a:avLst/>
              <a:gdLst/>
              <a:ahLst/>
              <a:cxnLst/>
              <a:rect l="l" t="t" r="r" b="b"/>
              <a:pathLst>
                <a:path w="2034" h="7566" extrusionOk="0">
                  <a:moveTo>
                    <a:pt x="657" y="0"/>
                  </a:moveTo>
                  <a:cubicBezTo>
                    <a:pt x="218" y="1415"/>
                    <a:pt x="1" y="7566"/>
                    <a:pt x="592" y="7566"/>
                  </a:cubicBezTo>
                  <a:cubicBezTo>
                    <a:pt x="625" y="7566"/>
                    <a:pt x="661" y="7546"/>
                    <a:pt x="700" y="7505"/>
                  </a:cubicBezTo>
                  <a:cubicBezTo>
                    <a:pt x="1425" y="6738"/>
                    <a:pt x="2033" y="5260"/>
                    <a:pt x="1902" y="3522"/>
                  </a:cubicBezTo>
                  <a:cubicBezTo>
                    <a:pt x="1771" y="1783"/>
                    <a:pt x="65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290250" y="3349038"/>
              <a:ext cx="142425" cy="352650"/>
            </a:xfrm>
            <a:custGeom>
              <a:avLst/>
              <a:gdLst/>
              <a:ahLst/>
              <a:cxnLst/>
              <a:rect l="l" t="t" r="r" b="b"/>
              <a:pathLst>
                <a:path w="5697" h="14106" extrusionOk="0">
                  <a:moveTo>
                    <a:pt x="5370" y="0"/>
                  </a:moveTo>
                  <a:cubicBezTo>
                    <a:pt x="5368" y="0"/>
                    <a:pt x="5366" y="1"/>
                    <a:pt x="5364" y="3"/>
                  </a:cubicBezTo>
                  <a:cubicBezTo>
                    <a:pt x="4454" y="913"/>
                    <a:pt x="0" y="10699"/>
                    <a:pt x="369" y="13096"/>
                  </a:cubicBezTo>
                  <a:cubicBezTo>
                    <a:pt x="477" y="13796"/>
                    <a:pt x="998" y="14105"/>
                    <a:pt x="1658" y="14105"/>
                  </a:cubicBezTo>
                  <a:cubicBezTo>
                    <a:pt x="2799" y="14105"/>
                    <a:pt x="4357" y="13179"/>
                    <a:pt x="4911" y="11746"/>
                  </a:cubicBezTo>
                  <a:cubicBezTo>
                    <a:pt x="5696" y="9719"/>
                    <a:pt x="5576" y="0"/>
                    <a:pt x="5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315275" y="3050663"/>
              <a:ext cx="114975" cy="196550"/>
            </a:xfrm>
            <a:custGeom>
              <a:avLst/>
              <a:gdLst/>
              <a:ahLst/>
              <a:cxnLst/>
              <a:rect l="l" t="t" r="r" b="b"/>
              <a:pathLst>
                <a:path w="4599" h="7862" extrusionOk="0">
                  <a:moveTo>
                    <a:pt x="4389" y="0"/>
                  </a:moveTo>
                  <a:cubicBezTo>
                    <a:pt x="3742" y="0"/>
                    <a:pt x="2971" y="613"/>
                    <a:pt x="2255" y="1387"/>
                  </a:cubicBezTo>
                  <a:cubicBezTo>
                    <a:pt x="1048" y="2696"/>
                    <a:pt x="1" y="4456"/>
                    <a:pt x="1" y="4456"/>
                  </a:cubicBezTo>
                  <a:cubicBezTo>
                    <a:pt x="296" y="4564"/>
                    <a:pt x="2691" y="7861"/>
                    <a:pt x="2691" y="7861"/>
                  </a:cubicBezTo>
                  <a:cubicBezTo>
                    <a:pt x="2691" y="7861"/>
                    <a:pt x="4599" y="7"/>
                    <a:pt x="4417" y="1"/>
                  </a:cubicBezTo>
                  <a:cubicBezTo>
                    <a:pt x="4407" y="1"/>
                    <a:pt x="4398" y="0"/>
                    <a:pt x="4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341375" y="3050663"/>
              <a:ext cx="102550" cy="196550"/>
            </a:xfrm>
            <a:custGeom>
              <a:avLst/>
              <a:gdLst/>
              <a:ahLst/>
              <a:cxnLst/>
              <a:rect l="l" t="t" r="r" b="b"/>
              <a:pathLst>
                <a:path w="4102" h="7862" extrusionOk="0">
                  <a:moveTo>
                    <a:pt x="3343" y="0"/>
                  </a:moveTo>
                  <a:cubicBezTo>
                    <a:pt x="2697" y="0"/>
                    <a:pt x="1924" y="613"/>
                    <a:pt x="1210" y="1387"/>
                  </a:cubicBezTo>
                  <a:cubicBezTo>
                    <a:pt x="0" y="2696"/>
                    <a:pt x="308" y="4456"/>
                    <a:pt x="308" y="4456"/>
                  </a:cubicBezTo>
                  <a:lnTo>
                    <a:pt x="2688" y="3694"/>
                  </a:lnTo>
                  <a:lnTo>
                    <a:pt x="1580" y="6573"/>
                  </a:lnTo>
                  <a:cubicBezTo>
                    <a:pt x="1421" y="6993"/>
                    <a:pt x="1446" y="7460"/>
                    <a:pt x="1647" y="7861"/>
                  </a:cubicBezTo>
                  <a:cubicBezTo>
                    <a:pt x="1647" y="7861"/>
                    <a:pt x="3242" y="6668"/>
                    <a:pt x="3612" y="4915"/>
                  </a:cubicBezTo>
                  <a:cubicBezTo>
                    <a:pt x="4102" y="2610"/>
                    <a:pt x="3474" y="4"/>
                    <a:pt x="3371" y="1"/>
                  </a:cubicBezTo>
                  <a:cubicBezTo>
                    <a:pt x="3362" y="1"/>
                    <a:pt x="3353" y="0"/>
                    <a:pt x="33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867475" y="2763738"/>
              <a:ext cx="261525" cy="215325"/>
            </a:xfrm>
            <a:custGeom>
              <a:avLst/>
              <a:gdLst/>
              <a:ahLst/>
              <a:cxnLst/>
              <a:rect l="l" t="t" r="r" b="b"/>
              <a:pathLst>
                <a:path w="10461" h="8613" extrusionOk="0">
                  <a:moveTo>
                    <a:pt x="7588" y="1"/>
                  </a:moveTo>
                  <a:cubicBezTo>
                    <a:pt x="2929" y="1862"/>
                    <a:pt x="705" y="5249"/>
                    <a:pt x="148" y="7717"/>
                  </a:cubicBezTo>
                  <a:cubicBezTo>
                    <a:pt x="0" y="8372"/>
                    <a:pt x="510" y="8613"/>
                    <a:pt x="1393" y="8613"/>
                  </a:cubicBezTo>
                  <a:cubicBezTo>
                    <a:pt x="3206" y="8613"/>
                    <a:pt x="6592" y="7597"/>
                    <a:pt x="9090" y="7065"/>
                  </a:cubicBezTo>
                  <a:cubicBezTo>
                    <a:pt x="10460" y="6777"/>
                    <a:pt x="7588" y="1"/>
                    <a:pt x="75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946675" y="2934013"/>
              <a:ext cx="149575" cy="132675"/>
            </a:xfrm>
            <a:custGeom>
              <a:avLst/>
              <a:gdLst/>
              <a:ahLst/>
              <a:cxnLst/>
              <a:rect l="l" t="t" r="r" b="b"/>
              <a:pathLst>
                <a:path w="5983" h="5307" extrusionOk="0">
                  <a:moveTo>
                    <a:pt x="2291" y="0"/>
                  </a:moveTo>
                  <a:cubicBezTo>
                    <a:pt x="1" y="3295"/>
                    <a:pt x="255" y="5307"/>
                    <a:pt x="1375" y="5307"/>
                  </a:cubicBezTo>
                  <a:cubicBezTo>
                    <a:pt x="1410" y="5307"/>
                    <a:pt x="1445" y="5305"/>
                    <a:pt x="1481" y="5301"/>
                  </a:cubicBezTo>
                  <a:cubicBezTo>
                    <a:pt x="4995" y="4929"/>
                    <a:pt x="5983" y="4490"/>
                    <a:pt x="5919" y="4110"/>
                  </a:cubicBezTo>
                  <a:cubicBezTo>
                    <a:pt x="5847" y="3687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952325" y="2828488"/>
              <a:ext cx="485550" cy="392300"/>
            </a:xfrm>
            <a:custGeom>
              <a:avLst/>
              <a:gdLst/>
              <a:ahLst/>
              <a:cxnLst/>
              <a:rect l="l" t="t" r="r" b="b"/>
              <a:pathLst>
                <a:path w="19422" h="15692" extrusionOk="0">
                  <a:moveTo>
                    <a:pt x="10892" y="1"/>
                  </a:moveTo>
                  <a:cubicBezTo>
                    <a:pt x="9487" y="1"/>
                    <a:pt x="7855" y="224"/>
                    <a:pt x="5967" y="726"/>
                  </a:cubicBezTo>
                  <a:cubicBezTo>
                    <a:pt x="0" y="2310"/>
                    <a:pt x="2219" y="12876"/>
                    <a:pt x="8161" y="15336"/>
                  </a:cubicBezTo>
                  <a:cubicBezTo>
                    <a:pt x="8742" y="15576"/>
                    <a:pt x="9432" y="15691"/>
                    <a:pt x="10175" y="15691"/>
                  </a:cubicBezTo>
                  <a:cubicBezTo>
                    <a:pt x="13156" y="15691"/>
                    <a:pt x="16981" y="13841"/>
                    <a:pt x="17994" y="10839"/>
                  </a:cubicBezTo>
                  <a:cubicBezTo>
                    <a:pt x="19421" y="6608"/>
                    <a:pt x="18535" y="1"/>
                    <a:pt x="10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8035075" y="3087313"/>
              <a:ext cx="75475" cy="68200"/>
            </a:xfrm>
            <a:custGeom>
              <a:avLst/>
              <a:gdLst/>
              <a:ahLst/>
              <a:cxnLst/>
              <a:rect l="l" t="t" r="r" b="b"/>
              <a:pathLst>
                <a:path w="3019" h="2728" extrusionOk="0">
                  <a:moveTo>
                    <a:pt x="1265" y="1"/>
                  </a:moveTo>
                  <a:cubicBezTo>
                    <a:pt x="1004" y="1"/>
                    <a:pt x="749" y="78"/>
                    <a:pt x="536" y="241"/>
                  </a:cubicBezTo>
                  <a:cubicBezTo>
                    <a:pt x="1" y="645"/>
                    <a:pt x="1503" y="2727"/>
                    <a:pt x="2207" y="2727"/>
                  </a:cubicBezTo>
                  <a:cubicBezTo>
                    <a:pt x="2270" y="2727"/>
                    <a:pt x="2326" y="2710"/>
                    <a:pt x="2375" y="2674"/>
                  </a:cubicBezTo>
                  <a:cubicBezTo>
                    <a:pt x="2958" y="2233"/>
                    <a:pt x="3019" y="1330"/>
                    <a:pt x="2511" y="659"/>
                  </a:cubicBezTo>
                  <a:cubicBezTo>
                    <a:pt x="2189" y="232"/>
                    <a:pt x="1716" y="1"/>
                    <a:pt x="1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257550" y="2964963"/>
              <a:ext cx="101675" cy="90600"/>
            </a:xfrm>
            <a:custGeom>
              <a:avLst/>
              <a:gdLst/>
              <a:ahLst/>
              <a:cxnLst/>
              <a:rect l="l" t="t" r="r" b="b"/>
              <a:pathLst>
                <a:path w="4067" h="3624" extrusionOk="0">
                  <a:moveTo>
                    <a:pt x="2070" y="0"/>
                  </a:moveTo>
                  <a:cubicBezTo>
                    <a:pt x="1520" y="0"/>
                    <a:pt x="973" y="252"/>
                    <a:pt x="610" y="730"/>
                  </a:cubicBezTo>
                  <a:cubicBezTo>
                    <a:pt x="1" y="1531"/>
                    <a:pt x="143" y="2667"/>
                    <a:pt x="928" y="3265"/>
                  </a:cubicBezTo>
                  <a:cubicBezTo>
                    <a:pt x="1247" y="3507"/>
                    <a:pt x="1622" y="3624"/>
                    <a:pt x="1996" y="3624"/>
                  </a:cubicBezTo>
                  <a:cubicBezTo>
                    <a:pt x="2546" y="3624"/>
                    <a:pt x="3094" y="3372"/>
                    <a:pt x="3457" y="2895"/>
                  </a:cubicBezTo>
                  <a:cubicBezTo>
                    <a:pt x="4066" y="2092"/>
                    <a:pt x="3924" y="958"/>
                    <a:pt x="3139" y="360"/>
                  </a:cubicBezTo>
                  <a:cubicBezTo>
                    <a:pt x="2820" y="117"/>
                    <a:pt x="2445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040225" y="2707138"/>
              <a:ext cx="406275" cy="371850"/>
            </a:xfrm>
            <a:custGeom>
              <a:avLst/>
              <a:gdLst/>
              <a:ahLst/>
              <a:cxnLst/>
              <a:rect l="l" t="t" r="r" b="b"/>
              <a:pathLst>
                <a:path w="16251" h="14874" extrusionOk="0">
                  <a:moveTo>
                    <a:pt x="9549" y="1"/>
                  </a:moveTo>
                  <a:cubicBezTo>
                    <a:pt x="7301" y="1"/>
                    <a:pt x="4176" y="1694"/>
                    <a:pt x="1616" y="4413"/>
                  </a:cubicBezTo>
                  <a:cubicBezTo>
                    <a:pt x="1" y="6131"/>
                    <a:pt x="286" y="8250"/>
                    <a:pt x="2265" y="8250"/>
                  </a:cubicBezTo>
                  <a:cubicBezTo>
                    <a:pt x="2594" y="8250"/>
                    <a:pt x="2970" y="8191"/>
                    <a:pt x="3393" y="8062"/>
                  </a:cubicBezTo>
                  <a:cubicBezTo>
                    <a:pt x="6352" y="7155"/>
                    <a:pt x="8783" y="5277"/>
                    <a:pt x="8784" y="5277"/>
                  </a:cubicBezTo>
                  <a:lnTo>
                    <a:pt x="8784" y="5277"/>
                  </a:lnTo>
                  <a:cubicBezTo>
                    <a:pt x="8784" y="5277"/>
                    <a:pt x="7095" y="7646"/>
                    <a:pt x="8989" y="7702"/>
                  </a:cubicBezTo>
                  <a:cubicBezTo>
                    <a:pt x="9068" y="7704"/>
                    <a:pt x="9146" y="7705"/>
                    <a:pt x="9223" y="7705"/>
                  </a:cubicBezTo>
                  <a:cubicBezTo>
                    <a:pt x="10974" y="7705"/>
                    <a:pt x="11989" y="7104"/>
                    <a:pt x="11989" y="7104"/>
                  </a:cubicBezTo>
                  <a:lnTo>
                    <a:pt x="11989" y="7104"/>
                  </a:lnTo>
                  <a:cubicBezTo>
                    <a:pt x="11989" y="7104"/>
                    <a:pt x="11627" y="8600"/>
                    <a:pt x="13166" y="9270"/>
                  </a:cubicBezTo>
                  <a:cubicBezTo>
                    <a:pt x="13166" y="9270"/>
                    <a:pt x="13660" y="13914"/>
                    <a:pt x="14978" y="14805"/>
                  </a:cubicBezTo>
                  <a:cubicBezTo>
                    <a:pt x="15047" y="14852"/>
                    <a:pt x="15110" y="14874"/>
                    <a:pt x="15170" y="14874"/>
                  </a:cubicBezTo>
                  <a:cubicBezTo>
                    <a:pt x="16251" y="14874"/>
                    <a:pt x="15851" y="7547"/>
                    <a:pt x="15701" y="5716"/>
                  </a:cubicBezTo>
                  <a:cubicBezTo>
                    <a:pt x="15578" y="4189"/>
                    <a:pt x="13733" y="4059"/>
                    <a:pt x="13733" y="4059"/>
                  </a:cubicBezTo>
                  <a:cubicBezTo>
                    <a:pt x="13733" y="4059"/>
                    <a:pt x="13657" y="1337"/>
                    <a:pt x="10799" y="217"/>
                  </a:cubicBezTo>
                  <a:cubicBezTo>
                    <a:pt x="10427" y="71"/>
                    <a:pt x="10006" y="1"/>
                    <a:pt x="9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870425" y="2716538"/>
              <a:ext cx="390350" cy="115250"/>
            </a:xfrm>
            <a:custGeom>
              <a:avLst/>
              <a:gdLst/>
              <a:ahLst/>
              <a:cxnLst/>
              <a:rect l="l" t="t" r="r" b="b"/>
              <a:pathLst>
                <a:path w="15614" h="4610" extrusionOk="0">
                  <a:moveTo>
                    <a:pt x="6154" y="0"/>
                  </a:moveTo>
                  <a:cubicBezTo>
                    <a:pt x="4365" y="0"/>
                    <a:pt x="2751" y="476"/>
                    <a:pt x="1759" y="1838"/>
                  </a:cubicBezTo>
                  <a:cubicBezTo>
                    <a:pt x="0" y="4255"/>
                    <a:pt x="4295" y="4610"/>
                    <a:pt x="6972" y="4610"/>
                  </a:cubicBezTo>
                  <a:cubicBezTo>
                    <a:pt x="8087" y="4610"/>
                    <a:pt x="8921" y="4548"/>
                    <a:pt x="8921" y="4548"/>
                  </a:cubicBezTo>
                  <a:lnTo>
                    <a:pt x="15614" y="2497"/>
                  </a:lnTo>
                  <a:cubicBezTo>
                    <a:pt x="14450" y="2102"/>
                    <a:pt x="9915" y="0"/>
                    <a:pt x="6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362275" y="2891713"/>
              <a:ext cx="79500" cy="131275"/>
            </a:xfrm>
            <a:custGeom>
              <a:avLst/>
              <a:gdLst/>
              <a:ahLst/>
              <a:cxnLst/>
              <a:rect l="l" t="t" r="r" b="b"/>
              <a:pathLst>
                <a:path w="3180" h="5251" extrusionOk="0">
                  <a:moveTo>
                    <a:pt x="1250" y="1"/>
                  </a:moveTo>
                  <a:cubicBezTo>
                    <a:pt x="534" y="1"/>
                    <a:pt x="138" y="1531"/>
                    <a:pt x="82" y="2647"/>
                  </a:cubicBezTo>
                  <a:cubicBezTo>
                    <a:pt x="0" y="4277"/>
                    <a:pt x="559" y="5251"/>
                    <a:pt x="1250" y="5251"/>
                  </a:cubicBezTo>
                  <a:cubicBezTo>
                    <a:pt x="1543" y="5251"/>
                    <a:pt x="1860" y="5076"/>
                    <a:pt x="2162" y="4704"/>
                  </a:cubicBezTo>
                  <a:cubicBezTo>
                    <a:pt x="3179" y="3450"/>
                    <a:pt x="3089" y="1735"/>
                    <a:pt x="1939" y="417"/>
                  </a:cubicBezTo>
                  <a:cubicBezTo>
                    <a:pt x="1683" y="125"/>
                    <a:pt x="1454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378425" y="2721788"/>
              <a:ext cx="47900" cy="88575"/>
            </a:xfrm>
            <a:custGeom>
              <a:avLst/>
              <a:gdLst/>
              <a:ahLst/>
              <a:cxnLst/>
              <a:rect l="l" t="t" r="r" b="b"/>
              <a:pathLst>
                <a:path w="1916" h="3543" extrusionOk="0">
                  <a:moveTo>
                    <a:pt x="885" y="1"/>
                  </a:moveTo>
                  <a:cubicBezTo>
                    <a:pt x="786" y="970"/>
                    <a:pt x="1" y="3543"/>
                    <a:pt x="142" y="3543"/>
                  </a:cubicBezTo>
                  <a:cubicBezTo>
                    <a:pt x="156" y="3543"/>
                    <a:pt x="176" y="3521"/>
                    <a:pt x="206" y="3475"/>
                  </a:cubicBezTo>
                  <a:cubicBezTo>
                    <a:pt x="563" y="2923"/>
                    <a:pt x="1352" y="2454"/>
                    <a:pt x="1529" y="1820"/>
                  </a:cubicBezTo>
                  <a:cubicBezTo>
                    <a:pt x="1915" y="435"/>
                    <a:pt x="885" y="1"/>
                    <a:pt x="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8070675" y="3051688"/>
              <a:ext cx="16725" cy="20425"/>
            </a:xfrm>
            <a:custGeom>
              <a:avLst/>
              <a:gdLst/>
              <a:ahLst/>
              <a:cxnLst/>
              <a:rect l="l" t="t" r="r" b="b"/>
              <a:pathLst>
                <a:path w="669" h="817" extrusionOk="0">
                  <a:moveTo>
                    <a:pt x="283" y="1"/>
                  </a:moveTo>
                  <a:cubicBezTo>
                    <a:pt x="225" y="1"/>
                    <a:pt x="173" y="24"/>
                    <a:pt x="136" y="75"/>
                  </a:cubicBezTo>
                  <a:lnTo>
                    <a:pt x="92" y="165"/>
                  </a:lnTo>
                  <a:cubicBezTo>
                    <a:pt x="0" y="455"/>
                    <a:pt x="215" y="607"/>
                    <a:pt x="258" y="658"/>
                  </a:cubicBezTo>
                  <a:cubicBezTo>
                    <a:pt x="355" y="777"/>
                    <a:pt x="448" y="816"/>
                    <a:pt x="515" y="816"/>
                  </a:cubicBezTo>
                  <a:cubicBezTo>
                    <a:pt x="553" y="816"/>
                    <a:pt x="583" y="804"/>
                    <a:pt x="600" y="786"/>
                  </a:cubicBezTo>
                  <a:cubicBezTo>
                    <a:pt x="652" y="732"/>
                    <a:pt x="669" y="625"/>
                    <a:pt x="661" y="515"/>
                  </a:cubicBezTo>
                  <a:cubicBezTo>
                    <a:pt x="649" y="315"/>
                    <a:pt x="652" y="255"/>
                    <a:pt x="521" y="119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067650" y="3047988"/>
              <a:ext cx="24825" cy="27925"/>
            </a:xfrm>
            <a:custGeom>
              <a:avLst/>
              <a:gdLst/>
              <a:ahLst/>
              <a:cxnLst/>
              <a:rect l="l" t="t" r="r" b="b"/>
              <a:pathLst>
                <a:path w="993" h="1117" extrusionOk="0">
                  <a:moveTo>
                    <a:pt x="420" y="303"/>
                  </a:moveTo>
                  <a:cubicBezTo>
                    <a:pt x="501" y="303"/>
                    <a:pt x="598" y="430"/>
                    <a:pt x="616" y="496"/>
                  </a:cubicBezTo>
                  <a:cubicBezTo>
                    <a:pt x="631" y="550"/>
                    <a:pt x="631" y="611"/>
                    <a:pt x="633" y="665"/>
                  </a:cubicBezTo>
                  <a:cubicBezTo>
                    <a:pt x="634" y="713"/>
                    <a:pt x="626" y="753"/>
                    <a:pt x="624" y="799"/>
                  </a:cubicBezTo>
                  <a:cubicBezTo>
                    <a:pt x="624" y="805"/>
                    <a:pt x="623" y="810"/>
                    <a:pt x="623" y="813"/>
                  </a:cubicBezTo>
                  <a:lnTo>
                    <a:pt x="623" y="813"/>
                  </a:lnTo>
                  <a:cubicBezTo>
                    <a:pt x="546" y="800"/>
                    <a:pt x="477" y="697"/>
                    <a:pt x="428" y="642"/>
                  </a:cubicBezTo>
                  <a:cubicBezTo>
                    <a:pt x="347" y="554"/>
                    <a:pt x="324" y="468"/>
                    <a:pt x="359" y="352"/>
                  </a:cubicBezTo>
                  <a:cubicBezTo>
                    <a:pt x="361" y="345"/>
                    <a:pt x="362" y="338"/>
                    <a:pt x="363" y="331"/>
                  </a:cubicBezTo>
                  <a:lnTo>
                    <a:pt x="363" y="331"/>
                  </a:lnTo>
                  <a:cubicBezTo>
                    <a:pt x="363" y="331"/>
                    <a:pt x="364" y="331"/>
                    <a:pt x="364" y="331"/>
                  </a:cubicBezTo>
                  <a:cubicBezTo>
                    <a:pt x="380" y="311"/>
                    <a:pt x="400" y="303"/>
                    <a:pt x="420" y="303"/>
                  </a:cubicBezTo>
                  <a:close/>
                  <a:moveTo>
                    <a:pt x="622" y="815"/>
                  </a:moveTo>
                  <a:cubicBezTo>
                    <a:pt x="621" y="820"/>
                    <a:pt x="618" y="822"/>
                    <a:pt x="617" y="822"/>
                  </a:cubicBezTo>
                  <a:cubicBezTo>
                    <a:pt x="614" y="822"/>
                    <a:pt x="614" y="817"/>
                    <a:pt x="622" y="815"/>
                  </a:cubicBezTo>
                  <a:close/>
                  <a:moveTo>
                    <a:pt x="397" y="1"/>
                  </a:moveTo>
                  <a:cubicBezTo>
                    <a:pt x="309" y="1"/>
                    <a:pt x="222" y="35"/>
                    <a:pt x="151" y="118"/>
                  </a:cubicBezTo>
                  <a:cubicBezTo>
                    <a:pt x="129" y="143"/>
                    <a:pt x="118" y="169"/>
                    <a:pt x="114" y="196"/>
                  </a:cubicBezTo>
                  <a:lnTo>
                    <a:pt x="114" y="196"/>
                  </a:lnTo>
                  <a:cubicBezTo>
                    <a:pt x="93" y="213"/>
                    <a:pt x="76" y="238"/>
                    <a:pt x="67" y="272"/>
                  </a:cubicBezTo>
                  <a:cubicBezTo>
                    <a:pt x="0" y="524"/>
                    <a:pt x="85" y="713"/>
                    <a:pt x="254" y="894"/>
                  </a:cubicBezTo>
                  <a:cubicBezTo>
                    <a:pt x="349" y="997"/>
                    <a:pt x="502" y="1116"/>
                    <a:pt x="647" y="1116"/>
                  </a:cubicBezTo>
                  <a:cubicBezTo>
                    <a:pt x="714" y="1116"/>
                    <a:pt x="780" y="1091"/>
                    <a:pt x="837" y="1027"/>
                  </a:cubicBezTo>
                  <a:cubicBezTo>
                    <a:pt x="993" y="855"/>
                    <a:pt x="967" y="467"/>
                    <a:pt x="844" y="278"/>
                  </a:cubicBezTo>
                  <a:cubicBezTo>
                    <a:pt x="749" y="130"/>
                    <a:pt x="569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243750" y="2966613"/>
              <a:ext cx="16400" cy="17450"/>
            </a:xfrm>
            <a:custGeom>
              <a:avLst/>
              <a:gdLst/>
              <a:ahLst/>
              <a:cxnLst/>
              <a:rect l="l" t="t" r="r" b="b"/>
              <a:pathLst>
                <a:path w="656" h="698" extrusionOk="0">
                  <a:moveTo>
                    <a:pt x="283" y="1"/>
                  </a:moveTo>
                  <a:cubicBezTo>
                    <a:pt x="225" y="1"/>
                    <a:pt x="173" y="24"/>
                    <a:pt x="137" y="74"/>
                  </a:cubicBezTo>
                  <a:lnTo>
                    <a:pt x="92" y="163"/>
                  </a:lnTo>
                  <a:cubicBezTo>
                    <a:pt x="1" y="454"/>
                    <a:pt x="178" y="487"/>
                    <a:pt x="222" y="539"/>
                  </a:cubicBezTo>
                  <a:cubicBezTo>
                    <a:pt x="318" y="659"/>
                    <a:pt x="411" y="698"/>
                    <a:pt x="478" y="698"/>
                  </a:cubicBezTo>
                  <a:cubicBezTo>
                    <a:pt x="516" y="698"/>
                    <a:pt x="546" y="685"/>
                    <a:pt x="563" y="667"/>
                  </a:cubicBezTo>
                  <a:cubicBezTo>
                    <a:pt x="617" y="613"/>
                    <a:pt x="633" y="507"/>
                    <a:pt x="625" y="397"/>
                  </a:cubicBezTo>
                  <a:cubicBezTo>
                    <a:pt x="612" y="197"/>
                    <a:pt x="656" y="254"/>
                    <a:pt x="522" y="120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241125" y="2962888"/>
              <a:ext cx="22225" cy="24875"/>
            </a:xfrm>
            <a:custGeom>
              <a:avLst/>
              <a:gdLst/>
              <a:ahLst/>
              <a:cxnLst/>
              <a:rect l="l" t="t" r="r" b="b"/>
              <a:pathLst>
                <a:path w="889" h="995" extrusionOk="0">
                  <a:moveTo>
                    <a:pt x="400" y="303"/>
                  </a:moveTo>
                  <a:cubicBezTo>
                    <a:pt x="431" y="303"/>
                    <a:pt x="462" y="324"/>
                    <a:pt x="492" y="348"/>
                  </a:cubicBezTo>
                  <a:cubicBezTo>
                    <a:pt x="518" y="367"/>
                    <a:pt x="540" y="394"/>
                    <a:pt x="561" y="416"/>
                  </a:cubicBezTo>
                  <a:cubicBezTo>
                    <a:pt x="567" y="422"/>
                    <a:pt x="571" y="428"/>
                    <a:pt x="574" y="432"/>
                  </a:cubicBezTo>
                  <a:lnTo>
                    <a:pt x="574" y="432"/>
                  </a:lnTo>
                  <a:cubicBezTo>
                    <a:pt x="574" y="434"/>
                    <a:pt x="574" y="436"/>
                    <a:pt x="574" y="438"/>
                  </a:cubicBezTo>
                  <a:cubicBezTo>
                    <a:pt x="574" y="462"/>
                    <a:pt x="574" y="485"/>
                    <a:pt x="576" y="512"/>
                  </a:cubicBezTo>
                  <a:cubicBezTo>
                    <a:pt x="577" y="561"/>
                    <a:pt x="584" y="611"/>
                    <a:pt x="574" y="661"/>
                  </a:cubicBezTo>
                  <a:cubicBezTo>
                    <a:pt x="572" y="672"/>
                    <a:pt x="566" y="683"/>
                    <a:pt x="563" y="691"/>
                  </a:cubicBezTo>
                  <a:lnTo>
                    <a:pt x="563" y="691"/>
                  </a:lnTo>
                  <a:cubicBezTo>
                    <a:pt x="546" y="679"/>
                    <a:pt x="506" y="659"/>
                    <a:pt x="499" y="652"/>
                  </a:cubicBezTo>
                  <a:cubicBezTo>
                    <a:pt x="453" y="615"/>
                    <a:pt x="422" y="571"/>
                    <a:pt x="376" y="536"/>
                  </a:cubicBezTo>
                  <a:cubicBezTo>
                    <a:pt x="351" y="516"/>
                    <a:pt x="337" y="513"/>
                    <a:pt x="328" y="497"/>
                  </a:cubicBezTo>
                  <a:cubicBezTo>
                    <a:pt x="307" y="449"/>
                    <a:pt x="327" y="398"/>
                    <a:pt x="340" y="349"/>
                  </a:cubicBezTo>
                  <a:cubicBezTo>
                    <a:pt x="341" y="344"/>
                    <a:pt x="343" y="339"/>
                    <a:pt x="344" y="334"/>
                  </a:cubicBezTo>
                  <a:lnTo>
                    <a:pt x="344" y="334"/>
                  </a:lnTo>
                  <a:cubicBezTo>
                    <a:pt x="345" y="333"/>
                    <a:pt x="345" y="332"/>
                    <a:pt x="346" y="331"/>
                  </a:cubicBezTo>
                  <a:cubicBezTo>
                    <a:pt x="364" y="311"/>
                    <a:pt x="382" y="303"/>
                    <a:pt x="400" y="303"/>
                  </a:cubicBezTo>
                  <a:close/>
                  <a:moveTo>
                    <a:pt x="374" y="0"/>
                  </a:moveTo>
                  <a:cubicBezTo>
                    <a:pt x="288" y="0"/>
                    <a:pt x="204" y="34"/>
                    <a:pt x="133" y="118"/>
                  </a:cubicBezTo>
                  <a:cubicBezTo>
                    <a:pt x="112" y="144"/>
                    <a:pt x="101" y="171"/>
                    <a:pt x="97" y="198"/>
                  </a:cubicBezTo>
                  <a:lnTo>
                    <a:pt x="97" y="198"/>
                  </a:lnTo>
                  <a:cubicBezTo>
                    <a:pt x="77" y="215"/>
                    <a:pt x="61" y="239"/>
                    <a:pt x="51" y="271"/>
                  </a:cubicBezTo>
                  <a:cubicBezTo>
                    <a:pt x="17" y="392"/>
                    <a:pt x="1" y="526"/>
                    <a:pt x="66" y="643"/>
                  </a:cubicBezTo>
                  <a:cubicBezTo>
                    <a:pt x="86" y="679"/>
                    <a:pt x="114" y="710"/>
                    <a:pt x="143" y="736"/>
                  </a:cubicBezTo>
                  <a:cubicBezTo>
                    <a:pt x="160" y="751"/>
                    <a:pt x="179" y="765"/>
                    <a:pt x="197" y="777"/>
                  </a:cubicBezTo>
                  <a:cubicBezTo>
                    <a:pt x="200" y="781"/>
                    <a:pt x="220" y="796"/>
                    <a:pt x="221" y="796"/>
                  </a:cubicBezTo>
                  <a:cubicBezTo>
                    <a:pt x="222" y="796"/>
                    <a:pt x="221" y="795"/>
                    <a:pt x="218" y="793"/>
                  </a:cubicBezTo>
                  <a:lnTo>
                    <a:pt x="218" y="793"/>
                  </a:lnTo>
                  <a:cubicBezTo>
                    <a:pt x="290" y="859"/>
                    <a:pt x="387" y="964"/>
                    <a:pt x="517" y="988"/>
                  </a:cubicBezTo>
                  <a:cubicBezTo>
                    <a:pt x="538" y="992"/>
                    <a:pt x="558" y="994"/>
                    <a:pt x="579" y="994"/>
                  </a:cubicBezTo>
                  <a:cubicBezTo>
                    <a:pt x="660" y="994"/>
                    <a:pt x="737" y="963"/>
                    <a:pt x="790" y="898"/>
                  </a:cubicBezTo>
                  <a:cubicBezTo>
                    <a:pt x="889" y="782"/>
                    <a:pt x="879" y="623"/>
                    <a:pt x="876" y="482"/>
                  </a:cubicBezTo>
                  <a:cubicBezTo>
                    <a:pt x="872" y="392"/>
                    <a:pt x="871" y="320"/>
                    <a:pt x="812" y="246"/>
                  </a:cubicBezTo>
                  <a:cubicBezTo>
                    <a:pt x="707" y="120"/>
                    <a:pt x="536" y="0"/>
                    <a:pt x="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979275" y="2863088"/>
              <a:ext cx="96200" cy="115650"/>
            </a:xfrm>
            <a:custGeom>
              <a:avLst/>
              <a:gdLst/>
              <a:ahLst/>
              <a:cxnLst/>
              <a:rect l="l" t="t" r="r" b="b"/>
              <a:pathLst>
                <a:path w="3848" h="4626" extrusionOk="0">
                  <a:moveTo>
                    <a:pt x="3255" y="0"/>
                  </a:moveTo>
                  <a:cubicBezTo>
                    <a:pt x="2548" y="0"/>
                    <a:pt x="971" y="941"/>
                    <a:pt x="971" y="941"/>
                  </a:cubicBezTo>
                  <a:cubicBezTo>
                    <a:pt x="719" y="3158"/>
                    <a:pt x="1" y="4626"/>
                    <a:pt x="591" y="4626"/>
                  </a:cubicBezTo>
                  <a:cubicBezTo>
                    <a:pt x="658" y="4626"/>
                    <a:pt x="741" y="4607"/>
                    <a:pt x="843" y="4569"/>
                  </a:cubicBezTo>
                  <a:cubicBezTo>
                    <a:pt x="1852" y="4192"/>
                    <a:pt x="3848" y="720"/>
                    <a:pt x="3563" y="141"/>
                  </a:cubicBezTo>
                  <a:cubicBezTo>
                    <a:pt x="3513" y="42"/>
                    <a:pt x="3403" y="0"/>
                    <a:pt x="3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8382125" y="2927638"/>
              <a:ext cx="29450" cy="58175"/>
            </a:xfrm>
            <a:custGeom>
              <a:avLst/>
              <a:gdLst/>
              <a:ahLst/>
              <a:cxnLst/>
              <a:rect l="l" t="t" r="r" b="b"/>
              <a:pathLst>
                <a:path w="1178" h="2327" extrusionOk="0">
                  <a:moveTo>
                    <a:pt x="1007" y="0"/>
                  </a:moveTo>
                  <a:cubicBezTo>
                    <a:pt x="979" y="0"/>
                    <a:pt x="950" y="8"/>
                    <a:pt x="925" y="24"/>
                  </a:cubicBezTo>
                  <a:cubicBezTo>
                    <a:pt x="1" y="614"/>
                    <a:pt x="161" y="2130"/>
                    <a:pt x="168" y="2194"/>
                  </a:cubicBezTo>
                  <a:cubicBezTo>
                    <a:pt x="176" y="2269"/>
                    <a:pt x="240" y="2326"/>
                    <a:pt x="317" y="2326"/>
                  </a:cubicBezTo>
                  <a:cubicBezTo>
                    <a:pt x="324" y="2326"/>
                    <a:pt x="329" y="2326"/>
                    <a:pt x="334" y="2325"/>
                  </a:cubicBezTo>
                  <a:cubicBezTo>
                    <a:pt x="415" y="2315"/>
                    <a:pt x="474" y="2241"/>
                    <a:pt x="466" y="2159"/>
                  </a:cubicBezTo>
                  <a:cubicBezTo>
                    <a:pt x="465" y="2144"/>
                    <a:pt x="320" y="763"/>
                    <a:pt x="1087" y="276"/>
                  </a:cubicBezTo>
                  <a:cubicBezTo>
                    <a:pt x="1156" y="230"/>
                    <a:pt x="1177" y="139"/>
                    <a:pt x="1132" y="70"/>
                  </a:cubicBezTo>
                  <a:cubicBezTo>
                    <a:pt x="1104" y="25"/>
                    <a:pt x="1056" y="0"/>
                    <a:pt x="10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8387800" y="2960788"/>
              <a:ext cx="26725" cy="15100"/>
            </a:xfrm>
            <a:custGeom>
              <a:avLst/>
              <a:gdLst/>
              <a:ahLst/>
              <a:cxnLst/>
              <a:rect l="l" t="t" r="r" b="b"/>
              <a:pathLst>
                <a:path w="1069" h="604" extrusionOk="0">
                  <a:moveTo>
                    <a:pt x="430" y="0"/>
                  </a:moveTo>
                  <a:cubicBezTo>
                    <a:pt x="402" y="0"/>
                    <a:pt x="374" y="3"/>
                    <a:pt x="346" y="9"/>
                  </a:cubicBezTo>
                  <a:cubicBezTo>
                    <a:pt x="116" y="58"/>
                    <a:pt x="34" y="281"/>
                    <a:pt x="26" y="305"/>
                  </a:cubicBezTo>
                  <a:cubicBezTo>
                    <a:pt x="0" y="384"/>
                    <a:pt x="41" y="468"/>
                    <a:pt x="118" y="494"/>
                  </a:cubicBezTo>
                  <a:cubicBezTo>
                    <a:pt x="135" y="500"/>
                    <a:pt x="153" y="504"/>
                    <a:pt x="170" y="504"/>
                  </a:cubicBezTo>
                  <a:cubicBezTo>
                    <a:pt x="231" y="504"/>
                    <a:pt x="287" y="465"/>
                    <a:pt x="310" y="404"/>
                  </a:cubicBezTo>
                  <a:cubicBezTo>
                    <a:pt x="310" y="404"/>
                    <a:pt x="344" y="317"/>
                    <a:pt x="408" y="304"/>
                  </a:cubicBezTo>
                  <a:cubicBezTo>
                    <a:pt x="412" y="303"/>
                    <a:pt x="418" y="302"/>
                    <a:pt x="425" y="302"/>
                  </a:cubicBezTo>
                  <a:cubicBezTo>
                    <a:pt x="473" y="302"/>
                    <a:pt x="589" y="333"/>
                    <a:pt x="790" y="555"/>
                  </a:cubicBezTo>
                  <a:cubicBezTo>
                    <a:pt x="819" y="587"/>
                    <a:pt x="860" y="604"/>
                    <a:pt x="901" y="604"/>
                  </a:cubicBezTo>
                  <a:cubicBezTo>
                    <a:pt x="937" y="604"/>
                    <a:pt x="975" y="591"/>
                    <a:pt x="1003" y="563"/>
                  </a:cubicBezTo>
                  <a:cubicBezTo>
                    <a:pt x="1065" y="505"/>
                    <a:pt x="1068" y="410"/>
                    <a:pt x="1014" y="350"/>
                  </a:cubicBezTo>
                  <a:cubicBezTo>
                    <a:pt x="800" y="115"/>
                    <a:pt x="608" y="0"/>
                    <a:pt x="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8219675" y="3029663"/>
              <a:ext cx="87975" cy="77400"/>
            </a:xfrm>
            <a:custGeom>
              <a:avLst/>
              <a:gdLst/>
              <a:ahLst/>
              <a:cxnLst/>
              <a:rect l="l" t="t" r="r" b="b"/>
              <a:pathLst>
                <a:path w="3519" h="3096" extrusionOk="0">
                  <a:moveTo>
                    <a:pt x="2660" y="0"/>
                  </a:moveTo>
                  <a:cubicBezTo>
                    <a:pt x="2575" y="0"/>
                    <a:pt x="2495" y="54"/>
                    <a:pt x="2466" y="140"/>
                  </a:cubicBezTo>
                  <a:cubicBezTo>
                    <a:pt x="2428" y="246"/>
                    <a:pt x="2484" y="366"/>
                    <a:pt x="2592" y="405"/>
                  </a:cubicBezTo>
                  <a:cubicBezTo>
                    <a:pt x="2645" y="421"/>
                    <a:pt x="3092" y="598"/>
                    <a:pt x="3046" y="1159"/>
                  </a:cubicBezTo>
                  <a:cubicBezTo>
                    <a:pt x="3015" y="1532"/>
                    <a:pt x="2735" y="1832"/>
                    <a:pt x="2506" y="2016"/>
                  </a:cubicBezTo>
                  <a:cubicBezTo>
                    <a:pt x="1997" y="2426"/>
                    <a:pt x="1234" y="2679"/>
                    <a:pt x="562" y="2679"/>
                  </a:cubicBezTo>
                  <a:cubicBezTo>
                    <a:pt x="455" y="2679"/>
                    <a:pt x="350" y="2673"/>
                    <a:pt x="249" y="2660"/>
                  </a:cubicBezTo>
                  <a:cubicBezTo>
                    <a:pt x="240" y="2659"/>
                    <a:pt x="231" y="2658"/>
                    <a:pt x="222" y="2658"/>
                  </a:cubicBezTo>
                  <a:cubicBezTo>
                    <a:pt x="121" y="2658"/>
                    <a:pt x="30" y="2733"/>
                    <a:pt x="16" y="2838"/>
                  </a:cubicBezTo>
                  <a:cubicBezTo>
                    <a:pt x="0" y="2953"/>
                    <a:pt x="80" y="3056"/>
                    <a:pt x="195" y="3071"/>
                  </a:cubicBezTo>
                  <a:cubicBezTo>
                    <a:pt x="316" y="3087"/>
                    <a:pt x="441" y="3096"/>
                    <a:pt x="567" y="3096"/>
                  </a:cubicBezTo>
                  <a:cubicBezTo>
                    <a:pt x="1336" y="3096"/>
                    <a:pt x="2179" y="2814"/>
                    <a:pt x="2764" y="2340"/>
                  </a:cubicBezTo>
                  <a:cubicBezTo>
                    <a:pt x="3186" y="2003"/>
                    <a:pt x="3425" y="1604"/>
                    <a:pt x="3459" y="1193"/>
                  </a:cubicBezTo>
                  <a:cubicBezTo>
                    <a:pt x="3518" y="475"/>
                    <a:pt x="3007" y="105"/>
                    <a:pt x="2728" y="12"/>
                  </a:cubicBezTo>
                  <a:cubicBezTo>
                    <a:pt x="2706" y="4"/>
                    <a:pt x="2683" y="0"/>
                    <a:pt x="2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8014800" y="2986188"/>
              <a:ext cx="77425" cy="78975"/>
            </a:xfrm>
            <a:custGeom>
              <a:avLst/>
              <a:gdLst/>
              <a:ahLst/>
              <a:cxnLst/>
              <a:rect l="l" t="t" r="r" b="b"/>
              <a:pathLst>
                <a:path w="3097" h="3159" extrusionOk="0">
                  <a:moveTo>
                    <a:pt x="1827" y="0"/>
                  </a:moveTo>
                  <a:cubicBezTo>
                    <a:pt x="1217" y="0"/>
                    <a:pt x="598" y="347"/>
                    <a:pt x="321" y="931"/>
                  </a:cubicBezTo>
                  <a:cubicBezTo>
                    <a:pt x="26" y="1552"/>
                    <a:pt x="0" y="2555"/>
                    <a:pt x="436" y="3109"/>
                  </a:cubicBezTo>
                  <a:cubicBezTo>
                    <a:pt x="463" y="3144"/>
                    <a:pt x="500" y="3159"/>
                    <a:pt x="537" y="3159"/>
                  </a:cubicBezTo>
                  <a:cubicBezTo>
                    <a:pt x="610" y="3159"/>
                    <a:pt x="687" y="3105"/>
                    <a:pt x="708" y="3037"/>
                  </a:cubicBezTo>
                  <a:cubicBezTo>
                    <a:pt x="856" y="2563"/>
                    <a:pt x="675" y="2064"/>
                    <a:pt x="782" y="1575"/>
                  </a:cubicBezTo>
                  <a:cubicBezTo>
                    <a:pt x="847" y="1271"/>
                    <a:pt x="995" y="984"/>
                    <a:pt x="1260" y="808"/>
                  </a:cubicBezTo>
                  <a:cubicBezTo>
                    <a:pt x="1422" y="700"/>
                    <a:pt x="1573" y="658"/>
                    <a:pt x="1720" y="658"/>
                  </a:cubicBezTo>
                  <a:cubicBezTo>
                    <a:pt x="2050" y="658"/>
                    <a:pt x="2355" y="868"/>
                    <a:pt x="2694" y="999"/>
                  </a:cubicBezTo>
                  <a:cubicBezTo>
                    <a:pt x="2729" y="1012"/>
                    <a:pt x="2761" y="1018"/>
                    <a:pt x="2791" y="1018"/>
                  </a:cubicBezTo>
                  <a:cubicBezTo>
                    <a:pt x="3009" y="1018"/>
                    <a:pt x="3097" y="700"/>
                    <a:pt x="2964" y="535"/>
                  </a:cubicBezTo>
                  <a:cubicBezTo>
                    <a:pt x="2666" y="166"/>
                    <a:pt x="2248" y="0"/>
                    <a:pt x="18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8170725" y="2899763"/>
              <a:ext cx="105900" cy="56050"/>
            </a:xfrm>
            <a:custGeom>
              <a:avLst/>
              <a:gdLst/>
              <a:ahLst/>
              <a:cxnLst/>
              <a:rect l="l" t="t" r="r" b="b"/>
              <a:pathLst>
                <a:path w="4236" h="2242" extrusionOk="0">
                  <a:moveTo>
                    <a:pt x="2139" y="1"/>
                  </a:moveTo>
                  <a:cubicBezTo>
                    <a:pt x="2019" y="1"/>
                    <a:pt x="1902" y="10"/>
                    <a:pt x="1793" y="28"/>
                  </a:cubicBezTo>
                  <a:cubicBezTo>
                    <a:pt x="868" y="184"/>
                    <a:pt x="74" y="1032"/>
                    <a:pt x="13" y="1970"/>
                  </a:cubicBezTo>
                  <a:cubicBezTo>
                    <a:pt x="1" y="2141"/>
                    <a:pt x="147" y="2241"/>
                    <a:pt x="292" y="2241"/>
                  </a:cubicBezTo>
                  <a:cubicBezTo>
                    <a:pt x="385" y="2241"/>
                    <a:pt x="478" y="2200"/>
                    <a:pt x="529" y="2109"/>
                  </a:cubicBezTo>
                  <a:cubicBezTo>
                    <a:pt x="911" y="1432"/>
                    <a:pt x="1145" y="741"/>
                    <a:pt x="2037" y="656"/>
                  </a:cubicBezTo>
                  <a:cubicBezTo>
                    <a:pt x="2086" y="651"/>
                    <a:pt x="2134" y="649"/>
                    <a:pt x="2181" y="649"/>
                  </a:cubicBezTo>
                  <a:cubicBezTo>
                    <a:pt x="2878" y="649"/>
                    <a:pt x="3337" y="1145"/>
                    <a:pt x="3988" y="1308"/>
                  </a:cubicBezTo>
                  <a:cubicBezTo>
                    <a:pt x="4000" y="1311"/>
                    <a:pt x="4012" y="1312"/>
                    <a:pt x="4025" y="1312"/>
                  </a:cubicBezTo>
                  <a:cubicBezTo>
                    <a:pt x="4126" y="1312"/>
                    <a:pt x="4235" y="1216"/>
                    <a:pt x="4191" y="1106"/>
                  </a:cubicBezTo>
                  <a:cubicBezTo>
                    <a:pt x="3896" y="389"/>
                    <a:pt x="2932" y="1"/>
                    <a:pt x="21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976450" y="2968063"/>
              <a:ext cx="154350" cy="176050"/>
            </a:xfrm>
            <a:custGeom>
              <a:avLst/>
              <a:gdLst/>
              <a:ahLst/>
              <a:cxnLst/>
              <a:rect l="l" t="t" r="r" b="b"/>
              <a:pathLst>
                <a:path w="6174" h="7042" extrusionOk="0">
                  <a:moveTo>
                    <a:pt x="2645" y="0"/>
                  </a:moveTo>
                  <a:cubicBezTo>
                    <a:pt x="1421" y="0"/>
                    <a:pt x="363" y="918"/>
                    <a:pt x="199" y="2250"/>
                  </a:cubicBezTo>
                  <a:cubicBezTo>
                    <a:pt x="0" y="3865"/>
                    <a:pt x="1038" y="6094"/>
                    <a:pt x="2557" y="6779"/>
                  </a:cubicBezTo>
                  <a:cubicBezTo>
                    <a:pt x="2939" y="6951"/>
                    <a:pt x="3381" y="7041"/>
                    <a:pt x="3820" y="7041"/>
                  </a:cubicBezTo>
                  <a:cubicBezTo>
                    <a:pt x="4868" y="7041"/>
                    <a:pt x="5902" y="6528"/>
                    <a:pt x="6085" y="5402"/>
                  </a:cubicBezTo>
                  <a:cubicBezTo>
                    <a:pt x="6096" y="5334"/>
                    <a:pt x="6047" y="5292"/>
                    <a:pt x="5996" y="5292"/>
                  </a:cubicBezTo>
                  <a:cubicBezTo>
                    <a:pt x="5962" y="5292"/>
                    <a:pt x="5926" y="5312"/>
                    <a:pt x="5908" y="5356"/>
                  </a:cubicBezTo>
                  <a:cubicBezTo>
                    <a:pt x="5565" y="6193"/>
                    <a:pt x="4692" y="6591"/>
                    <a:pt x="3824" y="6591"/>
                  </a:cubicBezTo>
                  <a:cubicBezTo>
                    <a:pt x="3349" y="6591"/>
                    <a:pt x="2876" y="6472"/>
                    <a:pt x="2491" y="6240"/>
                  </a:cubicBezTo>
                  <a:cubicBezTo>
                    <a:pt x="1331" y="5542"/>
                    <a:pt x="500" y="3633"/>
                    <a:pt x="661" y="2315"/>
                  </a:cubicBezTo>
                  <a:cubicBezTo>
                    <a:pt x="808" y="1122"/>
                    <a:pt x="1659" y="505"/>
                    <a:pt x="2607" y="505"/>
                  </a:cubicBezTo>
                  <a:cubicBezTo>
                    <a:pt x="3118" y="505"/>
                    <a:pt x="3658" y="684"/>
                    <a:pt x="4130" y="1050"/>
                  </a:cubicBezTo>
                  <a:cubicBezTo>
                    <a:pt x="4656" y="1456"/>
                    <a:pt x="5126" y="1997"/>
                    <a:pt x="5339" y="2636"/>
                  </a:cubicBezTo>
                  <a:cubicBezTo>
                    <a:pt x="5528" y="3200"/>
                    <a:pt x="5526" y="3806"/>
                    <a:pt x="5682" y="4378"/>
                  </a:cubicBezTo>
                  <a:cubicBezTo>
                    <a:pt x="5701" y="4449"/>
                    <a:pt x="5752" y="4480"/>
                    <a:pt x="5806" y="4480"/>
                  </a:cubicBezTo>
                  <a:cubicBezTo>
                    <a:pt x="5877" y="4480"/>
                    <a:pt x="5951" y="4426"/>
                    <a:pt x="5962" y="4339"/>
                  </a:cubicBezTo>
                  <a:cubicBezTo>
                    <a:pt x="6173" y="2585"/>
                    <a:pt x="5290" y="857"/>
                    <a:pt x="3599" y="187"/>
                  </a:cubicBezTo>
                  <a:cubicBezTo>
                    <a:pt x="3278" y="60"/>
                    <a:pt x="2956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115925" y="3003613"/>
              <a:ext cx="63950" cy="101775"/>
            </a:xfrm>
            <a:custGeom>
              <a:avLst/>
              <a:gdLst/>
              <a:ahLst/>
              <a:cxnLst/>
              <a:rect l="l" t="t" r="r" b="b"/>
              <a:pathLst>
                <a:path w="2558" h="4071" extrusionOk="0">
                  <a:moveTo>
                    <a:pt x="324" y="1"/>
                  </a:moveTo>
                  <a:cubicBezTo>
                    <a:pt x="221" y="1"/>
                    <a:pt x="127" y="82"/>
                    <a:pt x="117" y="190"/>
                  </a:cubicBezTo>
                  <a:cubicBezTo>
                    <a:pt x="83" y="567"/>
                    <a:pt x="1" y="2791"/>
                    <a:pt x="227" y="3812"/>
                  </a:cubicBezTo>
                  <a:cubicBezTo>
                    <a:pt x="243" y="3885"/>
                    <a:pt x="306" y="4016"/>
                    <a:pt x="529" y="4057"/>
                  </a:cubicBezTo>
                  <a:cubicBezTo>
                    <a:pt x="578" y="4066"/>
                    <a:pt x="635" y="4070"/>
                    <a:pt x="699" y="4070"/>
                  </a:cubicBezTo>
                  <a:cubicBezTo>
                    <a:pt x="1271" y="4070"/>
                    <a:pt x="2377" y="3751"/>
                    <a:pt x="2493" y="3564"/>
                  </a:cubicBezTo>
                  <a:cubicBezTo>
                    <a:pt x="2557" y="3467"/>
                    <a:pt x="2528" y="3340"/>
                    <a:pt x="2431" y="3277"/>
                  </a:cubicBezTo>
                  <a:cubicBezTo>
                    <a:pt x="2396" y="3255"/>
                    <a:pt x="2357" y="3245"/>
                    <a:pt x="2318" y="3245"/>
                  </a:cubicBezTo>
                  <a:cubicBezTo>
                    <a:pt x="2264" y="3245"/>
                    <a:pt x="2211" y="3266"/>
                    <a:pt x="2172" y="3307"/>
                  </a:cubicBezTo>
                  <a:cubicBezTo>
                    <a:pt x="1978" y="3423"/>
                    <a:pt x="1061" y="3658"/>
                    <a:pt x="697" y="3658"/>
                  </a:cubicBezTo>
                  <a:cubicBezTo>
                    <a:pt x="667" y="3658"/>
                    <a:pt x="641" y="3656"/>
                    <a:pt x="619" y="3653"/>
                  </a:cubicBezTo>
                  <a:cubicBezTo>
                    <a:pt x="420" y="2651"/>
                    <a:pt x="502" y="539"/>
                    <a:pt x="530" y="228"/>
                  </a:cubicBezTo>
                  <a:cubicBezTo>
                    <a:pt x="542" y="113"/>
                    <a:pt x="457" y="12"/>
                    <a:pt x="342" y="2"/>
                  </a:cubicBezTo>
                  <a:cubicBezTo>
                    <a:pt x="336" y="1"/>
                    <a:pt x="330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120125" y="2854038"/>
              <a:ext cx="201925" cy="192475"/>
            </a:xfrm>
            <a:custGeom>
              <a:avLst/>
              <a:gdLst/>
              <a:ahLst/>
              <a:cxnLst/>
              <a:rect l="l" t="t" r="r" b="b"/>
              <a:pathLst>
                <a:path w="8077" h="7699" extrusionOk="0">
                  <a:moveTo>
                    <a:pt x="4047" y="447"/>
                  </a:moveTo>
                  <a:cubicBezTo>
                    <a:pt x="5294" y="447"/>
                    <a:pt x="6539" y="1095"/>
                    <a:pt x="7061" y="2286"/>
                  </a:cubicBezTo>
                  <a:cubicBezTo>
                    <a:pt x="7849" y="4084"/>
                    <a:pt x="7159" y="6308"/>
                    <a:pt x="5242" y="7056"/>
                  </a:cubicBezTo>
                  <a:cubicBezTo>
                    <a:pt x="4926" y="7180"/>
                    <a:pt x="4595" y="7236"/>
                    <a:pt x="4263" y="7236"/>
                  </a:cubicBezTo>
                  <a:cubicBezTo>
                    <a:pt x="3148" y="7236"/>
                    <a:pt x="2011" y="6602"/>
                    <a:pt x="1316" y="5752"/>
                  </a:cubicBezTo>
                  <a:lnTo>
                    <a:pt x="1316" y="5752"/>
                  </a:lnTo>
                  <a:cubicBezTo>
                    <a:pt x="1332" y="5705"/>
                    <a:pt x="1331" y="5651"/>
                    <a:pt x="1304" y="5595"/>
                  </a:cubicBezTo>
                  <a:cubicBezTo>
                    <a:pt x="570" y="3999"/>
                    <a:pt x="572" y="2147"/>
                    <a:pt x="2116" y="1044"/>
                  </a:cubicBezTo>
                  <a:cubicBezTo>
                    <a:pt x="2682" y="641"/>
                    <a:pt x="3365" y="447"/>
                    <a:pt x="4047" y="447"/>
                  </a:cubicBezTo>
                  <a:close/>
                  <a:moveTo>
                    <a:pt x="4021" y="1"/>
                  </a:moveTo>
                  <a:cubicBezTo>
                    <a:pt x="3173" y="1"/>
                    <a:pt x="2331" y="267"/>
                    <a:pt x="1662" y="828"/>
                  </a:cubicBezTo>
                  <a:cubicBezTo>
                    <a:pt x="131" y="2109"/>
                    <a:pt x="0" y="4120"/>
                    <a:pt x="952" y="5801"/>
                  </a:cubicBezTo>
                  <a:cubicBezTo>
                    <a:pt x="990" y="5868"/>
                    <a:pt x="1045" y="5899"/>
                    <a:pt x="1100" y="5903"/>
                  </a:cubicBezTo>
                  <a:lnTo>
                    <a:pt x="1100" y="5903"/>
                  </a:lnTo>
                  <a:cubicBezTo>
                    <a:pt x="1646" y="6952"/>
                    <a:pt x="2981" y="7638"/>
                    <a:pt x="4120" y="7695"/>
                  </a:cubicBezTo>
                  <a:cubicBezTo>
                    <a:pt x="4166" y="7698"/>
                    <a:pt x="4212" y="7699"/>
                    <a:pt x="4258" y="7699"/>
                  </a:cubicBezTo>
                  <a:cubicBezTo>
                    <a:pt x="5846" y="7699"/>
                    <a:pt x="7448" y="6346"/>
                    <a:pt x="7756" y="4792"/>
                  </a:cubicBezTo>
                  <a:cubicBezTo>
                    <a:pt x="8077" y="3148"/>
                    <a:pt x="7484" y="1298"/>
                    <a:pt x="5958" y="484"/>
                  </a:cubicBezTo>
                  <a:cubicBezTo>
                    <a:pt x="5364" y="166"/>
                    <a:pt x="4691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101675" y="2985413"/>
              <a:ext cx="53500" cy="39775"/>
            </a:xfrm>
            <a:custGeom>
              <a:avLst/>
              <a:gdLst/>
              <a:ahLst/>
              <a:cxnLst/>
              <a:rect l="l" t="t" r="r" b="b"/>
              <a:pathLst>
                <a:path w="2140" h="1591" extrusionOk="0">
                  <a:moveTo>
                    <a:pt x="1265" y="0"/>
                  </a:moveTo>
                  <a:cubicBezTo>
                    <a:pt x="1022" y="0"/>
                    <a:pt x="778" y="74"/>
                    <a:pt x="599" y="212"/>
                  </a:cubicBezTo>
                  <a:cubicBezTo>
                    <a:pt x="222" y="505"/>
                    <a:pt x="1" y="1205"/>
                    <a:pt x="417" y="1564"/>
                  </a:cubicBezTo>
                  <a:cubicBezTo>
                    <a:pt x="438" y="1582"/>
                    <a:pt x="465" y="1591"/>
                    <a:pt x="491" y="1591"/>
                  </a:cubicBezTo>
                  <a:cubicBezTo>
                    <a:pt x="544" y="1591"/>
                    <a:pt x="594" y="1555"/>
                    <a:pt x="591" y="1492"/>
                  </a:cubicBezTo>
                  <a:cubicBezTo>
                    <a:pt x="579" y="1169"/>
                    <a:pt x="558" y="802"/>
                    <a:pt x="850" y="582"/>
                  </a:cubicBezTo>
                  <a:cubicBezTo>
                    <a:pt x="965" y="496"/>
                    <a:pt x="1080" y="462"/>
                    <a:pt x="1192" y="462"/>
                  </a:cubicBezTo>
                  <a:cubicBezTo>
                    <a:pt x="1385" y="462"/>
                    <a:pt x="1573" y="560"/>
                    <a:pt x="1759" y="661"/>
                  </a:cubicBezTo>
                  <a:cubicBezTo>
                    <a:pt x="1791" y="678"/>
                    <a:pt x="1824" y="686"/>
                    <a:pt x="1856" y="686"/>
                  </a:cubicBezTo>
                  <a:cubicBezTo>
                    <a:pt x="2005" y="686"/>
                    <a:pt x="2139" y="525"/>
                    <a:pt x="2042" y="376"/>
                  </a:cubicBezTo>
                  <a:cubicBezTo>
                    <a:pt x="1877" y="119"/>
                    <a:pt x="1572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377225" y="3185413"/>
              <a:ext cx="49950" cy="240500"/>
            </a:xfrm>
            <a:custGeom>
              <a:avLst/>
              <a:gdLst/>
              <a:ahLst/>
              <a:cxnLst/>
              <a:rect l="l" t="t" r="r" b="b"/>
              <a:pathLst>
                <a:path w="1998" h="9620" extrusionOk="0">
                  <a:moveTo>
                    <a:pt x="1867" y="0"/>
                  </a:moveTo>
                  <a:cubicBezTo>
                    <a:pt x="1867" y="0"/>
                    <a:pt x="0" y="1079"/>
                    <a:pt x="38" y="3769"/>
                  </a:cubicBezTo>
                  <a:cubicBezTo>
                    <a:pt x="56" y="5001"/>
                    <a:pt x="1393" y="7042"/>
                    <a:pt x="1696" y="8785"/>
                  </a:cubicBezTo>
                  <a:lnTo>
                    <a:pt x="1998" y="9619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900575" y="2490538"/>
              <a:ext cx="317850" cy="205875"/>
            </a:xfrm>
            <a:custGeom>
              <a:avLst/>
              <a:gdLst/>
              <a:ahLst/>
              <a:cxnLst/>
              <a:rect l="l" t="t" r="r" b="b"/>
              <a:pathLst>
                <a:path w="12714" h="8235" extrusionOk="0">
                  <a:moveTo>
                    <a:pt x="1135" y="1"/>
                  </a:moveTo>
                  <a:lnTo>
                    <a:pt x="966" y="414"/>
                  </a:lnTo>
                  <a:cubicBezTo>
                    <a:pt x="966" y="414"/>
                    <a:pt x="4717" y="1421"/>
                    <a:pt x="5174" y="1749"/>
                  </a:cubicBezTo>
                  <a:cubicBezTo>
                    <a:pt x="5629" y="2077"/>
                    <a:pt x="5228" y="2904"/>
                    <a:pt x="5005" y="3352"/>
                  </a:cubicBezTo>
                  <a:cubicBezTo>
                    <a:pt x="4667" y="4029"/>
                    <a:pt x="4040" y="4047"/>
                    <a:pt x="4040" y="4047"/>
                  </a:cubicBezTo>
                  <a:cubicBezTo>
                    <a:pt x="2940" y="3529"/>
                    <a:pt x="160" y="2655"/>
                    <a:pt x="160" y="2655"/>
                  </a:cubicBezTo>
                  <a:lnTo>
                    <a:pt x="1" y="2991"/>
                  </a:lnTo>
                  <a:lnTo>
                    <a:pt x="4474" y="4710"/>
                  </a:lnTo>
                  <a:lnTo>
                    <a:pt x="11209" y="8235"/>
                  </a:lnTo>
                  <a:cubicBezTo>
                    <a:pt x="11635" y="8019"/>
                    <a:pt x="12184" y="7538"/>
                    <a:pt x="12384" y="7119"/>
                  </a:cubicBezTo>
                  <a:cubicBezTo>
                    <a:pt x="12713" y="6419"/>
                    <a:pt x="12613" y="5667"/>
                    <a:pt x="12164" y="5398"/>
                  </a:cubicBezTo>
                  <a:lnTo>
                    <a:pt x="5326" y="1367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7900575" y="2565313"/>
              <a:ext cx="280225" cy="131100"/>
            </a:xfrm>
            <a:custGeom>
              <a:avLst/>
              <a:gdLst/>
              <a:ahLst/>
              <a:cxnLst/>
              <a:rect l="l" t="t" r="r" b="b"/>
              <a:pathLst>
                <a:path w="11209" h="5244" extrusionOk="0">
                  <a:moveTo>
                    <a:pt x="1" y="0"/>
                  </a:moveTo>
                  <a:lnTo>
                    <a:pt x="4289" y="2766"/>
                  </a:lnTo>
                  <a:lnTo>
                    <a:pt x="11209" y="5244"/>
                  </a:lnTo>
                  <a:lnTo>
                    <a:pt x="11209" y="5244"/>
                  </a:lnTo>
                  <a:lnTo>
                    <a:pt x="4474" y="17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090825" y="2571138"/>
              <a:ext cx="112650" cy="69325"/>
            </a:xfrm>
            <a:custGeom>
              <a:avLst/>
              <a:gdLst/>
              <a:ahLst/>
              <a:cxnLst/>
              <a:rect l="l" t="t" r="r" b="b"/>
              <a:pathLst>
                <a:path w="4506" h="2773" extrusionOk="0">
                  <a:moveTo>
                    <a:pt x="199" y="0"/>
                  </a:moveTo>
                  <a:cubicBezTo>
                    <a:pt x="140" y="0"/>
                    <a:pt x="82" y="31"/>
                    <a:pt x="50" y="85"/>
                  </a:cubicBezTo>
                  <a:cubicBezTo>
                    <a:pt x="0" y="167"/>
                    <a:pt x="30" y="274"/>
                    <a:pt x="112" y="323"/>
                  </a:cubicBezTo>
                  <a:lnTo>
                    <a:pt x="4218" y="2748"/>
                  </a:lnTo>
                  <a:cubicBezTo>
                    <a:pt x="4245" y="2764"/>
                    <a:pt x="4276" y="2773"/>
                    <a:pt x="4307" y="2773"/>
                  </a:cubicBezTo>
                  <a:cubicBezTo>
                    <a:pt x="4366" y="2773"/>
                    <a:pt x="4423" y="2741"/>
                    <a:pt x="4456" y="2687"/>
                  </a:cubicBezTo>
                  <a:cubicBezTo>
                    <a:pt x="4505" y="2605"/>
                    <a:pt x="4476" y="2497"/>
                    <a:pt x="4394" y="2450"/>
                  </a:cubicBezTo>
                  <a:lnTo>
                    <a:pt x="287" y="25"/>
                  </a:lnTo>
                  <a:cubicBezTo>
                    <a:pt x="260" y="8"/>
                    <a:pt x="229" y="0"/>
                    <a:pt x="1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906600" y="2502988"/>
              <a:ext cx="134725" cy="88725"/>
            </a:xfrm>
            <a:custGeom>
              <a:avLst/>
              <a:gdLst/>
              <a:ahLst/>
              <a:cxnLst/>
              <a:rect l="l" t="t" r="r" b="b"/>
              <a:pathLst>
                <a:path w="5389" h="3549" extrusionOk="0">
                  <a:moveTo>
                    <a:pt x="1044" y="1"/>
                  </a:moveTo>
                  <a:cubicBezTo>
                    <a:pt x="980" y="1"/>
                    <a:pt x="1" y="2182"/>
                    <a:pt x="143" y="2229"/>
                  </a:cubicBezTo>
                  <a:cubicBezTo>
                    <a:pt x="830" y="2449"/>
                    <a:pt x="2888" y="3121"/>
                    <a:pt x="3799" y="3549"/>
                  </a:cubicBezTo>
                  <a:cubicBezTo>
                    <a:pt x="3799" y="3549"/>
                    <a:pt x="4426" y="3531"/>
                    <a:pt x="4764" y="2854"/>
                  </a:cubicBezTo>
                  <a:cubicBezTo>
                    <a:pt x="4987" y="2406"/>
                    <a:pt x="5388" y="1577"/>
                    <a:pt x="4933" y="1250"/>
                  </a:cubicBezTo>
                  <a:cubicBezTo>
                    <a:pt x="4558" y="982"/>
                    <a:pt x="1960" y="253"/>
                    <a:pt x="1044" y="1"/>
                  </a:cubicBezTo>
                  <a:cubicBezTo>
                    <a:pt x="1044" y="1"/>
                    <a:pt x="104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932700" y="2502988"/>
              <a:ext cx="108625" cy="88725"/>
            </a:xfrm>
            <a:custGeom>
              <a:avLst/>
              <a:gdLst/>
              <a:ahLst/>
              <a:cxnLst/>
              <a:rect l="l" t="t" r="r" b="b"/>
              <a:pathLst>
                <a:path w="4345" h="3549" extrusionOk="0">
                  <a:moveTo>
                    <a:pt x="0" y="1"/>
                  </a:moveTo>
                  <a:lnTo>
                    <a:pt x="3015" y="1251"/>
                  </a:lnTo>
                  <a:cubicBezTo>
                    <a:pt x="3564" y="1477"/>
                    <a:pt x="3823" y="2121"/>
                    <a:pt x="3561" y="2655"/>
                  </a:cubicBezTo>
                  <a:cubicBezTo>
                    <a:pt x="3558" y="2662"/>
                    <a:pt x="3555" y="2665"/>
                    <a:pt x="3553" y="2672"/>
                  </a:cubicBezTo>
                  <a:cubicBezTo>
                    <a:pt x="3260" y="3259"/>
                    <a:pt x="2837" y="3504"/>
                    <a:pt x="2755" y="3549"/>
                  </a:cubicBezTo>
                  <a:cubicBezTo>
                    <a:pt x="2755" y="3549"/>
                    <a:pt x="3382" y="3531"/>
                    <a:pt x="3720" y="2854"/>
                  </a:cubicBezTo>
                  <a:cubicBezTo>
                    <a:pt x="3943" y="2406"/>
                    <a:pt x="4344" y="1579"/>
                    <a:pt x="3889" y="1251"/>
                  </a:cubicBezTo>
                  <a:cubicBezTo>
                    <a:pt x="3514" y="982"/>
                    <a:pt x="916" y="253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935000" y="2518163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5" y="811"/>
                    <a:pt x="1893" y="996"/>
                  </a:cubicBezTo>
                  <a:cubicBezTo>
                    <a:pt x="2220" y="1093"/>
                    <a:pt x="2493" y="1116"/>
                    <a:pt x="2678" y="1116"/>
                  </a:cubicBezTo>
                  <a:cubicBezTo>
                    <a:pt x="2843" y="1116"/>
                    <a:pt x="2938" y="1098"/>
                    <a:pt x="2938" y="10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949325" y="2551338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1" y="0"/>
                  </a:moveTo>
                  <a:cubicBezTo>
                    <a:pt x="1" y="1"/>
                    <a:pt x="1276" y="812"/>
                    <a:pt x="1893" y="997"/>
                  </a:cubicBezTo>
                  <a:cubicBezTo>
                    <a:pt x="2220" y="1094"/>
                    <a:pt x="2494" y="1117"/>
                    <a:pt x="2679" y="1117"/>
                  </a:cubicBezTo>
                  <a:cubicBezTo>
                    <a:pt x="2844" y="1117"/>
                    <a:pt x="2939" y="1098"/>
                    <a:pt x="2939" y="10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016025" y="2546838"/>
              <a:ext cx="35625" cy="64575"/>
            </a:xfrm>
            <a:custGeom>
              <a:avLst/>
              <a:gdLst/>
              <a:ahLst/>
              <a:cxnLst/>
              <a:rect l="l" t="t" r="r" b="b"/>
              <a:pathLst>
                <a:path w="1425" h="2583" extrusionOk="0">
                  <a:moveTo>
                    <a:pt x="1247" y="0"/>
                  </a:moveTo>
                  <a:cubicBezTo>
                    <a:pt x="1151" y="0"/>
                    <a:pt x="1074" y="79"/>
                    <a:pt x="1074" y="174"/>
                  </a:cubicBezTo>
                  <a:cubicBezTo>
                    <a:pt x="1075" y="1845"/>
                    <a:pt x="174" y="2229"/>
                    <a:pt x="133" y="2245"/>
                  </a:cubicBezTo>
                  <a:cubicBezTo>
                    <a:pt x="45" y="2280"/>
                    <a:pt x="0" y="2381"/>
                    <a:pt x="35" y="2471"/>
                  </a:cubicBezTo>
                  <a:cubicBezTo>
                    <a:pt x="61" y="2540"/>
                    <a:pt x="126" y="2583"/>
                    <a:pt x="197" y="2583"/>
                  </a:cubicBezTo>
                  <a:cubicBezTo>
                    <a:pt x="217" y="2583"/>
                    <a:pt x="240" y="2581"/>
                    <a:pt x="259" y="2571"/>
                  </a:cubicBezTo>
                  <a:cubicBezTo>
                    <a:pt x="307" y="2553"/>
                    <a:pt x="1424" y="2104"/>
                    <a:pt x="1421" y="174"/>
                  </a:cubicBezTo>
                  <a:cubicBezTo>
                    <a:pt x="1421" y="79"/>
                    <a:pt x="1344" y="0"/>
                    <a:pt x="1247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900300" y="3389413"/>
              <a:ext cx="84375" cy="75450"/>
            </a:xfrm>
            <a:custGeom>
              <a:avLst/>
              <a:gdLst/>
              <a:ahLst/>
              <a:cxnLst/>
              <a:rect l="l" t="t" r="r" b="b"/>
              <a:pathLst>
                <a:path w="3375" h="3018" extrusionOk="0">
                  <a:moveTo>
                    <a:pt x="1688" y="153"/>
                  </a:moveTo>
                  <a:cubicBezTo>
                    <a:pt x="1999" y="153"/>
                    <a:pt x="2312" y="263"/>
                    <a:pt x="2568" y="479"/>
                  </a:cubicBezTo>
                  <a:cubicBezTo>
                    <a:pt x="3133" y="964"/>
                    <a:pt x="3199" y="1821"/>
                    <a:pt x="2714" y="2388"/>
                  </a:cubicBezTo>
                  <a:cubicBezTo>
                    <a:pt x="2447" y="2699"/>
                    <a:pt x="2067" y="2859"/>
                    <a:pt x="1686" y="2859"/>
                  </a:cubicBezTo>
                  <a:cubicBezTo>
                    <a:pt x="1373" y="2859"/>
                    <a:pt x="1060" y="2752"/>
                    <a:pt x="805" y="2534"/>
                  </a:cubicBezTo>
                  <a:cubicBezTo>
                    <a:pt x="239" y="2049"/>
                    <a:pt x="174" y="1192"/>
                    <a:pt x="659" y="625"/>
                  </a:cubicBezTo>
                  <a:cubicBezTo>
                    <a:pt x="928" y="314"/>
                    <a:pt x="1306" y="153"/>
                    <a:pt x="1688" y="153"/>
                  </a:cubicBezTo>
                  <a:close/>
                  <a:moveTo>
                    <a:pt x="1687" y="1"/>
                  </a:moveTo>
                  <a:cubicBezTo>
                    <a:pt x="1262" y="1"/>
                    <a:pt x="839" y="179"/>
                    <a:pt x="541" y="527"/>
                  </a:cubicBezTo>
                  <a:cubicBezTo>
                    <a:pt x="0" y="1158"/>
                    <a:pt x="72" y="2111"/>
                    <a:pt x="705" y="2655"/>
                  </a:cubicBezTo>
                  <a:cubicBezTo>
                    <a:pt x="987" y="2898"/>
                    <a:pt x="1337" y="3018"/>
                    <a:pt x="1686" y="3018"/>
                  </a:cubicBezTo>
                  <a:cubicBezTo>
                    <a:pt x="2109" y="3018"/>
                    <a:pt x="2533" y="2839"/>
                    <a:pt x="2833" y="2493"/>
                  </a:cubicBezTo>
                  <a:cubicBezTo>
                    <a:pt x="3374" y="1862"/>
                    <a:pt x="3302" y="907"/>
                    <a:pt x="2669" y="365"/>
                  </a:cubicBezTo>
                  <a:cubicBezTo>
                    <a:pt x="2385" y="120"/>
                    <a:pt x="2036" y="1"/>
                    <a:pt x="1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926150" y="3411013"/>
              <a:ext cx="32625" cy="32150"/>
            </a:xfrm>
            <a:custGeom>
              <a:avLst/>
              <a:gdLst/>
              <a:ahLst/>
              <a:cxnLst/>
              <a:rect l="l" t="t" r="r" b="b"/>
              <a:pathLst>
                <a:path w="1305" h="1286" extrusionOk="0">
                  <a:moveTo>
                    <a:pt x="654" y="156"/>
                  </a:moveTo>
                  <a:cubicBezTo>
                    <a:pt x="772" y="156"/>
                    <a:pt x="883" y="197"/>
                    <a:pt x="972" y="272"/>
                  </a:cubicBezTo>
                  <a:cubicBezTo>
                    <a:pt x="1070" y="358"/>
                    <a:pt x="1129" y="476"/>
                    <a:pt x="1139" y="605"/>
                  </a:cubicBezTo>
                  <a:cubicBezTo>
                    <a:pt x="1147" y="736"/>
                    <a:pt x="1106" y="861"/>
                    <a:pt x="1023" y="959"/>
                  </a:cubicBezTo>
                  <a:cubicBezTo>
                    <a:pt x="939" y="1057"/>
                    <a:pt x="819" y="1116"/>
                    <a:pt x="690" y="1128"/>
                  </a:cubicBezTo>
                  <a:cubicBezTo>
                    <a:pt x="678" y="1129"/>
                    <a:pt x="665" y="1129"/>
                    <a:pt x="653" y="1129"/>
                  </a:cubicBezTo>
                  <a:cubicBezTo>
                    <a:pt x="538" y="1129"/>
                    <a:pt x="425" y="1088"/>
                    <a:pt x="336" y="1013"/>
                  </a:cubicBezTo>
                  <a:cubicBezTo>
                    <a:pt x="238" y="928"/>
                    <a:pt x="177" y="810"/>
                    <a:pt x="167" y="680"/>
                  </a:cubicBezTo>
                  <a:cubicBezTo>
                    <a:pt x="161" y="549"/>
                    <a:pt x="202" y="425"/>
                    <a:pt x="285" y="326"/>
                  </a:cubicBezTo>
                  <a:cubicBezTo>
                    <a:pt x="369" y="228"/>
                    <a:pt x="488" y="169"/>
                    <a:pt x="616" y="158"/>
                  </a:cubicBezTo>
                  <a:cubicBezTo>
                    <a:pt x="629" y="157"/>
                    <a:pt x="642" y="156"/>
                    <a:pt x="654" y="156"/>
                  </a:cubicBezTo>
                  <a:close/>
                  <a:moveTo>
                    <a:pt x="651" y="0"/>
                  </a:moveTo>
                  <a:cubicBezTo>
                    <a:pt x="635" y="0"/>
                    <a:pt x="620" y="1"/>
                    <a:pt x="605" y="2"/>
                  </a:cubicBezTo>
                  <a:cubicBezTo>
                    <a:pt x="433" y="15"/>
                    <a:pt x="277" y="92"/>
                    <a:pt x="166" y="223"/>
                  </a:cubicBezTo>
                  <a:cubicBezTo>
                    <a:pt x="54" y="354"/>
                    <a:pt x="0" y="521"/>
                    <a:pt x="13" y="690"/>
                  </a:cubicBezTo>
                  <a:cubicBezTo>
                    <a:pt x="25" y="861"/>
                    <a:pt x="103" y="1016"/>
                    <a:pt x="234" y="1129"/>
                  </a:cubicBezTo>
                  <a:cubicBezTo>
                    <a:pt x="352" y="1231"/>
                    <a:pt x="498" y="1285"/>
                    <a:pt x="652" y="1285"/>
                  </a:cubicBezTo>
                  <a:cubicBezTo>
                    <a:pt x="669" y="1285"/>
                    <a:pt x="685" y="1285"/>
                    <a:pt x="701" y="1283"/>
                  </a:cubicBezTo>
                  <a:cubicBezTo>
                    <a:pt x="874" y="1270"/>
                    <a:pt x="1029" y="1192"/>
                    <a:pt x="1139" y="1062"/>
                  </a:cubicBezTo>
                  <a:cubicBezTo>
                    <a:pt x="1252" y="929"/>
                    <a:pt x="1304" y="764"/>
                    <a:pt x="1293" y="594"/>
                  </a:cubicBezTo>
                  <a:cubicBezTo>
                    <a:pt x="1280" y="425"/>
                    <a:pt x="1203" y="269"/>
                    <a:pt x="1072" y="156"/>
                  </a:cubicBezTo>
                  <a:cubicBezTo>
                    <a:pt x="952" y="53"/>
                    <a:pt x="805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7779325" y="3221038"/>
              <a:ext cx="152400" cy="184700"/>
            </a:xfrm>
            <a:custGeom>
              <a:avLst/>
              <a:gdLst/>
              <a:ahLst/>
              <a:cxnLst/>
              <a:rect l="l" t="t" r="r" b="b"/>
              <a:pathLst>
                <a:path w="6096" h="7388" extrusionOk="0">
                  <a:moveTo>
                    <a:pt x="643" y="175"/>
                  </a:moveTo>
                  <a:cubicBezTo>
                    <a:pt x="974" y="399"/>
                    <a:pt x="2958" y="1784"/>
                    <a:pt x="4136" y="3324"/>
                  </a:cubicBezTo>
                  <a:cubicBezTo>
                    <a:pt x="5300" y="4846"/>
                    <a:pt x="5831" y="6510"/>
                    <a:pt x="5921" y="6811"/>
                  </a:cubicBezTo>
                  <a:lnTo>
                    <a:pt x="5449" y="7200"/>
                  </a:lnTo>
                  <a:lnTo>
                    <a:pt x="195" y="537"/>
                  </a:lnTo>
                  <a:lnTo>
                    <a:pt x="643" y="175"/>
                  </a:lnTo>
                  <a:close/>
                  <a:moveTo>
                    <a:pt x="642" y="0"/>
                  </a:moveTo>
                  <a:cubicBezTo>
                    <a:pt x="625" y="0"/>
                    <a:pt x="608" y="6"/>
                    <a:pt x="593" y="17"/>
                  </a:cubicBezTo>
                  <a:lnTo>
                    <a:pt x="40" y="465"/>
                  </a:lnTo>
                  <a:cubicBezTo>
                    <a:pt x="7" y="493"/>
                    <a:pt x="0" y="542"/>
                    <a:pt x="28" y="574"/>
                  </a:cubicBezTo>
                  <a:lnTo>
                    <a:pt x="5378" y="7360"/>
                  </a:lnTo>
                  <a:cubicBezTo>
                    <a:pt x="5390" y="7376"/>
                    <a:pt x="5411" y="7386"/>
                    <a:pt x="5431" y="7388"/>
                  </a:cubicBezTo>
                  <a:lnTo>
                    <a:pt x="5439" y="7388"/>
                  </a:lnTo>
                  <a:cubicBezTo>
                    <a:pt x="5455" y="7388"/>
                    <a:pt x="5473" y="7383"/>
                    <a:pt x="5488" y="7372"/>
                  </a:cubicBezTo>
                  <a:lnTo>
                    <a:pt x="6062" y="6900"/>
                  </a:lnTo>
                  <a:cubicBezTo>
                    <a:pt x="6086" y="6880"/>
                    <a:pt x="6096" y="6847"/>
                    <a:pt x="6088" y="6819"/>
                  </a:cubicBezTo>
                  <a:cubicBezTo>
                    <a:pt x="6085" y="6801"/>
                    <a:pt x="5563" y="4928"/>
                    <a:pt x="4266" y="3231"/>
                  </a:cubicBezTo>
                  <a:cubicBezTo>
                    <a:pt x="2969" y="1535"/>
                    <a:pt x="708" y="27"/>
                    <a:pt x="685" y="12"/>
                  </a:cubicBezTo>
                  <a:cubicBezTo>
                    <a:pt x="672" y="4"/>
                    <a:pt x="657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707350" y="3311088"/>
              <a:ext cx="207150" cy="113175"/>
            </a:xfrm>
            <a:custGeom>
              <a:avLst/>
              <a:gdLst/>
              <a:ahLst/>
              <a:cxnLst/>
              <a:rect l="l" t="t" r="r" b="b"/>
              <a:pathLst>
                <a:path w="8286" h="4527" extrusionOk="0">
                  <a:moveTo>
                    <a:pt x="434" y="186"/>
                  </a:moveTo>
                  <a:lnTo>
                    <a:pt x="8100" y="3824"/>
                  </a:lnTo>
                  <a:lnTo>
                    <a:pt x="7826" y="4371"/>
                  </a:lnTo>
                  <a:cubicBezTo>
                    <a:pt x="7513" y="4350"/>
                    <a:pt x="5775" y="4202"/>
                    <a:pt x="4031" y="3407"/>
                  </a:cubicBezTo>
                  <a:cubicBezTo>
                    <a:pt x="2268" y="2603"/>
                    <a:pt x="475" y="974"/>
                    <a:pt x="180" y="702"/>
                  </a:cubicBezTo>
                  <a:lnTo>
                    <a:pt x="434" y="186"/>
                  </a:lnTo>
                  <a:close/>
                  <a:moveTo>
                    <a:pt x="398" y="1"/>
                  </a:moveTo>
                  <a:cubicBezTo>
                    <a:pt x="370" y="1"/>
                    <a:pt x="341" y="16"/>
                    <a:pt x="328" y="45"/>
                  </a:cubicBezTo>
                  <a:lnTo>
                    <a:pt x="15" y="684"/>
                  </a:lnTo>
                  <a:cubicBezTo>
                    <a:pt x="0" y="713"/>
                    <a:pt x="5" y="751"/>
                    <a:pt x="30" y="774"/>
                  </a:cubicBezTo>
                  <a:cubicBezTo>
                    <a:pt x="49" y="792"/>
                    <a:pt x="2024" y="2660"/>
                    <a:pt x="3966" y="3547"/>
                  </a:cubicBezTo>
                  <a:cubicBezTo>
                    <a:pt x="5909" y="4433"/>
                    <a:pt x="7849" y="4527"/>
                    <a:pt x="7869" y="4527"/>
                  </a:cubicBezTo>
                  <a:lnTo>
                    <a:pt x="7874" y="4527"/>
                  </a:lnTo>
                  <a:cubicBezTo>
                    <a:pt x="7902" y="4527"/>
                    <a:pt x="7930" y="4510"/>
                    <a:pt x="7941" y="4481"/>
                  </a:cubicBezTo>
                  <a:lnTo>
                    <a:pt x="8275" y="3817"/>
                  </a:lnTo>
                  <a:cubicBezTo>
                    <a:pt x="8285" y="3799"/>
                    <a:pt x="8285" y="3778"/>
                    <a:pt x="8279" y="3758"/>
                  </a:cubicBezTo>
                  <a:cubicBezTo>
                    <a:pt x="8270" y="3737"/>
                    <a:pt x="8257" y="3720"/>
                    <a:pt x="8238" y="3712"/>
                  </a:cubicBezTo>
                  <a:lnTo>
                    <a:pt x="429" y="7"/>
                  </a:lnTo>
                  <a:cubicBezTo>
                    <a:pt x="420" y="3"/>
                    <a:pt x="409" y="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765750" y="3214738"/>
              <a:ext cx="23100" cy="19450"/>
            </a:xfrm>
            <a:custGeom>
              <a:avLst/>
              <a:gdLst/>
              <a:ahLst/>
              <a:cxnLst/>
              <a:rect l="l" t="t" r="r" b="b"/>
              <a:pathLst>
                <a:path w="924" h="778" extrusionOk="0">
                  <a:moveTo>
                    <a:pt x="1" y="1"/>
                  </a:moveTo>
                  <a:lnTo>
                    <a:pt x="630" y="777"/>
                  </a:lnTo>
                  <a:lnTo>
                    <a:pt x="923" y="5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763625" y="3212838"/>
              <a:ext cx="27150" cy="23275"/>
            </a:xfrm>
            <a:custGeom>
              <a:avLst/>
              <a:gdLst/>
              <a:ahLst/>
              <a:cxnLst/>
              <a:rect l="l" t="t" r="r" b="b"/>
              <a:pathLst>
                <a:path w="1086" h="931" extrusionOk="0">
                  <a:moveTo>
                    <a:pt x="407" y="349"/>
                  </a:moveTo>
                  <a:lnTo>
                    <a:pt x="872" y="612"/>
                  </a:lnTo>
                  <a:lnTo>
                    <a:pt x="725" y="740"/>
                  </a:lnTo>
                  <a:lnTo>
                    <a:pt x="407" y="349"/>
                  </a:lnTo>
                  <a:close/>
                  <a:moveTo>
                    <a:pt x="85" y="0"/>
                  </a:moveTo>
                  <a:cubicBezTo>
                    <a:pt x="62" y="0"/>
                    <a:pt x="41" y="9"/>
                    <a:pt x="25" y="27"/>
                  </a:cubicBezTo>
                  <a:cubicBezTo>
                    <a:pt x="2" y="55"/>
                    <a:pt x="1" y="100"/>
                    <a:pt x="25" y="127"/>
                  </a:cubicBezTo>
                  <a:lnTo>
                    <a:pt x="656" y="902"/>
                  </a:lnTo>
                  <a:cubicBezTo>
                    <a:pt x="668" y="919"/>
                    <a:pt x="689" y="929"/>
                    <a:pt x="709" y="930"/>
                  </a:cubicBezTo>
                  <a:lnTo>
                    <a:pt x="715" y="930"/>
                  </a:lnTo>
                  <a:cubicBezTo>
                    <a:pt x="733" y="930"/>
                    <a:pt x="751" y="922"/>
                    <a:pt x="764" y="911"/>
                  </a:cubicBezTo>
                  <a:lnTo>
                    <a:pt x="1058" y="658"/>
                  </a:lnTo>
                  <a:cubicBezTo>
                    <a:pt x="1076" y="640"/>
                    <a:pt x="1085" y="616"/>
                    <a:pt x="1084" y="591"/>
                  </a:cubicBezTo>
                  <a:cubicBezTo>
                    <a:pt x="1082" y="567"/>
                    <a:pt x="1067" y="544"/>
                    <a:pt x="1044" y="531"/>
                  </a:cubicBezTo>
                  <a:lnTo>
                    <a:pt x="124" y="9"/>
                  </a:lnTo>
                  <a:cubicBezTo>
                    <a:pt x="111" y="3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696350" y="3301213"/>
              <a:ext cx="20925" cy="20850"/>
            </a:xfrm>
            <a:custGeom>
              <a:avLst/>
              <a:gdLst/>
              <a:ahLst/>
              <a:cxnLst/>
              <a:rect l="l" t="t" r="r" b="b"/>
              <a:pathLst>
                <a:path w="837" h="834" extrusionOk="0">
                  <a:moveTo>
                    <a:pt x="1" y="1"/>
                  </a:moveTo>
                  <a:lnTo>
                    <a:pt x="668" y="833"/>
                  </a:lnTo>
                  <a:lnTo>
                    <a:pt x="837" y="4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694275" y="3299288"/>
              <a:ext cx="25250" cy="24700"/>
            </a:xfrm>
            <a:custGeom>
              <a:avLst/>
              <a:gdLst/>
              <a:ahLst/>
              <a:cxnLst/>
              <a:rect l="l" t="t" r="r" b="b"/>
              <a:pathLst>
                <a:path w="1010" h="988" extrusionOk="0">
                  <a:moveTo>
                    <a:pt x="400" y="347"/>
                  </a:moveTo>
                  <a:lnTo>
                    <a:pt x="820" y="584"/>
                  </a:lnTo>
                  <a:lnTo>
                    <a:pt x="735" y="763"/>
                  </a:lnTo>
                  <a:lnTo>
                    <a:pt x="400" y="347"/>
                  </a:lnTo>
                  <a:close/>
                  <a:moveTo>
                    <a:pt x="83" y="0"/>
                  </a:moveTo>
                  <a:cubicBezTo>
                    <a:pt x="61" y="0"/>
                    <a:pt x="40" y="9"/>
                    <a:pt x="25" y="27"/>
                  </a:cubicBezTo>
                  <a:cubicBezTo>
                    <a:pt x="0" y="55"/>
                    <a:pt x="0" y="99"/>
                    <a:pt x="23" y="127"/>
                  </a:cubicBezTo>
                  <a:lnTo>
                    <a:pt x="689" y="959"/>
                  </a:lnTo>
                  <a:cubicBezTo>
                    <a:pt x="705" y="977"/>
                    <a:pt x="728" y="987"/>
                    <a:pt x="751" y="987"/>
                  </a:cubicBezTo>
                  <a:lnTo>
                    <a:pt x="762" y="987"/>
                  </a:lnTo>
                  <a:cubicBezTo>
                    <a:pt x="789" y="986"/>
                    <a:pt x="812" y="969"/>
                    <a:pt x="825" y="945"/>
                  </a:cubicBezTo>
                  <a:lnTo>
                    <a:pt x="993" y="587"/>
                  </a:lnTo>
                  <a:cubicBezTo>
                    <a:pt x="1010" y="551"/>
                    <a:pt x="997" y="505"/>
                    <a:pt x="961" y="486"/>
                  </a:cubicBezTo>
                  <a:lnTo>
                    <a:pt x="123" y="11"/>
                  </a:lnTo>
                  <a:cubicBezTo>
                    <a:pt x="111" y="4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956425" y="3445013"/>
              <a:ext cx="40000" cy="37675"/>
            </a:xfrm>
            <a:custGeom>
              <a:avLst/>
              <a:gdLst/>
              <a:ahLst/>
              <a:cxnLst/>
              <a:rect l="l" t="t" r="r" b="b"/>
              <a:pathLst>
                <a:path w="1600" h="1507" extrusionOk="0">
                  <a:moveTo>
                    <a:pt x="695" y="1"/>
                  </a:moveTo>
                  <a:cubicBezTo>
                    <a:pt x="675" y="1"/>
                    <a:pt x="656" y="8"/>
                    <a:pt x="641" y="23"/>
                  </a:cubicBezTo>
                  <a:cubicBezTo>
                    <a:pt x="610" y="54"/>
                    <a:pt x="608" y="104"/>
                    <a:pt x="639" y="133"/>
                  </a:cubicBezTo>
                  <a:lnTo>
                    <a:pt x="1409" y="931"/>
                  </a:lnTo>
                  <a:lnTo>
                    <a:pt x="1080" y="1316"/>
                  </a:lnTo>
                  <a:lnTo>
                    <a:pt x="138" y="523"/>
                  </a:lnTo>
                  <a:cubicBezTo>
                    <a:pt x="123" y="511"/>
                    <a:pt x="105" y="506"/>
                    <a:pt x="87" y="506"/>
                  </a:cubicBezTo>
                  <a:cubicBezTo>
                    <a:pt x="65" y="506"/>
                    <a:pt x="43" y="515"/>
                    <a:pt x="26" y="533"/>
                  </a:cubicBezTo>
                  <a:cubicBezTo>
                    <a:pt x="0" y="566"/>
                    <a:pt x="3" y="615"/>
                    <a:pt x="36" y="644"/>
                  </a:cubicBezTo>
                  <a:lnTo>
                    <a:pt x="1039" y="1488"/>
                  </a:lnTo>
                  <a:cubicBezTo>
                    <a:pt x="1055" y="1500"/>
                    <a:pt x="1072" y="1506"/>
                    <a:pt x="1090" y="1506"/>
                  </a:cubicBezTo>
                  <a:cubicBezTo>
                    <a:pt x="1113" y="1506"/>
                    <a:pt x="1132" y="1498"/>
                    <a:pt x="1147" y="1475"/>
                  </a:cubicBezTo>
                  <a:lnTo>
                    <a:pt x="1573" y="977"/>
                  </a:lnTo>
                  <a:cubicBezTo>
                    <a:pt x="1599" y="948"/>
                    <a:pt x="1599" y="902"/>
                    <a:pt x="1572" y="874"/>
                  </a:cubicBezTo>
                  <a:lnTo>
                    <a:pt x="752" y="25"/>
                  </a:lnTo>
                  <a:cubicBezTo>
                    <a:pt x="736" y="9"/>
                    <a:pt x="716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795775" y="3303363"/>
              <a:ext cx="44075" cy="50125"/>
            </a:xfrm>
            <a:custGeom>
              <a:avLst/>
              <a:gdLst/>
              <a:ahLst/>
              <a:cxnLst/>
              <a:rect l="l" t="t" r="r" b="b"/>
              <a:pathLst>
                <a:path w="1763" h="2005" extrusionOk="0">
                  <a:moveTo>
                    <a:pt x="1674" y="0"/>
                  </a:moveTo>
                  <a:cubicBezTo>
                    <a:pt x="1652" y="0"/>
                    <a:pt x="1630" y="10"/>
                    <a:pt x="1615" y="28"/>
                  </a:cubicBezTo>
                  <a:lnTo>
                    <a:pt x="29" y="1875"/>
                  </a:lnTo>
                  <a:cubicBezTo>
                    <a:pt x="1" y="1907"/>
                    <a:pt x="4" y="1957"/>
                    <a:pt x="37" y="1986"/>
                  </a:cubicBezTo>
                  <a:cubicBezTo>
                    <a:pt x="52" y="1997"/>
                    <a:pt x="70" y="2004"/>
                    <a:pt x="88" y="2004"/>
                  </a:cubicBezTo>
                  <a:cubicBezTo>
                    <a:pt x="111" y="2004"/>
                    <a:pt x="134" y="1996"/>
                    <a:pt x="148" y="1978"/>
                  </a:cubicBezTo>
                  <a:lnTo>
                    <a:pt x="1733" y="129"/>
                  </a:lnTo>
                  <a:cubicBezTo>
                    <a:pt x="1763" y="97"/>
                    <a:pt x="1758" y="48"/>
                    <a:pt x="1725" y="20"/>
                  </a:cubicBezTo>
                  <a:cubicBezTo>
                    <a:pt x="1710" y="6"/>
                    <a:pt x="1692" y="0"/>
                    <a:pt x="1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810175" y="3315938"/>
              <a:ext cx="37775" cy="42875"/>
            </a:xfrm>
            <a:custGeom>
              <a:avLst/>
              <a:gdLst/>
              <a:ahLst/>
              <a:cxnLst/>
              <a:rect l="l" t="t" r="r" b="b"/>
              <a:pathLst>
                <a:path w="1511" h="1715" extrusionOk="0">
                  <a:moveTo>
                    <a:pt x="1424" y="1"/>
                  </a:moveTo>
                  <a:cubicBezTo>
                    <a:pt x="1402" y="1"/>
                    <a:pt x="1380" y="10"/>
                    <a:pt x="1363" y="28"/>
                  </a:cubicBezTo>
                  <a:lnTo>
                    <a:pt x="28" y="1585"/>
                  </a:lnTo>
                  <a:cubicBezTo>
                    <a:pt x="0" y="1617"/>
                    <a:pt x="3" y="1667"/>
                    <a:pt x="36" y="1696"/>
                  </a:cubicBezTo>
                  <a:cubicBezTo>
                    <a:pt x="51" y="1708"/>
                    <a:pt x="69" y="1714"/>
                    <a:pt x="89" y="1714"/>
                  </a:cubicBezTo>
                  <a:cubicBezTo>
                    <a:pt x="110" y="1714"/>
                    <a:pt x="133" y="1706"/>
                    <a:pt x="148" y="1688"/>
                  </a:cubicBezTo>
                  <a:lnTo>
                    <a:pt x="1483" y="131"/>
                  </a:lnTo>
                  <a:cubicBezTo>
                    <a:pt x="1511" y="98"/>
                    <a:pt x="1508" y="49"/>
                    <a:pt x="1475" y="20"/>
                  </a:cubicBezTo>
                  <a:cubicBezTo>
                    <a:pt x="1460" y="7"/>
                    <a:pt x="1442" y="1"/>
                    <a:pt x="1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661750" y="2655138"/>
              <a:ext cx="88100" cy="88100"/>
            </a:xfrm>
            <a:custGeom>
              <a:avLst/>
              <a:gdLst/>
              <a:ahLst/>
              <a:cxnLst/>
              <a:rect l="l" t="t" r="r" b="b"/>
              <a:pathLst>
                <a:path w="3524" h="3524" extrusionOk="0">
                  <a:moveTo>
                    <a:pt x="1762" y="1"/>
                  </a:moveTo>
                  <a:cubicBezTo>
                    <a:pt x="790" y="1"/>
                    <a:pt x="0" y="789"/>
                    <a:pt x="0" y="1762"/>
                  </a:cubicBezTo>
                  <a:cubicBezTo>
                    <a:pt x="0" y="2734"/>
                    <a:pt x="790" y="3524"/>
                    <a:pt x="1762" y="3524"/>
                  </a:cubicBezTo>
                  <a:cubicBezTo>
                    <a:pt x="2735" y="3524"/>
                    <a:pt x="3523" y="2734"/>
                    <a:pt x="3523" y="1762"/>
                  </a:cubicBezTo>
                  <a:cubicBezTo>
                    <a:pt x="3523" y="789"/>
                    <a:pt x="2735" y="1"/>
                    <a:pt x="1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645225" y="2623563"/>
              <a:ext cx="142675" cy="135075"/>
            </a:xfrm>
            <a:custGeom>
              <a:avLst/>
              <a:gdLst/>
              <a:ahLst/>
              <a:cxnLst/>
              <a:rect l="l" t="t" r="r" b="b"/>
              <a:pathLst>
                <a:path w="5707" h="5403" extrusionOk="0">
                  <a:moveTo>
                    <a:pt x="2789" y="1"/>
                  </a:moveTo>
                  <a:cubicBezTo>
                    <a:pt x="2498" y="1"/>
                    <a:pt x="2203" y="48"/>
                    <a:pt x="1913" y="148"/>
                  </a:cubicBezTo>
                  <a:cubicBezTo>
                    <a:pt x="1230" y="382"/>
                    <a:pt x="681" y="867"/>
                    <a:pt x="363" y="1516"/>
                  </a:cubicBezTo>
                  <a:cubicBezTo>
                    <a:pt x="45" y="2162"/>
                    <a:pt x="1" y="2896"/>
                    <a:pt x="234" y="3578"/>
                  </a:cubicBezTo>
                  <a:cubicBezTo>
                    <a:pt x="470" y="4261"/>
                    <a:pt x="955" y="4810"/>
                    <a:pt x="1602" y="5126"/>
                  </a:cubicBezTo>
                  <a:cubicBezTo>
                    <a:pt x="1977" y="5311"/>
                    <a:pt x="2380" y="5403"/>
                    <a:pt x="2787" y="5403"/>
                  </a:cubicBezTo>
                  <a:cubicBezTo>
                    <a:pt x="3082" y="5403"/>
                    <a:pt x="3377" y="5354"/>
                    <a:pt x="3660" y="5256"/>
                  </a:cubicBezTo>
                  <a:cubicBezTo>
                    <a:pt x="3698" y="5242"/>
                    <a:pt x="3734" y="5229"/>
                    <a:pt x="3771" y="5215"/>
                  </a:cubicBezTo>
                  <a:cubicBezTo>
                    <a:pt x="3812" y="5200"/>
                    <a:pt x="3832" y="5156"/>
                    <a:pt x="3816" y="5115"/>
                  </a:cubicBezTo>
                  <a:cubicBezTo>
                    <a:pt x="3806" y="5083"/>
                    <a:pt x="3776" y="5063"/>
                    <a:pt x="3744" y="5063"/>
                  </a:cubicBezTo>
                  <a:cubicBezTo>
                    <a:pt x="3735" y="5063"/>
                    <a:pt x="3725" y="5065"/>
                    <a:pt x="3716" y="5069"/>
                  </a:cubicBezTo>
                  <a:cubicBezTo>
                    <a:pt x="3681" y="5083"/>
                    <a:pt x="3647" y="5095"/>
                    <a:pt x="3611" y="5108"/>
                  </a:cubicBezTo>
                  <a:cubicBezTo>
                    <a:pt x="3340" y="5201"/>
                    <a:pt x="3061" y="5248"/>
                    <a:pt x="2783" y="5248"/>
                  </a:cubicBezTo>
                  <a:cubicBezTo>
                    <a:pt x="2401" y="5248"/>
                    <a:pt x="2021" y="5160"/>
                    <a:pt x="1667" y="4987"/>
                  </a:cubicBezTo>
                  <a:cubicBezTo>
                    <a:pt x="1058" y="4689"/>
                    <a:pt x="601" y="4169"/>
                    <a:pt x="379" y="3527"/>
                  </a:cubicBezTo>
                  <a:cubicBezTo>
                    <a:pt x="158" y="2883"/>
                    <a:pt x="201" y="2193"/>
                    <a:pt x="501" y="1583"/>
                  </a:cubicBezTo>
                  <a:cubicBezTo>
                    <a:pt x="799" y="972"/>
                    <a:pt x="1317" y="517"/>
                    <a:pt x="1961" y="294"/>
                  </a:cubicBezTo>
                  <a:cubicBezTo>
                    <a:pt x="2233" y="201"/>
                    <a:pt x="2511" y="156"/>
                    <a:pt x="2784" y="156"/>
                  </a:cubicBezTo>
                  <a:cubicBezTo>
                    <a:pt x="3841" y="156"/>
                    <a:pt x="4831" y="820"/>
                    <a:pt x="5192" y="1875"/>
                  </a:cubicBezTo>
                  <a:cubicBezTo>
                    <a:pt x="5536" y="2878"/>
                    <a:pt x="5215" y="4002"/>
                    <a:pt x="4396" y="4672"/>
                  </a:cubicBezTo>
                  <a:cubicBezTo>
                    <a:pt x="4363" y="4700"/>
                    <a:pt x="4360" y="4749"/>
                    <a:pt x="4386" y="4782"/>
                  </a:cubicBezTo>
                  <a:cubicBezTo>
                    <a:pt x="4402" y="4800"/>
                    <a:pt x="4424" y="4810"/>
                    <a:pt x="4446" y="4810"/>
                  </a:cubicBezTo>
                  <a:cubicBezTo>
                    <a:pt x="4464" y="4810"/>
                    <a:pt x="4481" y="4804"/>
                    <a:pt x="4496" y="4792"/>
                  </a:cubicBezTo>
                  <a:cubicBezTo>
                    <a:pt x="5368" y="4081"/>
                    <a:pt x="5707" y="2888"/>
                    <a:pt x="5343" y="1824"/>
                  </a:cubicBezTo>
                  <a:cubicBezTo>
                    <a:pt x="4960" y="706"/>
                    <a:pt x="3910" y="1"/>
                    <a:pt x="2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663475" y="2640963"/>
              <a:ext cx="108000" cy="100125"/>
            </a:xfrm>
            <a:custGeom>
              <a:avLst/>
              <a:gdLst/>
              <a:ahLst/>
              <a:cxnLst/>
              <a:rect l="l" t="t" r="r" b="b"/>
              <a:pathLst>
                <a:path w="4320" h="4005" extrusionOk="0">
                  <a:moveTo>
                    <a:pt x="2065" y="157"/>
                  </a:moveTo>
                  <a:cubicBezTo>
                    <a:pt x="2832" y="157"/>
                    <a:pt x="3549" y="640"/>
                    <a:pt x="3813" y="1402"/>
                  </a:cubicBezTo>
                  <a:cubicBezTo>
                    <a:pt x="4143" y="2364"/>
                    <a:pt x="3630" y="3417"/>
                    <a:pt x="2666" y="3747"/>
                  </a:cubicBezTo>
                  <a:cubicBezTo>
                    <a:pt x="2469" y="3814"/>
                    <a:pt x="2268" y="3846"/>
                    <a:pt x="2070" y="3846"/>
                  </a:cubicBezTo>
                  <a:cubicBezTo>
                    <a:pt x="1303" y="3846"/>
                    <a:pt x="583" y="3364"/>
                    <a:pt x="321" y="2600"/>
                  </a:cubicBezTo>
                  <a:cubicBezTo>
                    <a:pt x="161" y="2134"/>
                    <a:pt x="192" y="1633"/>
                    <a:pt x="410" y="1190"/>
                  </a:cubicBezTo>
                  <a:cubicBezTo>
                    <a:pt x="626" y="748"/>
                    <a:pt x="1001" y="415"/>
                    <a:pt x="1468" y="256"/>
                  </a:cubicBezTo>
                  <a:cubicBezTo>
                    <a:pt x="1665" y="189"/>
                    <a:pt x="1865" y="157"/>
                    <a:pt x="2065" y="157"/>
                  </a:cubicBezTo>
                  <a:close/>
                  <a:moveTo>
                    <a:pt x="2067" y="0"/>
                  </a:moveTo>
                  <a:cubicBezTo>
                    <a:pt x="1852" y="0"/>
                    <a:pt x="1633" y="35"/>
                    <a:pt x="1419" y="109"/>
                  </a:cubicBezTo>
                  <a:cubicBezTo>
                    <a:pt x="913" y="283"/>
                    <a:pt x="505" y="643"/>
                    <a:pt x="271" y="1123"/>
                  </a:cubicBezTo>
                  <a:cubicBezTo>
                    <a:pt x="35" y="1603"/>
                    <a:pt x="0" y="2147"/>
                    <a:pt x="174" y="2652"/>
                  </a:cubicBezTo>
                  <a:cubicBezTo>
                    <a:pt x="459" y="3483"/>
                    <a:pt x="1237" y="4004"/>
                    <a:pt x="2068" y="4004"/>
                  </a:cubicBezTo>
                  <a:cubicBezTo>
                    <a:pt x="2283" y="4004"/>
                    <a:pt x="2502" y="3970"/>
                    <a:pt x="2717" y="3896"/>
                  </a:cubicBezTo>
                  <a:cubicBezTo>
                    <a:pt x="3761" y="3540"/>
                    <a:pt x="4320" y="2398"/>
                    <a:pt x="3961" y="1354"/>
                  </a:cubicBezTo>
                  <a:cubicBezTo>
                    <a:pt x="3678" y="524"/>
                    <a:pt x="2898" y="0"/>
                    <a:pt x="2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738300" y="2740513"/>
              <a:ext cx="67375" cy="83800"/>
            </a:xfrm>
            <a:custGeom>
              <a:avLst/>
              <a:gdLst/>
              <a:ahLst/>
              <a:cxnLst/>
              <a:rect l="l" t="t" r="r" b="b"/>
              <a:pathLst>
                <a:path w="2695" h="3352" extrusionOk="0">
                  <a:moveTo>
                    <a:pt x="811" y="1"/>
                  </a:moveTo>
                  <a:cubicBezTo>
                    <a:pt x="796" y="1"/>
                    <a:pt x="782" y="5"/>
                    <a:pt x="769" y="14"/>
                  </a:cubicBezTo>
                  <a:cubicBezTo>
                    <a:pt x="732" y="38"/>
                    <a:pt x="722" y="86"/>
                    <a:pt x="747" y="124"/>
                  </a:cubicBezTo>
                  <a:lnTo>
                    <a:pt x="2410" y="2647"/>
                  </a:lnTo>
                  <a:cubicBezTo>
                    <a:pt x="2518" y="2808"/>
                    <a:pt x="2472" y="3029"/>
                    <a:pt x="2310" y="3135"/>
                  </a:cubicBezTo>
                  <a:cubicBezTo>
                    <a:pt x="2250" y="3176"/>
                    <a:pt x="2183" y="3195"/>
                    <a:pt x="2116" y="3195"/>
                  </a:cubicBezTo>
                  <a:cubicBezTo>
                    <a:pt x="2001" y="3195"/>
                    <a:pt x="1887" y="3138"/>
                    <a:pt x="1820" y="3035"/>
                  </a:cubicBezTo>
                  <a:lnTo>
                    <a:pt x="157" y="512"/>
                  </a:lnTo>
                  <a:cubicBezTo>
                    <a:pt x="141" y="489"/>
                    <a:pt x="116" y="476"/>
                    <a:pt x="90" y="476"/>
                  </a:cubicBezTo>
                  <a:cubicBezTo>
                    <a:pt x="76" y="476"/>
                    <a:pt x="62" y="480"/>
                    <a:pt x="48" y="489"/>
                  </a:cubicBezTo>
                  <a:cubicBezTo>
                    <a:pt x="11" y="514"/>
                    <a:pt x="1" y="561"/>
                    <a:pt x="26" y="599"/>
                  </a:cubicBezTo>
                  <a:lnTo>
                    <a:pt x="1689" y="3122"/>
                  </a:lnTo>
                  <a:cubicBezTo>
                    <a:pt x="1764" y="3235"/>
                    <a:pt x="1879" y="3314"/>
                    <a:pt x="2013" y="3340"/>
                  </a:cubicBezTo>
                  <a:cubicBezTo>
                    <a:pt x="2048" y="3347"/>
                    <a:pt x="2082" y="3352"/>
                    <a:pt x="2116" y="3352"/>
                  </a:cubicBezTo>
                  <a:cubicBezTo>
                    <a:pt x="2215" y="3352"/>
                    <a:pt x="2311" y="3322"/>
                    <a:pt x="2395" y="3267"/>
                  </a:cubicBezTo>
                  <a:cubicBezTo>
                    <a:pt x="2631" y="3111"/>
                    <a:pt x="2695" y="2796"/>
                    <a:pt x="2541" y="2560"/>
                  </a:cubicBezTo>
                  <a:lnTo>
                    <a:pt x="878" y="37"/>
                  </a:lnTo>
                  <a:cubicBezTo>
                    <a:pt x="862" y="14"/>
                    <a:pt x="836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698075" y="2656263"/>
              <a:ext cx="19175" cy="7550"/>
            </a:xfrm>
            <a:custGeom>
              <a:avLst/>
              <a:gdLst/>
              <a:ahLst/>
              <a:cxnLst/>
              <a:rect l="l" t="t" r="r" b="b"/>
              <a:pathLst>
                <a:path w="767" h="302" extrusionOk="0">
                  <a:moveTo>
                    <a:pt x="533" y="0"/>
                  </a:moveTo>
                  <a:cubicBezTo>
                    <a:pt x="266" y="0"/>
                    <a:pt x="53" y="154"/>
                    <a:pt x="43" y="162"/>
                  </a:cubicBezTo>
                  <a:cubicBezTo>
                    <a:pt x="9" y="187"/>
                    <a:pt x="1" y="236"/>
                    <a:pt x="27" y="270"/>
                  </a:cubicBezTo>
                  <a:cubicBezTo>
                    <a:pt x="43" y="292"/>
                    <a:pt x="66" y="302"/>
                    <a:pt x="91" y="302"/>
                  </a:cubicBezTo>
                  <a:cubicBezTo>
                    <a:pt x="107" y="302"/>
                    <a:pt x="124" y="297"/>
                    <a:pt x="134" y="287"/>
                  </a:cubicBezTo>
                  <a:cubicBezTo>
                    <a:pt x="136" y="285"/>
                    <a:pt x="315" y="157"/>
                    <a:pt x="532" y="157"/>
                  </a:cubicBezTo>
                  <a:cubicBezTo>
                    <a:pt x="573" y="157"/>
                    <a:pt x="615" y="161"/>
                    <a:pt x="658" y="172"/>
                  </a:cubicBezTo>
                  <a:cubicBezTo>
                    <a:pt x="665" y="174"/>
                    <a:pt x="673" y="176"/>
                    <a:pt x="680" y="176"/>
                  </a:cubicBezTo>
                  <a:cubicBezTo>
                    <a:pt x="715" y="176"/>
                    <a:pt x="745" y="152"/>
                    <a:pt x="755" y="118"/>
                  </a:cubicBezTo>
                  <a:cubicBezTo>
                    <a:pt x="766" y="74"/>
                    <a:pt x="740" y="31"/>
                    <a:pt x="699" y="21"/>
                  </a:cubicBezTo>
                  <a:cubicBezTo>
                    <a:pt x="642" y="7"/>
                    <a:pt x="586" y="0"/>
                    <a:pt x="533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727000" y="2661188"/>
              <a:ext cx="25100" cy="53125"/>
            </a:xfrm>
            <a:custGeom>
              <a:avLst/>
              <a:gdLst/>
              <a:ahLst/>
              <a:cxnLst/>
              <a:rect l="l" t="t" r="r" b="b"/>
              <a:pathLst>
                <a:path w="1004" h="2125" extrusionOk="0">
                  <a:moveTo>
                    <a:pt x="89" y="1"/>
                  </a:moveTo>
                  <a:cubicBezTo>
                    <a:pt x="60" y="1"/>
                    <a:pt x="32" y="17"/>
                    <a:pt x="19" y="46"/>
                  </a:cubicBezTo>
                  <a:cubicBezTo>
                    <a:pt x="1" y="83"/>
                    <a:pt x="17" y="131"/>
                    <a:pt x="55" y="149"/>
                  </a:cubicBezTo>
                  <a:cubicBezTo>
                    <a:pt x="60" y="152"/>
                    <a:pt x="553" y="390"/>
                    <a:pt x="725" y="893"/>
                  </a:cubicBezTo>
                  <a:cubicBezTo>
                    <a:pt x="840" y="1225"/>
                    <a:pt x="791" y="1602"/>
                    <a:pt x="582" y="2012"/>
                  </a:cubicBezTo>
                  <a:cubicBezTo>
                    <a:pt x="563" y="2051"/>
                    <a:pt x="577" y="2095"/>
                    <a:pt x="617" y="2117"/>
                  </a:cubicBezTo>
                  <a:cubicBezTo>
                    <a:pt x="627" y="2122"/>
                    <a:pt x="640" y="2125"/>
                    <a:pt x="651" y="2125"/>
                  </a:cubicBezTo>
                  <a:cubicBezTo>
                    <a:pt x="679" y="2125"/>
                    <a:pt x="707" y="2110"/>
                    <a:pt x="723" y="2082"/>
                  </a:cubicBezTo>
                  <a:cubicBezTo>
                    <a:pt x="953" y="1632"/>
                    <a:pt x="1004" y="1214"/>
                    <a:pt x="876" y="840"/>
                  </a:cubicBezTo>
                  <a:cubicBezTo>
                    <a:pt x="681" y="275"/>
                    <a:pt x="145" y="18"/>
                    <a:pt x="124" y="8"/>
                  </a:cubicBezTo>
                  <a:cubicBezTo>
                    <a:pt x="112" y="3"/>
                    <a:pt x="101" y="1"/>
                    <a:pt x="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33775" y="2649713"/>
              <a:ext cx="165600" cy="185250"/>
            </a:xfrm>
            <a:custGeom>
              <a:avLst/>
              <a:gdLst/>
              <a:ahLst/>
              <a:cxnLst/>
              <a:rect l="l" t="t" r="r" b="b"/>
              <a:pathLst>
                <a:path w="6624" h="7410" extrusionOk="0">
                  <a:moveTo>
                    <a:pt x="1112" y="1"/>
                  </a:moveTo>
                  <a:cubicBezTo>
                    <a:pt x="1090" y="1"/>
                    <a:pt x="1068" y="10"/>
                    <a:pt x="1052" y="28"/>
                  </a:cubicBezTo>
                  <a:cubicBezTo>
                    <a:pt x="733" y="393"/>
                    <a:pt x="0" y="1368"/>
                    <a:pt x="94" y="2481"/>
                  </a:cubicBezTo>
                  <a:cubicBezTo>
                    <a:pt x="149" y="3143"/>
                    <a:pt x="493" y="3739"/>
                    <a:pt x="1116" y="4250"/>
                  </a:cubicBezTo>
                  <a:cubicBezTo>
                    <a:pt x="1817" y="4827"/>
                    <a:pt x="2562" y="4959"/>
                    <a:pt x="3097" y="4959"/>
                  </a:cubicBezTo>
                  <a:cubicBezTo>
                    <a:pt x="3434" y="4959"/>
                    <a:pt x="3689" y="4906"/>
                    <a:pt x="3797" y="4880"/>
                  </a:cubicBezTo>
                  <a:cubicBezTo>
                    <a:pt x="4002" y="5189"/>
                    <a:pt x="5145" y="6920"/>
                    <a:pt x="5216" y="7043"/>
                  </a:cubicBezTo>
                  <a:cubicBezTo>
                    <a:pt x="5386" y="7333"/>
                    <a:pt x="5601" y="7403"/>
                    <a:pt x="5753" y="7410"/>
                  </a:cubicBezTo>
                  <a:lnTo>
                    <a:pt x="5781" y="7410"/>
                  </a:lnTo>
                  <a:cubicBezTo>
                    <a:pt x="6060" y="7410"/>
                    <a:pt x="6355" y="7216"/>
                    <a:pt x="6599" y="6881"/>
                  </a:cubicBezTo>
                  <a:cubicBezTo>
                    <a:pt x="6624" y="6846"/>
                    <a:pt x="6615" y="6797"/>
                    <a:pt x="6581" y="6772"/>
                  </a:cubicBezTo>
                  <a:cubicBezTo>
                    <a:pt x="6567" y="6763"/>
                    <a:pt x="6552" y="6758"/>
                    <a:pt x="6536" y="6758"/>
                  </a:cubicBezTo>
                  <a:cubicBezTo>
                    <a:pt x="6512" y="6758"/>
                    <a:pt x="6488" y="6769"/>
                    <a:pt x="6473" y="6790"/>
                  </a:cubicBezTo>
                  <a:cubicBezTo>
                    <a:pt x="6262" y="7085"/>
                    <a:pt x="6004" y="7256"/>
                    <a:pt x="5782" y="7256"/>
                  </a:cubicBezTo>
                  <a:cubicBezTo>
                    <a:pt x="5776" y="7256"/>
                    <a:pt x="5769" y="7256"/>
                    <a:pt x="5763" y="7256"/>
                  </a:cubicBezTo>
                  <a:cubicBezTo>
                    <a:pt x="5601" y="7249"/>
                    <a:pt x="5460" y="7149"/>
                    <a:pt x="5354" y="6967"/>
                  </a:cubicBezTo>
                  <a:cubicBezTo>
                    <a:pt x="5272" y="6828"/>
                    <a:pt x="3953" y="4832"/>
                    <a:pt x="3897" y="4749"/>
                  </a:cubicBezTo>
                  <a:cubicBezTo>
                    <a:pt x="3883" y="4726"/>
                    <a:pt x="3859" y="4714"/>
                    <a:pt x="3833" y="4714"/>
                  </a:cubicBezTo>
                  <a:cubicBezTo>
                    <a:pt x="3826" y="4714"/>
                    <a:pt x="3818" y="4715"/>
                    <a:pt x="3810" y="4718"/>
                  </a:cubicBezTo>
                  <a:cubicBezTo>
                    <a:pt x="3803" y="4720"/>
                    <a:pt x="3520" y="4806"/>
                    <a:pt x="3098" y="4806"/>
                  </a:cubicBezTo>
                  <a:cubicBezTo>
                    <a:pt x="2591" y="4806"/>
                    <a:pt x="1884" y="4681"/>
                    <a:pt x="1216" y="4133"/>
                  </a:cubicBezTo>
                  <a:cubicBezTo>
                    <a:pt x="626" y="3649"/>
                    <a:pt x="300" y="3087"/>
                    <a:pt x="249" y="2469"/>
                  </a:cubicBezTo>
                  <a:cubicBezTo>
                    <a:pt x="159" y="1385"/>
                    <a:pt x="931" y="405"/>
                    <a:pt x="1172" y="129"/>
                  </a:cubicBezTo>
                  <a:cubicBezTo>
                    <a:pt x="1200" y="97"/>
                    <a:pt x="1196" y="47"/>
                    <a:pt x="1164" y="20"/>
                  </a:cubicBezTo>
                  <a:cubicBezTo>
                    <a:pt x="1149" y="7"/>
                    <a:pt x="1131" y="1"/>
                    <a:pt x="1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278400" y="3960113"/>
              <a:ext cx="92525" cy="202450"/>
            </a:xfrm>
            <a:custGeom>
              <a:avLst/>
              <a:gdLst/>
              <a:ahLst/>
              <a:cxnLst/>
              <a:rect l="l" t="t" r="r" b="b"/>
              <a:pathLst>
                <a:path w="3701" h="8098" extrusionOk="0">
                  <a:moveTo>
                    <a:pt x="1481" y="1"/>
                  </a:moveTo>
                  <a:lnTo>
                    <a:pt x="1" y="2867"/>
                  </a:lnTo>
                  <a:cubicBezTo>
                    <a:pt x="1" y="2867"/>
                    <a:pt x="740" y="3412"/>
                    <a:pt x="974" y="4564"/>
                  </a:cubicBezTo>
                  <a:cubicBezTo>
                    <a:pt x="1207" y="5715"/>
                    <a:pt x="823" y="7101"/>
                    <a:pt x="823" y="7101"/>
                  </a:cubicBezTo>
                  <a:lnTo>
                    <a:pt x="3335" y="8097"/>
                  </a:lnTo>
                  <a:lnTo>
                    <a:pt x="2967" y="7293"/>
                  </a:lnTo>
                  <a:lnTo>
                    <a:pt x="3586" y="7019"/>
                  </a:lnTo>
                  <a:lnTo>
                    <a:pt x="3177" y="6318"/>
                  </a:lnTo>
                  <a:lnTo>
                    <a:pt x="3701" y="5931"/>
                  </a:lnTo>
                  <a:lnTo>
                    <a:pt x="3127" y="5534"/>
                  </a:lnTo>
                  <a:lnTo>
                    <a:pt x="3668" y="4902"/>
                  </a:lnTo>
                  <a:lnTo>
                    <a:pt x="3034" y="4395"/>
                  </a:lnTo>
                  <a:lnTo>
                    <a:pt x="3504" y="3866"/>
                  </a:lnTo>
                  <a:lnTo>
                    <a:pt x="2847" y="3568"/>
                  </a:lnTo>
                  <a:lnTo>
                    <a:pt x="3201" y="3063"/>
                  </a:lnTo>
                  <a:lnTo>
                    <a:pt x="2693" y="2803"/>
                  </a:lnTo>
                  <a:lnTo>
                    <a:pt x="2898" y="2368"/>
                  </a:lnTo>
                  <a:lnTo>
                    <a:pt x="2344" y="2221"/>
                  </a:lnTo>
                  <a:lnTo>
                    <a:pt x="2501" y="1525"/>
                  </a:lnTo>
                  <a:lnTo>
                    <a:pt x="2008" y="1490"/>
                  </a:lnTo>
                  <a:lnTo>
                    <a:pt x="2156" y="935"/>
                  </a:lnTo>
                  <a:lnTo>
                    <a:pt x="1633" y="827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8271525" y="3939213"/>
              <a:ext cx="117525" cy="188450"/>
            </a:xfrm>
            <a:custGeom>
              <a:avLst/>
              <a:gdLst/>
              <a:ahLst/>
              <a:cxnLst/>
              <a:rect l="l" t="t" r="r" b="b"/>
              <a:pathLst>
                <a:path w="4701" h="7538" extrusionOk="0">
                  <a:moveTo>
                    <a:pt x="833" y="316"/>
                  </a:moveTo>
                  <a:lnTo>
                    <a:pt x="1089" y="871"/>
                  </a:lnTo>
                  <a:cubicBezTo>
                    <a:pt x="1101" y="899"/>
                    <a:pt x="1127" y="917"/>
                    <a:pt x="1158" y="917"/>
                  </a:cubicBezTo>
                  <a:cubicBezTo>
                    <a:pt x="1160" y="917"/>
                    <a:pt x="1161" y="917"/>
                    <a:pt x="1162" y="917"/>
                  </a:cubicBezTo>
                  <a:lnTo>
                    <a:pt x="1613" y="896"/>
                  </a:lnTo>
                  <a:lnTo>
                    <a:pt x="1610" y="1387"/>
                  </a:lnTo>
                  <a:cubicBezTo>
                    <a:pt x="1610" y="1410"/>
                    <a:pt x="1620" y="1433"/>
                    <a:pt x="1638" y="1446"/>
                  </a:cubicBezTo>
                  <a:cubicBezTo>
                    <a:pt x="1650" y="1458"/>
                    <a:pt x="1668" y="1464"/>
                    <a:pt x="1686" y="1464"/>
                  </a:cubicBezTo>
                  <a:cubicBezTo>
                    <a:pt x="1691" y="1464"/>
                    <a:pt x="1696" y="1464"/>
                    <a:pt x="1701" y="1463"/>
                  </a:cubicBezTo>
                  <a:lnTo>
                    <a:pt x="2098" y="1392"/>
                  </a:lnTo>
                  <a:lnTo>
                    <a:pt x="2118" y="2015"/>
                  </a:lnTo>
                  <a:cubicBezTo>
                    <a:pt x="2119" y="2057"/>
                    <a:pt x="2152" y="2090"/>
                    <a:pt x="2195" y="2090"/>
                  </a:cubicBezTo>
                  <a:lnTo>
                    <a:pt x="2676" y="2093"/>
                  </a:lnTo>
                  <a:lnTo>
                    <a:pt x="2604" y="2472"/>
                  </a:lnTo>
                  <a:cubicBezTo>
                    <a:pt x="2596" y="2513"/>
                    <a:pt x="2622" y="2552"/>
                    <a:pt x="2663" y="2562"/>
                  </a:cubicBezTo>
                  <a:lnTo>
                    <a:pt x="3134" y="2669"/>
                  </a:lnTo>
                  <a:lnTo>
                    <a:pt x="2947" y="3164"/>
                  </a:lnTo>
                  <a:cubicBezTo>
                    <a:pt x="2939" y="3183"/>
                    <a:pt x="2940" y="3208"/>
                    <a:pt x="2953" y="3229"/>
                  </a:cubicBezTo>
                  <a:cubicBezTo>
                    <a:pt x="2965" y="3249"/>
                    <a:pt x="2986" y="3263"/>
                    <a:pt x="3007" y="3267"/>
                  </a:cubicBezTo>
                  <a:lnTo>
                    <a:pt x="3614" y="3372"/>
                  </a:lnTo>
                  <a:lnTo>
                    <a:pt x="3340" y="3909"/>
                  </a:lnTo>
                  <a:cubicBezTo>
                    <a:pt x="3330" y="3927"/>
                    <a:pt x="3330" y="3950"/>
                    <a:pt x="3335" y="3970"/>
                  </a:cubicBezTo>
                  <a:cubicBezTo>
                    <a:pt x="3342" y="3991"/>
                    <a:pt x="3356" y="4007"/>
                    <a:pt x="3376" y="4016"/>
                  </a:cubicBezTo>
                  <a:lnTo>
                    <a:pt x="4045" y="4314"/>
                  </a:lnTo>
                  <a:lnTo>
                    <a:pt x="3712" y="4991"/>
                  </a:lnTo>
                  <a:cubicBezTo>
                    <a:pt x="3702" y="5010"/>
                    <a:pt x="3702" y="5033"/>
                    <a:pt x="3710" y="5053"/>
                  </a:cubicBezTo>
                  <a:cubicBezTo>
                    <a:pt x="3719" y="5074"/>
                    <a:pt x="3735" y="5091"/>
                    <a:pt x="3756" y="5099"/>
                  </a:cubicBezTo>
                  <a:lnTo>
                    <a:pt x="4307" y="5302"/>
                  </a:lnTo>
                  <a:lnTo>
                    <a:pt x="3964" y="5721"/>
                  </a:lnTo>
                  <a:cubicBezTo>
                    <a:pt x="3938" y="5753"/>
                    <a:pt x="3940" y="5797"/>
                    <a:pt x="3969" y="5826"/>
                  </a:cubicBezTo>
                  <a:lnTo>
                    <a:pt x="4479" y="6342"/>
                  </a:lnTo>
                  <a:lnTo>
                    <a:pt x="4014" y="6706"/>
                  </a:lnTo>
                  <a:cubicBezTo>
                    <a:pt x="3997" y="6721"/>
                    <a:pt x="3987" y="6739"/>
                    <a:pt x="3986" y="6760"/>
                  </a:cubicBezTo>
                  <a:cubicBezTo>
                    <a:pt x="3982" y="6780"/>
                    <a:pt x="3989" y="6801"/>
                    <a:pt x="4002" y="6818"/>
                  </a:cubicBezTo>
                  <a:lnTo>
                    <a:pt x="4436" y="7357"/>
                  </a:lnTo>
                  <a:lnTo>
                    <a:pt x="2016" y="7049"/>
                  </a:lnTo>
                  <a:cubicBezTo>
                    <a:pt x="2014" y="6744"/>
                    <a:pt x="1978" y="5526"/>
                    <a:pt x="1521" y="4589"/>
                  </a:cubicBezTo>
                  <a:cubicBezTo>
                    <a:pt x="1074" y="3671"/>
                    <a:pt x="384" y="3278"/>
                    <a:pt x="176" y="3175"/>
                  </a:cubicBezTo>
                  <a:lnTo>
                    <a:pt x="833" y="316"/>
                  </a:lnTo>
                  <a:close/>
                  <a:moveTo>
                    <a:pt x="811" y="0"/>
                  </a:moveTo>
                  <a:cubicBezTo>
                    <a:pt x="807" y="0"/>
                    <a:pt x="804" y="0"/>
                    <a:pt x="800" y="1"/>
                  </a:cubicBezTo>
                  <a:cubicBezTo>
                    <a:pt x="767" y="3"/>
                    <a:pt x="741" y="27"/>
                    <a:pt x="733" y="60"/>
                  </a:cubicBezTo>
                  <a:lnTo>
                    <a:pt x="9" y="3204"/>
                  </a:lnTo>
                  <a:cubicBezTo>
                    <a:pt x="1" y="3241"/>
                    <a:pt x="22" y="3280"/>
                    <a:pt x="56" y="3295"/>
                  </a:cubicBezTo>
                  <a:cubicBezTo>
                    <a:pt x="64" y="3296"/>
                    <a:pt x="889" y="3645"/>
                    <a:pt x="1382" y="4658"/>
                  </a:cubicBezTo>
                  <a:cubicBezTo>
                    <a:pt x="1882" y="5682"/>
                    <a:pt x="1860" y="7103"/>
                    <a:pt x="1860" y="7116"/>
                  </a:cubicBezTo>
                  <a:cubicBezTo>
                    <a:pt x="1859" y="7157"/>
                    <a:pt x="1890" y="7193"/>
                    <a:pt x="1929" y="7196"/>
                  </a:cubicBezTo>
                  <a:lnTo>
                    <a:pt x="4608" y="7537"/>
                  </a:lnTo>
                  <a:lnTo>
                    <a:pt x="4618" y="7537"/>
                  </a:lnTo>
                  <a:cubicBezTo>
                    <a:pt x="4644" y="7537"/>
                    <a:pt x="4671" y="7521"/>
                    <a:pt x="4685" y="7501"/>
                  </a:cubicBezTo>
                  <a:cubicBezTo>
                    <a:pt x="4700" y="7475"/>
                    <a:pt x="4697" y="7440"/>
                    <a:pt x="4677" y="7416"/>
                  </a:cubicBezTo>
                  <a:lnTo>
                    <a:pt x="4171" y="6788"/>
                  </a:lnTo>
                  <a:lnTo>
                    <a:pt x="4643" y="6418"/>
                  </a:lnTo>
                  <a:cubicBezTo>
                    <a:pt x="4661" y="6403"/>
                    <a:pt x="4671" y="6383"/>
                    <a:pt x="4672" y="6361"/>
                  </a:cubicBezTo>
                  <a:cubicBezTo>
                    <a:pt x="4676" y="6338"/>
                    <a:pt x="4667" y="6318"/>
                    <a:pt x="4651" y="6302"/>
                  </a:cubicBezTo>
                  <a:lnTo>
                    <a:pt x="4128" y="5772"/>
                  </a:lnTo>
                  <a:lnTo>
                    <a:pt x="4495" y="5322"/>
                  </a:lnTo>
                  <a:cubicBezTo>
                    <a:pt x="4512" y="5304"/>
                    <a:pt x="4515" y="5277"/>
                    <a:pt x="4508" y="5253"/>
                  </a:cubicBezTo>
                  <a:cubicBezTo>
                    <a:pt x="4500" y="5228"/>
                    <a:pt x="4484" y="5207"/>
                    <a:pt x="4459" y="5199"/>
                  </a:cubicBezTo>
                  <a:lnTo>
                    <a:pt x="3889" y="4987"/>
                  </a:lnTo>
                  <a:lnTo>
                    <a:pt x="4218" y="4319"/>
                  </a:lnTo>
                  <a:cubicBezTo>
                    <a:pt x="4228" y="4297"/>
                    <a:pt x="4228" y="4278"/>
                    <a:pt x="4222" y="4256"/>
                  </a:cubicBezTo>
                  <a:cubicBezTo>
                    <a:pt x="4217" y="4237"/>
                    <a:pt x="4200" y="4220"/>
                    <a:pt x="4181" y="4212"/>
                  </a:cubicBezTo>
                  <a:lnTo>
                    <a:pt x="3515" y="3912"/>
                  </a:lnTo>
                  <a:lnTo>
                    <a:pt x="3802" y="3354"/>
                  </a:lnTo>
                  <a:cubicBezTo>
                    <a:pt x="3812" y="3332"/>
                    <a:pt x="3815" y="3306"/>
                    <a:pt x="3802" y="3285"/>
                  </a:cubicBezTo>
                  <a:cubicBezTo>
                    <a:pt x="3791" y="3262"/>
                    <a:pt x="3769" y="3245"/>
                    <a:pt x="3745" y="3241"/>
                  </a:cubicBezTo>
                  <a:lnTo>
                    <a:pt x="3127" y="3134"/>
                  </a:lnTo>
                  <a:lnTo>
                    <a:pt x="3311" y="2646"/>
                  </a:lnTo>
                  <a:cubicBezTo>
                    <a:pt x="3319" y="2623"/>
                    <a:pt x="3317" y="2600"/>
                    <a:pt x="3307" y="2580"/>
                  </a:cubicBezTo>
                  <a:cubicBezTo>
                    <a:pt x="3296" y="2559"/>
                    <a:pt x="3278" y="2544"/>
                    <a:pt x="3255" y="2541"/>
                  </a:cubicBezTo>
                  <a:lnTo>
                    <a:pt x="2771" y="2433"/>
                  </a:lnTo>
                  <a:lnTo>
                    <a:pt x="2849" y="2034"/>
                  </a:lnTo>
                  <a:cubicBezTo>
                    <a:pt x="2852" y="2012"/>
                    <a:pt x="2847" y="1990"/>
                    <a:pt x="2832" y="1971"/>
                  </a:cubicBezTo>
                  <a:cubicBezTo>
                    <a:pt x="2817" y="1953"/>
                    <a:pt x="2794" y="1943"/>
                    <a:pt x="2773" y="1943"/>
                  </a:cubicBezTo>
                  <a:lnTo>
                    <a:pt x="2273" y="1938"/>
                  </a:lnTo>
                  <a:lnTo>
                    <a:pt x="2254" y="1299"/>
                  </a:lnTo>
                  <a:cubicBezTo>
                    <a:pt x="2254" y="1277"/>
                    <a:pt x="2244" y="1256"/>
                    <a:pt x="2226" y="1241"/>
                  </a:cubicBezTo>
                  <a:cubicBezTo>
                    <a:pt x="2211" y="1231"/>
                    <a:pt x="2193" y="1224"/>
                    <a:pt x="2174" y="1224"/>
                  </a:cubicBezTo>
                  <a:cubicBezTo>
                    <a:pt x="2170" y="1224"/>
                    <a:pt x="2166" y="1224"/>
                    <a:pt x="2162" y="1225"/>
                  </a:cubicBezTo>
                  <a:lnTo>
                    <a:pt x="1769" y="1297"/>
                  </a:lnTo>
                  <a:lnTo>
                    <a:pt x="1774" y="815"/>
                  </a:lnTo>
                  <a:cubicBezTo>
                    <a:pt x="1774" y="794"/>
                    <a:pt x="1764" y="773"/>
                    <a:pt x="1749" y="758"/>
                  </a:cubicBezTo>
                  <a:cubicBezTo>
                    <a:pt x="1736" y="744"/>
                    <a:pt x="1718" y="736"/>
                    <a:pt x="1700" y="736"/>
                  </a:cubicBezTo>
                  <a:cubicBezTo>
                    <a:pt x="1697" y="736"/>
                    <a:pt x="1694" y="736"/>
                    <a:pt x="1692" y="737"/>
                  </a:cubicBezTo>
                  <a:lnTo>
                    <a:pt x="1210" y="758"/>
                  </a:lnTo>
                  <a:lnTo>
                    <a:pt x="880" y="45"/>
                  </a:lnTo>
                  <a:cubicBezTo>
                    <a:pt x="867" y="19"/>
                    <a:pt x="841" y="0"/>
                    <a:pt x="81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289925" y="3941113"/>
              <a:ext cx="97075" cy="184575"/>
            </a:xfrm>
            <a:custGeom>
              <a:avLst/>
              <a:gdLst/>
              <a:ahLst/>
              <a:cxnLst/>
              <a:rect l="l" t="t" r="r" b="b"/>
              <a:pathLst>
                <a:path w="3883" h="7383" extrusionOk="0">
                  <a:moveTo>
                    <a:pt x="72" y="0"/>
                  </a:moveTo>
                  <a:lnTo>
                    <a:pt x="0" y="335"/>
                  </a:lnTo>
                  <a:lnTo>
                    <a:pt x="279" y="1059"/>
                  </a:lnTo>
                  <a:lnTo>
                    <a:pt x="748" y="993"/>
                  </a:lnTo>
                  <a:lnTo>
                    <a:pt x="731" y="1605"/>
                  </a:lnTo>
                  <a:lnTo>
                    <a:pt x="1198" y="1521"/>
                  </a:lnTo>
                  <a:lnTo>
                    <a:pt x="1252" y="2160"/>
                  </a:lnTo>
                  <a:lnTo>
                    <a:pt x="1755" y="2173"/>
                  </a:lnTo>
                  <a:lnTo>
                    <a:pt x="1695" y="2645"/>
                  </a:lnTo>
                  <a:lnTo>
                    <a:pt x="2230" y="2714"/>
                  </a:lnTo>
                  <a:lnTo>
                    <a:pt x="2001" y="3301"/>
                  </a:lnTo>
                  <a:lnTo>
                    <a:pt x="2596" y="3464"/>
                  </a:lnTo>
                  <a:lnTo>
                    <a:pt x="2319" y="4017"/>
                  </a:lnTo>
                  <a:lnTo>
                    <a:pt x="3032" y="4394"/>
                  </a:lnTo>
                  <a:lnTo>
                    <a:pt x="2711" y="5031"/>
                  </a:lnTo>
                  <a:lnTo>
                    <a:pt x="3310" y="5301"/>
                  </a:lnTo>
                  <a:lnTo>
                    <a:pt x="2983" y="5737"/>
                  </a:lnTo>
                  <a:lnTo>
                    <a:pt x="3517" y="6281"/>
                  </a:lnTo>
                  <a:lnTo>
                    <a:pt x="3017" y="6573"/>
                  </a:lnTo>
                  <a:lnTo>
                    <a:pt x="3546" y="7340"/>
                  </a:lnTo>
                  <a:lnTo>
                    <a:pt x="3882" y="7382"/>
                  </a:lnTo>
                  <a:lnTo>
                    <a:pt x="3327" y="6693"/>
                  </a:lnTo>
                  <a:lnTo>
                    <a:pt x="3859" y="6275"/>
                  </a:lnTo>
                  <a:lnTo>
                    <a:pt x="3291" y="5695"/>
                  </a:lnTo>
                  <a:lnTo>
                    <a:pt x="3700" y="5192"/>
                  </a:lnTo>
                  <a:lnTo>
                    <a:pt x="3048" y="4949"/>
                  </a:lnTo>
                  <a:lnTo>
                    <a:pt x="3415" y="4202"/>
                  </a:lnTo>
                  <a:lnTo>
                    <a:pt x="2673" y="3869"/>
                  </a:lnTo>
                  <a:lnTo>
                    <a:pt x="2997" y="3238"/>
                  </a:lnTo>
                  <a:lnTo>
                    <a:pt x="2286" y="3115"/>
                  </a:lnTo>
                  <a:lnTo>
                    <a:pt x="2504" y="2539"/>
                  </a:lnTo>
                  <a:lnTo>
                    <a:pt x="1947" y="2411"/>
                  </a:lnTo>
                  <a:lnTo>
                    <a:pt x="2037" y="1940"/>
                  </a:lnTo>
                  <a:lnTo>
                    <a:pt x="1464" y="1936"/>
                  </a:lnTo>
                  <a:lnTo>
                    <a:pt x="1442" y="1223"/>
                  </a:lnTo>
                  <a:lnTo>
                    <a:pt x="956" y="1311"/>
                  </a:lnTo>
                  <a:lnTo>
                    <a:pt x="959" y="738"/>
                  </a:lnTo>
                  <a:lnTo>
                    <a:pt x="426" y="76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717550" y="4217438"/>
              <a:ext cx="116225" cy="283425"/>
            </a:xfrm>
            <a:custGeom>
              <a:avLst/>
              <a:gdLst/>
              <a:ahLst/>
              <a:cxnLst/>
              <a:rect l="l" t="t" r="r" b="b"/>
              <a:pathLst>
                <a:path w="4649" h="11337" extrusionOk="0">
                  <a:moveTo>
                    <a:pt x="3341" y="1"/>
                  </a:moveTo>
                  <a:cubicBezTo>
                    <a:pt x="2972" y="1"/>
                    <a:pt x="2579" y="263"/>
                    <a:pt x="2291" y="809"/>
                  </a:cubicBezTo>
                  <a:cubicBezTo>
                    <a:pt x="2053" y="1258"/>
                    <a:pt x="0" y="8247"/>
                    <a:pt x="0" y="8247"/>
                  </a:cubicBezTo>
                  <a:cubicBezTo>
                    <a:pt x="0" y="8247"/>
                    <a:pt x="598" y="11303"/>
                    <a:pt x="598" y="11336"/>
                  </a:cubicBezTo>
                  <a:lnTo>
                    <a:pt x="1893" y="9709"/>
                  </a:lnTo>
                  <a:cubicBezTo>
                    <a:pt x="1893" y="9709"/>
                    <a:pt x="4649" y="2373"/>
                    <a:pt x="4351" y="1075"/>
                  </a:cubicBezTo>
                  <a:cubicBezTo>
                    <a:pt x="4188" y="371"/>
                    <a:pt x="3781" y="1"/>
                    <a:pt x="3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707375" y="4428463"/>
              <a:ext cx="57025" cy="68300"/>
            </a:xfrm>
            <a:custGeom>
              <a:avLst/>
              <a:gdLst/>
              <a:ahLst/>
              <a:cxnLst/>
              <a:rect l="l" t="t" r="r" b="b"/>
              <a:pathLst>
                <a:path w="2281" h="2732" extrusionOk="0">
                  <a:moveTo>
                    <a:pt x="90" y="0"/>
                  </a:moveTo>
                  <a:cubicBezTo>
                    <a:pt x="85" y="0"/>
                    <a:pt x="81" y="1"/>
                    <a:pt x="76" y="1"/>
                  </a:cubicBezTo>
                  <a:cubicBezTo>
                    <a:pt x="30" y="13"/>
                    <a:pt x="1" y="57"/>
                    <a:pt x="9" y="104"/>
                  </a:cubicBezTo>
                  <a:lnTo>
                    <a:pt x="510" y="2661"/>
                  </a:lnTo>
                  <a:cubicBezTo>
                    <a:pt x="517" y="2693"/>
                    <a:pt x="542" y="2720"/>
                    <a:pt x="574" y="2728"/>
                  </a:cubicBezTo>
                  <a:cubicBezTo>
                    <a:pt x="581" y="2731"/>
                    <a:pt x="589" y="2731"/>
                    <a:pt x="596" y="2731"/>
                  </a:cubicBezTo>
                  <a:cubicBezTo>
                    <a:pt x="622" y="2731"/>
                    <a:pt x="646" y="2718"/>
                    <a:pt x="663" y="2697"/>
                  </a:cubicBezTo>
                  <a:lnTo>
                    <a:pt x="2251" y="775"/>
                  </a:lnTo>
                  <a:cubicBezTo>
                    <a:pt x="2280" y="737"/>
                    <a:pt x="2275" y="681"/>
                    <a:pt x="2238" y="652"/>
                  </a:cubicBezTo>
                  <a:cubicBezTo>
                    <a:pt x="2222" y="638"/>
                    <a:pt x="2203" y="632"/>
                    <a:pt x="2183" y="632"/>
                  </a:cubicBezTo>
                  <a:cubicBezTo>
                    <a:pt x="2158" y="632"/>
                    <a:pt x="2132" y="643"/>
                    <a:pt x="2115" y="663"/>
                  </a:cubicBezTo>
                  <a:lnTo>
                    <a:pt x="645" y="2446"/>
                  </a:lnTo>
                  <a:lnTo>
                    <a:pt x="179" y="70"/>
                  </a:lnTo>
                  <a:cubicBezTo>
                    <a:pt x="171" y="27"/>
                    <a:pt x="13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715200" y="4468138"/>
              <a:ext cx="24150" cy="28625"/>
            </a:xfrm>
            <a:custGeom>
              <a:avLst/>
              <a:gdLst/>
              <a:ahLst/>
              <a:cxnLst/>
              <a:rect l="l" t="t" r="r" b="b"/>
              <a:pathLst>
                <a:path w="966" h="1145" extrusionOk="0">
                  <a:moveTo>
                    <a:pt x="206" y="215"/>
                  </a:moveTo>
                  <a:lnTo>
                    <a:pt x="728" y="384"/>
                  </a:lnTo>
                  <a:lnTo>
                    <a:pt x="333" y="861"/>
                  </a:lnTo>
                  <a:lnTo>
                    <a:pt x="206" y="215"/>
                  </a:lnTo>
                  <a:close/>
                  <a:moveTo>
                    <a:pt x="91" y="1"/>
                  </a:moveTo>
                  <a:cubicBezTo>
                    <a:pt x="70" y="1"/>
                    <a:pt x="49" y="9"/>
                    <a:pt x="34" y="23"/>
                  </a:cubicBezTo>
                  <a:cubicBezTo>
                    <a:pt x="12" y="43"/>
                    <a:pt x="1" y="74"/>
                    <a:pt x="7" y="105"/>
                  </a:cubicBezTo>
                  <a:lnTo>
                    <a:pt x="197" y="1074"/>
                  </a:lnTo>
                  <a:cubicBezTo>
                    <a:pt x="204" y="1106"/>
                    <a:pt x="229" y="1133"/>
                    <a:pt x="261" y="1141"/>
                  </a:cubicBezTo>
                  <a:cubicBezTo>
                    <a:pt x="268" y="1144"/>
                    <a:pt x="276" y="1144"/>
                    <a:pt x="283" y="1144"/>
                  </a:cubicBezTo>
                  <a:cubicBezTo>
                    <a:pt x="309" y="1144"/>
                    <a:pt x="333" y="1131"/>
                    <a:pt x="350" y="1111"/>
                  </a:cubicBezTo>
                  <a:lnTo>
                    <a:pt x="941" y="392"/>
                  </a:lnTo>
                  <a:cubicBezTo>
                    <a:pt x="959" y="369"/>
                    <a:pt x="966" y="340"/>
                    <a:pt x="958" y="312"/>
                  </a:cubicBezTo>
                  <a:cubicBezTo>
                    <a:pt x="950" y="286"/>
                    <a:pt x="927" y="263"/>
                    <a:pt x="900" y="254"/>
                  </a:cubicBezTo>
                  <a:lnTo>
                    <a:pt x="119" y="5"/>
                  </a:lnTo>
                  <a:cubicBezTo>
                    <a:pt x="110" y="2"/>
                    <a:pt x="100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707375" y="4251763"/>
              <a:ext cx="108550" cy="204025"/>
            </a:xfrm>
            <a:custGeom>
              <a:avLst/>
              <a:gdLst/>
              <a:ahLst/>
              <a:cxnLst/>
              <a:rect l="l" t="t" r="r" b="b"/>
              <a:pathLst>
                <a:path w="4342" h="8161" extrusionOk="0">
                  <a:moveTo>
                    <a:pt x="2215" y="200"/>
                  </a:moveTo>
                  <a:lnTo>
                    <a:pt x="4137" y="782"/>
                  </a:lnTo>
                  <a:lnTo>
                    <a:pt x="2113" y="7715"/>
                  </a:lnTo>
                  <a:lnTo>
                    <a:pt x="1022" y="7980"/>
                  </a:lnTo>
                  <a:lnTo>
                    <a:pt x="191" y="7131"/>
                  </a:lnTo>
                  <a:lnTo>
                    <a:pt x="2215" y="200"/>
                  </a:lnTo>
                  <a:close/>
                  <a:moveTo>
                    <a:pt x="2160" y="1"/>
                  </a:moveTo>
                  <a:cubicBezTo>
                    <a:pt x="2145" y="1"/>
                    <a:pt x="2130" y="5"/>
                    <a:pt x="2116" y="12"/>
                  </a:cubicBezTo>
                  <a:cubicBezTo>
                    <a:pt x="2097" y="21"/>
                    <a:pt x="2080" y="41"/>
                    <a:pt x="2074" y="62"/>
                  </a:cubicBezTo>
                  <a:lnTo>
                    <a:pt x="11" y="7128"/>
                  </a:lnTo>
                  <a:cubicBezTo>
                    <a:pt x="1" y="7158"/>
                    <a:pt x="9" y="7190"/>
                    <a:pt x="32" y="7213"/>
                  </a:cubicBezTo>
                  <a:lnTo>
                    <a:pt x="932" y="8133"/>
                  </a:lnTo>
                  <a:cubicBezTo>
                    <a:pt x="948" y="8149"/>
                    <a:pt x="969" y="8161"/>
                    <a:pt x="992" y="8161"/>
                  </a:cubicBezTo>
                  <a:cubicBezTo>
                    <a:pt x="1000" y="8161"/>
                    <a:pt x="1007" y="8161"/>
                    <a:pt x="1010" y="8156"/>
                  </a:cubicBezTo>
                  <a:lnTo>
                    <a:pt x="2201" y="7869"/>
                  </a:lnTo>
                  <a:cubicBezTo>
                    <a:pt x="2231" y="7862"/>
                    <a:pt x="2256" y="7841"/>
                    <a:pt x="2264" y="7810"/>
                  </a:cubicBezTo>
                  <a:lnTo>
                    <a:pt x="4327" y="746"/>
                  </a:lnTo>
                  <a:cubicBezTo>
                    <a:pt x="4342" y="700"/>
                    <a:pt x="4315" y="652"/>
                    <a:pt x="4269" y="639"/>
                  </a:cubicBezTo>
                  <a:lnTo>
                    <a:pt x="2182" y="5"/>
                  </a:lnTo>
                  <a:cubicBezTo>
                    <a:pt x="2175" y="2"/>
                    <a:pt x="2167" y="1"/>
                    <a:pt x="2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759050" y="4221088"/>
              <a:ext cx="65325" cy="50975"/>
            </a:xfrm>
            <a:custGeom>
              <a:avLst/>
              <a:gdLst/>
              <a:ahLst/>
              <a:cxnLst/>
              <a:rect l="l" t="t" r="r" b="b"/>
              <a:pathLst>
                <a:path w="2613" h="2039" extrusionOk="0">
                  <a:moveTo>
                    <a:pt x="1186" y="177"/>
                  </a:moveTo>
                  <a:cubicBezTo>
                    <a:pt x="1323" y="177"/>
                    <a:pt x="1472" y="205"/>
                    <a:pt x="1631" y="262"/>
                  </a:cubicBezTo>
                  <a:cubicBezTo>
                    <a:pt x="1930" y="368"/>
                    <a:pt x="2129" y="544"/>
                    <a:pt x="2222" y="781"/>
                  </a:cubicBezTo>
                  <a:cubicBezTo>
                    <a:pt x="2383" y="1186"/>
                    <a:pt x="2204" y="1671"/>
                    <a:pt x="2130" y="1845"/>
                  </a:cubicBezTo>
                  <a:lnTo>
                    <a:pt x="189" y="1257"/>
                  </a:lnTo>
                  <a:cubicBezTo>
                    <a:pt x="228" y="1063"/>
                    <a:pt x="367" y="531"/>
                    <a:pt x="756" y="293"/>
                  </a:cubicBezTo>
                  <a:cubicBezTo>
                    <a:pt x="883" y="215"/>
                    <a:pt x="1027" y="177"/>
                    <a:pt x="1186" y="177"/>
                  </a:cubicBezTo>
                  <a:close/>
                  <a:moveTo>
                    <a:pt x="1186" y="0"/>
                  </a:moveTo>
                  <a:cubicBezTo>
                    <a:pt x="995" y="0"/>
                    <a:pt x="821" y="48"/>
                    <a:pt x="665" y="142"/>
                  </a:cubicBezTo>
                  <a:cubicBezTo>
                    <a:pt x="120" y="477"/>
                    <a:pt x="8" y="1273"/>
                    <a:pt x="5" y="1306"/>
                  </a:cubicBezTo>
                  <a:cubicBezTo>
                    <a:pt x="0" y="1350"/>
                    <a:pt x="25" y="1388"/>
                    <a:pt x="66" y="1401"/>
                  </a:cubicBezTo>
                  <a:lnTo>
                    <a:pt x="2153" y="2033"/>
                  </a:lnTo>
                  <a:cubicBezTo>
                    <a:pt x="2161" y="2035"/>
                    <a:pt x="2170" y="2038"/>
                    <a:pt x="2178" y="2038"/>
                  </a:cubicBezTo>
                  <a:cubicBezTo>
                    <a:pt x="2211" y="2038"/>
                    <a:pt x="2240" y="2019"/>
                    <a:pt x="2258" y="1989"/>
                  </a:cubicBezTo>
                  <a:cubicBezTo>
                    <a:pt x="2271" y="1960"/>
                    <a:pt x="2612" y="1288"/>
                    <a:pt x="2386" y="716"/>
                  </a:cubicBezTo>
                  <a:cubicBezTo>
                    <a:pt x="2275" y="429"/>
                    <a:pt x="2039" y="221"/>
                    <a:pt x="1690" y="96"/>
                  </a:cubicBezTo>
                  <a:cubicBezTo>
                    <a:pt x="1511" y="32"/>
                    <a:pt x="1343" y="0"/>
                    <a:pt x="1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746675" y="4266038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6" y="0"/>
                  </a:moveTo>
                  <a:cubicBezTo>
                    <a:pt x="59" y="0"/>
                    <a:pt x="26" y="24"/>
                    <a:pt x="15" y="62"/>
                  </a:cubicBezTo>
                  <a:cubicBezTo>
                    <a:pt x="0" y="109"/>
                    <a:pt x="26" y="155"/>
                    <a:pt x="72" y="170"/>
                  </a:cubicBezTo>
                  <a:lnTo>
                    <a:pt x="2756" y="983"/>
                  </a:lnTo>
                  <a:cubicBezTo>
                    <a:pt x="2765" y="986"/>
                    <a:pt x="2773" y="987"/>
                    <a:pt x="2781" y="987"/>
                  </a:cubicBezTo>
                  <a:cubicBezTo>
                    <a:pt x="2819" y="987"/>
                    <a:pt x="2853" y="963"/>
                    <a:pt x="2866" y="925"/>
                  </a:cubicBezTo>
                  <a:cubicBezTo>
                    <a:pt x="2879" y="879"/>
                    <a:pt x="2853" y="832"/>
                    <a:pt x="2809" y="817"/>
                  </a:cubicBezTo>
                  <a:lnTo>
                    <a:pt x="123" y="4"/>
                  </a:ln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751375" y="4250563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9" y="0"/>
                  </a:moveTo>
                  <a:cubicBezTo>
                    <a:pt x="60" y="0"/>
                    <a:pt x="26" y="25"/>
                    <a:pt x="15" y="61"/>
                  </a:cubicBezTo>
                  <a:cubicBezTo>
                    <a:pt x="1" y="109"/>
                    <a:pt x="27" y="156"/>
                    <a:pt x="71" y="171"/>
                  </a:cubicBezTo>
                  <a:lnTo>
                    <a:pt x="2757" y="984"/>
                  </a:lnTo>
                  <a:cubicBezTo>
                    <a:pt x="2765" y="985"/>
                    <a:pt x="2773" y="987"/>
                    <a:pt x="2781" y="987"/>
                  </a:cubicBezTo>
                  <a:cubicBezTo>
                    <a:pt x="2819" y="987"/>
                    <a:pt x="2854" y="962"/>
                    <a:pt x="2865" y="926"/>
                  </a:cubicBezTo>
                  <a:cubicBezTo>
                    <a:pt x="2880" y="879"/>
                    <a:pt x="2854" y="831"/>
                    <a:pt x="2809" y="818"/>
                  </a:cubicBezTo>
                  <a:lnTo>
                    <a:pt x="124" y="4"/>
                  </a:lnTo>
                  <a:cubicBezTo>
                    <a:pt x="115" y="2"/>
                    <a:pt x="10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729750" y="4277163"/>
              <a:ext cx="55700" cy="178625"/>
            </a:xfrm>
            <a:custGeom>
              <a:avLst/>
              <a:gdLst/>
              <a:ahLst/>
              <a:cxnLst/>
              <a:rect l="l" t="t" r="r" b="b"/>
              <a:pathLst>
                <a:path w="2228" h="7145" extrusionOk="0">
                  <a:moveTo>
                    <a:pt x="2133" y="1"/>
                  </a:moveTo>
                  <a:cubicBezTo>
                    <a:pt x="2095" y="1"/>
                    <a:pt x="2059" y="24"/>
                    <a:pt x="2047" y="62"/>
                  </a:cubicBezTo>
                  <a:lnTo>
                    <a:pt x="14" y="7031"/>
                  </a:lnTo>
                  <a:cubicBezTo>
                    <a:pt x="0" y="7079"/>
                    <a:pt x="28" y="7125"/>
                    <a:pt x="73" y="7140"/>
                  </a:cubicBezTo>
                  <a:cubicBezTo>
                    <a:pt x="81" y="7141"/>
                    <a:pt x="89" y="7145"/>
                    <a:pt x="97" y="7145"/>
                  </a:cubicBezTo>
                  <a:cubicBezTo>
                    <a:pt x="136" y="7145"/>
                    <a:pt x="171" y="7120"/>
                    <a:pt x="181" y="7081"/>
                  </a:cubicBezTo>
                  <a:lnTo>
                    <a:pt x="2214" y="112"/>
                  </a:lnTo>
                  <a:cubicBezTo>
                    <a:pt x="2227" y="66"/>
                    <a:pt x="2201" y="18"/>
                    <a:pt x="2155" y="3"/>
                  </a:cubicBezTo>
                  <a:cubicBezTo>
                    <a:pt x="2148" y="1"/>
                    <a:pt x="2140" y="1"/>
                    <a:pt x="2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7873450" y="4373713"/>
              <a:ext cx="131400" cy="168725"/>
            </a:xfrm>
            <a:custGeom>
              <a:avLst/>
              <a:gdLst/>
              <a:ahLst/>
              <a:cxnLst/>
              <a:rect l="l" t="t" r="r" b="b"/>
              <a:pathLst>
                <a:path w="5256" h="6749" extrusionOk="0">
                  <a:moveTo>
                    <a:pt x="3444" y="0"/>
                  </a:moveTo>
                  <a:lnTo>
                    <a:pt x="1" y="5857"/>
                  </a:lnTo>
                  <a:lnTo>
                    <a:pt x="517" y="6655"/>
                  </a:lnTo>
                  <a:lnTo>
                    <a:pt x="1446" y="6748"/>
                  </a:lnTo>
                  <a:lnTo>
                    <a:pt x="5256" y="1070"/>
                  </a:lnTo>
                  <a:lnTo>
                    <a:pt x="4140" y="81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7959525" y="4373713"/>
              <a:ext cx="45325" cy="26775"/>
            </a:xfrm>
            <a:custGeom>
              <a:avLst/>
              <a:gdLst/>
              <a:ahLst/>
              <a:cxnLst/>
              <a:rect l="l" t="t" r="r" b="b"/>
              <a:pathLst>
                <a:path w="1813" h="1071" extrusionOk="0">
                  <a:moveTo>
                    <a:pt x="1" y="0"/>
                  </a:moveTo>
                  <a:lnTo>
                    <a:pt x="697" y="818"/>
                  </a:lnTo>
                  <a:lnTo>
                    <a:pt x="1813" y="1070"/>
                  </a:lnTo>
                  <a:lnTo>
                    <a:pt x="1046" y="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7866125" y="4520113"/>
              <a:ext cx="43500" cy="57275"/>
            </a:xfrm>
            <a:custGeom>
              <a:avLst/>
              <a:gdLst/>
              <a:ahLst/>
              <a:cxnLst/>
              <a:rect l="l" t="t" r="r" b="b"/>
              <a:pathLst>
                <a:path w="1740" h="2291" extrusionOk="0">
                  <a:moveTo>
                    <a:pt x="294" y="1"/>
                  </a:moveTo>
                  <a:lnTo>
                    <a:pt x="87" y="1623"/>
                  </a:lnTo>
                  <a:lnTo>
                    <a:pt x="1" y="2290"/>
                  </a:lnTo>
                  <a:lnTo>
                    <a:pt x="535" y="1861"/>
                  </a:lnTo>
                  <a:lnTo>
                    <a:pt x="1739" y="892"/>
                  </a:lnTo>
                  <a:lnTo>
                    <a:pt x="810" y="799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866125" y="4560688"/>
              <a:ext cx="13375" cy="16700"/>
            </a:xfrm>
            <a:custGeom>
              <a:avLst/>
              <a:gdLst/>
              <a:ahLst/>
              <a:cxnLst/>
              <a:rect l="l" t="t" r="r" b="b"/>
              <a:pathLst>
                <a:path w="535" h="668" extrusionOk="0">
                  <a:moveTo>
                    <a:pt x="87" y="0"/>
                  </a:moveTo>
                  <a:lnTo>
                    <a:pt x="1" y="667"/>
                  </a:lnTo>
                  <a:lnTo>
                    <a:pt x="535" y="23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7884200" y="4394838"/>
              <a:ext cx="95225" cy="147225"/>
            </a:xfrm>
            <a:custGeom>
              <a:avLst/>
              <a:gdLst/>
              <a:ahLst/>
              <a:cxnLst/>
              <a:rect l="l" t="t" r="r" b="b"/>
              <a:pathLst>
                <a:path w="3809" h="5889" extrusionOk="0">
                  <a:moveTo>
                    <a:pt x="3719" y="0"/>
                  </a:moveTo>
                  <a:cubicBezTo>
                    <a:pt x="3693" y="0"/>
                    <a:pt x="3667" y="13"/>
                    <a:pt x="3653" y="37"/>
                  </a:cubicBezTo>
                  <a:lnTo>
                    <a:pt x="23" y="5767"/>
                  </a:lnTo>
                  <a:cubicBezTo>
                    <a:pt x="0" y="5805"/>
                    <a:pt x="12" y="5852"/>
                    <a:pt x="48" y="5875"/>
                  </a:cubicBezTo>
                  <a:cubicBezTo>
                    <a:pt x="61" y="5884"/>
                    <a:pt x="74" y="5889"/>
                    <a:pt x="89" y="5889"/>
                  </a:cubicBezTo>
                  <a:cubicBezTo>
                    <a:pt x="113" y="5889"/>
                    <a:pt x="138" y="5874"/>
                    <a:pt x="156" y="5851"/>
                  </a:cubicBezTo>
                  <a:lnTo>
                    <a:pt x="3785" y="121"/>
                  </a:lnTo>
                  <a:cubicBezTo>
                    <a:pt x="3808" y="83"/>
                    <a:pt x="3799" y="34"/>
                    <a:pt x="3761" y="12"/>
                  </a:cubicBezTo>
                  <a:cubicBezTo>
                    <a:pt x="3748" y="4"/>
                    <a:pt x="3733" y="0"/>
                    <a:pt x="371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974475" y="4381813"/>
              <a:ext cx="15150" cy="10475"/>
            </a:xfrm>
            <a:custGeom>
              <a:avLst/>
              <a:gdLst/>
              <a:ahLst/>
              <a:cxnLst/>
              <a:rect l="l" t="t" r="r" b="b"/>
              <a:pathLst>
                <a:path w="606" h="419" extrusionOk="0">
                  <a:moveTo>
                    <a:pt x="1" y="1"/>
                  </a:moveTo>
                  <a:lnTo>
                    <a:pt x="199" y="299"/>
                  </a:lnTo>
                  <a:lnTo>
                    <a:pt x="605" y="419"/>
                  </a:lnTo>
                  <a:lnTo>
                    <a:pt x="605" y="419"/>
                  </a:lnTo>
                  <a:lnTo>
                    <a:pt x="346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39325" y="2819238"/>
              <a:ext cx="179275" cy="118075"/>
            </a:xfrm>
            <a:custGeom>
              <a:avLst/>
              <a:gdLst/>
              <a:ahLst/>
              <a:cxnLst/>
              <a:rect l="l" t="t" r="r" b="b"/>
              <a:pathLst>
                <a:path w="7171" h="4723" extrusionOk="0">
                  <a:moveTo>
                    <a:pt x="5969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6"/>
                    <a:pt x="3426" y="1466"/>
                    <a:pt x="3309" y="1563"/>
                  </a:cubicBezTo>
                  <a:cubicBezTo>
                    <a:pt x="2485" y="2236"/>
                    <a:pt x="2031" y="2607"/>
                    <a:pt x="2003" y="2928"/>
                  </a:cubicBezTo>
                  <a:cubicBezTo>
                    <a:pt x="1995" y="3029"/>
                    <a:pt x="2028" y="3123"/>
                    <a:pt x="2107" y="3211"/>
                  </a:cubicBezTo>
                  <a:cubicBezTo>
                    <a:pt x="2193" y="3310"/>
                    <a:pt x="2301" y="3359"/>
                    <a:pt x="2436" y="3359"/>
                  </a:cubicBezTo>
                  <a:cubicBezTo>
                    <a:pt x="2960" y="3359"/>
                    <a:pt x="3894" y="2631"/>
                    <a:pt x="5531" y="1261"/>
                  </a:cubicBezTo>
                  <a:cubicBezTo>
                    <a:pt x="5556" y="1240"/>
                    <a:pt x="5558" y="1204"/>
                    <a:pt x="5538" y="1179"/>
                  </a:cubicBezTo>
                  <a:cubicBezTo>
                    <a:pt x="5526" y="1165"/>
                    <a:pt x="5509" y="1157"/>
                    <a:pt x="5493" y="1157"/>
                  </a:cubicBezTo>
                  <a:cubicBezTo>
                    <a:pt x="5480" y="1157"/>
                    <a:pt x="5467" y="1162"/>
                    <a:pt x="5456" y="1171"/>
                  </a:cubicBezTo>
                  <a:cubicBezTo>
                    <a:pt x="3966" y="2420"/>
                    <a:pt x="2946" y="3238"/>
                    <a:pt x="2438" y="3238"/>
                  </a:cubicBezTo>
                  <a:cubicBezTo>
                    <a:pt x="2337" y="3238"/>
                    <a:pt x="2255" y="3205"/>
                    <a:pt x="2195" y="3136"/>
                  </a:cubicBezTo>
                  <a:cubicBezTo>
                    <a:pt x="2139" y="3070"/>
                    <a:pt x="2115" y="3008"/>
                    <a:pt x="2121" y="2939"/>
                  </a:cubicBezTo>
                  <a:cubicBezTo>
                    <a:pt x="2146" y="2666"/>
                    <a:pt x="2610" y="2285"/>
                    <a:pt x="3385" y="1653"/>
                  </a:cubicBezTo>
                  <a:cubicBezTo>
                    <a:pt x="3501" y="1558"/>
                    <a:pt x="3626" y="1456"/>
                    <a:pt x="3757" y="1347"/>
                  </a:cubicBezTo>
                  <a:cubicBezTo>
                    <a:pt x="4790" y="495"/>
                    <a:pt x="5464" y="120"/>
                    <a:pt x="5965" y="120"/>
                  </a:cubicBezTo>
                  <a:cubicBezTo>
                    <a:pt x="6011" y="120"/>
                    <a:pt x="6055" y="123"/>
                    <a:pt x="6098" y="129"/>
                  </a:cubicBezTo>
                  <a:cubicBezTo>
                    <a:pt x="6354" y="167"/>
                    <a:pt x="6570" y="319"/>
                    <a:pt x="6755" y="598"/>
                  </a:cubicBezTo>
                  <a:cubicBezTo>
                    <a:pt x="6980" y="934"/>
                    <a:pt x="6057" y="2009"/>
                    <a:pt x="4656" y="3047"/>
                  </a:cubicBezTo>
                  <a:cubicBezTo>
                    <a:pt x="3518" y="3890"/>
                    <a:pt x="2172" y="4613"/>
                    <a:pt x="1370" y="4613"/>
                  </a:cubicBezTo>
                  <a:cubicBezTo>
                    <a:pt x="1128" y="4613"/>
                    <a:pt x="936" y="4546"/>
                    <a:pt x="814" y="4398"/>
                  </a:cubicBezTo>
                  <a:cubicBezTo>
                    <a:pt x="188" y="3631"/>
                    <a:pt x="974" y="2754"/>
                    <a:pt x="3214" y="626"/>
                  </a:cubicBezTo>
                  <a:cubicBezTo>
                    <a:pt x="3237" y="606"/>
                    <a:pt x="3239" y="567"/>
                    <a:pt x="3216" y="544"/>
                  </a:cubicBezTo>
                  <a:cubicBezTo>
                    <a:pt x="3206" y="532"/>
                    <a:pt x="3190" y="526"/>
                    <a:pt x="3174" y="526"/>
                  </a:cubicBezTo>
                  <a:cubicBezTo>
                    <a:pt x="3160" y="526"/>
                    <a:pt x="3146" y="531"/>
                    <a:pt x="3134" y="542"/>
                  </a:cubicBezTo>
                  <a:cubicBezTo>
                    <a:pt x="996" y="2574"/>
                    <a:pt x="1" y="3590"/>
                    <a:pt x="724" y="4473"/>
                  </a:cubicBezTo>
                  <a:cubicBezTo>
                    <a:pt x="851" y="4627"/>
                    <a:pt x="1069" y="4722"/>
                    <a:pt x="1392" y="4722"/>
                  </a:cubicBezTo>
                  <a:cubicBezTo>
                    <a:pt x="2057" y="4722"/>
                    <a:pt x="3150" y="4311"/>
                    <a:pt x="4727" y="3141"/>
                  </a:cubicBezTo>
                  <a:cubicBezTo>
                    <a:pt x="5974" y="2218"/>
                    <a:pt x="7170" y="1007"/>
                    <a:pt x="6852" y="532"/>
                  </a:cubicBezTo>
                  <a:cubicBezTo>
                    <a:pt x="6647" y="224"/>
                    <a:pt x="6406" y="55"/>
                    <a:pt x="6115" y="11"/>
                  </a:cubicBezTo>
                  <a:cubicBezTo>
                    <a:pt x="6067" y="4"/>
                    <a:pt x="6019" y="1"/>
                    <a:pt x="59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628675" y="2818138"/>
              <a:ext cx="179300" cy="117975"/>
            </a:xfrm>
            <a:custGeom>
              <a:avLst/>
              <a:gdLst/>
              <a:ahLst/>
              <a:cxnLst/>
              <a:rect l="l" t="t" r="r" b="b"/>
              <a:pathLst>
                <a:path w="7172" h="4719" extrusionOk="0">
                  <a:moveTo>
                    <a:pt x="5968" y="0"/>
                  </a:moveTo>
                  <a:cubicBezTo>
                    <a:pt x="5437" y="0"/>
                    <a:pt x="4737" y="387"/>
                    <a:pt x="3683" y="1256"/>
                  </a:cubicBezTo>
                  <a:cubicBezTo>
                    <a:pt x="3552" y="1363"/>
                    <a:pt x="3427" y="1464"/>
                    <a:pt x="3311" y="1561"/>
                  </a:cubicBezTo>
                  <a:cubicBezTo>
                    <a:pt x="2487" y="2234"/>
                    <a:pt x="2033" y="2606"/>
                    <a:pt x="2007" y="2928"/>
                  </a:cubicBezTo>
                  <a:cubicBezTo>
                    <a:pt x="1998" y="3028"/>
                    <a:pt x="2031" y="3123"/>
                    <a:pt x="2108" y="3209"/>
                  </a:cubicBezTo>
                  <a:cubicBezTo>
                    <a:pt x="2194" y="3309"/>
                    <a:pt x="2303" y="3357"/>
                    <a:pt x="2438" y="3357"/>
                  </a:cubicBezTo>
                  <a:cubicBezTo>
                    <a:pt x="2963" y="3357"/>
                    <a:pt x="3897" y="2630"/>
                    <a:pt x="5533" y="1259"/>
                  </a:cubicBezTo>
                  <a:cubicBezTo>
                    <a:pt x="5558" y="1240"/>
                    <a:pt x="5559" y="1202"/>
                    <a:pt x="5540" y="1177"/>
                  </a:cubicBezTo>
                  <a:cubicBezTo>
                    <a:pt x="5528" y="1164"/>
                    <a:pt x="5511" y="1157"/>
                    <a:pt x="5494" y="1157"/>
                  </a:cubicBezTo>
                  <a:cubicBezTo>
                    <a:pt x="5481" y="1157"/>
                    <a:pt x="5468" y="1161"/>
                    <a:pt x="5458" y="1169"/>
                  </a:cubicBezTo>
                  <a:cubicBezTo>
                    <a:pt x="3968" y="2418"/>
                    <a:pt x="2948" y="3237"/>
                    <a:pt x="2441" y="3237"/>
                  </a:cubicBezTo>
                  <a:cubicBezTo>
                    <a:pt x="2338" y="3237"/>
                    <a:pt x="2257" y="3203"/>
                    <a:pt x="2197" y="3134"/>
                  </a:cubicBezTo>
                  <a:cubicBezTo>
                    <a:pt x="2141" y="3068"/>
                    <a:pt x="2116" y="3008"/>
                    <a:pt x="2123" y="2937"/>
                  </a:cubicBezTo>
                  <a:cubicBezTo>
                    <a:pt x="2146" y="2665"/>
                    <a:pt x="2611" y="2284"/>
                    <a:pt x="3385" y="1651"/>
                  </a:cubicBezTo>
                  <a:cubicBezTo>
                    <a:pt x="3501" y="1554"/>
                    <a:pt x="3626" y="1453"/>
                    <a:pt x="3757" y="1345"/>
                  </a:cubicBezTo>
                  <a:cubicBezTo>
                    <a:pt x="4789" y="493"/>
                    <a:pt x="5462" y="116"/>
                    <a:pt x="5963" y="116"/>
                  </a:cubicBezTo>
                  <a:cubicBezTo>
                    <a:pt x="6010" y="116"/>
                    <a:pt x="6055" y="119"/>
                    <a:pt x="6098" y="125"/>
                  </a:cubicBezTo>
                  <a:cubicBezTo>
                    <a:pt x="6354" y="165"/>
                    <a:pt x="6570" y="316"/>
                    <a:pt x="6755" y="594"/>
                  </a:cubicBezTo>
                  <a:cubicBezTo>
                    <a:pt x="6980" y="928"/>
                    <a:pt x="6057" y="2005"/>
                    <a:pt x="4656" y="3044"/>
                  </a:cubicBezTo>
                  <a:cubicBezTo>
                    <a:pt x="3518" y="3887"/>
                    <a:pt x="2171" y="4609"/>
                    <a:pt x="1370" y="4609"/>
                  </a:cubicBezTo>
                  <a:cubicBezTo>
                    <a:pt x="1128" y="4609"/>
                    <a:pt x="935" y="4543"/>
                    <a:pt x="814" y="4394"/>
                  </a:cubicBezTo>
                  <a:cubicBezTo>
                    <a:pt x="188" y="3627"/>
                    <a:pt x="974" y="2751"/>
                    <a:pt x="3214" y="624"/>
                  </a:cubicBezTo>
                  <a:cubicBezTo>
                    <a:pt x="3237" y="602"/>
                    <a:pt x="3239" y="563"/>
                    <a:pt x="3216" y="542"/>
                  </a:cubicBezTo>
                  <a:cubicBezTo>
                    <a:pt x="3206" y="530"/>
                    <a:pt x="3190" y="523"/>
                    <a:pt x="3174" y="523"/>
                  </a:cubicBezTo>
                  <a:cubicBezTo>
                    <a:pt x="3159" y="523"/>
                    <a:pt x="3145" y="528"/>
                    <a:pt x="3134" y="538"/>
                  </a:cubicBezTo>
                  <a:cubicBezTo>
                    <a:pt x="996" y="2570"/>
                    <a:pt x="1" y="3586"/>
                    <a:pt x="724" y="4470"/>
                  </a:cubicBezTo>
                  <a:cubicBezTo>
                    <a:pt x="851" y="4624"/>
                    <a:pt x="1069" y="4719"/>
                    <a:pt x="1392" y="4719"/>
                  </a:cubicBezTo>
                  <a:cubicBezTo>
                    <a:pt x="2056" y="4719"/>
                    <a:pt x="3150" y="4309"/>
                    <a:pt x="4728" y="3141"/>
                  </a:cubicBezTo>
                  <a:cubicBezTo>
                    <a:pt x="5974" y="2216"/>
                    <a:pt x="7172" y="1005"/>
                    <a:pt x="6854" y="530"/>
                  </a:cubicBezTo>
                  <a:cubicBezTo>
                    <a:pt x="6649" y="224"/>
                    <a:pt x="6408" y="53"/>
                    <a:pt x="6116" y="11"/>
                  </a:cubicBezTo>
                  <a:cubicBezTo>
                    <a:pt x="6068" y="4"/>
                    <a:pt x="6019" y="0"/>
                    <a:pt x="5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345550" y="3876363"/>
              <a:ext cx="179250" cy="118025"/>
            </a:xfrm>
            <a:custGeom>
              <a:avLst/>
              <a:gdLst/>
              <a:ahLst/>
              <a:cxnLst/>
              <a:rect l="l" t="t" r="r" b="b"/>
              <a:pathLst>
                <a:path w="7170" h="4721" extrusionOk="0">
                  <a:moveTo>
                    <a:pt x="5968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3"/>
                    <a:pt x="3425" y="1466"/>
                    <a:pt x="3307" y="1563"/>
                  </a:cubicBezTo>
                  <a:cubicBezTo>
                    <a:pt x="2485" y="2236"/>
                    <a:pt x="2029" y="2607"/>
                    <a:pt x="2003" y="2928"/>
                  </a:cubicBezTo>
                  <a:cubicBezTo>
                    <a:pt x="1995" y="3029"/>
                    <a:pt x="2028" y="3123"/>
                    <a:pt x="2106" y="3211"/>
                  </a:cubicBezTo>
                  <a:cubicBezTo>
                    <a:pt x="2192" y="3310"/>
                    <a:pt x="2300" y="3359"/>
                    <a:pt x="2436" y="3359"/>
                  </a:cubicBezTo>
                  <a:cubicBezTo>
                    <a:pt x="2960" y="3359"/>
                    <a:pt x="3893" y="2631"/>
                    <a:pt x="5531" y="1261"/>
                  </a:cubicBezTo>
                  <a:cubicBezTo>
                    <a:pt x="5554" y="1240"/>
                    <a:pt x="5557" y="1206"/>
                    <a:pt x="5536" y="1179"/>
                  </a:cubicBezTo>
                  <a:cubicBezTo>
                    <a:pt x="5525" y="1165"/>
                    <a:pt x="5508" y="1157"/>
                    <a:pt x="5491" y="1157"/>
                  </a:cubicBezTo>
                  <a:cubicBezTo>
                    <a:pt x="5478" y="1157"/>
                    <a:pt x="5465" y="1162"/>
                    <a:pt x="5454" y="1171"/>
                  </a:cubicBezTo>
                  <a:cubicBezTo>
                    <a:pt x="3965" y="2420"/>
                    <a:pt x="2944" y="3238"/>
                    <a:pt x="2437" y="3238"/>
                  </a:cubicBezTo>
                  <a:cubicBezTo>
                    <a:pt x="2335" y="3238"/>
                    <a:pt x="2253" y="3205"/>
                    <a:pt x="2193" y="3136"/>
                  </a:cubicBezTo>
                  <a:cubicBezTo>
                    <a:pt x="2137" y="3070"/>
                    <a:pt x="2113" y="3008"/>
                    <a:pt x="2119" y="2939"/>
                  </a:cubicBezTo>
                  <a:cubicBezTo>
                    <a:pt x="2142" y="2666"/>
                    <a:pt x="2609" y="2286"/>
                    <a:pt x="3381" y="1653"/>
                  </a:cubicBezTo>
                  <a:cubicBezTo>
                    <a:pt x="3499" y="1556"/>
                    <a:pt x="3624" y="1453"/>
                    <a:pt x="3755" y="1345"/>
                  </a:cubicBezTo>
                  <a:cubicBezTo>
                    <a:pt x="4785" y="494"/>
                    <a:pt x="5460" y="116"/>
                    <a:pt x="5960" y="116"/>
                  </a:cubicBezTo>
                  <a:cubicBezTo>
                    <a:pt x="6007" y="116"/>
                    <a:pt x="6051" y="119"/>
                    <a:pt x="6095" y="126"/>
                  </a:cubicBezTo>
                  <a:cubicBezTo>
                    <a:pt x="6352" y="165"/>
                    <a:pt x="6567" y="318"/>
                    <a:pt x="6753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8" y="3888"/>
                    <a:pt x="2173" y="4610"/>
                    <a:pt x="1371" y="4610"/>
                  </a:cubicBezTo>
                  <a:cubicBezTo>
                    <a:pt x="1128" y="4610"/>
                    <a:pt x="935" y="4544"/>
                    <a:pt x="813" y="4394"/>
                  </a:cubicBezTo>
                  <a:cubicBezTo>
                    <a:pt x="186" y="3629"/>
                    <a:pt x="972" y="2753"/>
                    <a:pt x="3214" y="624"/>
                  </a:cubicBezTo>
                  <a:cubicBezTo>
                    <a:pt x="3237" y="604"/>
                    <a:pt x="3239" y="565"/>
                    <a:pt x="3216" y="542"/>
                  </a:cubicBezTo>
                  <a:cubicBezTo>
                    <a:pt x="3205" y="530"/>
                    <a:pt x="3190" y="524"/>
                    <a:pt x="3174" y="524"/>
                  </a:cubicBezTo>
                  <a:cubicBezTo>
                    <a:pt x="3160" y="524"/>
                    <a:pt x="3145" y="529"/>
                    <a:pt x="3134" y="540"/>
                  </a:cubicBezTo>
                  <a:cubicBezTo>
                    <a:pt x="995" y="2572"/>
                    <a:pt x="1" y="3588"/>
                    <a:pt x="723" y="4471"/>
                  </a:cubicBezTo>
                  <a:cubicBezTo>
                    <a:pt x="849" y="4624"/>
                    <a:pt x="1069" y="4721"/>
                    <a:pt x="1390" y="4721"/>
                  </a:cubicBezTo>
                  <a:cubicBezTo>
                    <a:pt x="2054" y="4721"/>
                    <a:pt x="3150" y="4311"/>
                    <a:pt x="4725" y="3141"/>
                  </a:cubicBezTo>
                  <a:cubicBezTo>
                    <a:pt x="5973" y="2218"/>
                    <a:pt x="7170" y="1007"/>
                    <a:pt x="6852" y="532"/>
                  </a:cubicBezTo>
                  <a:cubicBezTo>
                    <a:pt x="6647" y="224"/>
                    <a:pt x="6404" y="55"/>
                    <a:pt x="6114" y="11"/>
                  </a:cubicBezTo>
                  <a:cubicBezTo>
                    <a:pt x="6067" y="4"/>
                    <a:pt x="6018" y="1"/>
                    <a:pt x="596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334900" y="3875213"/>
              <a:ext cx="179250" cy="118075"/>
            </a:xfrm>
            <a:custGeom>
              <a:avLst/>
              <a:gdLst/>
              <a:ahLst/>
              <a:cxnLst/>
              <a:rect l="l" t="t" r="r" b="b"/>
              <a:pathLst>
                <a:path w="7170" h="4723" extrusionOk="0">
                  <a:moveTo>
                    <a:pt x="5963" y="0"/>
                  </a:moveTo>
                  <a:cubicBezTo>
                    <a:pt x="5431" y="0"/>
                    <a:pt x="4734" y="388"/>
                    <a:pt x="3681" y="1257"/>
                  </a:cubicBezTo>
                  <a:cubicBezTo>
                    <a:pt x="3550" y="1365"/>
                    <a:pt x="3425" y="1465"/>
                    <a:pt x="3307" y="1561"/>
                  </a:cubicBezTo>
                  <a:cubicBezTo>
                    <a:pt x="2485" y="2235"/>
                    <a:pt x="2029" y="2605"/>
                    <a:pt x="2003" y="2928"/>
                  </a:cubicBezTo>
                  <a:cubicBezTo>
                    <a:pt x="1995" y="3028"/>
                    <a:pt x="2028" y="3121"/>
                    <a:pt x="2106" y="3210"/>
                  </a:cubicBezTo>
                  <a:cubicBezTo>
                    <a:pt x="2192" y="3309"/>
                    <a:pt x="2300" y="3358"/>
                    <a:pt x="2436" y="3358"/>
                  </a:cubicBezTo>
                  <a:cubicBezTo>
                    <a:pt x="2960" y="3358"/>
                    <a:pt x="3894" y="2630"/>
                    <a:pt x="5531" y="1260"/>
                  </a:cubicBezTo>
                  <a:cubicBezTo>
                    <a:pt x="5556" y="1240"/>
                    <a:pt x="5557" y="1203"/>
                    <a:pt x="5536" y="1178"/>
                  </a:cubicBezTo>
                  <a:cubicBezTo>
                    <a:pt x="5525" y="1163"/>
                    <a:pt x="5509" y="1156"/>
                    <a:pt x="5492" y="1156"/>
                  </a:cubicBezTo>
                  <a:cubicBezTo>
                    <a:pt x="5478" y="1156"/>
                    <a:pt x="5465" y="1161"/>
                    <a:pt x="5454" y="1170"/>
                  </a:cubicBezTo>
                  <a:cubicBezTo>
                    <a:pt x="3965" y="2418"/>
                    <a:pt x="2944" y="3236"/>
                    <a:pt x="2436" y="3236"/>
                  </a:cubicBezTo>
                  <a:cubicBezTo>
                    <a:pt x="2335" y="3236"/>
                    <a:pt x="2253" y="3203"/>
                    <a:pt x="2193" y="3134"/>
                  </a:cubicBezTo>
                  <a:cubicBezTo>
                    <a:pt x="2137" y="3069"/>
                    <a:pt x="2114" y="3007"/>
                    <a:pt x="2119" y="2938"/>
                  </a:cubicBezTo>
                  <a:cubicBezTo>
                    <a:pt x="2144" y="2666"/>
                    <a:pt x="2611" y="2284"/>
                    <a:pt x="3384" y="1651"/>
                  </a:cubicBezTo>
                  <a:cubicBezTo>
                    <a:pt x="3501" y="1556"/>
                    <a:pt x="3625" y="1455"/>
                    <a:pt x="3756" y="1347"/>
                  </a:cubicBezTo>
                  <a:cubicBezTo>
                    <a:pt x="4788" y="495"/>
                    <a:pt x="5462" y="118"/>
                    <a:pt x="5963" y="118"/>
                  </a:cubicBezTo>
                  <a:cubicBezTo>
                    <a:pt x="6009" y="118"/>
                    <a:pt x="6054" y="121"/>
                    <a:pt x="6098" y="128"/>
                  </a:cubicBezTo>
                  <a:cubicBezTo>
                    <a:pt x="6354" y="167"/>
                    <a:pt x="6568" y="318"/>
                    <a:pt x="6755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7" y="3889"/>
                    <a:pt x="2171" y="4611"/>
                    <a:pt x="1370" y="4611"/>
                  </a:cubicBezTo>
                  <a:cubicBezTo>
                    <a:pt x="1128" y="4611"/>
                    <a:pt x="935" y="4545"/>
                    <a:pt x="813" y="4396"/>
                  </a:cubicBezTo>
                  <a:cubicBezTo>
                    <a:pt x="186" y="3629"/>
                    <a:pt x="972" y="2753"/>
                    <a:pt x="3214" y="626"/>
                  </a:cubicBezTo>
                  <a:cubicBezTo>
                    <a:pt x="3237" y="604"/>
                    <a:pt x="3238" y="565"/>
                    <a:pt x="3216" y="544"/>
                  </a:cubicBezTo>
                  <a:cubicBezTo>
                    <a:pt x="3205" y="532"/>
                    <a:pt x="3189" y="525"/>
                    <a:pt x="3173" y="525"/>
                  </a:cubicBezTo>
                  <a:cubicBezTo>
                    <a:pt x="3159" y="525"/>
                    <a:pt x="3144" y="530"/>
                    <a:pt x="3134" y="541"/>
                  </a:cubicBezTo>
                  <a:cubicBezTo>
                    <a:pt x="995" y="2572"/>
                    <a:pt x="1" y="3588"/>
                    <a:pt x="723" y="4472"/>
                  </a:cubicBezTo>
                  <a:cubicBezTo>
                    <a:pt x="849" y="4626"/>
                    <a:pt x="1069" y="4722"/>
                    <a:pt x="1390" y="4722"/>
                  </a:cubicBezTo>
                  <a:cubicBezTo>
                    <a:pt x="2054" y="4719"/>
                    <a:pt x="3150" y="4309"/>
                    <a:pt x="4725" y="3141"/>
                  </a:cubicBezTo>
                  <a:cubicBezTo>
                    <a:pt x="5973" y="2217"/>
                    <a:pt x="7170" y="1006"/>
                    <a:pt x="6852" y="531"/>
                  </a:cubicBezTo>
                  <a:cubicBezTo>
                    <a:pt x="6647" y="224"/>
                    <a:pt x="6404" y="54"/>
                    <a:pt x="6114" y="11"/>
                  </a:cubicBezTo>
                  <a:cubicBezTo>
                    <a:pt x="6065" y="4"/>
                    <a:pt x="6015" y="0"/>
                    <a:pt x="5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329525" y="4412288"/>
              <a:ext cx="114500" cy="168725"/>
            </a:xfrm>
            <a:custGeom>
              <a:avLst/>
              <a:gdLst/>
              <a:ahLst/>
              <a:cxnLst/>
              <a:rect l="l" t="t" r="r" b="b"/>
              <a:pathLst>
                <a:path w="4580" h="6749" extrusionOk="0">
                  <a:moveTo>
                    <a:pt x="1166" y="1"/>
                  </a:moveTo>
                  <a:cubicBezTo>
                    <a:pt x="989" y="1"/>
                    <a:pt x="815" y="56"/>
                    <a:pt x="638" y="168"/>
                  </a:cubicBezTo>
                  <a:cubicBezTo>
                    <a:pt x="127" y="496"/>
                    <a:pt x="45" y="1774"/>
                    <a:pt x="1494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7" y="6749"/>
                    <a:pt x="3793" y="6739"/>
                    <a:pt x="3834" y="6714"/>
                  </a:cubicBezTo>
                  <a:cubicBezTo>
                    <a:pt x="4163" y="6546"/>
                    <a:pt x="4360" y="6324"/>
                    <a:pt x="4437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6" y="3201"/>
                    <a:pt x="3224" y="3075"/>
                  </a:cubicBezTo>
                  <a:cubicBezTo>
                    <a:pt x="2651" y="2179"/>
                    <a:pt x="2334" y="1684"/>
                    <a:pt x="2020" y="1620"/>
                  </a:cubicBezTo>
                  <a:cubicBezTo>
                    <a:pt x="1995" y="1615"/>
                    <a:pt x="1971" y="1613"/>
                    <a:pt x="1947" y="1613"/>
                  </a:cubicBezTo>
                  <a:cubicBezTo>
                    <a:pt x="1872" y="1613"/>
                    <a:pt x="1801" y="1636"/>
                    <a:pt x="1726" y="1687"/>
                  </a:cubicBezTo>
                  <a:cubicBezTo>
                    <a:pt x="1200" y="2046"/>
                    <a:pt x="1790" y="3070"/>
                    <a:pt x="3262" y="5317"/>
                  </a:cubicBezTo>
                  <a:cubicBezTo>
                    <a:pt x="3274" y="5334"/>
                    <a:pt x="3293" y="5344"/>
                    <a:pt x="3312" y="5344"/>
                  </a:cubicBezTo>
                  <a:cubicBezTo>
                    <a:pt x="3323" y="5344"/>
                    <a:pt x="3334" y="5340"/>
                    <a:pt x="3344" y="5333"/>
                  </a:cubicBezTo>
                  <a:cubicBezTo>
                    <a:pt x="3372" y="5315"/>
                    <a:pt x="3380" y="5277"/>
                    <a:pt x="3360" y="5251"/>
                  </a:cubicBezTo>
                  <a:cubicBezTo>
                    <a:pt x="2082" y="3301"/>
                    <a:pt x="1340" y="2093"/>
                    <a:pt x="1792" y="1784"/>
                  </a:cubicBezTo>
                  <a:cubicBezTo>
                    <a:pt x="1847" y="1746"/>
                    <a:pt x="1898" y="1728"/>
                    <a:pt x="1949" y="1728"/>
                  </a:cubicBezTo>
                  <a:cubicBezTo>
                    <a:pt x="1965" y="1728"/>
                    <a:pt x="1981" y="1730"/>
                    <a:pt x="1997" y="1733"/>
                  </a:cubicBezTo>
                  <a:cubicBezTo>
                    <a:pt x="2262" y="1785"/>
                    <a:pt x="2587" y="2293"/>
                    <a:pt x="3126" y="3136"/>
                  </a:cubicBezTo>
                  <a:cubicBezTo>
                    <a:pt x="3208" y="3265"/>
                    <a:pt x="3293" y="3399"/>
                    <a:pt x="3385" y="3544"/>
                  </a:cubicBezTo>
                  <a:cubicBezTo>
                    <a:pt x="4178" y="4773"/>
                    <a:pt x="4458" y="5510"/>
                    <a:pt x="4324" y="6011"/>
                  </a:cubicBezTo>
                  <a:cubicBezTo>
                    <a:pt x="4256" y="6262"/>
                    <a:pt x="4078" y="6459"/>
                    <a:pt x="3781" y="6610"/>
                  </a:cubicBezTo>
                  <a:cubicBezTo>
                    <a:pt x="3753" y="6624"/>
                    <a:pt x="3722" y="6631"/>
                    <a:pt x="3687" y="6631"/>
                  </a:cubicBezTo>
                  <a:cubicBezTo>
                    <a:pt x="3274" y="6631"/>
                    <a:pt x="2395" y="5634"/>
                    <a:pt x="1594" y="4240"/>
                  </a:cubicBezTo>
                  <a:cubicBezTo>
                    <a:pt x="673" y="2641"/>
                    <a:pt x="1" y="712"/>
                    <a:pt x="701" y="266"/>
                  </a:cubicBezTo>
                  <a:cubicBezTo>
                    <a:pt x="855" y="167"/>
                    <a:pt x="1008" y="117"/>
                    <a:pt x="1167" y="117"/>
                  </a:cubicBezTo>
                  <a:cubicBezTo>
                    <a:pt x="1861" y="117"/>
                    <a:pt x="2659" y="1077"/>
                    <a:pt x="4166" y="3091"/>
                  </a:cubicBezTo>
                  <a:cubicBezTo>
                    <a:pt x="4177" y="3107"/>
                    <a:pt x="4195" y="3116"/>
                    <a:pt x="4213" y="3116"/>
                  </a:cubicBezTo>
                  <a:cubicBezTo>
                    <a:pt x="4225" y="3116"/>
                    <a:pt x="4238" y="3112"/>
                    <a:pt x="4248" y="3103"/>
                  </a:cubicBezTo>
                  <a:cubicBezTo>
                    <a:pt x="4274" y="3085"/>
                    <a:pt x="4278" y="3047"/>
                    <a:pt x="4260" y="3021"/>
                  </a:cubicBezTo>
                  <a:cubicBezTo>
                    <a:pt x="2817" y="1092"/>
                    <a:pt x="1958" y="1"/>
                    <a:pt x="11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331950" y="4401838"/>
              <a:ext cx="114475" cy="168725"/>
            </a:xfrm>
            <a:custGeom>
              <a:avLst/>
              <a:gdLst/>
              <a:ahLst/>
              <a:cxnLst/>
              <a:rect l="l" t="t" r="r" b="b"/>
              <a:pathLst>
                <a:path w="4579" h="6749" extrusionOk="0">
                  <a:moveTo>
                    <a:pt x="1166" y="1"/>
                  </a:moveTo>
                  <a:cubicBezTo>
                    <a:pt x="988" y="1"/>
                    <a:pt x="814" y="56"/>
                    <a:pt x="638" y="168"/>
                  </a:cubicBezTo>
                  <a:cubicBezTo>
                    <a:pt x="127" y="496"/>
                    <a:pt x="45" y="1774"/>
                    <a:pt x="1492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5" y="6749"/>
                    <a:pt x="3792" y="6739"/>
                    <a:pt x="3833" y="6715"/>
                  </a:cubicBezTo>
                  <a:cubicBezTo>
                    <a:pt x="4163" y="6546"/>
                    <a:pt x="4359" y="6325"/>
                    <a:pt x="4435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4" y="3201"/>
                    <a:pt x="3222" y="3075"/>
                  </a:cubicBezTo>
                  <a:cubicBezTo>
                    <a:pt x="2649" y="2179"/>
                    <a:pt x="2334" y="1684"/>
                    <a:pt x="2018" y="1620"/>
                  </a:cubicBezTo>
                  <a:cubicBezTo>
                    <a:pt x="1994" y="1615"/>
                    <a:pt x="1970" y="1613"/>
                    <a:pt x="1947" y="1613"/>
                  </a:cubicBezTo>
                  <a:cubicBezTo>
                    <a:pt x="1872" y="1613"/>
                    <a:pt x="1800" y="1637"/>
                    <a:pt x="1726" y="1687"/>
                  </a:cubicBezTo>
                  <a:cubicBezTo>
                    <a:pt x="1198" y="2046"/>
                    <a:pt x="1790" y="3070"/>
                    <a:pt x="3261" y="5317"/>
                  </a:cubicBezTo>
                  <a:cubicBezTo>
                    <a:pt x="3273" y="5334"/>
                    <a:pt x="3292" y="5344"/>
                    <a:pt x="3311" y="5344"/>
                  </a:cubicBezTo>
                  <a:cubicBezTo>
                    <a:pt x="3322" y="5344"/>
                    <a:pt x="3334" y="5341"/>
                    <a:pt x="3343" y="5333"/>
                  </a:cubicBezTo>
                  <a:cubicBezTo>
                    <a:pt x="3370" y="5315"/>
                    <a:pt x="3378" y="5279"/>
                    <a:pt x="3360" y="5251"/>
                  </a:cubicBezTo>
                  <a:cubicBezTo>
                    <a:pt x="2082" y="3300"/>
                    <a:pt x="1338" y="2094"/>
                    <a:pt x="1792" y="1784"/>
                  </a:cubicBezTo>
                  <a:cubicBezTo>
                    <a:pt x="1845" y="1746"/>
                    <a:pt x="1896" y="1728"/>
                    <a:pt x="1948" y="1728"/>
                  </a:cubicBezTo>
                  <a:cubicBezTo>
                    <a:pt x="1964" y="1728"/>
                    <a:pt x="1980" y="1730"/>
                    <a:pt x="1996" y="1733"/>
                  </a:cubicBezTo>
                  <a:cubicBezTo>
                    <a:pt x="2262" y="1786"/>
                    <a:pt x="2586" y="2294"/>
                    <a:pt x="3124" y="3136"/>
                  </a:cubicBezTo>
                  <a:cubicBezTo>
                    <a:pt x="3206" y="3265"/>
                    <a:pt x="3293" y="3400"/>
                    <a:pt x="3384" y="3544"/>
                  </a:cubicBezTo>
                  <a:cubicBezTo>
                    <a:pt x="4177" y="4773"/>
                    <a:pt x="4458" y="5510"/>
                    <a:pt x="4323" y="6012"/>
                  </a:cubicBezTo>
                  <a:cubicBezTo>
                    <a:pt x="4254" y="6262"/>
                    <a:pt x="4077" y="6459"/>
                    <a:pt x="3779" y="6610"/>
                  </a:cubicBezTo>
                  <a:cubicBezTo>
                    <a:pt x="3751" y="6624"/>
                    <a:pt x="3720" y="6631"/>
                    <a:pt x="3685" y="6631"/>
                  </a:cubicBezTo>
                  <a:cubicBezTo>
                    <a:pt x="3271" y="6631"/>
                    <a:pt x="2393" y="5636"/>
                    <a:pt x="1592" y="4240"/>
                  </a:cubicBezTo>
                  <a:cubicBezTo>
                    <a:pt x="672" y="2638"/>
                    <a:pt x="1" y="712"/>
                    <a:pt x="699" y="267"/>
                  </a:cubicBezTo>
                  <a:cubicBezTo>
                    <a:pt x="854" y="168"/>
                    <a:pt x="1008" y="117"/>
                    <a:pt x="1167" y="117"/>
                  </a:cubicBezTo>
                  <a:cubicBezTo>
                    <a:pt x="1863" y="117"/>
                    <a:pt x="2659" y="1077"/>
                    <a:pt x="4166" y="3092"/>
                  </a:cubicBezTo>
                  <a:cubicBezTo>
                    <a:pt x="4177" y="3107"/>
                    <a:pt x="4194" y="3116"/>
                    <a:pt x="4212" y="3116"/>
                  </a:cubicBezTo>
                  <a:cubicBezTo>
                    <a:pt x="4224" y="3116"/>
                    <a:pt x="4237" y="3112"/>
                    <a:pt x="4248" y="3103"/>
                  </a:cubicBezTo>
                  <a:cubicBezTo>
                    <a:pt x="4274" y="3085"/>
                    <a:pt x="4281" y="3047"/>
                    <a:pt x="4259" y="3021"/>
                  </a:cubicBezTo>
                  <a:cubicBezTo>
                    <a:pt x="2815" y="1092"/>
                    <a:pt x="1957" y="1"/>
                    <a:pt x="1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078950" y="4208538"/>
              <a:ext cx="365225" cy="375675"/>
            </a:xfrm>
            <a:custGeom>
              <a:avLst/>
              <a:gdLst/>
              <a:ahLst/>
              <a:cxnLst/>
              <a:rect l="l" t="t" r="r" b="b"/>
              <a:pathLst>
                <a:path w="14609" h="15027" extrusionOk="0">
                  <a:moveTo>
                    <a:pt x="8454" y="0"/>
                  </a:moveTo>
                  <a:lnTo>
                    <a:pt x="0" y="4474"/>
                  </a:lnTo>
                  <a:lnTo>
                    <a:pt x="416" y="5028"/>
                  </a:lnTo>
                  <a:cubicBezTo>
                    <a:pt x="416" y="5028"/>
                    <a:pt x="720" y="4750"/>
                    <a:pt x="1040" y="4750"/>
                  </a:cubicBezTo>
                  <a:cubicBezTo>
                    <a:pt x="1177" y="4750"/>
                    <a:pt x="1318" y="4801"/>
                    <a:pt x="1439" y="4946"/>
                  </a:cubicBezTo>
                  <a:cubicBezTo>
                    <a:pt x="1931" y="5534"/>
                    <a:pt x="836" y="5788"/>
                    <a:pt x="836" y="5788"/>
                  </a:cubicBezTo>
                  <a:lnTo>
                    <a:pt x="1600" y="6860"/>
                  </a:lnTo>
                  <a:cubicBezTo>
                    <a:pt x="1600" y="6860"/>
                    <a:pt x="1872" y="6689"/>
                    <a:pt x="2153" y="6689"/>
                  </a:cubicBezTo>
                  <a:cubicBezTo>
                    <a:pt x="2337" y="6689"/>
                    <a:pt x="2525" y="6762"/>
                    <a:pt x="2643" y="7002"/>
                  </a:cubicBezTo>
                  <a:cubicBezTo>
                    <a:pt x="2917" y="7564"/>
                    <a:pt x="1958" y="7571"/>
                    <a:pt x="1958" y="7571"/>
                  </a:cubicBezTo>
                  <a:lnTo>
                    <a:pt x="2673" y="8990"/>
                  </a:lnTo>
                  <a:cubicBezTo>
                    <a:pt x="2855" y="8766"/>
                    <a:pt x="3055" y="8648"/>
                    <a:pt x="3246" y="8648"/>
                  </a:cubicBezTo>
                  <a:cubicBezTo>
                    <a:pt x="3453" y="8648"/>
                    <a:pt x="3648" y="8787"/>
                    <a:pt x="3795" y="9083"/>
                  </a:cubicBezTo>
                  <a:cubicBezTo>
                    <a:pt x="4120" y="9734"/>
                    <a:pt x="3158" y="9870"/>
                    <a:pt x="3158" y="9870"/>
                  </a:cubicBezTo>
                  <a:lnTo>
                    <a:pt x="3874" y="10935"/>
                  </a:lnTo>
                  <a:cubicBezTo>
                    <a:pt x="4070" y="10704"/>
                    <a:pt x="4288" y="10607"/>
                    <a:pt x="4484" y="10607"/>
                  </a:cubicBezTo>
                  <a:cubicBezTo>
                    <a:pt x="4783" y="10607"/>
                    <a:pt x="5028" y="10830"/>
                    <a:pt x="5062" y="11145"/>
                  </a:cubicBezTo>
                  <a:cubicBezTo>
                    <a:pt x="5129" y="11792"/>
                    <a:pt x="4203" y="11844"/>
                    <a:pt x="4203" y="11844"/>
                  </a:cubicBezTo>
                  <a:lnTo>
                    <a:pt x="5031" y="13180"/>
                  </a:lnTo>
                  <a:cubicBezTo>
                    <a:pt x="5031" y="13180"/>
                    <a:pt x="5403" y="12797"/>
                    <a:pt x="5785" y="12797"/>
                  </a:cubicBezTo>
                  <a:cubicBezTo>
                    <a:pt x="5937" y="12797"/>
                    <a:pt x="6090" y="12858"/>
                    <a:pt x="6222" y="13028"/>
                  </a:cubicBezTo>
                  <a:cubicBezTo>
                    <a:pt x="6835" y="13811"/>
                    <a:pt x="5439" y="13898"/>
                    <a:pt x="5439" y="13898"/>
                  </a:cubicBezTo>
                  <a:lnTo>
                    <a:pt x="6268" y="15027"/>
                  </a:lnTo>
                  <a:lnTo>
                    <a:pt x="14609" y="10524"/>
                  </a:lnTo>
                  <a:cubicBezTo>
                    <a:pt x="13947" y="9332"/>
                    <a:pt x="8454" y="0"/>
                    <a:pt x="8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8082550" y="4179363"/>
              <a:ext cx="373025" cy="383175"/>
            </a:xfrm>
            <a:custGeom>
              <a:avLst/>
              <a:gdLst/>
              <a:ahLst/>
              <a:cxnLst/>
              <a:rect l="l" t="t" r="r" b="b"/>
              <a:pathLst>
                <a:path w="14921" h="15327" extrusionOk="0">
                  <a:moveTo>
                    <a:pt x="8554" y="351"/>
                  </a:moveTo>
                  <a:cubicBezTo>
                    <a:pt x="9185" y="1423"/>
                    <a:pt x="13709" y="9115"/>
                    <a:pt x="14561" y="10617"/>
                  </a:cubicBezTo>
                  <a:lnTo>
                    <a:pt x="6468" y="14984"/>
                  </a:lnTo>
                  <a:lnTo>
                    <a:pt x="5867" y="14165"/>
                  </a:lnTo>
                  <a:cubicBezTo>
                    <a:pt x="6132" y="14116"/>
                    <a:pt x="6519" y="14000"/>
                    <a:pt x="6647" y="13723"/>
                  </a:cubicBezTo>
                  <a:cubicBezTo>
                    <a:pt x="6730" y="13534"/>
                    <a:pt x="6681" y="13320"/>
                    <a:pt x="6499" y="13085"/>
                  </a:cubicBezTo>
                  <a:cubicBezTo>
                    <a:pt x="6358" y="12905"/>
                    <a:pt x="6183" y="12810"/>
                    <a:pt x="5982" y="12798"/>
                  </a:cubicBezTo>
                  <a:cubicBezTo>
                    <a:pt x="5971" y="12798"/>
                    <a:pt x="5961" y="12798"/>
                    <a:pt x="5951" y="12798"/>
                  </a:cubicBezTo>
                  <a:cubicBezTo>
                    <a:pt x="5662" y="12798"/>
                    <a:pt x="5383" y="12973"/>
                    <a:pt x="5223" y="13102"/>
                  </a:cubicBezTo>
                  <a:lnTo>
                    <a:pt x="4607" y="12110"/>
                  </a:lnTo>
                  <a:cubicBezTo>
                    <a:pt x="4797" y="12069"/>
                    <a:pt x="5057" y="11977"/>
                    <a:pt x="5220" y="11787"/>
                  </a:cubicBezTo>
                  <a:cubicBezTo>
                    <a:pt x="5339" y="11645"/>
                    <a:pt x="5388" y="11476"/>
                    <a:pt x="5369" y="11281"/>
                  </a:cubicBezTo>
                  <a:cubicBezTo>
                    <a:pt x="5336" y="10978"/>
                    <a:pt x="5134" y="10727"/>
                    <a:pt x="4856" y="10642"/>
                  </a:cubicBezTo>
                  <a:cubicBezTo>
                    <a:pt x="4785" y="10620"/>
                    <a:pt x="4712" y="10609"/>
                    <a:pt x="4640" y="10609"/>
                  </a:cubicBezTo>
                  <a:cubicBezTo>
                    <a:pt x="4438" y="10609"/>
                    <a:pt x="4233" y="10692"/>
                    <a:pt x="4053" y="10850"/>
                  </a:cubicBezTo>
                  <a:lnTo>
                    <a:pt x="3561" y="10118"/>
                  </a:lnTo>
                  <a:cubicBezTo>
                    <a:pt x="3748" y="10060"/>
                    <a:pt x="3999" y="9946"/>
                    <a:pt x="4110" y="9728"/>
                  </a:cubicBezTo>
                  <a:cubicBezTo>
                    <a:pt x="4171" y="9613"/>
                    <a:pt x="4213" y="9424"/>
                    <a:pt x="4086" y="9169"/>
                  </a:cubicBezTo>
                  <a:cubicBezTo>
                    <a:pt x="3889" y="8776"/>
                    <a:pt x="3640" y="8671"/>
                    <a:pt x="3466" y="8653"/>
                  </a:cubicBezTo>
                  <a:cubicBezTo>
                    <a:pt x="3446" y="8651"/>
                    <a:pt x="3426" y="8650"/>
                    <a:pt x="3406" y="8650"/>
                  </a:cubicBezTo>
                  <a:cubicBezTo>
                    <a:pt x="3224" y="8650"/>
                    <a:pt x="3039" y="8730"/>
                    <a:pt x="2868" y="8884"/>
                  </a:cubicBezTo>
                  <a:lnTo>
                    <a:pt x="2347" y="7853"/>
                  </a:lnTo>
                  <a:cubicBezTo>
                    <a:pt x="2545" y="7824"/>
                    <a:pt x="2819" y="7748"/>
                    <a:pt x="2937" y="7555"/>
                  </a:cubicBezTo>
                  <a:cubicBezTo>
                    <a:pt x="2994" y="7463"/>
                    <a:pt x="3040" y="7307"/>
                    <a:pt x="2934" y="7091"/>
                  </a:cubicBezTo>
                  <a:cubicBezTo>
                    <a:pt x="2837" y="6898"/>
                    <a:pt x="2696" y="6773"/>
                    <a:pt x="2511" y="6719"/>
                  </a:cubicBezTo>
                  <a:cubicBezTo>
                    <a:pt x="2445" y="6700"/>
                    <a:pt x="2377" y="6692"/>
                    <a:pt x="2310" y="6692"/>
                  </a:cubicBezTo>
                  <a:cubicBezTo>
                    <a:pt x="2112" y="6692"/>
                    <a:pt x="1922" y="6762"/>
                    <a:pt x="1803" y="6817"/>
                  </a:cubicBezTo>
                  <a:lnTo>
                    <a:pt x="1234" y="6021"/>
                  </a:lnTo>
                  <a:cubicBezTo>
                    <a:pt x="1451" y="5944"/>
                    <a:pt x="1762" y="5788"/>
                    <a:pt x="1847" y="5529"/>
                  </a:cubicBezTo>
                  <a:cubicBezTo>
                    <a:pt x="1887" y="5411"/>
                    <a:pt x="1895" y="5223"/>
                    <a:pt x="1708" y="4998"/>
                  </a:cubicBezTo>
                  <a:cubicBezTo>
                    <a:pt x="1582" y="4848"/>
                    <a:pt x="1423" y="4764"/>
                    <a:pt x="1241" y="4751"/>
                  </a:cubicBezTo>
                  <a:cubicBezTo>
                    <a:pt x="1226" y="4750"/>
                    <a:pt x="1212" y="4750"/>
                    <a:pt x="1197" y="4750"/>
                  </a:cubicBezTo>
                  <a:cubicBezTo>
                    <a:pt x="958" y="4750"/>
                    <a:pt x="735" y="4873"/>
                    <a:pt x="600" y="4966"/>
                  </a:cubicBezTo>
                  <a:lnTo>
                    <a:pt x="381" y="4676"/>
                  </a:lnTo>
                  <a:lnTo>
                    <a:pt x="8554" y="351"/>
                  </a:lnTo>
                  <a:close/>
                  <a:moveTo>
                    <a:pt x="8609" y="0"/>
                  </a:moveTo>
                  <a:cubicBezTo>
                    <a:pt x="8585" y="0"/>
                    <a:pt x="8562" y="6"/>
                    <a:pt x="8539" y="17"/>
                  </a:cubicBezTo>
                  <a:lnTo>
                    <a:pt x="86" y="4491"/>
                  </a:lnTo>
                  <a:cubicBezTo>
                    <a:pt x="46" y="4512"/>
                    <a:pt x="20" y="4548"/>
                    <a:pt x="10" y="4592"/>
                  </a:cubicBezTo>
                  <a:cubicBezTo>
                    <a:pt x="0" y="4635"/>
                    <a:pt x="10" y="4679"/>
                    <a:pt x="37" y="4715"/>
                  </a:cubicBezTo>
                  <a:lnTo>
                    <a:pt x="454" y="5267"/>
                  </a:lnTo>
                  <a:cubicBezTo>
                    <a:pt x="481" y="5302"/>
                    <a:pt x="520" y="5323"/>
                    <a:pt x="561" y="5326"/>
                  </a:cubicBezTo>
                  <a:cubicBezTo>
                    <a:pt x="566" y="5327"/>
                    <a:pt x="572" y="5327"/>
                    <a:pt x="577" y="5327"/>
                  </a:cubicBezTo>
                  <a:cubicBezTo>
                    <a:pt x="614" y="5327"/>
                    <a:pt x="648" y="5313"/>
                    <a:pt x="676" y="5289"/>
                  </a:cubicBezTo>
                  <a:cubicBezTo>
                    <a:pt x="753" y="5219"/>
                    <a:pt x="990" y="5050"/>
                    <a:pt x="1201" y="5050"/>
                  </a:cubicBezTo>
                  <a:cubicBezTo>
                    <a:pt x="1209" y="5050"/>
                    <a:pt x="1218" y="5050"/>
                    <a:pt x="1226" y="5051"/>
                  </a:cubicBezTo>
                  <a:cubicBezTo>
                    <a:pt x="1324" y="5056"/>
                    <a:pt x="1410" y="5103"/>
                    <a:pt x="1483" y="5192"/>
                  </a:cubicBezTo>
                  <a:cubicBezTo>
                    <a:pt x="1600" y="5333"/>
                    <a:pt x="1575" y="5408"/>
                    <a:pt x="1567" y="5433"/>
                  </a:cubicBezTo>
                  <a:cubicBezTo>
                    <a:pt x="1508" y="5611"/>
                    <a:pt x="1133" y="5751"/>
                    <a:pt x="961" y="5792"/>
                  </a:cubicBezTo>
                  <a:cubicBezTo>
                    <a:pt x="912" y="5801"/>
                    <a:pt x="872" y="5837"/>
                    <a:pt x="854" y="5883"/>
                  </a:cubicBezTo>
                  <a:cubicBezTo>
                    <a:pt x="838" y="5931"/>
                    <a:pt x="844" y="5982"/>
                    <a:pt x="872" y="6023"/>
                  </a:cubicBezTo>
                  <a:lnTo>
                    <a:pt x="1636" y="7094"/>
                  </a:lnTo>
                  <a:cubicBezTo>
                    <a:pt x="1665" y="7135"/>
                    <a:pt x="1711" y="7157"/>
                    <a:pt x="1758" y="7157"/>
                  </a:cubicBezTo>
                  <a:cubicBezTo>
                    <a:pt x="1785" y="7157"/>
                    <a:pt x="1813" y="7149"/>
                    <a:pt x="1837" y="7134"/>
                  </a:cubicBezTo>
                  <a:cubicBezTo>
                    <a:pt x="1840" y="7132"/>
                    <a:pt x="2081" y="6987"/>
                    <a:pt x="2310" y="6987"/>
                  </a:cubicBezTo>
                  <a:cubicBezTo>
                    <a:pt x="2351" y="6987"/>
                    <a:pt x="2392" y="6992"/>
                    <a:pt x="2431" y="7003"/>
                  </a:cubicBezTo>
                  <a:cubicBezTo>
                    <a:pt x="2532" y="7034"/>
                    <a:pt x="2608" y="7103"/>
                    <a:pt x="2665" y="7217"/>
                  </a:cubicBezTo>
                  <a:cubicBezTo>
                    <a:pt x="2721" y="7332"/>
                    <a:pt x="2693" y="7379"/>
                    <a:pt x="2683" y="7394"/>
                  </a:cubicBezTo>
                  <a:cubicBezTo>
                    <a:pt x="2611" y="7511"/>
                    <a:pt x="2299" y="7566"/>
                    <a:pt x="2114" y="7568"/>
                  </a:cubicBezTo>
                  <a:cubicBezTo>
                    <a:pt x="2062" y="7568"/>
                    <a:pt x="2013" y="7594"/>
                    <a:pt x="1987" y="7640"/>
                  </a:cubicBezTo>
                  <a:cubicBezTo>
                    <a:pt x="1960" y="7684"/>
                    <a:pt x="1959" y="7738"/>
                    <a:pt x="1980" y="7784"/>
                  </a:cubicBezTo>
                  <a:lnTo>
                    <a:pt x="2696" y="9207"/>
                  </a:lnTo>
                  <a:cubicBezTo>
                    <a:pt x="2717" y="9251"/>
                    <a:pt x="2762" y="9282"/>
                    <a:pt x="2812" y="9288"/>
                  </a:cubicBezTo>
                  <a:cubicBezTo>
                    <a:pt x="2818" y="9289"/>
                    <a:pt x="2824" y="9290"/>
                    <a:pt x="2830" y="9290"/>
                  </a:cubicBezTo>
                  <a:cubicBezTo>
                    <a:pt x="2874" y="9290"/>
                    <a:pt x="2916" y="9268"/>
                    <a:pt x="2945" y="9233"/>
                  </a:cubicBezTo>
                  <a:cubicBezTo>
                    <a:pt x="3096" y="9047"/>
                    <a:pt x="3257" y="8946"/>
                    <a:pt x="3401" y="8946"/>
                  </a:cubicBezTo>
                  <a:cubicBezTo>
                    <a:pt x="3412" y="8946"/>
                    <a:pt x="3423" y="8946"/>
                    <a:pt x="3433" y="8948"/>
                  </a:cubicBezTo>
                  <a:cubicBezTo>
                    <a:pt x="3615" y="8969"/>
                    <a:pt x="3741" y="9151"/>
                    <a:pt x="3819" y="9300"/>
                  </a:cubicBezTo>
                  <a:cubicBezTo>
                    <a:pt x="3876" y="9418"/>
                    <a:pt x="3886" y="9510"/>
                    <a:pt x="3845" y="9587"/>
                  </a:cubicBezTo>
                  <a:cubicBezTo>
                    <a:pt x="3750" y="9767"/>
                    <a:pt x="3406" y="9855"/>
                    <a:pt x="3294" y="9872"/>
                  </a:cubicBezTo>
                  <a:cubicBezTo>
                    <a:pt x="3242" y="9880"/>
                    <a:pt x="3199" y="9913"/>
                    <a:pt x="3179" y="9960"/>
                  </a:cubicBezTo>
                  <a:cubicBezTo>
                    <a:pt x="3158" y="10008"/>
                    <a:pt x="3163" y="10060"/>
                    <a:pt x="3191" y="10103"/>
                  </a:cubicBezTo>
                  <a:lnTo>
                    <a:pt x="3905" y="11168"/>
                  </a:lnTo>
                  <a:cubicBezTo>
                    <a:pt x="3933" y="11207"/>
                    <a:pt x="3976" y="11232"/>
                    <a:pt x="4023" y="11234"/>
                  </a:cubicBezTo>
                  <a:cubicBezTo>
                    <a:pt x="4026" y="11234"/>
                    <a:pt x="4030" y="11234"/>
                    <a:pt x="4033" y="11234"/>
                  </a:cubicBezTo>
                  <a:cubicBezTo>
                    <a:pt x="4075" y="11234"/>
                    <a:pt x="4117" y="11213"/>
                    <a:pt x="4146" y="11181"/>
                  </a:cubicBezTo>
                  <a:cubicBezTo>
                    <a:pt x="4298" y="11002"/>
                    <a:pt x="4472" y="10906"/>
                    <a:pt x="4640" y="10906"/>
                  </a:cubicBezTo>
                  <a:cubicBezTo>
                    <a:pt x="4683" y="10906"/>
                    <a:pt x="4727" y="10912"/>
                    <a:pt x="4769" y="10925"/>
                  </a:cubicBezTo>
                  <a:cubicBezTo>
                    <a:pt x="4936" y="10976"/>
                    <a:pt x="5051" y="11124"/>
                    <a:pt x="5072" y="11311"/>
                  </a:cubicBezTo>
                  <a:cubicBezTo>
                    <a:pt x="5084" y="11422"/>
                    <a:pt x="5059" y="11515"/>
                    <a:pt x="4993" y="11591"/>
                  </a:cubicBezTo>
                  <a:cubicBezTo>
                    <a:pt x="4836" y="11779"/>
                    <a:pt x="4479" y="11838"/>
                    <a:pt x="4354" y="11846"/>
                  </a:cubicBezTo>
                  <a:cubicBezTo>
                    <a:pt x="4304" y="11848"/>
                    <a:pt x="4256" y="11879"/>
                    <a:pt x="4231" y="11927"/>
                  </a:cubicBezTo>
                  <a:cubicBezTo>
                    <a:pt x="4207" y="11974"/>
                    <a:pt x="4209" y="12028"/>
                    <a:pt x="4238" y="12074"/>
                  </a:cubicBezTo>
                  <a:lnTo>
                    <a:pt x="5066" y="13410"/>
                  </a:lnTo>
                  <a:cubicBezTo>
                    <a:pt x="5090" y="13447"/>
                    <a:pt x="5131" y="13475"/>
                    <a:pt x="5175" y="13478"/>
                  </a:cubicBezTo>
                  <a:cubicBezTo>
                    <a:pt x="5181" y="13479"/>
                    <a:pt x="5186" y="13479"/>
                    <a:pt x="5191" y="13479"/>
                  </a:cubicBezTo>
                  <a:cubicBezTo>
                    <a:pt x="5231" y="13479"/>
                    <a:pt x="5269" y="13463"/>
                    <a:pt x="5298" y="13434"/>
                  </a:cubicBezTo>
                  <a:cubicBezTo>
                    <a:pt x="5390" y="13339"/>
                    <a:pt x="5686" y="13094"/>
                    <a:pt x="5943" y="13094"/>
                  </a:cubicBezTo>
                  <a:cubicBezTo>
                    <a:pt x="5951" y="13094"/>
                    <a:pt x="5959" y="13095"/>
                    <a:pt x="5967" y="13095"/>
                  </a:cubicBezTo>
                  <a:cubicBezTo>
                    <a:pt x="6081" y="13102"/>
                    <a:pt x="6178" y="13159"/>
                    <a:pt x="6263" y="13267"/>
                  </a:cubicBezTo>
                  <a:cubicBezTo>
                    <a:pt x="6339" y="13364"/>
                    <a:pt x="6419" y="13500"/>
                    <a:pt x="6375" y="13600"/>
                  </a:cubicBezTo>
                  <a:cubicBezTo>
                    <a:pt x="6286" y="13795"/>
                    <a:pt x="5806" y="13885"/>
                    <a:pt x="5588" y="13898"/>
                  </a:cubicBezTo>
                  <a:cubicBezTo>
                    <a:pt x="5533" y="13903"/>
                    <a:pt x="5483" y="13936"/>
                    <a:pt x="5460" y="13985"/>
                  </a:cubicBezTo>
                  <a:cubicBezTo>
                    <a:pt x="5436" y="14034"/>
                    <a:pt x="5442" y="14091"/>
                    <a:pt x="5475" y="14137"/>
                  </a:cubicBezTo>
                  <a:lnTo>
                    <a:pt x="6304" y="15265"/>
                  </a:lnTo>
                  <a:cubicBezTo>
                    <a:pt x="6334" y="15306"/>
                    <a:pt x="6378" y="15327"/>
                    <a:pt x="6426" y="15327"/>
                  </a:cubicBezTo>
                  <a:cubicBezTo>
                    <a:pt x="6450" y="15327"/>
                    <a:pt x="6473" y="15320"/>
                    <a:pt x="6494" y="15309"/>
                  </a:cubicBezTo>
                  <a:lnTo>
                    <a:pt x="14835" y="10806"/>
                  </a:lnTo>
                  <a:cubicBezTo>
                    <a:pt x="14871" y="10788"/>
                    <a:pt x="14897" y="10755"/>
                    <a:pt x="14907" y="10716"/>
                  </a:cubicBezTo>
                  <a:cubicBezTo>
                    <a:pt x="14920" y="10676"/>
                    <a:pt x="14915" y="10635"/>
                    <a:pt x="14896" y="10601"/>
                  </a:cubicBezTo>
                  <a:cubicBezTo>
                    <a:pt x="14240" y="9423"/>
                    <a:pt x="8793" y="169"/>
                    <a:pt x="8738" y="74"/>
                  </a:cubicBezTo>
                  <a:cubicBezTo>
                    <a:pt x="8709" y="27"/>
                    <a:pt x="8660" y="0"/>
                    <a:pt x="8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39200" y="4222038"/>
              <a:ext cx="165500" cy="93975"/>
            </a:xfrm>
            <a:custGeom>
              <a:avLst/>
              <a:gdLst/>
              <a:ahLst/>
              <a:cxnLst/>
              <a:rect l="l" t="t" r="r" b="b"/>
              <a:pathLst>
                <a:path w="6620" h="3759" extrusionOk="0">
                  <a:moveTo>
                    <a:pt x="6468" y="0"/>
                  </a:moveTo>
                  <a:cubicBezTo>
                    <a:pt x="6445" y="0"/>
                    <a:pt x="6422" y="6"/>
                    <a:pt x="6401" y="17"/>
                  </a:cubicBezTo>
                  <a:cubicBezTo>
                    <a:pt x="5341" y="617"/>
                    <a:pt x="4276" y="1199"/>
                    <a:pt x="3247" y="1763"/>
                  </a:cubicBezTo>
                  <a:cubicBezTo>
                    <a:pt x="2218" y="2325"/>
                    <a:pt x="1153" y="2910"/>
                    <a:pt x="88" y="3511"/>
                  </a:cubicBezTo>
                  <a:cubicBezTo>
                    <a:pt x="24" y="3549"/>
                    <a:pt x="1" y="3627"/>
                    <a:pt x="38" y="3691"/>
                  </a:cubicBezTo>
                  <a:cubicBezTo>
                    <a:pt x="63" y="3734"/>
                    <a:pt x="106" y="3759"/>
                    <a:pt x="153" y="3759"/>
                  </a:cubicBezTo>
                  <a:cubicBezTo>
                    <a:pt x="173" y="3759"/>
                    <a:pt x="196" y="3755"/>
                    <a:pt x="220" y="3740"/>
                  </a:cubicBezTo>
                  <a:cubicBezTo>
                    <a:pt x="1280" y="3139"/>
                    <a:pt x="2346" y="2557"/>
                    <a:pt x="3376" y="1994"/>
                  </a:cubicBezTo>
                  <a:cubicBezTo>
                    <a:pt x="4405" y="1430"/>
                    <a:pt x="5471" y="848"/>
                    <a:pt x="6532" y="247"/>
                  </a:cubicBezTo>
                  <a:cubicBezTo>
                    <a:pt x="6596" y="209"/>
                    <a:pt x="6619" y="129"/>
                    <a:pt x="6582" y="67"/>
                  </a:cubicBezTo>
                  <a:cubicBezTo>
                    <a:pt x="6558" y="24"/>
                    <a:pt x="6514" y="0"/>
                    <a:pt x="6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160675" y="4264663"/>
              <a:ext cx="165400" cy="94075"/>
            </a:xfrm>
            <a:custGeom>
              <a:avLst/>
              <a:gdLst/>
              <a:ahLst/>
              <a:cxnLst/>
              <a:rect l="l" t="t" r="r" b="b"/>
              <a:pathLst>
                <a:path w="6616" h="3763" extrusionOk="0">
                  <a:moveTo>
                    <a:pt x="6466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9" y="620"/>
                    <a:pt x="4274" y="1201"/>
                    <a:pt x="3245" y="1765"/>
                  </a:cubicBezTo>
                  <a:cubicBezTo>
                    <a:pt x="2214" y="2329"/>
                    <a:pt x="1149" y="2912"/>
                    <a:pt x="86" y="3515"/>
                  </a:cubicBezTo>
                  <a:cubicBezTo>
                    <a:pt x="23" y="3551"/>
                    <a:pt x="0" y="3632"/>
                    <a:pt x="38" y="3695"/>
                  </a:cubicBezTo>
                  <a:cubicBezTo>
                    <a:pt x="63" y="3738"/>
                    <a:pt x="105" y="3763"/>
                    <a:pt x="153" y="3763"/>
                  </a:cubicBezTo>
                  <a:cubicBezTo>
                    <a:pt x="174" y="3763"/>
                    <a:pt x="197" y="3756"/>
                    <a:pt x="217" y="3745"/>
                  </a:cubicBezTo>
                  <a:cubicBezTo>
                    <a:pt x="1279" y="3142"/>
                    <a:pt x="2344" y="2560"/>
                    <a:pt x="3371" y="1996"/>
                  </a:cubicBezTo>
                  <a:cubicBezTo>
                    <a:pt x="4402" y="1432"/>
                    <a:pt x="5467" y="849"/>
                    <a:pt x="6530" y="248"/>
                  </a:cubicBezTo>
                  <a:cubicBezTo>
                    <a:pt x="6594" y="210"/>
                    <a:pt x="6616" y="131"/>
                    <a:pt x="6580" y="67"/>
                  </a:cubicBezTo>
                  <a:cubicBezTo>
                    <a:pt x="6556" y="25"/>
                    <a:pt x="6512" y="0"/>
                    <a:pt x="6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181125" y="4306013"/>
              <a:ext cx="165400" cy="94050"/>
            </a:xfrm>
            <a:custGeom>
              <a:avLst/>
              <a:gdLst/>
              <a:ahLst/>
              <a:cxnLst/>
              <a:rect l="l" t="t" r="r" b="b"/>
              <a:pathLst>
                <a:path w="6616" h="3762" extrusionOk="0">
                  <a:moveTo>
                    <a:pt x="6465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7" y="619"/>
                    <a:pt x="4272" y="1201"/>
                    <a:pt x="3245" y="1764"/>
                  </a:cubicBezTo>
                  <a:cubicBezTo>
                    <a:pt x="2214" y="2328"/>
                    <a:pt x="1149" y="2912"/>
                    <a:pt x="85" y="3513"/>
                  </a:cubicBezTo>
                  <a:cubicBezTo>
                    <a:pt x="23" y="3551"/>
                    <a:pt x="0" y="3629"/>
                    <a:pt x="36" y="3693"/>
                  </a:cubicBezTo>
                  <a:cubicBezTo>
                    <a:pt x="61" y="3737"/>
                    <a:pt x="105" y="3762"/>
                    <a:pt x="151" y="3762"/>
                  </a:cubicBezTo>
                  <a:cubicBezTo>
                    <a:pt x="174" y="3762"/>
                    <a:pt x="197" y="3755"/>
                    <a:pt x="216" y="3742"/>
                  </a:cubicBezTo>
                  <a:cubicBezTo>
                    <a:pt x="1278" y="3141"/>
                    <a:pt x="2343" y="2559"/>
                    <a:pt x="3371" y="1996"/>
                  </a:cubicBezTo>
                  <a:cubicBezTo>
                    <a:pt x="4401" y="1432"/>
                    <a:pt x="5467" y="848"/>
                    <a:pt x="6530" y="247"/>
                  </a:cubicBezTo>
                  <a:cubicBezTo>
                    <a:pt x="6594" y="209"/>
                    <a:pt x="6615" y="129"/>
                    <a:pt x="6579" y="65"/>
                  </a:cubicBezTo>
                  <a:cubicBezTo>
                    <a:pt x="6554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8207200" y="43433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6" y="1"/>
                  </a:moveTo>
                  <a:cubicBezTo>
                    <a:pt x="6444" y="1"/>
                    <a:pt x="6421" y="6"/>
                    <a:pt x="6400" y="18"/>
                  </a:cubicBezTo>
                  <a:cubicBezTo>
                    <a:pt x="5340" y="619"/>
                    <a:pt x="4274" y="1201"/>
                    <a:pt x="3244" y="1764"/>
                  </a:cubicBezTo>
                  <a:cubicBezTo>
                    <a:pt x="2216" y="2328"/>
                    <a:pt x="1151" y="2910"/>
                    <a:pt x="88" y="3511"/>
                  </a:cubicBezTo>
                  <a:cubicBezTo>
                    <a:pt x="24" y="3549"/>
                    <a:pt x="1" y="3629"/>
                    <a:pt x="39" y="3691"/>
                  </a:cubicBezTo>
                  <a:cubicBezTo>
                    <a:pt x="63" y="3736"/>
                    <a:pt x="106" y="3760"/>
                    <a:pt x="153" y="3760"/>
                  </a:cubicBezTo>
                  <a:cubicBezTo>
                    <a:pt x="176" y="3760"/>
                    <a:pt x="198" y="3754"/>
                    <a:pt x="217" y="3740"/>
                  </a:cubicBezTo>
                  <a:cubicBezTo>
                    <a:pt x="1277" y="3141"/>
                    <a:pt x="2342" y="2559"/>
                    <a:pt x="3372" y="1995"/>
                  </a:cubicBezTo>
                  <a:cubicBezTo>
                    <a:pt x="4401" y="1432"/>
                    <a:pt x="5466" y="848"/>
                    <a:pt x="6531" y="247"/>
                  </a:cubicBezTo>
                  <a:cubicBezTo>
                    <a:pt x="6595" y="209"/>
                    <a:pt x="6618" y="129"/>
                    <a:pt x="6580" y="67"/>
                  </a:cubicBezTo>
                  <a:cubicBezTo>
                    <a:pt x="6557" y="24"/>
                    <a:pt x="6512" y="1"/>
                    <a:pt x="6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8229325" y="43805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5" y="1"/>
                  </a:moveTo>
                  <a:cubicBezTo>
                    <a:pt x="6443" y="1"/>
                    <a:pt x="6420" y="6"/>
                    <a:pt x="6400" y="17"/>
                  </a:cubicBezTo>
                  <a:cubicBezTo>
                    <a:pt x="5339" y="620"/>
                    <a:pt x="4274" y="1202"/>
                    <a:pt x="3244" y="1766"/>
                  </a:cubicBezTo>
                  <a:cubicBezTo>
                    <a:pt x="2215" y="2328"/>
                    <a:pt x="1149" y="2911"/>
                    <a:pt x="88" y="3513"/>
                  </a:cubicBezTo>
                  <a:cubicBezTo>
                    <a:pt x="24" y="3550"/>
                    <a:pt x="1" y="3629"/>
                    <a:pt x="38" y="3693"/>
                  </a:cubicBezTo>
                  <a:cubicBezTo>
                    <a:pt x="63" y="3735"/>
                    <a:pt x="106" y="3760"/>
                    <a:pt x="153" y="3760"/>
                  </a:cubicBezTo>
                  <a:cubicBezTo>
                    <a:pt x="176" y="3760"/>
                    <a:pt x="197" y="3757"/>
                    <a:pt x="217" y="3742"/>
                  </a:cubicBezTo>
                  <a:cubicBezTo>
                    <a:pt x="1277" y="3142"/>
                    <a:pt x="2342" y="2561"/>
                    <a:pt x="3371" y="1997"/>
                  </a:cubicBezTo>
                  <a:cubicBezTo>
                    <a:pt x="4400" y="1433"/>
                    <a:pt x="5466" y="850"/>
                    <a:pt x="6531" y="247"/>
                  </a:cubicBezTo>
                  <a:cubicBezTo>
                    <a:pt x="6595" y="211"/>
                    <a:pt x="6618" y="130"/>
                    <a:pt x="6580" y="67"/>
                  </a:cubicBezTo>
                  <a:cubicBezTo>
                    <a:pt x="6557" y="24"/>
                    <a:pt x="6511" y="1"/>
                    <a:pt x="6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8253375" y="4419963"/>
              <a:ext cx="165400" cy="94000"/>
            </a:xfrm>
            <a:custGeom>
              <a:avLst/>
              <a:gdLst/>
              <a:ahLst/>
              <a:cxnLst/>
              <a:rect l="l" t="t" r="r" b="b"/>
              <a:pathLst>
                <a:path w="6616" h="3760" extrusionOk="0">
                  <a:moveTo>
                    <a:pt x="6465" y="0"/>
                  </a:moveTo>
                  <a:cubicBezTo>
                    <a:pt x="6442" y="0"/>
                    <a:pt x="6420" y="5"/>
                    <a:pt x="6400" y="17"/>
                  </a:cubicBezTo>
                  <a:cubicBezTo>
                    <a:pt x="5338" y="618"/>
                    <a:pt x="4273" y="1200"/>
                    <a:pt x="3242" y="1764"/>
                  </a:cubicBezTo>
                  <a:cubicBezTo>
                    <a:pt x="2214" y="2327"/>
                    <a:pt x="1149" y="2909"/>
                    <a:pt x="86" y="3510"/>
                  </a:cubicBezTo>
                  <a:cubicBezTo>
                    <a:pt x="22" y="3548"/>
                    <a:pt x="1" y="3628"/>
                    <a:pt x="37" y="3691"/>
                  </a:cubicBezTo>
                  <a:cubicBezTo>
                    <a:pt x="61" y="3735"/>
                    <a:pt x="104" y="3759"/>
                    <a:pt x="151" y="3759"/>
                  </a:cubicBezTo>
                  <a:cubicBezTo>
                    <a:pt x="174" y="3759"/>
                    <a:pt x="194" y="3753"/>
                    <a:pt x="215" y="3740"/>
                  </a:cubicBezTo>
                  <a:cubicBezTo>
                    <a:pt x="1275" y="3140"/>
                    <a:pt x="2341" y="2558"/>
                    <a:pt x="3370" y="1995"/>
                  </a:cubicBezTo>
                  <a:cubicBezTo>
                    <a:pt x="4400" y="1433"/>
                    <a:pt x="5465" y="848"/>
                    <a:pt x="6531" y="246"/>
                  </a:cubicBezTo>
                  <a:cubicBezTo>
                    <a:pt x="6593" y="208"/>
                    <a:pt x="6616" y="130"/>
                    <a:pt x="6578" y="66"/>
                  </a:cubicBezTo>
                  <a:cubicBezTo>
                    <a:pt x="6555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8131800" y="4274638"/>
              <a:ext cx="147700" cy="244650"/>
            </a:xfrm>
            <a:custGeom>
              <a:avLst/>
              <a:gdLst/>
              <a:ahLst/>
              <a:cxnLst/>
              <a:rect l="l" t="t" r="r" b="b"/>
              <a:pathLst>
                <a:path w="5908" h="9786" extrusionOk="0">
                  <a:moveTo>
                    <a:pt x="152" y="0"/>
                  </a:moveTo>
                  <a:cubicBezTo>
                    <a:pt x="129" y="0"/>
                    <a:pt x="105" y="6"/>
                    <a:pt x="84" y="19"/>
                  </a:cubicBezTo>
                  <a:cubicBezTo>
                    <a:pt x="21" y="57"/>
                    <a:pt x="0" y="137"/>
                    <a:pt x="38" y="201"/>
                  </a:cubicBezTo>
                  <a:lnTo>
                    <a:pt x="5642" y="9718"/>
                  </a:lnTo>
                  <a:cubicBezTo>
                    <a:pt x="5667" y="9762"/>
                    <a:pt x="5711" y="9785"/>
                    <a:pt x="5757" y="9785"/>
                  </a:cubicBezTo>
                  <a:cubicBezTo>
                    <a:pt x="5778" y="9785"/>
                    <a:pt x="5803" y="9779"/>
                    <a:pt x="5824" y="9764"/>
                  </a:cubicBezTo>
                  <a:cubicBezTo>
                    <a:pt x="5886" y="9728"/>
                    <a:pt x="5907" y="9648"/>
                    <a:pt x="5870" y="9584"/>
                  </a:cubicBezTo>
                  <a:lnTo>
                    <a:pt x="266" y="65"/>
                  </a:lnTo>
                  <a:cubicBezTo>
                    <a:pt x="241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984300" y="323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0"/>
                  </a:moveTo>
                  <a:cubicBezTo>
                    <a:pt x="106" y="0"/>
                    <a:pt x="1" y="105"/>
                    <a:pt x="1" y="233"/>
                  </a:cubicBezTo>
                  <a:cubicBezTo>
                    <a:pt x="1" y="362"/>
                    <a:pt x="106" y="467"/>
                    <a:pt x="235" y="467"/>
                  </a:cubicBezTo>
                  <a:cubicBezTo>
                    <a:pt x="363" y="467"/>
                    <a:pt x="468" y="362"/>
                    <a:pt x="468" y="233"/>
                  </a:cubicBezTo>
                  <a:cubicBezTo>
                    <a:pt x="468" y="105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8325775" y="38645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5" y="0"/>
                    <a:pt x="0" y="105"/>
                    <a:pt x="0" y="233"/>
                  </a:cubicBezTo>
                  <a:cubicBezTo>
                    <a:pt x="0" y="362"/>
                    <a:pt x="105" y="467"/>
                    <a:pt x="234" y="467"/>
                  </a:cubicBezTo>
                  <a:cubicBezTo>
                    <a:pt x="362" y="467"/>
                    <a:pt x="467" y="362"/>
                    <a:pt x="467" y="233"/>
                  </a:cubicBezTo>
                  <a:cubicBezTo>
                    <a:pt x="467" y="105"/>
                    <a:pt x="362" y="0"/>
                    <a:pt x="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676050" y="321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1"/>
                  </a:moveTo>
                  <a:cubicBezTo>
                    <a:pt x="105" y="1"/>
                    <a:pt x="0" y="106"/>
                    <a:pt x="0" y="235"/>
                  </a:cubicBezTo>
                  <a:cubicBezTo>
                    <a:pt x="0" y="363"/>
                    <a:pt x="105" y="468"/>
                    <a:pt x="235" y="468"/>
                  </a:cubicBezTo>
                  <a:cubicBezTo>
                    <a:pt x="362" y="468"/>
                    <a:pt x="467" y="363"/>
                    <a:pt x="467" y="235"/>
                  </a:cubicBezTo>
                  <a:cubicBezTo>
                    <a:pt x="467" y="106"/>
                    <a:pt x="362" y="1"/>
                    <a:pt x="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7901975" y="2687388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3"/>
                    <a:pt x="105" y="467"/>
                    <a:pt x="233" y="467"/>
                  </a:cubicBezTo>
                  <a:cubicBezTo>
                    <a:pt x="362" y="467"/>
                    <a:pt x="467" y="363"/>
                    <a:pt x="467" y="235"/>
                  </a:cubicBezTo>
                  <a:cubicBezTo>
                    <a:pt x="467" y="105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6" name="Google Shape;366;p3"/>
          <p:cNvGrpSpPr/>
          <p:nvPr/>
        </p:nvGrpSpPr>
        <p:grpSpPr>
          <a:xfrm flipH="1">
            <a:off x="3842864" y="-408953"/>
            <a:ext cx="718024" cy="1011036"/>
            <a:chOff x="3314575" y="1081200"/>
            <a:chExt cx="158425" cy="223075"/>
          </a:xfrm>
        </p:grpSpPr>
        <p:sp>
          <p:nvSpPr>
            <p:cNvPr id="367" name="Google Shape;367;p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8" name="Google Shape;368;p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369" name="Google Shape;369;p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5" name="Google Shape;375;p3"/>
          <p:cNvGrpSpPr/>
          <p:nvPr/>
        </p:nvGrpSpPr>
        <p:grpSpPr>
          <a:xfrm flipH="1">
            <a:off x="-585746" y="171989"/>
            <a:ext cx="1467097" cy="1319544"/>
            <a:chOff x="2394925" y="800575"/>
            <a:chExt cx="461100" cy="414725"/>
          </a:xfrm>
        </p:grpSpPr>
        <p:sp>
          <p:nvSpPr>
            <p:cNvPr id="376" name="Google Shape;376;p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flipH="1">
            <a:off x="-293561" y="4451873"/>
            <a:ext cx="836000" cy="940921"/>
            <a:chOff x="1001020" y="2100654"/>
            <a:chExt cx="627000" cy="705691"/>
          </a:xfrm>
        </p:grpSpPr>
        <p:sp>
          <p:nvSpPr>
            <p:cNvPr id="400" name="Google Shape;400;p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8" name="Google Shape;408;p3"/>
          <p:cNvSpPr/>
          <p:nvPr/>
        </p:nvSpPr>
        <p:spPr>
          <a:xfrm flipH="1">
            <a:off x="8611526" y="3830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9" name="Google Shape;409;p3"/>
          <p:cNvGrpSpPr/>
          <p:nvPr/>
        </p:nvGrpSpPr>
        <p:grpSpPr>
          <a:xfrm rot="10800000">
            <a:off x="2157711" y="-304818"/>
            <a:ext cx="890011" cy="906873"/>
            <a:chOff x="2861975" y="821975"/>
            <a:chExt cx="279725" cy="285025"/>
          </a:xfrm>
        </p:grpSpPr>
        <p:sp>
          <p:nvSpPr>
            <p:cNvPr id="410" name="Google Shape;410;p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8" name="Google Shape;418;p3"/>
          <p:cNvSpPr/>
          <p:nvPr/>
        </p:nvSpPr>
        <p:spPr>
          <a:xfrm flipH="1">
            <a:off x="8638198" y="-856227"/>
            <a:ext cx="1325033" cy="1324953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9" name="Google Shape;419;p3"/>
          <p:cNvGrpSpPr/>
          <p:nvPr/>
        </p:nvGrpSpPr>
        <p:grpSpPr>
          <a:xfrm rot="10800000">
            <a:off x="3007" y="1861743"/>
            <a:ext cx="284685" cy="352456"/>
            <a:chOff x="3253150" y="1790000"/>
            <a:chExt cx="89475" cy="110775"/>
          </a:xfrm>
        </p:grpSpPr>
        <p:sp>
          <p:nvSpPr>
            <p:cNvPr id="420" name="Google Shape;420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6" name="Google Shape;426;p3"/>
          <p:cNvGrpSpPr/>
          <p:nvPr/>
        </p:nvGrpSpPr>
        <p:grpSpPr>
          <a:xfrm rot="10800000" flipH="1">
            <a:off x="7554490" y="160659"/>
            <a:ext cx="284685" cy="352456"/>
            <a:chOff x="3253150" y="1790000"/>
            <a:chExt cx="89475" cy="110775"/>
          </a:xfrm>
        </p:grpSpPr>
        <p:sp>
          <p:nvSpPr>
            <p:cNvPr id="427" name="Google Shape;427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3" name="Google Shape;433;p3"/>
          <p:cNvSpPr/>
          <p:nvPr/>
        </p:nvSpPr>
        <p:spPr>
          <a:xfrm flipH="1">
            <a:off x="136926" y="3420663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Google Shape;434;p3"/>
          <p:cNvSpPr/>
          <p:nvPr/>
        </p:nvSpPr>
        <p:spPr>
          <a:xfrm flipH="1">
            <a:off x="3720577" y="426429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Google Shape;435;p3"/>
          <p:cNvSpPr/>
          <p:nvPr/>
        </p:nvSpPr>
        <p:spPr>
          <a:xfrm flipH="1">
            <a:off x="6603476" y="215763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6" name="Google Shape;436;p3"/>
          <p:cNvGrpSpPr/>
          <p:nvPr/>
        </p:nvGrpSpPr>
        <p:grpSpPr>
          <a:xfrm flipH="1">
            <a:off x="5541666" y="108945"/>
            <a:ext cx="184109" cy="198727"/>
            <a:chOff x="1819025" y="1115525"/>
            <a:chExt cx="24125" cy="24200"/>
          </a:xfrm>
        </p:grpSpPr>
        <p:sp>
          <p:nvSpPr>
            <p:cNvPr id="437" name="Google Shape;437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9" name="Google Shape;439;p3"/>
          <p:cNvGrpSpPr/>
          <p:nvPr/>
        </p:nvGrpSpPr>
        <p:grpSpPr>
          <a:xfrm flipH="1">
            <a:off x="324081" y="4109445"/>
            <a:ext cx="184109" cy="198727"/>
            <a:chOff x="1819025" y="1115525"/>
            <a:chExt cx="24125" cy="24200"/>
          </a:xfrm>
        </p:grpSpPr>
        <p:sp>
          <p:nvSpPr>
            <p:cNvPr id="440" name="Google Shape;440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2" name="Google Shape;442;p3"/>
          <p:cNvSpPr/>
          <p:nvPr/>
        </p:nvSpPr>
        <p:spPr>
          <a:xfrm flipH="1">
            <a:off x="1347126" y="281154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Google Shape;443;p3"/>
          <p:cNvSpPr/>
          <p:nvPr/>
        </p:nvSpPr>
        <p:spPr>
          <a:xfrm flipH="1">
            <a:off x="296659" y="27281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Google Shape;444;p3"/>
          <p:cNvSpPr/>
          <p:nvPr/>
        </p:nvSpPr>
        <p:spPr>
          <a:xfrm flipH="1">
            <a:off x="195059" y="55729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5" name="Google Shape;445;p3"/>
          <p:cNvGrpSpPr/>
          <p:nvPr/>
        </p:nvGrpSpPr>
        <p:grpSpPr>
          <a:xfrm>
            <a:off x="-64100" y="6377279"/>
            <a:ext cx="12360367" cy="662677"/>
            <a:chOff x="-48075" y="4782959"/>
            <a:chExt cx="9270275" cy="497008"/>
          </a:xfrm>
        </p:grpSpPr>
        <p:grpSp>
          <p:nvGrpSpPr>
            <p:cNvPr id="446" name="Google Shape;446;p3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447" name="Google Shape;4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452" name="Google Shape;45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oogle Shape;459;p3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460" name="Google Shape;46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2" name="Google Shape;462;p3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6" name="Google Shape;466;p3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467" name="Google Shape;46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4" name="Google Shape;474;p3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75" name="Google Shape;47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oogle Shape;482;p3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483" name="Google Shape;48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Google Shape;490;p3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491" name="Google Shape;49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6" name="Google Shape;496;p3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9" name="Google Shape;499;p3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4" name="Google Shape;504;p3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505" name="Google Shape;505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9" name="Google Shape;509;p3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510" name="Google Shape;51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2" name="Google Shape;512;p3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6" name="Google Shape;516;p3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517" name="Google Shape;5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oogle Shape;524;p3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525" name="Google Shape;5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2" name="Google Shape;532;p3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533" name="Google Shape;53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0" name="Google Shape;540;p3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541" name="Google Shape;54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5" name="Google Shape;545;p3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6" name="Google Shape;546;p3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547" name="Google Shape;54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9" name="Google Shape;549;p3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5" name="Google Shape;555;p3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556" name="Google Shape;55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0" name="Google Shape;560;p3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1" name="Google Shape;561;p3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oogle Shape;569;p3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570" name="Google Shape;570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77" name="Google Shape;577;p3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85" name="Google Shape;585;p3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0" name="Google Shape;590;p3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1" name="Google Shape;591;p3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592" name="Google Shape;592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4" name="Google Shape;594;p3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8" name="Google Shape;598;p3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604" name="Google Shape;604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6" name="Google Shape;606;p3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8" name="Google Shape;608;p3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609" name="Google Shape;609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oogle Shape;616;p3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617" name="Google Shape;6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4" name="Google Shape;624;p3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625" name="Google Shape;6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2" name="Google Shape;632;p3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7" name="Google Shape;637;p3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8" name="Google Shape;638;p3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639" name="Google Shape;639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1" name="Google Shape;641;p3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6" name="Google Shape;646;p3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647" name="Google Shape;6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51" name="Google Shape;651;p3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3" name="Google Shape;653;p3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654" name="Google Shape;654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1" name="Google Shape;661;p3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662" name="Google Shape;6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69" name="Google Shape;669;p3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7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D9B9-D66A-E360-BD27-0CEB7C66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A73E-171F-3BCD-6622-735BA6701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1295E-83BB-6E21-BF1D-F127597F4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73281-D755-1861-5062-055A82E8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3ACA-C114-3CA9-1B65-1828D72D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5E684-D2ED-9B28-5124-82811F55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0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413A-771B-3AA7-BA67-C87B5836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D173C-8D0A-0DDF-4059-FB14699E3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F77BD-AB93-4193-47DD-39C5138E6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1D243-E5D8-9025-611D-5F75D1F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98EE2-31EB-5C33-10FC-71B81BF74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16D94-D88D-9FDC-B831-1E545E72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D468D-9416-E48E-E4D5-CB802CD2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C648D-7305-F917-70B4-00D372E7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2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1913-711D-16DB-0CC2-77FB1BC2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2AAFD-7582-09E8-E000-1573C8A1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13A7E-D085-F7DC-9E82-917DBA00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52939-F9C2-0E56-710C-C75B93F1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A16AB-4A53-073F-222E-EFD59E55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528CE-99B3-43C6-33B9-7E8FFD43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0E456-2E43-924B-AE34-476C8025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1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644E-10BD-042E-26DD-6164BCAB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31F19-6F81-2DA9-0DFF-69C9E8FD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70832-BFFA-0F0B-E56F-029D45342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B2D8-E644-7BE4-9DDC-72780FA0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8099-28E6-2B83-870F-2A5D0416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6C7FD-CD2C-222F-FB7E-EC86E9A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2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4ECF-88E6-842B-5B20-107C0D55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5B901-4C4D-42F0-7DB2-0A12ED3CD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D9D72-69A7-F14B-874A-49EB9145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9305D-7134-3E08-3C71-B735341C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3C3E0-4046-1FE3-2A17-D185781D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1651D-077C-364B-8F02-F3DD4232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DFB33-FFBB-45B4-D08C-1A674FE7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A0B00-3BBB-2AA7-E3EA-3931D0A48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A3D5F-0B02-8301-C0AC-DD4605635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A6BA-913F-A936-A7B4-CDD7DA19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1990-5F4C-E597-C686-5813EE7D5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1"/>
            <a:ext cx="12253932" cy="7013257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840000">
            <a:off x="10525760" y="-1360805"/>
            <a:ext cx="2025015" cy="3122930"/>
          </a:xfrm>
          <a:prstGeom prst="rect">
            <a:avLst/>
          </a:prstGeom>
        </p:spPr>
      </p:pic>
      <p:pic>
        <p:nvPicPr>
          <p:cNvPr id="11" name="图片 10" descr="资源 43430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640000">
            <a:off x="10067925" y="-1195705"/>
            <a:ext cx="1651000" cy="2451100"/>
          </a:xfrm>
          <a:prstGeom prst="rect">
            <a:avLst/>
          </a:prstGeom>
        </p:spPr>
      </p:pic>
      <p:pic>
        <p:nvPicPr>
          <p:cNvPr id="12" name="图片 11" descr="资源 53430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780000">
            <a:off x="10968990" y="-845820"/>
            <a:ext cx="1821815" cy="31229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64009" y="-193967"/>
            <a:ext cx="6289923" cy="33558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3626878"/>
            <a:ext cx="6289923" cy="33558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71130"/>
            <a:ext cx="8696973" cy="414975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4" y="1402010"/>
            <a:ext cx="6155141" cy="4162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4155666" y="2375298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K</a:t>
            </a:r>
            <a:r>
              <a:rPr lang="en-US" sz="6600" dirty="0" err="1" smtClean="0">
                <a:solidFill>
                  <a:srgbClr val="FF0000"/>
                </a:solidFill>
                <a:latin typeface="#9Slide05 Ricca Script" panose="05080000000003050000" pitchFamily="18" charset="-93"/>
              </a:rPr>
              <a:t>hởi</a:t>
            </a:r>
            <a:r>
              <a:rPr lang="en-US" sz="6600" dirty="0" smtClean="0">
                <a:solidFill>
                  <a:srgbClr val="FF0000"/>
                </a:solidFill>
                <a:latin typeface="#9Slide05 Ricca Script" panose="05080000000003050000" pitchFamily="18" charset="-93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động</a:t>
            </a:r>
            <a:endParaRPr lang="en-US" sz="6600" dirty="0">
              <a:solidFill>
                <a:srgbClr val="FF0000"/>
              </a:solidFill>
              <a:latin typeface="#9Slide05 Ricca Script" panose="0508000000000305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365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37" t="45980" r="33389" b="2279"/>
          <a:stretch/>
        </p:blipFill>
        <p:spPr>
          <a:xfrm>
            <a:off x="1037229" y="2033515"/>
            <a:ext cx="2852382" cy="2770495"/>
          </a:xfrm>
          <a:prstGeom prst="flowChartConnector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98B2C-1401-B35A-9DA0-6D11EFFD4349}"/>
              </a:ext>
            </a:extLst>
          </p:cNvPr>
          <p:cNvSpPr txBox="1"/>
          <p:nvPr/>
        </p:nvSpPr>
        <p:spPr>
          <a:xfrm>
            <a:off x="1223889" y="1649459"/>
            <a:ext cx="10494499" cy="211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#9Slide04 SFU Belle" panose="000004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4 SFU Belle" panose="000004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bản1: </a:t>
            </a:r>
          </a:p>
          <a:p>
            <a:pPr algn="ctr"/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Chuyến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du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hành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về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tuổi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thơ</a:t>
            </a:r>
            <a:endParaRPr lang="en-US" sz="6600" b="1" dirty="0">
              <a:solidFill>
                <a:srgbClr val="000099"/>
              </a:solidFill>
              <a:latin typeface="#9Slide04 SFU Belle" panose="00000400000000000000" pitchFamily="2" charset="-93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         </a:t>
            </a:r>
            <a:r>
              <a:rPr lang="vi-VN" sz="2400" b="1" dirty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(Theo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Cường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7030A0"/>
              </a:solidFill>
              <a:latin typeface="#9Slide04 SFU Belle" panose="00000400000000000000" pitchFamily="2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64" y="5682684"/>
            <a:ext cx="2220708" cy="128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8E2AB-9764-B6A0-3D74-6E9A89EDCA53}"/>
              </a:ext>
            </a:extLst>
          </p:cNvPr>
          <p:cNvSpPr txBox="1"/>
          <p:nvPr/>
        </p:nvSpPr>
        <p:spPr>
          <a:xfrm>
            <a:off x="5279416" y="2170336"/>
            <a:ext cx="3689091" cy="2195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I.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Trải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nghiệm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5400" b="1" dirty="0">
              <a:solidFill>
                <a:srgbClr val="000099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7" y="1274585"/>
            <a:ext cx="3938953" cy="3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2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83A708-1936-0176-D918-28573033480A}"/>
              </a:ext>
            </a:extLst>
          </p:cNvPr>
          <p:cNvSpPr txBox="1"/>
          <p:nvPr/>
        </p:nvSpPr>
        <p:spPr>
          <a:xfrm>
            <a:off x="1208906" y="123184"/>
            <a:ext cx="5242718" cy="703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3200" b="1" dirty="0">
              <a:solidFill>
                <a:srgbClr val="FF000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D40B0-AF12-53CF-2AE1-40AF03538E02}"/>
              </a:ext>
            </a:extLst>
          </p:cNvPr>
          <p:cNvSpPr txBox="1"/>
          <p:nvPr/>
        </p:nvSpPr>
        <p:spPr>
          <a:xfrm>
            <a:off x="1689100" y="697152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2D414-BE63-C665-A13A-73F65E51B941}"/>
              </a:ext>
            </a:extLst>
          </p:cNvPr>
          <p:cNvSpPr txBox="1"/>
          <p:nvPr/>
        </p:nvSpPr>
        <p:spPr>
          <a:xfrm>
            <a:off x="1624150" y="1126552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chung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A433CF7-9FB7-48C1-B3F1-A7FE78C47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213815"/>
              </p:ext>
            </p:extLst>
          </p:nvPr>
        </p:nvGraphicFramePr>
        <p:xfrm>
          <a:off x="1074342" y="1984441"/>
          <a:ext cx="9518630" cy="378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571">
                  <a:extLst>
                    <a:ext uri="{9D8B030D-6E8A-4147-A177-3AD203B41FA5}">
                      <a16:colId xmlns:a16="http://schemas.microsoft.com/office/drawing/2014/main" val="1004629820"/>
                    </a:ext>
                  </a:extLst>
                </a:gridCol>
                <a:gridCol w="6785059">
                  <a:extLst>
                    <a:ext uri="{9D8B030D-6E8A-4147-A177-3AD203B41FA5}">
                      <a16:colId xmlns:a16="http://schemas.microsoft.com/office/drawing/2014/main" val="1678631524"/>
                    </a:ext>
                  </a:extLst>
                </a:gridCol>
              </a:tblGrid>
              <a:tr h="5729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654659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giả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090288"/>
                  </a:ext>
                </a:extLst>
              </a:tr>
              <a:tr h="10313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Xuất xứ</a:t>
                      </a:r>
                    </a:p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0471"/>
                  </a:ext>
                </a:extLst>
              </a:tr>
              <a:tr h="10313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Thể loại </a:t>
                      </a:r>
                    </a:p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Phương thức biểu đạt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014988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cục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1817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B7F1EE-5A6C-CED7-6769-C661B11FC881}"/>
              </a:ext>
            </a:extLst>
          </p:cNvPr>
          <p:cNvSpPr txBox="1"/>
          <p:nvPr/>
        </p:nvSpPr>
        <p:spPr>
          <a:xfrm>
            <a:off x="3844675" y="2657551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0EADF1-83EA-9F37-7CFD-7E83876F3644}"/>
              </a:ext>
            </a:extLst>
          </p:cNvPr>
          <p:cNvSpPr txBox="1"/>
          <p:nvPr/>
        </p:nvSpPr>
        <p:spPr>
          <a:xfrm>
            <a:off x="3844674" y="3213594"/>
            <a:ext cx="660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(https//www.nxbtre.com.vn/diem-tin/cho-toi-xin-mot-ve-di-tuoi-tho-33821.html, 08/9/2022)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D5C4D-F027-A09C-7453-E8C6953D3AC1}"/>
              </a:ext>
            </a:extLst>
          </p:cNvPr>
          <p:cNvSpPr txBox="1"/>
          <p:nvPr/>
        </p:nvSpPr>
        <p:spPr>
          <a:xfrm>
            <a:off x="3751920" y="4222298"/>
            <a:ext cx="7263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665AE-ED01-A8A8-0D6A-113CEEB7E9E9}"/>
              </a:ext>
            </a:extLst>
          </p:cNvPr>
          <p:cNvSpPr txBox="1"/>
          <p:nvPr/>
        </p:nvSpPr>
        <p:spPr>
          <a:xfrm>
            <a:off x="3844675" y="4709757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D9FE8-B44B-977D-64CF-FC22858AD34F}"/>
              </a:ext>
            </a:extLst>
          </p:cNvPr>
          <p:cNvSpPr txBox="1"/>
          <p:nvPr/>
        </p:nvSpPr>
        <p:spPr>
          <a:xfrm>
            <a:off x="3891304" y="5275258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267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11" grpId="0"/>
      <p:bldP spid="13" grpId="0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3497D-B70E-61A5-48C5-059C08E46768}"/>
              </a:ext>
            </a:extLst>
          </p:cNvPr>
          <p:cNvSpPr txBox="1"/>
          <p:nvPr/>
        </p:nvSpPr>
        <p:spPr>
          <a:xfrm>
            <a:off x="5296667" y="2351512"/>
            <a:ext cx="4633227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II.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Suy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ngẫm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và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phản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hồi</a:t>
            </a:r>
            <a:endParaRPr lang="en-US" sz="4800" b="1" kern="1200" dirty="0">
              <a:solidFill>
                <a:srgbClr val="002060"/>
              </a:solidFill>
              <a:latin typeface="#9Slide07 SVNKG Ten Thousand Re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79" y="1499668"/>
            <a:ext cx="3938953" cy="3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F0E797-4764-28EF-4785-D31B83C7FBB4}"/>
              </a:ext>
            </a:extLst>
          </p:cNvPr>
          <p:cNvSpPr txBox="1"/>
          <p:nvPr/>
        </p:nvSpPr>
        <p:spPr>
          <a:xfrm>
            <a:off x="1810578" y="196448"/>
            <a:ext cx="4383223" cy="523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II. Suy ngẫm và phản hồi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2019199" y="587324"/>
            <a:ext cx="988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tin.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20" name="Picture 19" descr="A picture containing flower, plant, indoor, white&#10;&#10;Description automatically generated">
            <a:extLst>
              <a:ext uri="{FF2B5EF4-FFF2-40B4-BE49-F238E27FC236}">
                <a16:creationId xmlns:a16="http://schemas.microsoft.com/office/drawing/2014/main" id="{67C591FD-674E-D9E8-B997-21BBB2D2D2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9149">
            <a:off x="9734249" y="4168077"/>
            <a:ext cx="3208397" cy="20903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493E99-E40C-682C-8EBA-2B7C51A64BCE}"/>
              </a:ext>
            </a:extLst>
          </p:cNvPr>
          <p:cNvSpPr txBox="1"/>
          <p:nvPr/>
        </p:nvSpPr>
        <p:spPr>
          <a:xfrm>
            <a:off x="2112519" y="967097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a.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737746"/>
            <a:ext cx="11205809" cy="3226140"/>
            <a:chOff x="0" y="1737746"/>
            <a:chExt cx="11205809" cy="32261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F71BDF-2E61-89CC-1D4C-E3F9BD3F2F8F}"/>
                </a:ext>
              </a:extLst>
            </p:cNvPr>
            <p:cNvSpPr/>
            <p:nvPr/>
          </p:nvSpPr>
          <p:spPr>
            <a:xfrm>
              <a:off x="4503771" y="1737746"/>
              <a:ext cx="3263900" cy="857572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Thông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tin </a:t>
              </a:r>
              <a:r>
                <a:rPr lang="en-US" b="1" dirty="0" err="1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cơ</a:t>
              </a:r>
              <a:r>
                <a:rPr lang="en-US" b="1" dirty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bản</a:t>
              </a:r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724BFA-6BF7-DF09-9D35-9D99B84BE70B}"/>
                </a:ext>
              </a:extLst>
            </p:cNvPr>
            <p:cNvSpPr/>
            <p:nvPr/>
          </p:nvSpPr>
          <p:spPr>
            <a:xfrm>
              <a:off x="1181793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F0CE27-40E9-1EA9-1964-9E02B0C7F644}"/>
                </a:ext>
              </a:extLst>
            </p:cNvPr>
            <p:cNvSpPr/>
            <p:nvPr/>
          </p:nvSpPr>
          <p:spPr>
            <a:xfrm>
              <a:off x="4561851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A86F35-A863-E20F-2502-74667C2E90A6}"/>
                </a:ext>
              </a:extLst>
            </p:cNvPr>
            <p:cNvSpPr/>
            <p:nvPr/>
          </p:nvSpPr>
          <p:spPr>
            <a:xfrm>
              <a:off x="7941909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A7E235B-A704-6090-CB93-DEE1DCE79E8E}"/>
                </a:ext>
              </a:extLst>
            </p:cNvPr>
            <p:cNvCxnSpPr>
              <a:stCxn id="21" idx="2"/>
              <a:endCxn id="22" idx="0"/>
            </p:cNvCxnSpPr>
            <p:nvPr/>
          </p:nvCxnSpPr>
          <p:spPr>
            <a:xfrm flipH="1">
              <a:off x="2813743" y="2595318"/>
              <a:ext cx="3321978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0DF495D-2086-11A3-4CA5-20F8918FE223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6135721" y="2595318"/>
              <a:ext cx="0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00C4BB3-7323-F72D-252B-AC17C9280309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6135721" y="2595318"/>
              <a:ext cx="3438138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ow: Pentagon 34">
              <a:extLst>
                <a:ext uri="{FF2B5EF4-FFF2-40B4-BE49-F238E27FC236}">
                  <a16:creationId xmlns:a16="http://schemas.microsoft.com/office/drawing/2014/main" id="{7B051CE7-A95C-42AA-DFC7-D6196FA00DCC}"/>
                </a:ext>
              </a:extLst>
            </p:cNvPr>
            <p:cNvSpPr/>
            <p:nvPr/>
          </p:nvSpPr>
          <p:spPr>
            <a:xfrm>
              <a:off x="0" y="3360760"/>
              <a:ext cx="1142436" cy="1279477"/>
            </a:xfrm>
            <a:prstGeom prst="homePlat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Cách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triển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khai</a:t>
              </a:r>
              <a:endParaRPr lang="en-US" b="1" dirty="0" smtClean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TT</a:t>
              </a:r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1792" y="5431809"/>
            <a:ext cx="9791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Văn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bản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gồm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mấy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phần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?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Nội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dung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của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từng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phần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, </a:t>
            </a:r>
            <a:r>
              <a:rPr lang="vi-VN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Phuơng thức biểu đạt và tác </a:t>
            </a:r>
            <a:r>
              <a:rPr lang="vi-VN" sz="2400" b="1" dirty="0" smtClean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dụng</a:t>
            </a:r>
            <a:r>
              <a:rPr lang="en-US" sz="2400" b="1" dirty="0" smtClean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?</a:t>
            </a:r>
            <a:endParaRPr lang="en-US" sz="2400" b="1" dirty="0">
              <a:solidFill>
                <a:schemeClr val="dk1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6071" y="1122730"/>
            <a:ext cx="229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00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4209ACEE-8FAA-7216-5561-DC168577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1000"/>
            <a:ext cx="2253501" cy="3937000"/>
          </a:xfrm>
          <a:prstGeom prst="rect">
            <a:avLst/>
          </a:prstGeom>
        </p:spPr>
      </p:pic>
      <p:pic>
        <p:nvPicPr>
          <p:cNvPr id="72" name="Picture 71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BBE9D9E-E07F-14D9-900C-0E8B0A03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83" y="0"/>
            <a:ext cx="2851720" cy="427758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51E12B4-FDDA-16FF-D8F9-B92614EB1DF2}"/>
              </a:ext>
            </a:extLst>
          </p:cNvPr>
          <p:cNvCxnSpPr>
            <a:cxnSpLocks/>
          </p:cNvCxnSpPr>
          <p:nvPr/>
        </p:nvCxnSpPr>
        <p:spPr>
          <a:xfrm>
            <a:off x="12503300" y="5394714"/>
            <a:ext cx="0" cy="50482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71BDF-2E61-89CC-1D4C-E3F9BD3F2F8F}"/>
              </a:ext>
            </a:extLst>
          </p:cNvPr>
          <p:cNvSpPr/>
          <p:nvPr/>
        </p:nvSpPr>
        <p:spPr>
          <a:xfrm>
            <a:off x="4358508" y="665234"/>
            <a:ext cx="3614487" cy="963412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Thông tin cơ bản</a:t>
            </a:r>
          </a:p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724BFA-6BF7-DF09-9D35-9D99B84BE70B}"/>
              </a:ext>
            </a:extLst>
          </p:cNvPr>
          <p:cNvSpPr/>
          <p:nvPr/>
        </p:nvSpPr>
        <p:spPr>
          <a:xfrm>
            <a:off x="400800" y="1957390"/>
            <a:ext cx="3211688" cy="4851257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F0CE27-40E9-1EA9-1964-9E02B0C7F644}"/>
              </a:ext>
            </a:extLst>
          </p:cNvPr>
          <p:cNvSpPr/>
          <p:nvPr/>
        </p:nvSpPr>
        <p:spPr>
          <a:xfrm>
            <a:off x="3742923" y="1967445"/>
            <a:ext cx="4954621" cy="4841202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A86F35-A863-E20F-2502-74667C2E90A6}"/>
              </a:ext>
            </a:extLst>
          </p:cNvPr>
          <p:cNvSpPr/>
          <p:nvPr/>
        </p:nvSpPr>
        <p:spPr>
          <a:xfrm>
            <a:off x="8824924" y="1967445"/>
            <a:ext cx="3160248" cy="4841203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7E235B-A704-6090-CB93-DEE1DCE79E8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006644" y="1628646"/>
            <a:ext cx="4159108" cy="32874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0DF495D-2086-11A3-4CA5-20F8918FE22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65752" y="1628646"/>
            <a:ext cx="0" cy="398177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00C4BB3-7323-F72D-252B-AC17C928030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65752" y="1628646"/>
            <a:ext cx="4239296" cy="304269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60679CE-35D9-8B0C-D63C-6F344DD2595E}"/>
              </a:ext>
            </a:extLst>
          </p:cNvPr>
          <p:cNvSpPr txBox="1"/>
          <p:nvPr/>
        </p:nvSpPr>
        <p:spPr>
          <a:xfrm>
            <a:off x="4464050" y="949235"/>
            <a:ext cx="3263900" cy="3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Chuyến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hành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về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tuổi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thơ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295C35-91C8-164B-49F9-CAEA3CF1C30F}"/>
              </a:ext>
            </a:extLst>
          </p:cNvPr>
          <p:cNvSpPr txBox="1"/>
          <p:nvPr/>
        </p:nvSpPr>
        <p:spPr>
          <a:xfrm>
            <a:off x="437376" y="1971056"/>
            <a:ext cx="3154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tin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D2CD7-06E5-3190-7AA0-DE571AB1DBF2}"/>
              </a:ext>
            </a:extLst>
          </p:cNvPr>
          <p:cNvSpPr txBox="1"/>
          <p:nvPr/>
        </p:nvSpPr>
        <p:spPr>
          <a:xfrm>
            <a:off x="376872" y="2397821"/>
            <a:ext cx="3235616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* </a:t>
            </a:r>
            <a:r>
              <a:rPr lang="en-US" b="1" dirty="0" err="1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Đoạn</a:t>
            </a: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1:</a:t>
            </a:r>
          </a:p>
          <a:p>
            <a:pPr algn="just"/>
            <a:r>
              <a:rPr lang="en-US" b="1" dirty="0" smtClean="0"/>
              <a:t>- 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Cho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tôi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xin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vé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tuổi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Nguyễn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Ánh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</a:p>
          <a:p>
            <a:pPr algn="just"/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-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“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cho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tất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ai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từng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trẻ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con”.</a:t>
            </a:r>
          </a:p>
          <a:p>
            <a:pPr algn="just"/>
            <a:r>
              <a:rPr lang="vi-VN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- Phuơng thức biểu đạt và tác </a:t>
            </a:r>
            <a:r>
              <a:rPr lang="vi-VN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dụng: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TM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kết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hợp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NL -&gt;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cấp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phẩm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kết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hợp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endParaRPr lang="en-US" b="1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 algn="just">
              <a:spcAft>
                <a:spcPts val="1000"/>
              </a:spcAft>
            </a:pP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1AF61-0F7C-5C66-FF77-272FB2B0A5EF}"/>
              </a:ext>
            </a:extLst>
          </p:cNvPr>
          <p:cNvSpPr txBox="1"/>
          <p:nvPr/>
        </p:nvSpPr>
        <p:spPr>
          <a:xfrm>
            <a:off x="3815275" y="1968696"/>
            <a:ext cx="490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4BEDF4-8F13-9FEC-946B-B6D335A75A51}"/>
              </a:ext>
            </a:extLst>
          </p:cNvPr>
          <p:cNvSpPr txBox="1"/>
          <p:nvPr/>
        </p:nvSpPr>
        <p:spPr>
          <a:xfrm>
            <a:off x="3784841" y="2284332"/>
            <a:ext cx="4967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</a:t>
            </a:r>
            <a:r>
              <a:rPr lang="en-US" b="1" dirty="0" err="1" smtClean="0"/>
              <a:t>Đoạn</a:t>
            </a:r>
            <a:r>
              <a:rPr lang="en-US" b="1" dirty="0" smtClean="0"/>
              <a:t> 2,3,4</a:t>
            </a:r>
          </a:p>
          <a:p>
            <a:pPr algn="just"/>
            <a:r>
              <a:rPr lang="en-US" dirty="0" smtClean="0"/>
              <a:t>-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ND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VB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nghịch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ngợm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cậu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Cho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ngọt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ngào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đẽ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,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sướng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Phuơng thức biểu đạt và tác dụng: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+Đ2: 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TM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NL -&gt;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+Đ3: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TS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NL -&gt;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+Đ4: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BC 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 hiện đánh giá, cảm xúc của người viết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+Đ5: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 xét về giá trị của tác phẩm.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6817E-A172-2A26-C7F5-2FEF19ECEAEB}"/>
              </a:ext>
            </a:extLst>
          </p:cNvPr>
          <p:cNvSpPr txBox="1"/>
          <p:nvPr/>
        </p:nvSpPr>
        <p:spPr>
          <a:xfrm>
            <a:off x="8849308" y="1967446"/>
            <a:ext cx="3160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Khẳng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giá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trị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F284D-C261-F0A6-EE3B-35EAD1B56AE2}"/>
              </a:ext>
            </a:extLst>
          </p:cNvPr>
          <p:cNvSpPr txBox="1"/>
          <p:nvPr/>
        </p:nvSpPr>
        <p:spPr>
          <a:xfrm>
            <a:off x="8793569" y="2338763"/>
            <a:ext cx="31602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* </a:t>
            </a:r>
            <a:r>
              <a:rPr lang="en-US" b="1" dirty="0" err="1" smtClean="0"/>
              <a:t>Đoạn</a:t>
            </a:r>
            <a:r>
              <a:rPr lang="en-US" b="1" dirty="0" smtClean="0"/>
              <a:t> </a:t>
            </a:r>
            <a:r>
              <a:rPr lang="en-US" b="1" dirty="0"/>
              <a:t>5</a:t>
            </a:r>
            <a:endParaRPr lang="en-US" dirty="0"/>
          </a:p>
          <a:p>
            <a:pPr algn="just"/>
            <a:r>
              <a:rPr lang="en-US" dirty="0"/>
              <a:t>-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mong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xưa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chiêm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trưởng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Phuơng thức biểu đạt và tác dụng: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 xét về giá trị của tác phẩm.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439742" y="40240"/>
            <a:ext cx="9882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tin.</a:t>
            </a:r>
            <a:endParaRPr lang="en-US" sz="24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493E99-E40C-682C-8EBA-2B7C51A64BCE}"/>
              </a:ext>
            </a:extLst>
          </p:cNvPr>
          <p:cNvSpPr txBox="1"/>
          <p:nvPr/>
        </p:nvSpPr>
        <p:spPr>
          <a:xfrm>
            <a:off x="533062" y="420013"/>
            <a:ext cx="619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a.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9" grpId="0"/>
      <p:bldP spid="26" grpId="0"/>
      <p:bldP spid="28" grpId="0"/>
      <p:bldP spid="2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80" y="0"/>
            <a:ext cx="3190841" cy="4786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599513" y="163529"/>
            <a:ext cx="72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5A8B0-9BC7-6FAA-EEC1-55F0E07B4CEB}"/>
              </a:ext>
            </a:extLst>
          </p:cNvPr>
          <p:cNvSpPr txBox="1"/>
          <p:nvPr/>
        </p:nvSpPr>
        <p:spPr>
          <a:xfrm>
            <a:off x="918404" y="738866"/>
            <a:ext cx="483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0EF273-D20A-3D9C-E9FB-6DA85C88FF37}"/>
              </a:ext>
            </a:extLst>
          </p:cNvPr>
          <p:cNvGrpSpPr/>
          <p:nvPr/>
        </p:nvGrpSpPr>
        <p:grpSpPr>
          <a:xfrm>
            <a:off x="7702255" y="337286"/>
            <a:ext cx="4489745" cy="2790333"/>
            <a:chOff x="7702255" y="337286"/>
            <a:chExt cx="4489745" cy="2790333"/>
          </a:xfrm>
        </p:grpSpPr>
        <p:pic>
          <p:nvPicPr>
            <p:cNvPr id="9" name="Picture 8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9CB24F25-C163-4EC3-5F4C-6F2D2831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2255" y="337286"/>
              <a:ext cx="4489745" cy="2790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B5AD60-C347-9B50-576D-3B7993D11FB8}"/>
                </a:ext>
              </a:extLst>
            </p:cNvPr>
            <p:cNvSpPr txBox="1"/>
            <p:nvPr/>
          </p:nvSpPr>
          <p:spPr>
            <a:xfrm>
              <a:off x="7913856" y="1070732"/>
              <a:ext cx="37931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Nhận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xét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về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thông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tin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cơ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bản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và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mối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quan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hệ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các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chi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tiết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góp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phần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thể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hiện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thông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tin ?</a:t>
              </a:r>
              <a:endParaRPr lang="en-US" sz="2000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951A2CE-FE7E-CD95-1A5D-776B15EB8BA2}"/>
              </a:ext>
            </a:extLst>
          </p:cNvPr>
          <p:cNvSpPr txBox="1"/>
          <p:nvPr/>
        </p:nvSpPr>
        <p:spPr>
          <a:xfrm>
            <a:off x="643679" y="1370564"/>
            <a:ext cx="6982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hông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 cơ bản của VB đuợc thể hiện qua các chi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Ngược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chi tiết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cũng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góp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 thể hiện thông tin cơ bản.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23" name="Picture 22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8146190" y="556016"/>
              <a:ext cx="350086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Ngoài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phương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thức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biểu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đạt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chính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là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thuyết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minh,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giả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kết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hợp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phương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thức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biểu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đạt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khác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?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dụng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?</a:t>
              </a:r>
              <a:endParaRPr lang="en-US" sz="2400" b="1" dirty="0">
                <a:effectLst/>
                <a:latin typeface="#9Slide03 Arima Madurai" panose="00000500000000000000" pitchFamily="2" charset="-93"/>
                <a:ea typeface="Calibri" panose="020F0502020204030204" pitchFamily="34" charset="0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92880B-EF1A-F759-A0E5-96E36F7F4FC4}"/>
              </a:ext>
            </a:extLst>
          </p:cNvPr>
          <p:cNvSpPr txBox="1"/>
          <p:nvPr/>
        </p:nvSpPr>
        <p:spPr>
          <a:xfrm>
            <a:off x="2188488" y="3961657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Chức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29" name="Picture 28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8E88BBC7-ADCD-6754-16E7-739C57DD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010"/>
            <a:ext cx="2284373" cy="4234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613" y="2547427"/>
            <a:ext cx="6290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T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huyết minh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biểu cảm, tự sự, nghị luận đã góp phần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132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Chức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974"/>
            <a:ext cx="2235200" cy="3905026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1585AF3F-7E32-A14D-7AEA-4944EEF8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537569"/>
              </p:ext>
            </p:extLst>
          </p:nvPr>
        </p:nvGraphicFramePr>
        <p:xfrm>
          <a:off x="1325103" y="1122406"/>
          <a:ext cx="9635822" cy="506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281">
                  <a:extLst>
                    <a:ext uri="{9D8B030D-6E8A-4147-A177-3AD203B41FA5}">
                      <a16:colId xmlns:a16="http://schemas.microsoft.com/office/drawing/2014/main" val="2525846384"/>
                    </a:ext>
                  </a:extLst>
                </a:gridCol>
                <a:gridCol w="8071541">
                  <a:extLst>
                    <a:ext uri="{9D8B030D-6E8A-4147-A177-3AD203B41FA5}">
                      <a16:colId xmlns:a16="http://schemas.microsoft.com/office/drawing/2014/main" val="3000048245"/>
                    </a:ext>
                  </a:extLst>
                </a:gridCol>
              </a:tblGrid>
              <a:tr h="4432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Yếu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“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”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26397"/>
                  </a:ext>
                </a:extLst>
              </a:tr>
              <a:tr h="8293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Chức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43265"/>
                  </a:ext>
                </a:extLst>
              </a:tr>
              <a:tr h="1684394">
                <a:tc rowSpan="3"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Đặc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cấu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trúc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595498"/>
                  </a:ext>
                </a:extLst>
              </a:tr>
              <a:tr h="1262405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*Sa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pô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468622"/>
                  </a:ext>
                </a:extLst>
              </a:tr>
              <a:tr h="829366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*Pt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,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phi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: 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8231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01430" y="361149"/>
            <a:ext cx="229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9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96340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Chức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4" y="2952973"/>
            <a:ext cx="2033516" cy="3905026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1585AF3F-7E32-A14D-7AEA-4944EEF8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92395"/>
              </p:ext>
            </p:extLst>
          </p:nvPr>
        </p:nvGraphicFramePr>
        <p:xfrm>
          <a:off x="1147676" y="916409"/>
          <a:ext cx="10266675" cy="5164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694">
                  <a:extLst>
                    <a:ext uri="{9D8B030D-6E8A-4147-A177-3AD203B41FA5}">
                      <a16:colId xmlns:a16="http://schemas.microsoft.com/office/drawing/2014/main" val="2525846384"/>
                    </a:ext>
                  </a:extLst>
                </a:gridCol>
                <a:gridCol w="8599981">
                  <a:extLst>
                    <a:ext uri="{9D8B030D-6E8A-4147-A177-3AD203B41FA5}">
                      <a16:colId xmlns:a16="http://schemas.microsoft.com/office/drawing/2014/main" val="3000048245"/>
                    </a:ext>
                  </a:extLst>
                </a:gridCol>
              </a:tblGrid>
              <a:tr h="627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Yếu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“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”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26397"/>
                  </a:ext>
                </a:extLst>
              </a:tr>
              <a:tr h="13630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Chức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43265"/>
                  </a:ext>
                </a:extLst>
              </a:tr>
              <a:tr h="1542566">
                <a:tc rowSpan="2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cấu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trúc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595498"/>
                  </a:ext>
                </a:extLst>
              </a:tr>
              <a:tr h="1631499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*Sa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pô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823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0A44F7-A2EA-185F-DAC9-FDC4D12495A8}"/>
              </a:ext>
            </a:extLst>
          </p:cNvPr>
          <p:cNvSpPr txBox="1"/>
          <p:nvPr/>
        </p:nvSpPr>
        <p:spPr>
          <a:xfrm>
            <a:off x="2784350" y="1573067"/>
            <a:ext cx="849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dung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xin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vé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khuyến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khích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4645313" y="2918876"/>
            <a:ext cx="626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303855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637422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dung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984523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Khẳng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75631" y="4895864"/>
            <a:ext cx="8075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389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P.tiện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phi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3868615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thể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cảm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xúc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người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viết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cuốn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sách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Cho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tôi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xin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vé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tuổi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chỉ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ra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mục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đích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sử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ấy</a:t>
              </a:r>
              <a:endParaRPr lang="en-US" sz="20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68802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ts val="28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Cho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xin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tuổi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vé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quý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ẩu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cuồn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đáng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thế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kì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diệu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lùng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dư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ngọt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ngào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hương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dịu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ngọt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kỉ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đẽ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mờ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khiến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thích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thú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vui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sướng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gặp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ta,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xinh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595537" y="4645506"/>
            <a:ext cx="689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tải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537937" y="218631"/>
            <a:ext cx="5219114" cy="3089383"/>
            <a:chOff x="7202657" y="-142919"/>
            <a:chExt cx="5219114" cy="3089383"/>
          </a:xfrm>
        </p:grpSpPr>
        <p:pic>
          <p:nvPicPr>
            <p:cNvPr id="10" name="Picture 9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2657" y="-142919"/>
              <a:ext cx="5219114" cy="30893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963935"/>
              <a:ext cx="3868615" cy="928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vi-VN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Phương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tiện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phi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ngôn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tác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?</a:t>
              </a:r>
              <a:endParaRPr lang="en-US" sz="20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C9ADB-638F-98A8-E136-C3618D159D8B}"/>
              </a:ext>
            </a:extLst>
          </p:cNvPr>
          <p:cNvSpPr txBox="1"/>
          <p:nvPr/>
        </p:nvSpPr>
        <p:spPr>
          <a:xfrm>
            <a:off x="2101474" y="5915261"/>
            <a:ext cx="7263125" cy="110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Hãy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chia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sẻ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cảm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nhận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em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về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việc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đọc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sách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hay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xem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một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bộ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phim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?</a:t>
            </a:r>
            <a:endParaRPr lang="en-US" sz="3200" dirty="0">
              <a:solidFill>
                <a:srgbClr val="000099"/>
              </a:solidFill>
              <a:latin typeface="#9Slide05 ViceroyJF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67" y="533011"/>
            <a:ext cx="3019251" cy="4369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770" y="533011"/>
            <a:ext cx="2993395" cy="4310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582" y="4756462"/>
            <a:ext cx="1839168" cy="1425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1" y="4594887"/>
            <a:ext cx="1424982" cy="1249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87" y="3412109"/>
            <a:ext cx="2803498" cy="34162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81" y="533011"/>
            <a:ext cx="2923473" cy="431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26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P.tiện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phi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1074484" y="924233"/>
            <a:ext cx="8815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 đạt cảm xúc, sự nhìn nhận, đánh giá của nguời viết về cuốn sách; qua đó thể hiện sự khích lệ của nguời viết với bạn đọc về việc nên tìm đọc cuốn sách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968976" y="2921956"/>
            <a:ext cx="9026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6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C51DDA7-9302-6DBA-CFCA-238C11A0D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5"/>
            <a:ext cx="5681609" cy="605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5465851" y="2525423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L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uyện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Ricca Script" panose="05080000000003050000" pitchFamily="18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0" y="604242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"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Chuyến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"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? </a:t>
            </a:r>
            <a:endParaRPr lang="vi-VN" sz="3200" b="1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marL="0" marR="0" lvl="0" indent="0" algn="ctr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-3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Nguyễn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kumimoji="0" lang="en-US" altLang="zh-CN" sz="3600" b="0" i="0" u="none" strike="noStrike" kern="1200" cap="none" spc="-3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Mạnh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kumimoji="0" lang="en-US" altLang="zh-CN" sz="3600" b="0" i="0" u="none" strike="noStrike" kern="1200" cap="none" spc="-3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Cường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3213155" y="584775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?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239002" y="2098989"/>
            <a:ext cx="11452163" cy="5180952"/>
            <a:chOff x="-2239002" y="2098989"/>
            <a:chExt cx="114521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“Cho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tôi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xin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một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vé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tuổi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thơ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”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Nguyễn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Ánh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39002" y="2098989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433399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Ánh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trao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tận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tay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chiếc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quý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giá</a:t>
            </a:r>
            <a:r>
              <a:rPr lang="en-US" sz="3200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Trở</a:t>
                </a:r>
                <a:r>
                  <a:rPr lang="en-US" sz="36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ấu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thơ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xa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vắng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61415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 Cho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Ánh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ai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Mùi</a:t>
                </a:r>
                <a:r>
                  <a:rPr lang="en-US" sz="36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bé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Mùi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lớn</a:t>
                </a:r>
                <a:endParaRPr lang="en-US" sz="36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0655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5. Theo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Mạnh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Cường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cuốn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Cho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ta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  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2511929" cy="5180952"/>
            <a:chOff x="-1934202" y="2172247"/>
            <a:chExt cx="12511929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4141542" y="4473543"/>
              <a:ext cx="6436185" cy="2110137"/>
              <a:chOff x="3453103" y="3915402"/>
              <a:chExt cx="6436185" cy="2110137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453103" y="3915402"/>
                <a:ext cx="5530468" cy="211013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Vừa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vui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sướng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bắt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gặp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hình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ảnh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chính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bản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thân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ta,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vừa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vì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tháng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xưa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nhìn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vậy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sao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mà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xôi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</a:t>
                </a:r>
                <a:endParaRPr lang="en-US" sz="28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3571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6.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Kết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thúc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nhấn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mạnh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điều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 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795653" cy="5180952"/>
            <a:chOff x="-1934202" y="2172247"/>
            <a:chExt cx="1179565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851504" y="4576924"/>
              <a:ext cx="6009947" cy="2020824"/>
              <a:chOff x="3163065" y="4018783"/>
              <a:chExt cx="6009947" cy="2020824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163065" y="4018783"/>
                <a:ext cx="6009947" cy="2020824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Tác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phẩm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cho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ai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mong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được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trở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tháng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xưa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được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lắng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đọng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giây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để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chiêm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nghiệm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trưởng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thành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mỗi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con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.</a:t>
                </a:r>
                <a:endParaRPr lang="en-US" sz="28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43127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7.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Văn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bản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cục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mấy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?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marL="0" marR="0" lvl="0" indent="0" algn="ctr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Ba </a:t>
                </a:r>
                <a:r>
                  <a:rPr kumimoji="0" lang="en-US" altLang="zh-CN" sz="3600" b="0" i="0" u="none" strike="noStrike" kern="1200" cap="none" spc="-3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phần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8.Phần 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1,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Tên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tác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giả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...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nêu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xét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khái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viết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đối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với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9051" y="452707"/>
            <a:ext cx="95261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; du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4585" y="2705965"/>
            <a:ext cx="94306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2865"/>
            <a:ext cx="4346917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0655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9.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Nhiệm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vụ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2,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032676" y="2172247"/>
            <a:ext cx="11386514" cy="5180952"/>
            <a:chOff x="-2032676" y="2172247"/>
            <a:chExt cx="11386514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823370" y="4379641"/>
              <a:ext cx="5530468" cy="2072523"/>
              <a:chOff x="3134931" y="3821500"/>
              <a:chExt cx="5530468" cy="2072523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134931" y="3821500"/>
                <a:ext cx="5530468" cy="207252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Tóm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tắt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ngắn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gọn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nội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dung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xét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đánh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viết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gía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trị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2676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10.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Nhiệm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vụ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3,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?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2003943"/>
              <a:chOff x="2994254" y="4131324"/>
              <a:chExt cx="5530468" cy="2003943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200394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Khẳng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định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giá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trị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đề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xuất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khuyến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khích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mọi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nên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đọc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.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C51DDA7-9302-6DBA-CFCA-238C11A0D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5"/>
            <a:ext cx="5681609" cy="605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5465851" y="2525423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Vận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Ricca Script" panose="05080000000003050000" pitchFamily="18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9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60" y="1383243"/>
            <a:ext cx="7260336" cy="30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581834" y="1986802"/>
            <a:ext cx="5213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phích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bè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4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218364"/>
            <a:ext cx="11313994" cy="64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6E957B-673D-8316-EA6C-F8E7D5FC541E}"/>
              </a:ext>
            </a:extLst>
          </p:cNvPr>
          <p:cNvSpPr txBox="1"/>
          <p:nvPr/>
        </p:nvSpPr>
        <p:spPr>
          <a:xfrm>
            <a:off x="2731138" y="2331635"/>
            <a:ext cx="7099657" cy="2299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Bài</a:t>
            </a:r>
            <a:r>
              <a:rPr lang="en-US" sz="3600" kern="1200" dirty="0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8: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dirty="0" smtClean="0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CÁNH CỬA MỞ RA THẾ GIỚI</a:t>
            </a:r>
            <a:endParaRPr lang="en-US" sz="4400" dirty="0">
              <a:solidFill>
                <a:srgbClr val="000099"/>
              </a:solidFill>
              <a:latin typeface="#9Slide03 Arima Madurai ExtraBo" panose="00000900000000000000" pitchFamily="2" charset="-93"/>
              <a:ea typeface="+mj-ea"/>
              <a:cs typeface="#9Slide03 Arima Madurai ExtraBo" panose="00000900000000000000" pitchFamily="2" charset="-93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(</a:t>
            </a:r>
            <a:r>
              <a:rPr lang="vi-VN" sz="3600" kern="1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V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ăn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bản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thông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tin)</a:t>
            </a:r>
            <a:endParaRPr lang="en-US" sz="3600" kern="1200" dirty="0">
              <a:solidFill>
                <a:srgbClr val="C00000"/>
              </a:solidFill>
              <a:latin typeface="#9Slide03 Arima Madurai ExtraBo" panose="00000900000000000000" pitchFamily="2" charset="-93"/>
              <a:ea typeface="+mj-ea"/>
              <a:cs typeface="#9Slide03 Arima Madurai ExtraBo" panose="00000900000000000000" pitchFamily="2" charset="-93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1" y="-75914"/>
            <a:ext cx="3938953" cy="3780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64" y="2849292"/>
            <a:ext cx="7569350" cy="43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3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042" y="884826"/>
            <a:ext cx="4647161" cy="495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64" y="2726851"/>
            <a:ext cx="1420491" cy="1335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4F1B9-B103-5CDE-D304-5692E84976F1}"/>
              </a:ext>
            </a:extLst>
          </p:cNvPr>
          <p:cNvSpPr txBox="1"/>
          <p:nvPr/>
        </p:nvSpPr>
        <p:spPr>
          <a:xfrm>
            <a:off x="4383480" y="2337863"/>
            <a:ext cx="3618284" cy="21131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Tri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thức</a:t>
            </a: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Ngữ</a:t>
            </a: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văn</a:t>
            </a:r>
            <a:endParaRPr lang="en-US" sz="7200" kern="1200" dirty="0">
              <a:solidFill>
                <a:srgbClr val="080808"/>
              </a:solidFill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0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21230383-B675-555A-2A86-6410559D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pic>
        <p:nvPicPr>
          <p:cNvPr id="20" name="Picture 19" descr="A close 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77D7620D-5AD7-B062-E418-79FBDE912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827"/>
            <a:ext cx="2311685" cy="2037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1880AA-E1FA-AE30-EAA7-492879D89488}"/>
              </a:ext>
            </a:extLst>
          </p:cNvPr>
          <p:cNvSpPr txBox="1"/>
          <p:nvPr/>
        </p:nvSpPr>
        <p:spPr>
          <a:xfrm>
            <a:off x="333836" y="36293"/>
            <a:ext cx="3618284" cy="7144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Tri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thức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Ngữ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văn</a:t>
            </a:r>
            <a:endParaRPr lang="en-US" sz="3200" b="1" kern="1200" dirty="0">
              <a:solidFill>
                <a:schemeClr val="accent6">
                  <a:lumMod val="50000"/>
                </a:schemeClr>
              </a:solidFill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37ED8-C376-C305-2719-87C6A59F7E0F}"/>
              </a:ext>
            </a:extLst>
          </p:cNvPr>
          <p:cNvSpPr txBox="1"/>
          <p:nvPr/>
        </p:nvSpPr>
        <p:spPr>
          <a:xfrm>
            <a:off x="1767154" y="767441"/>
            <a:ext cx="8263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Văn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thông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tin </a:t>
            </a:r>
            <a:r>
              <a:rPr lang="vi-VN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giới </a:t>
            </a:r>
            <a:r>
              <a:rPr lang="vi-VN" sz="2000" b="1" dirty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thiệu một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cuốn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sách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hoặc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bộ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phim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000" dirty="0">
              <a:solidFill>
                <a:srgbClr val="000099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F3C166B-FC7A-664F-D679-AD531B51C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30938"/>
              </p:ext>
            </p:extLst>
          </p:nvPr>
        </p:nvGraphicFramePr>
        <p:xfrm>
          <a:off x="1384440" y="1318859"/>
          <a:ext cx="9479177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37">
                  <a:extLst>
                    <a:ext uri="{9D8B030D-6E8A-4147-A177-3AD203B41FA5}">
                      <a16:colId xmlns:a16="http://schemas.microsoft.com/office/drawing/2014/main" val="2569227745"/>
                    </a:ext>
                  </a:extLst>
                </a:gridCol>
                <a:gridCol w="8109140">
                  <a:extLst>
                    <a:ext uri="{9D8B030D-6E8A-4147-A177-3AD203B41FA5}">
                      <a16:colId xmlns:a16="http://schemas.microsoft.com/office/drawing/2014/main" val="258597855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Cấu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bản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06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3622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07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Sa-</a:t>
                      </a:r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pô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Pt 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phi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ngôn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ngữ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1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Chức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năng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6507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93702" y="197171"/>
            <a:ext cx="346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Phiếu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1.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Fourth Medium" panose="00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17" y="5880935"/>
            <a:ext cx="1398564" cy="8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21230383-B675-555A-2A86-6410559D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pic>
        <p:nvPicPr>
          <p:cNvPr id="20" name="Picture 19" descr="A close 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77D7620D-5AD7-B062-E418-79FBDE912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827"/>
            <a:ext cx="2311685" cy="2037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1880AA-E1FA-AE30-EAA7-492879D89488}"/>
              </a:ext>
            </a:extLst>
          </p:cNvPr>
          <p:cNvSpPr txBox="1"/>
          <p:nvPr/>
        </p:nvSpPr>
        <p:spPr>
          <a:xfrm>
            <a:off x="4286858" y="123290"/>
            <a:ext cx="3618284" cy="7144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Tri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5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37ED8-C376-C305-2719-87C6A59F7E0F}"/>
              </a:ext>
            </a:extLst>
          </p:cNvPr>
          <p:cNvSpPr txBox="1"/>
          <p:nvPr/>
        </p:nvSpPr>
        <p:spPr>
          <a:xfrm>
            <a:off x="1767154" y="767441"/>
            <a:ext cx="8263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bản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thông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tin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giới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thiệu một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cuốn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sách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hoặc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bộ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phim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F3C166B-FC7A-664F-D679-AD531B51C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49048"/>
              </p:ext>
            </p:extLst>
          </p:nvPr>
        </p:nvGraphicFramePr>
        <p:xfrm>
          <a:off x="1384440" y="1318859"/>
          <a:ext cx="9479177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37">
                  <a:extLst>
                    <a:ext uri="{9D8B030D-6E8A-4147-A177-3AD203B41FA5}">
                      <a16:colId xmlns:a16="http://schemas.microsoft.com/office/drawing/2014/main" val="2569227745"/>
                    </a:ext>
                  </a:extLst>
                </a:gridCol>
                <a:gridCol w="8109140">
                  <a:extLst>
                    <a:ext uri="{9D8B030D-6E8A-4147-A177-3AD203B41FA5}">
                      <a16:colId xmlns:a16="http://schemas.microsoft.com/office/drawing/2014/main" val="258597855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Cấu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bản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06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3622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07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Sa-</a:t>
                      </a:r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pô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Pt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phi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ngôn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ngữ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1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Chức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năng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650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74961" y="1350037"/>
            <a:ext cx="8188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1: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,...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4961" y="2365700"/>
            <a:ext cx="818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2: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6263" y="3075479"/>
            <a:ext cx="818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3: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5612" y="3721376"/>
            <a:ext cx="814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sa-pô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sapo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dưới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6262" y="4462703"/>
            <a:ext cx="812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5610" y="5120336"/>
            <a:ext cx="8209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2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4" grpId="0"/>
      <p:bldP spid="5" grpId="0"/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12E8DF-4CBF-FE22-3930-CB7CDD16287D}"/>
              </a:ext>
            </a:extLst>
          </p:cNvPr>
          <p:cNvSpPr txBox="1"/>
          <p:nvPr/>
        </p:nvSpPr>
        <p:spPr>
          <a:xfrm>
            <a:off x="4555132" y="2634605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#9Slide05 Ricca Script" panose="05080000000003050000" pitchFamily="18" charset="-93"/>
              </a:rPr>
              <a:t>Khởi</a:t>
            </a:r>
            <a:r>
              <a:rPr lang="en-US" sz="6600" dirty="0">
                <a:solidFill>
                  <a:srgbClr val="002060"/>
                </a:solidFill>
                <a:latin typeface="#9Slide05 Ricca Script" panose="05080000000003050000" pitchFamily="18" charset="-93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#9Slide05 Ricca Script" panose="05080000000003050000" pitchFamily="18" charset="-93"/>
              </a:rPr>
              <a:t>động</a:t>
            </a:r>
            <a:endParaRPr lang="en-US" sz="6600" dirty="0">
              <a:solidFill>
                <a:srgbClr val="002060"/>
              </a:solidFill>
              <a:latin typeface="#9Slide05 Ricca Script" panose="05080000000003050000" pitchFamily="18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22" y="509965"/>
            <a:ext cx="9198591" cy="53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29144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2052" y="0"/>
            <a:ext cx="571994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ioi-thieu-cuon-sach-cho-toi-xin-mot-ve-di-tuoi-t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6" y="641268"/>
            <a:ext cx="11376560" cy="5842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5537094" y="12192"/>
            <a:ext cx="2555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“Cho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xin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vé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đạt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cục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5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9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467837"/>
      </a:accent1>
      <a:accent2>
        <a:srgbClr val="17431E"/>
      </a:accent2>
      <a:accent3>
        <a:srgbClr val="305336"/>
      </a:accent3>
      <a:accent4>
        <a:srgbClr val="34652F"/>
      </a:accent4>
      <a:accent5>
        <a:srgbClr val="437329"/>
      </a:accent5>
      <a:accent6>
        <a:srgbClr val="6ABF4A"/>
      </a:accent6>
      <a:hlink>
        <a:srgbClr val="E2231A"/>
      </a:hlink>
      <a:folHlink>
        <a:srgbClr val="BFBFBF"/>
      </a:folHlink>
    </a:clrScheme>
    <a:fontScheme name="e3um2jjm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1970</Words>
  <PresentationFormat>Widescreen</PresentationFormat>
  <Paragraphs>170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#9Slide03 Arima Madurai</vt:lpstr>
      <vt:lpstr>#9Slide03 Arima Madurai Black</vt:lpstr>
      <vt:lpstr>#9Slide03 Arima Madurai ExtraBo</vt:lpstr>
      <vt:lpstr>#9Slide04 SFU Belle</vt:lpstr>
      <vt:lpstr>#9Slide05 Fourth</vt:lpstr>
      <vt:lpstr>#9Slide05 Fourth Medium</vt:lpstr>
      <vt:lpstr>#9Slide05 Ricca Script</vt:lpstr>
      <vt:lpstr>#9Slide05 ViceroyJF</vt:lpstr>
      <vt:lpstr>#9Slide07 SVNKG Ten Thousand Re</vt:lpstr>
      <vt:lpstr>Arial</vt:lpstr>
      <vt:lpstr>Calibri</vt:lpstr>
      <vt:lpstr>Calibri Light</vt:lpstr>
      <vt:lpstr>等线</vt:lpstr>
      <vt:lpstr>Merriweather</vt:lpstr>
      <vt:lpstr>Open Sans</vt:lpstr>
      <vt:lpstr>Raleway ExtraBold</vt:lpstr>
      <vt:lpstr>Raleway SemiBold</vt:lpstr>
      <vt:lpstr>Roboto</vt:lpstr>
      <vt:lpstr>Times New Roman</vt:lpstr>
      <vt:lpstr>字魂59号-创粗黑</vt:lpstr>
      <vt:lpstr>Office Theme</vt:lpstr>
      <vt:lpstr>1_Office Theme</vt:lpstr>
      <vt:lpstr>自定义设计方案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2023-01-27T18:52:08Z</dcterms:created>
  <dcterms:modified xsi:type="dcterms:W3CDTF">2023-06-02T12:00:04Z</dcterms:modified>
</cp:coreProperties>
</file>