
<file path=[Content_Types].xml><?xml version="1.0" encoding="utf-8"?>
<Types xmlns="http://schemas.openxmlformats.org/package/2006/content-types">
  <Default Extension="gif" ContentType="image/gif"/>
  <Default Extension="mp3" ContentType="audio/m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1"/>
  </p:sldMasterIdLst>
  <p:notesMasterIdLst>
    <p:notesMasterId r:id="rId29"/>
  </p:notesMasterIdLst>
  <p:sldIdLst>
    <p:sldId id="383" r:id="rId2"/>
    <p:sldId id="384" r:id="rId3"/>
    <p:sldId id="385" r:id="rId4"/>
    <p:sldId id="281" r:id="rId5"/>
    <p:sldId id="365" r:id="rId6"/>
    <p:sldId id="378" r:id="rId7"/>
    <p:sldId id="379" r:id="rId8"/>
    <p:sldId id="380" r:id="rId9"/>
    <p:sldId id="381" r:id="rId10"/>
    <p:sldId id="332" r:id="rId11"/>
    <p:sldId id="363" r:id="rId12"/>
    <p:sldId id="362" r:id="rId13"/>
    <p:sldId id="364" r:id="rId14"/>
    <p:sldId id="371" r:id="rId15"/>
    <p:sldId id="336" r:id="rId16"/>
    <p:sldId id="373" r:id="rId17"/>
    <p:sldId id="387" r:id="rId18"/>
    <p:sldId id="382" r:id="rId19"/>
    <p:sldId id="374" r:id="rId20"/>
    <p:sldId id="375" r:id="rId21"/>
    <p:sldId id="355" r:id="rId22"/>
    <p:sldId id="376" r:id="rId23"/>
    <p:sldId id="322" r:id="rId24"/>
    <p:sldId id="388" r:id="rId25"/>
    <p:sldId id="325" r:id="rId26"/>
    <p:sldId id="317" r:id="rId27"/>
    <p:sldId id="386"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DIBOOKS" initials="E" lastIdx="1" clrIdx="0">
    <p:extLst>
      <p:ext uri="{19B8F6BF-5375-455C-9EA6-DF929625EA0E}">
        <p15:presenceInfo xmlns:p15="http://schemas.microsoft.com/office/powerpoint/2012/main" userId="e44a7bdf1da0379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CCCCFF"/>
    <a:srgbClr val="9999FF"/>
    <a:srgbClr val="E0A4A5"/>
    <a:srgbClr val="4E6BAC"/>
    <a:srgbClr val="8AB9D8"/>
    <a:srgbClr val="FFD25F"/>
    <a:srgbClr val="46C6D9"/>
    <a:srgbClr val="DAA622"/>
    <a:srgbClr val="6195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6" autoAdjust="0"/>
    <p:restoredTop sz="94196" autoAdjust="0"/>
  </p:normalViewPr>
  <p:slideViewPr>
    <p:cSldViewPr snapToGrid="0" showGuides="1">
      <p:cViewPr varScale="1">
        <p:scale>
          <a:sx n="69" d="100"/>
          <a:sy n="69" d="100"/>
        </p:scale>
        <p:origin x="780"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12/4/2023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33" name="Google Shape;23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73827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33" name="Google Shape;23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86567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extLst>
      <p:ext uri="{BB962C8B-B14F-4D97-AF65-F5344CB8AC3E}">
        <p14:creationId xmlns:p14="http://schemas.microsoft.com/office/powerpoint/2010/main" val="2280420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extLst>
      <p:ext uri="{BB962C8B-B14F-4D97-AF65-F5344CB8AC3E}">
        <p14:creationId xmlns:p14="http://schemas.microsoft.com/office/powerpoint/2010/main" val="20939178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extLst>
      <p:ext uri="{BB962C8B-B14F-4D97-AF65-F5344CB8AC3E}">
        <p14:creationId xmlns:p14="http://schemas.microsoft.com/office/powerpoint/2010/main" val="3281815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extLst>
      <p:ext uri="{BB962C8B-B14F-4D97-AF65-F5344CB8AC3E}">
        <p14:creationId xmlns:p14="http://schemas.microsoft.com/office/powerpoint/2010/main" val="1172752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extLst>
      <p:ext uri="{BB962C8B-B14F-4D97-AF65-F5344CB8AC3E}">
        <p14:creationId xmlns:p14="http://schemas.microsoft.com/office/powerpoint/2010/main" val="94738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extLst>
      <p:ext uri="{BB962C8B-B14F-4D97-AF65-F5344CB8AC3E}">
        <p14:creationId xmlns:p14="http://schemas.microsoft.com/office/powerpoint/2010/main" val="2729153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771205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089476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154990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44"/>
        <p:cNvGrpSpPr/>
        <p:nvPr/>
      </p:nvGrpSpPr>
      <p:grpSpPr>
        <a:xfrm>
          <a:off x="0" y="0"/>
          <a:ext cx="0" cy="0"/>
          <a:chOff x="0" y="0"/>
          <a:chExt cx="0" cy="0"/>
        </a:xfrm>
      </p:grpSpPr>
      <p:sp>
        <p:nvSpPr>
          <p:cNvPr id="545" name="Google Shape;545;p10"/>
          <p:cNvSpPr txBox="1">
            <a:spLocks noGrp="1"/>
          </p:cNvSpPr>
          <p:nvPr>
            <p:ph type="body" idx="1"/>
          </p:nvPr>
        </p:nvSpPr>
        <p:spPr>
          <a:xfrm>
            <a:off x="949833" y="5385300"/>
            <a:ext cx="10292400" cy="749600"/>
          </a:xfrm>
          <a:prstGeom prst="rect">
            <a:avLst/>
          </a:prstGeom>
        </p:spPr>
        <p:txBody>
          <a:bodyPr spcFirstLastPara="1" wrap="square" lIns="0" tIns="0" rIns="0" bIns="0" anchor="ctr" anchorCtr="0">
            <a:noAutofit/>
          </a:bodyPr>
          <a:lstStyle>
            <a:lvl1pPr marL="457200" lvl="0" indent="-228600" algn="ctr">
              <a:lnSpc>
                <a:spcPct val="100000"/>
              </a:lnSpc>
              <a:spcBef>
                <a:spcPts val="0"/>
              </a:spcBef>
              <a:spcAft>
                <a:spcPts val="0"/>
              </a:spcAft>
              <a:buSzPts val="1400"/>
              <a:buNone/>
              <a:defRPr/>
            </a:lvl1pPr>
          </a:lstStyle>
          <a:p>
            <a:endParaRPr/>
          </a:p>
        </p:txBody>
      </p:sp>
    </p:spTree>
    <p:extLst>
      <p:ext uri="{BB962C8B-B14F-4D97-AF65-F5344CB8AC3E}">
        <p14:creationId xmlns:p14="http://schemas.microsoft.com/office/powerpoint/2010/main" val="33643575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4"/>
        <p:cNvGrpSpPr/>
        <p:nvPr/>
      </p:nvGrpSpPr>
      <p:grpSpPr>
        <a:xfrm>
          <a:off x="0" y="0"/>
          <a:ext cx="0" cy="0"/>
          <a:chOff x="0" y="0"/>
          <a:chExt cx="0" cy="0"/>
        </a:xfrm>
      </p:grpSpPr>
      <p:sp>
        <p:nvSpPr>
          <p:cNvPr id="165" name="Google Shape;165;p4"/>
          <p:cNvSpPr txBox="1">
            <a:spLocks noGrp="1"/>
          </p:cNvSpPr>
          <p:nvPr>
            <p:ph type="title"/>
          </p:nvPr>
        </p:nvSpPr>
        <p:spPr>
          <a:xfrm>
            <a:off x="1331400" y="723267"/>
            <a:ext cx="9529200" cy="633600"/>
          </a:xfrm>
          <a:prstGeom prst="rect">
            <a:avLst/>
          </a:prstGeom>
        </p:spPr>
        <p:txBody>
          <a:bodyPr spcFirstLastPara="1" wrap="square" lIns="0" tIns="0" rIns="0" bIns="0"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4" name="Google Shape;234;p4"/>
          <p:cNvSpPr txBox="1">
            <a:spLocks noGrp="1"/>
          </p:cNvSpPr>
          <p:nvPr>
            <p:ph type="body" idx="1"/>
          </p:nvPr>
        </p:nvSpPr>
        <p:spPr>
          <a:xfrm>
            <a:off x="1331400" y="1356867"/>
            <a:ext cx="9529200" cy="4777600"/>
          </a:xfrm>
          <a:prstGeom prst="rect">
            <a:avLst/>
          </a:prstGeom>
        </p:spPr>
        <p:txBody>
          <a:bodyPr spcFirstLastPara="1" wrap="square" lIns="0" tIns="0" rIns="0" bIns="0" anchor="b" anchorCtr="0">
            <a:noAutofit/>
          </a:bodyPr>
          <a:lstStyle>
            <a:lvl1pPr marL="457200" lvl="0" indent="-304800" rtl="0">
              <a:lnSpc>
                <a:spcPct val="100000"/>
              </a:lnSpc>
              <a:spcBef>
                <a:spcPts val="0"/>
              </a:spcBef>
              <a:spcAft>
                <a:spcPts val="0"/>
              </a:spcAft>
              <a:buClr>
                <a:schemeClr val="lt1"/>
              </a:buClr>
              <a:buSzPts val="1200"/>
              <a:buChar char="●"/>
              <a:defRPr>
                <a:solidFill>
                  <a:schemeClr val="lt1"/>
                </a:solidFill>
              </a:defRPr>
            </a:lvl1pPr>
            <a:lvl2pPr marL="914400" lvl="1" indent="-304800" rtl="0">
              <a:lnSpc>
                <a:spcPct val="100000"/>
              </a:lnSpc>
              <a:spcBef>
                <a:spcPts val="1600"/>
              </a:spcBef>
              <a:spcAft>
                <a:spcPts val="0"/>
              </a:spcAft>
              <a:buClr>
                <a:schemeClr val="lt1"/>
              </a:buClr>
              <a:buSzPts val="1200"/>
              <a:buChar char="○"/>
              <a:defRPr sz="1200">
                <a:solidFill>
                  <a:schemeClr val="lt1"/>
                </a:solidFill>
              </a:defRPr>
            </a:lvl2pPr>
            <a:lvl3pPr marL="1371600" lvl="2" indent="-304800" rtl="0">
              <a:lnSpc>
                <a:spcPct val="100000"/>
              </a:lnSpc>
              <a:spcBef>
                <a:spcPts val="1600"/>
              </a:spcBef>
              <a:spcAft>
                <a:spcPts val="0"/>
              </a:spcAft>
              <a:buClr>
                <a:schemeClr val="lt1"/>
              </a:buClr>
              <a:buSzPts val="1200"/>
              <a:buChar char="■"/>
              <a:defRPr sz="1200">
                <a:solidFill>
                  <a:schemeClr val="lt1"/>
                </a:solidFill>
              </a:defRPr>
            </a:lvl3pPr>
            <a:lvl4pPr marL="1828800" lvl="3" indent="-304800" rtl="0">
              <a:lnSpc>
                <a:spcPct val="100000"/>
              </a:lnSpc>
              <a:spcBef>
                <a:spcPts val="1600"/>
              </a:spcBef>
              <a:spcAft>
                <a:spcPts val="0"/>
              </a:spcAft>
              <a:buClr>
                <a:schemeClr val="lt1"/>
              </a:buClr>
              <a:buSzPts val="1200"/>
              <a:buChar char="●"/>
              <a:defRPr sz="1200">
                <a:solidFill>
                  <a:schemeClr val="lt1"/>
                </a:solidFill>
              </a:defRPr>
            </a:lvl4pPr>
            <a:lvl5pPr marL="2286000" lvl="4" indent="-304800" rtl="0">
              <a:lnSpc>
                <a:spcPct val="100000"/>
              </a:lnSpc>
              <a:spcBef>
                <a:spcPts val="1600"/>
              </a:spcBef>
              <a:spcAft>
                <a:spcPts val="0"/>
              </a:spcAft>
              <a:buClr>
                <a:schemeClr val="lt1"/>
              </a:buClr>
              <a:buSzPts val="1200"/>
              <a:buChar char="○"/>
              <a:defRPr sz="1200">
                <a:solidFill>
                  <a:schemeClr val="lt1"/>
                </a:solidFill>
              </a:defRPr>
            </a:lvl5pPr>
            <a:lvl6pPr marL="2743200" lvl="5" indent="-304800" rtl="0">
              <a:lnSpc>
                <a:spcPct val="100000"/>
              </a:lnSpc>
              <a:spcBef>
                <a:spcPts val="1600"/>
              </a:spcBef>
              <a:spcAft>
                <a:spcPts val="0"/>
              </a:spcAft>
              <a:buClr>
                <a:schemeClr val="lt1"/>
              </a:buClr>
              <a:buSzPts val="1200"/>
              <a:buChar char="■"/>
              <a:defRPr sz="1200">
                <a:solidFill>
                  <a:schemeClr val="lt1"/>
                </a:solidFill>
              </a:defRPr>
            </a:lvl6pPr>
            <a:lvl7pPr marL="3200400" lvl="6" indent="-304800" rtl="0">
              <a:lnSpc>
                <a:spcPct val="100000"/>
              </a:lnSpc>
              <a:spcBef>
                <a:spcPts val="1600"/>
              </a:spcBef>
              <a:spcAft>
                <a:spcPts val="0"/>
              </a:spcAft>
              <a:buClr>
                <a:schemeClr val="lt1"/>
              </a:buClr>
              <a:buSzPts val="1200"/>
              <a:buChar char="●"/>
              <a:defRPr sz="1200">
                <a:solidFill>
                  <a:schemeClr val="lt1"/>
                </a:solidFill>
              </a:defRPr>
            </a:lvl7pPr>
            <a:lvl8pPr marL="3657600" lvl="7" indent="-304800" rtl="0">
              <a:lnSpc>
                <a:spcPct val="100000"/>
              </a:lnSpc>
              <a:spcBef>
                <a:spcPts val="1600"/>
              </a:spcBef>
              <a:spcAft>
                <a:spcPts val="0"/>
              </a:spcAft>
              <a:buClr>
                <a:schemeClr val="lt1"/>
              </a:buClr>
              <a:buSzPts val="1200"/>
              <a:buChar char="○"/>
              <a:defRPr sz="1200">
                <a:solidFill>
                  <a:schemeClr val="lt1"/>
                </a:solidFill>
              </a:defRPr>
            </a:lvl8pPr>
            <a:lvl9pPr marL="4114800" lvl="8" indent="-304800" rtl="0">
              <a:lnSpc>
                <a:spcPct val="100000"/>
              </a:lnSpc>
              <a:spcBef>
                <a:spcPts val="1600"/>
              </a:spcBef>
              <a:spcAft>
                <a:spcPts val="1600"/>
              </a:spcAft>
              <a:buClr>
                <a:schemeClr val="lt1"/>
              </a:buClr>
              <a:buSzPts val="1200"/>
              <a:buChar char="■"/>
              <a:defRPr sz="1200">
                <a:solidFill>
                  <a:schemeClr val="lt1"/>
                </a:solidFill>
              </a:defRPr>
            </a:lvl9pPr>
          </a:lstStyle>
          <a:p>
            <a:endParaRPr/>
          </a:p>
        </p:txBody>
      </p:sp>
    </p:spTree>
    <p:extLst>
      <p:ext uri="{BB962C8B-B14F-4D97-AF65-F5344CB8AC3E}">
        <p14:creationId xmlns:p14="http://schemas.microsoft.com/office/powerpoint/2010/main" val="33539547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with subtitle">
  <p:cSld name="Main point with subtitle">
    <p:spTree>
      <p:nvGrpSpPr>
        <p:cNvPr id="1" name="Shape 796"/>
        <p:cNvGrpSpPr/>
        <p:nvPr/>
      </p:nvGrpSpPr>
      <p:grpSpPr>
        <a:xfrm>
          <a:off x="0" y="0"/>
          <a:ext cx="0" cy="0"/>
          <a:chOff x="0" y="0"/>
          <a:chExt cx="0" cy="0"/>
        </a:xfrm>
      </p:grpSpPr>
      <p:sp>
        <p:nvSpPr>
          <p:cNvPr id="814" name="Google Shape;814;p17"/>
          <p:cNvSpPr txBox="1">
            <a:spLocks noGrp="1"/>
          </p:cNvSpPr>
          <p:nvPr>
            <p:ph type="title"/>
          </p:nvPr>
        </p:nvSpPr>
        <p:spPr>
          <a:xfrm>
            <a:off x="1705833" y="1785017"/>
            <a:ext cx="8380400" cy="26080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None/>
              <a:defRPr sz="8000"/>
            </a:lvl1pPr>
            <a:lvl2pPr lvl="1" algn="r" rtl="0">
              <a:lnSpc>
                <a:spcPct val="100000"/>
              </a:lnSpc>
              <a:spcBef>
                <a:spcPts val="0"/>
              </a:spcBef>
              <a:spcAft>
                <a:spcPts val="0"/>
              </a:spcAft>
              <a:buNone/>
              <a:defRPr sz="8000"/>
            </a:lvl2pPr>
            <a:lvl3pPr lvl="2" algn="r" rtl="0">
              <a:lnSpc>
                <a:spcPct val="100000"/>
              </a:lnSpc>
              <a:spcBef>
                <a:spcPts val="0"/>
              </a:spcBef>
              <a:spcAft>
                <a:spcPts val="0"/>
              </a:spcAft>
              <a:buNone/>
              <a:defRPr sz="8000"/>
            </a:lvl3pPr>
            <a:lvl4pPr lvl="3" algn="r" rtl="0">
              <a:lnSpc>
                <a:spcPct val="100000"/>
              </a:lnSpc>
              <a:spcBef>
                <a:spcPts val="0"/>
              </a:spcBef>
              <a:spcAft>
                <a:spcPts val="0"/>
              </a:spcAft>
              <a:buNone/>
              <a:defRPr sz="8000"/>
            </a:lvl4pPr>
            <a:lvl5pPr lvl="4" algn="r" rtl="0">
              <a:lnSpc>
                <a:spcPct val="100000"/>
              </a:lnSpc>
              <a:spcBef>
                <a:spcPts val="0"/>
              </a:spcBef>
              <a:spcAft>
                <a:spcPts val="0"/>
              </a:spcAft>
              <a:buNone/>
              <a:defRPr sz="8000"/>
            </a:lvl5pPr>
            <a:lvl6pPr lvl="5" algn="r" rtl="0">
              <a:lnSpc>
                <a:spcPct val="100000"/>
              </a:lnSpc>
              <a:spcBef>
                <a:spcPts val="0"/>
              </a:spcBef>
              <a:spcAft>
                <a:spcPts val="0"/>
              </a:spcAft>
              <a:buNone/>
              <a:defRPr sz="8000"/>
            </a:lvl6pPr>
            <a:lvl7pPr lvl="6" algn="r" rtl="0">
              <a:lnSpc>
                <a:spcPct val="100000"/>
              </a:lnSpc>
              <a:spcBef>
                <a:spcPts val="0"/>
              </a:spcBef>
              <a:spcAft>
                <a:spcPts val="0"/>
              </a:spcAft>
              <a:buNone/>
              <a:defRPr sz="8000"/>
            </a:lvl7pPr>
            <a:lvl8pPr lvl="7" algn="r" rtl="0">
              <a:lnSpc>
                <a:spcPct val="100000"/>
              </a:lnSpc>
              <a:spcBef>
                <a:spcPts val="0"/>
              </a:spcBef>
              <a:spcAft>
                <a:spcPts val="0"/>
              </a:spcAft>
              <a:buNone/>
              <a:defRPr sz="8000"/>
            </a:lvl8pPr>
            <a:lvl9pPr lvl="8" algn="r" rtl="0">
              <a:lnSpc>
                <a:spcPct val="100000"/>
              </a:lnSpc>
              <a:spcBef>
                <a:spcPts val="0"/>
              </a:spcBef>
              <a:spcAft>
                <a:spcPts val="0"/>
              </a:spcAft>
              <a:buNone/>
              <a:defRPr sz="8000"/>
            </a:lvl9pPr>
          </a:lstStyle>
          <a:p>
            <a:endParaRPr/>
          </a:p>
        </p:txBody>
      </p:sp>
      <p:sp>
        <p:nvSpPr>
          <p:cNvPr id="815" name="Google Shape;815;p17"/>
          <p:cNvSpPr txBox="1">
            <a:spLocks noGrp="1"/>
          </p:cNvSpPr>
          <p:nvPr>
            <p:ph type="subTitle" idx="1"/>
          </p:nvPr>
        </p:nvSpPr>
        <p:spPr>
          <a:xfrm>
            <a:off x="1705833" y="4610184"/>
            <a:ext cx="8380400" cy="4628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None/>
              <a:defRPr>
                <a:latin typeface="Montserrat Medium"/>
                <a:ea typeface="Montserrat Medium"/>
                <a:cs typeface="Montserrat Medium"/>
                <a:sym typeface="Montserrat Medium"/>
              </a:defRPr>
            </a:lvl1pPr>
            <a:lvl2pPr lvl="1" algn="ctr" rtl="0">
              <a:lnSpc>
                <a:spcPct val="100000"/>
              </a:lnSpc>
              <a:spcBef>
                <a:spcPts val="0"/>
              </a:spcBef>
              <a:spcAft>
                <a:spcPts val="0"/>
              </a:spcAft>
              <a:buNone/>
              <a:defRPr>
                <a:latin typeface="Montserrat Medium"/>
                <a:ea typeface="Montserrat Medium"/>
                <a:cs typeface="Montserrat Medium"/>
                <a:sym typeface="Montserrat Medium"/>
              </a:defRPr>
            </a:lvl2pPr>
            <a:lvl3pPr lvl="2" algn="ctr" rtl="0">
              <a:lnSpc>
                <a:spcPct val="100000"/>
              </a:lnSpc>
              <a:spcBef>
                <a:spcPts val="0"/>
              </a:spcBef>
              <a:spcAft>
                <a:spcPts val="0"/>
              </a:spcAft>
              <a:buNone/>
              <a:defRPr>
                <a:latin typeface="Montserrat Medium"/>
                <a:ea typeface="Montserrat Medium"/>
                <a:cs typeface="Montserrat Medium"/>
                <a:sym typeface="Montserrat Medium"/>
              </a:defRPr>
            </a:lvl3pPr>
            <a:lvl4pPr lvl="3" algn="ctr" rtl="0">
              <a:lnSpc>
                <a:spcPct val="100000"/>
              </a:lnSpc>
              <a:spcBef>
                <a:spcPts val="0"/>
              </a:spcBef>
              <a:spcAft>
                <a:spcPts val="0"/>
              </a:spcAft>
              <a:buNone/>
              <a:defRPr>
                <a:latin typeface="Montserrat Medium"/>
                <a:ea typeface="Montserrat Medium"/>
                <a:cs typeface="Montserrat Medium"/>
                <a:sym typeface="Montserrat Medium"/>
              </a:defRPr>
            </a:lvl4pPr>
            <a:lvl5pPr lvl="4" algn="ctr" rtl="0">
              <a:lnSpc>
                <a:spcPct val="100000"/>
              </a:lnSpc>
              <a:spcBef>
                <a:spcPts val="0"/>
              </a:spcBef>
              <a:spcAft>
                <a:spcPts val="0"/>
              </a:spcAft>
              <a:buNone/>
              <a:defRPr>
                <a:latin typeface="Montserrat Medium"/>
                <a:ea typeface="Montserrat Medium"/>
                <a:cs typeface="Montserrat Medium"/>
                <a:sym typeface="Montserrat Medium"/>
              </a:defRPr>
            </a:lvl5pPr>
            <a:lvl6pPr lvl="5" algn="ctr" rtl="0">
              <a:lnSpc>
                <a:spcPct val="100000"/>
              </a:lnSpc>
              <a:spcBef>
                <a:spcPts val="0"/>
              </a:spcBef>
              <a:spcAft>
                <a:spcPts val="0"/>
              </a:spcAft>
              <a:buNone/>
              <a:defRPr>
                <a:latin typeface="Montserrat Medium"/>
                <a:ea typeface="Montserrat Medium"/>
                <a:cs typeface="Montserrat Medium"/>
                <a:sym typeface="Montserrat Medium"/>
              </a:defRPr>
            </a:lvl6pPr>
            <a:lvl7pPr lvl="6" algn="ctr" rtl="0">
              <a:lnSpc>
                <a:spcPct val="100000"/>
              </a:lnSpc>
              <a:spcBef>
                <a:spcPts val="0"/>
              </a:spcBef>
              <a:spcAft>
                <a:spcPts val="0"/>
              </a:spcAft>
              <a:buNone/>
              <a:defRPr>
                <a:latin typeface="Montserrat Medium"/>
                <a:ea typeface="Montserrat Medium"/>
                <a:cs typeface="Montserrat Medium"/>
                <a:sym typeface="Montserrat Medium"/>
              </a:defRPr>
            </a:lvl7pPr>
            <a:lvl8pPr lvl="7" algn="ctr" rtl="0">
              <a:lnSpc>
                <a:spcPct val="100000"/>
              </a:lnSpc>
              <a:spcBef>
                <a:spcPts val="0"/>
              </a:spcBef>
              <a:spcAft>
                <a:spcPts val="0"/>
              </a:spcAft>
              <a:buNone/>
              <a:defRPr>
                <a:latin typeface="Montserrat Medium"/>
                <a:ea typeface="Montserrat Medium"/>
                <a:cs typeface="Montserrat Medium"/>
                <a:sym typeface="Montserrat Medium"/>
              </a:defRPr>
            </a:lvl8pPr>
            <a:lvl9pPr lvl="8" algn="ctr" rtl="0">
              <a:lnSpc>
                <a:spcPct val="100000"/>
              </a:lnSpc>
              <a:spcBef>
                <a:spcPts val="0"/>
              </a:spcBef>
              <a:spcAft>
                <a:spcPts val="0"/>
              </a:spcAft>
              <a:buNone/>
              <a:defRPr>
                <a:latin typeface="Montserrat Medium"/>
                <a:ea typeface="Montserrat Medium"/>
                <a:cs typeface="Montserrat Medium"/>
                <a:sym typeface="Montserrat Medium"/>
              </a:defRPr>
            </a:lvl9pPr>
          </a:lstStyle>
          <a:p>
            <a:endParaRPr/>
          </a:p>
        </p:txBody>
      </p:sp>
    </p:spTree>
    <p:extLst>
      <p:ext uri="{BB962C8B-B14F-4D97-AF65-F5344CB8AC3E}">
        <p14:creationId xmlns:p14="http://schemas.microsoft.com/office/powerpoint/2010/main" val="3229981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617151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26018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91910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12/4/2023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099706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12/4/2023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054025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12/4/2023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14465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118428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591598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12/4/2023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2663357979"/>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1"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6.png"/><Relationship Id="rId5" Type="http://schemas.openxmlformats.org/officeDocument/2006/relationships/image" Target="../media/image27.png"/><Relationship Id="rId4"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8.png"/><Relationship Id="rId5" Type="http://schemas.openxmlformats.org/officeDocument/2006/relationships/image" Target="../media/image26.png"/><Relationship Id="rId4"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9.png"/><Relationship Id="rId5" Type="http://schemas.openxmlformats.org/officeDocument/2006/relationships/image" Target="../media/image26.png"/><Relationship Id="rId4"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6.png"/><Relationship Id="rId5" Type="http://schemas.openxmlformats.org/officeDocument/2006/relationships/image" Target="../media/image30.png"/><Relationship Id="rId4"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31.png"/><Relationship Id="rId1" Type="http://schemas.openxmlformats.org/officeDocument/2006/relationships/slideLayout" Target="../slideLayouts/slideLayout13.xml"/><Relationship Id="rId6" Type="http://schemas.openxmlformats.org/officeDocument/2006/relationships/image" Target="../media/image33.png"/><Relationship Id="rId11" Type="http://schemas.microsoft.com/office/2007/relationships/hdphoto" Target="../media/hdphoto6.wdp"/><Relationship Id="rId5" Type="http://schemas.microsoft.com/office/2007/relationships/hdphoto" Target="../media/hdphoto3.wdp"/><Relationship Id="rId10" Type="http://schemas.openxmlformats.org/officeDocument/2006/relationships/image" Target="../media/image35.png"/><Relationship Id="rId4" Type="http://schemas.openxmlformats.org/officeDocument/2006/relationships/image" Target="../media/image32.png"/><Relationship Id="rId9" Type="http://schemas.microsoft.com/office/2007/relationships/hdphoto" Target="../media/hdphoto5.wdp"/></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31.png"/><Relationship Id="rId1" Type="http://schemas.openxmlformats.org/officeDocument/2006/relationships/slideLayout" Target="../slideLayouts/slideLayout13.xml"/><Relationship Id="rId6" Type="http://schemas.openxmlformats.org/officeDocument/2006/relationships/image" Target="../media/image33.png"/><Relationship Id="rId11" Type="http://schemas.microsoft.com/office/2007/relationships/hdphoto" Target="../media/hdphoto6.wdp"/><Relationship Id="rId5" Type="http://schemas.microsoft.com/office/2007/relationships/hdphoto" Target="../media/hdphoto3.wdp"/><Relationship Id="rId10" Type="http://schemas.openxmlformats.org/officeDocument/2006/relationships/image" Target="../media/image35.png"/><Relationship Id="rId4" Type="http://schemas.openxmlformats.org/officeDocument/2006/relationships/image" Target="../media/image32.png"/><Relationship Id="rId9"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3.xml"/><Relationship Id="rId5" Type="http://schemas.openxmlformats.org/officeDocument/2006/relationships/image" Target="../media/image44.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7.png"/><Relationship Id="rId1" Type="http://schemas.openxmlformats.org/officeDocument/2006/relationships/slideLayout" Target="../slideLayouts/slideLayout13.xml"/><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53.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gif"/><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gif"/><Relationship Id="rId16"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gif"/><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gif"/><Relationship Id="rId9" Type="http://schemas.openxmlformats.org/officeDocument/2006/relationships/image" Target="../media/image13.png"/><Relationship Id="rId1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1.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2.png"/><Relationship Id="rId2" Type="http://schemas.openxmlformats.org/officeDocument/2006/relationships/image" Target="../media/image6.gif"/><Relationship Id="rId16"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gif"/><Relationship Id="rId15" Type="http://schemas.openxmlformats.org/officeDocument/2006/relationships/image" Target="../media/image18.png"/><Relationship Id="rId10" Type="http://schemas.openxmlformats.org/officeDocument/2006/relationships/image" Target="../media/image14.png"/><Relationship Id="rId4" Type="http://schemas.openxmlformats.org/officeDocument/2006/relationships/image" Target="../media/image8.gif"/><Relationship Id="rId9" Type="http://schemas.openxmlformats.org/officeDocument/2006/relationships/image" Target="../media/image13.png"/><Relationship Id="rId14" Type="http://schemas.openxmlformats.org/officeDocument/2006/relationships/image" Target="../media/image17.gif"/></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gif"/><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gif"/><Relationship Id="rId16"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gif"/><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gif"/><Relationship Id="rId9" Type="http://schemas.openxmlformats.org/officeDocument/2006/relationships/image" Target="../media/image13.png"/><Relationship Id="rId1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gif"/><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gif"/><Relationship Id="rId16"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gif"/><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gif"/><Relationship Id="rId9" Type="http://schemas.openxmlformats.org/officeDocument/2006/relationships/image" Target="../media/image13.png"/><Relationship Id="rId1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817715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649578" y="1882786"/>
            <a:ext cx="5231128" cy="954108"/>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rgbClr val="F26532"/>
                </a:solidFill>
              </a:rPr>
              <a:t>resident (n)</a:t>
            </a:r>
            <a:endParaRPr lang="en-US" sz="4800" dirty="0">
              <a:cs typeface="Calibri" panose="020F0502020204030204" pitchFamily="34" charset="0"/>
            </a:endParaRPr>
          </a:p>
        </p:txBody>
      </p:sp>
      <p:sp>
        <p:nvSpPr>
          <p:cNvPr id="12" name="Rectangle 11"/>
          <p:cNvSpPr/>
          <p:nvPr/>
        </p:nvSpPr>
        <p:spPr>
          <a:xfrm>
            <a:off x="1125425" y="4659196"/>
            <a:ext cx="4126783" cy="954107"/>
          </a:xfrm>
          <a:prstGeom prst="rect">
            <a:avLst/>
          </a:prstGeom>
        </p:spPr>
        <p:txBody>
          <a:bodyPr wrap="square">
            <a:spAutoFit/>
          </a:bodyPr>
          <a:lstStyle/>
          <a:p>
            <a:pPr algn="ctr"/>
            <a:r>
              <a:rPr lang="en-US" sz="2800" b="1" dirty="0"/>
              <a:t>a person who lives or has their home in a place</a:t>
            </a:r>
            <a:endParaRPr lang="en-US" sz="2800" dirty="0"/>
          </a:p>
        </p:txBody>
      </p:sp>
      <p:sp>
        <p:nvSpPr>
          <p:cNvPr id="2" name="Rectangle 1"/>
          <p:cNvSpPr/>
          <p:nvPr/>
        </p:nvSpPr>
        <p:spPr>
          <a:xfrm>
            <a:off x="2169789" y="2799057"/>
            <a:ext cx="2038058" cy="523220"/>
          </a:xfrm>
          <a:prstGeom prst="rect">
            <a:avLst/>
          </a:prstGeom>
        </p:spPr>
        <p:txBody>
          <a:bodyPr wrap="none">
            <a:spAutoFit/>
          </a:bodyPr>
          <a:lstStyle/>
          <a:p>
            <a:pPr algn="ctr"/>
            <a:r>
              <a:rPr lang="vi-VN"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/ˈrez.ɪ.dənt/</a:t>
            </a:r>
            <a:endParaRPr lang="en-US"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10" name="Picture 9"/>
          <p:cNvPicPr>
            <a:picLocks noChangeAspect="1"/>
          </p:cNvPicPr>
          <p:nvPr/>
        </p:nvPicPr>
        <p:blipFill>
          <a:blip r:embed="rId5"/>
          <a:stretch>
            <a:fillRect/>
          </a:stretch>
        </p:blipFill>
        <p:spPr>
          <a:xfrm>
            <a:off x="6115702" y="1685799"/>
            <a:ext cx="5426720" cy="4400875"/>
          </a:xfrm>
          <a:prstGeom prst="rect">
            <a:avLst/>
          </a:prstGeom>
        </p:spPr>
      </p:pic>
      <p:pic>
        <p:nvPicPr>
          <p:cNvPr id="4" name="residents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828264" y="3630183"/>
            <a:ext cx="721107" cy="721107"/>
          </a:xfrm>
          <a:prstGeom prst="rect">
            <a:avLst/>
          </a:prstGeom>
        </p:spPr>
      </p:pic>
      <p:sp>
        <p:nvSpPr>
          <p:cNvPr id="13" name="Rectangle 12">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46372E2-C36E-4F2A-0B74-5253A094350B}"/>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VOCABULARY</a:t>
            </a:r>
          </a:p>
        </p:txBody>
      </p:sp>
    </p:spTree>
    <p:extLst>
      <p:ext uri="{BB962C8B-B14F-4D97-AF65-F5344CB8AC3E}">
        <p14:creationId xmlns:p14="http://schemas.microsoft.com/office/powerpoint/2010/main" val="209696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248" fill="hold"/>
                                        <p:tgtEl>
                                          <p:spTgt spid="4"/>
                                        </p:tgtEl>
                                      </p:cBhvr>
                                    </p:cmd>
                                  </p:childTnLst>
                                </p:cTn>
                              </p:par>
                            </p:childTnLst>
                          </p:cTn>
                        </p:par>
                      </p:childTnLst>
                    </p:cTn>
                  </p:par>
                </p:childTnLst>
              </p:cTn>
              <p:nextCondLst>
                <p:cond evt="onClick" delay="0">
                  <p:tgtEl>
                    <p:spTgt spid="4"/>
                  </p:tgtEl>
                </p:cond>
              </p:nextCondLst>
            </p:seq>
            <p:audio>
              <p:cMediaNode vol="80000">
                <p:cTn id="18" fill="hold" display="0">
                  <p:stCondLst>
                    <p:cond delay="indefinite"/>
                  </p:stCondLst>
                  <p:endCondLst>
                    <p:cond evt="onStopAudio" delay="0">
                      <p:tgtEl>
                        <p:sldTgt/>
                      </p:tgtEl>
                    </p:cond>
                  </p:endCondLst>
                </p:cTn>
                <p:tgtEl>
                  <p:spTgt spid="4"/>
                </p:tgtEl>
              </p:cMediaNode>
            </p:audio>
          </p:childTnLst>
        </p:cTn>
      </p:par>
    </p:tnLst>
    <p:bldLst>
      <p:bldP spid="7"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881;p31"/>
          <p:cNvSpPr txBox="1">
            <a:spLocks/>
          </p:cNvSpPr>
          <p:nvPr/>
        </p:nvSpPr>
        <p:spPr>
          <a:xfrm>
            <a:off x="554043" y="1888704"/>
            <a:ext cx="5231128" cy="134938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rgbClr val="F26532"/>
                </a:solidFill>
              </a:rPr>
              <a:t>colonial (</a:t>
            </a:r>
            <a:r>
              <a:rPr lang="en-US" sz="4800" b="1" dirty="0" err="1">
                <a:solidFill>
                  <a:srgbClr val="F26532"/>
                </a:solidFill>
              </a:rPr>
              <a:t>adj</a:t>
            </a:r>
            <a:r>
              <a:rPr lang="en-US" sz="4800" b="1" dirty="0">
                <a:solidFill>
                  <a:srgbClr val="F26532"/>
                </a:solidFill>
              </a:rPr>
              <a:t>)</a:t>
            </a:r>
            <a:endParaRPr lang="en-US" sz="4800" dirty="0">
              <a:cs typeface="Calibri" panose="020F0502020204030204" pitchFamily="34" charset="0"/>
            </a:endParaRPr>
          </a:p>
        </p:txBody>
      </p:sp>
      <p:sp>
        <p:nvSpPr>
          <p:cNvPr id="13" name="Rectangle 12"/>
          <p:cNvSpPr/>
          <p:nvPr/>
        </p:nvSpPr>
        <p:spPr>
          <a:xfrm>
            <a:off x="387217" y="4654414"/>
            <a:ext cx="5564779" cy="523220"/>
          </a:xfrm>
          <a:prstGeom prst="rect">
            <a:avLst/>
          </a:prstGeom>
        </p:spPr>
        <p:txBody>
          <a:bodyPr wrap="square">
            <a:spAutoFit/>
          </a:bodyPr>
          <a:lstStyle/>
          <a:p>
            <a:pPr algn="ctr"/>
            <a:r>
              <a:rPr lang="en-US" sz="2800" b="1" dirty="0"/>
              <a:t>relating to a colony or colonialism</a:t>
            </a:r>
            <a:endParaRPr lang="en-US" sz="2800" dirty="0"/>
          </a:p>
        </p:txBody>
      </p:sp>
      <p:sp>
        <p:nvSpPr>
          <p:cNvPr id="14" name="Rectangle 13"/>
          <p:cNvSpPr/>
          <p:nvPr/>
        </p:nvSpPr>
        <p:spPr>
          <a:xfrm>
            <a:off x="2103266" y="2976477"/>
            <a:ext cx="1980029" cy="523220"/>
          </a:xfrm>
          <a:prstGeom prst="rect">
            <a:avLst/>
          </a:prstGeom>
        </p:spPr>
        <p:txBody>
          <a:bodyPr wrap="none">
            <a:spAutoFit/>
          </a:bodyPr>
          <a:lstStyle/>
          <a:p>
            <a:pPr algn="ctr"/>
            <a:r>
              <a:rPr lang="en-US" sz="2800" b="1" dirty="0">
                <a:solidFill>
                  <a:schemeClr val="accent2">
                    <a:lumMod val="50000"/>
                  </a:schemeClr>
                </a:solidFill>
              </a:rPr>
              <a:t>/</a:t>
            </a:r>
            <a:r>
              <a:rPr lang="en-US" sz="2800" b="1" dirty="0" err="1">
                <a:solidFill>
                  <a:schemeClr val="accent2">
                    <a:lumMod val="50000"/>
                  </a:schemeClr>
                </a:solidFill>
              </a:rPr>
              <a:t>kəˈləʊniəl</a:t>
            </a:r>
            <a:r>
              <a:rPr lang="en-US" sz="2800" b="1" dirty="0">
                <a:solidFill>
                  <a:schemeClr val="accent2">
                    <a:lumMod val="50000"/>
                  </a:schemeClr>
                </a:solidFill>
              </a:rPr>
              <a:t>/</a:t>
            </a:r>
          </a:p>
        </p:txBody>
      </p:sp>
      <p:pic>
        <p:nvPicPr>
          <p:cNvPr id="15" name="Picture 14"/>
          <p:cNvPicPr>
            <a:picLocks noChangeAspect="1"/>
          </p:cNvPicPr>
          <p:nvPr/>
        </p:nvPicPr>
        <p:blipFill>
          <a:blip r:embed="rId5"/>
          <a:stretch>
            <a:fillRect/>
          </a:stretch>
        </p:blipFill>
        <p:spPr>
          <a:xfrm>
            <a:off x="5990034" y="2047164"/>
            <a:ext cx="5814749" cy="3382284"/>
          </a:xfrm>
          <a:prstGeom prst="rect">
            <a:avLst/>
          </a:prstGeom>
        </p:spPr>
      </p:pic>
      <p:pic>
        <p:nvPicPr>
          <p:cNvPr id="16" name="colonia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801831" y="3707632"/>
            <a:ext cx="685172" cy="685172"/>
          </a:xfrm>
          <a:prstGeom prst="rect">
            <a:avLst/>
          </a:prstGeom>
        </p:spPr>
      </p:pic>
      <p:sp>
        <p:nvSpPr>
          <p:cNvPr id="12" name="Rectangle 11">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2CE67D8-1476-B868-1B0C-FDA830A8806E}"/>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VOCABULARY</a:t>
            </a:r>
          </a:p>
        </p:txBody>
      </p:sp>
    </p:spTree>
    <p:extLst>
      <p:ext uri="{BB962C8B-B14F-4D97-AF65-F5344CB8AC3E}">
        <p14:creationId xmlns:p14="http://schemas.microsoft.com/office/powerpoint/2010/main" val="3197212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6"/>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056" fill="hold"/>
                                        <p:tgtEl>
                                          <p:spTgt spid="16"/>
                                        </p:tgtEl>
                                      </p:cBhvr>
                                    </p:cmd>
                                  </p:childTnLst>
                                </p:cTn>
                              </p:par>
                            </p:childTnLst>
                          </p:cTn>
                        </p:par>
                      </p:childTnLst>
                    </p:cTn>
                  </p:par>
                </p:childTnLst>
              </p:cTn>
              <p:nextCondLst>
                <p:cond evt="onClick" delay="0">
                  <p:tgtEl>
                    <p:spTgt spid="16"/>
                  </p:tgtEl>
                </p:cond>
              </p:nextCondLst>
            </p:seq>
            <p:audio>
              <p:cMediaNode vol="80000">
                <p:cTn id="18" fill="hold" display="0">
                  <p:stCondLst>
                    <p:cond delay="indefinite"/>
                  </p:stCondLst>
                  <p:endCondLst>
                    <p:cond evt="onStopAudio" delay="0">
                      <p:tgtEl>
                        <p:sldTgt/>
                      </p:tgtEl>
                    </p:cond>
                  </p:endCondLst>
                </p:cTn>
                <p:tgtEl>
                  <p:spTgt spid="16"/>
                </p:tgtEl>
              </p:cMediaNode>
            </p:audio>
          </p:childTnLst>
        </p:cTn>
      </p:par>
    </p:tnLst>
    <p:bldLst>
      <p:bldP spid="10"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881;p31"/>
          <p:cNvSpPr txBox="1">
            <a:spLocks/>
          </p:cNvSpPr>
          <p:nvPr/>
        </p:nvSpPr>
        <p:spPr>
          <a:xfrm>
            <a:off x="542036" y="1825155"/>
            <a:ext cx="5231128" cy="134938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rgbClr val="F26532"/>
                </a:solidFill>
              </a:rPr>
              <a:t>gradually (</a:t>
            </a:r>
            <a:r>
              <a:rPr lang="en-US" sz="4800" b="1" dirty="0" err="1">
                <a:solidFill>
                  <a:srgbClr val="F26532"/>
                </a:solidFill>
              </a:rPr>
              <a:t>adv</a:t>
            </a:r>
            <a:r>
              <a:rPr lang="en-US" sz="4800" b="1" dirty="0">
                <a:solidFill>
                  <a:srgbClr val="F26532"/>
                </a:solidFill>
              </a:rPr>
              <a:t>)</a:t>
            </a:r>
            <a:endParaRPr lang="en-US" sz="4800" dirty="0">
              <a:cs typeface="Calibri" panose="020F0502020204030204" pitchFamily="34" charset="0"/>
            </a:endParaRPr>
          </a:p>
        </p:txBody>
      </p:sp>
      <p:sp>
        <p:nvSpPr>
          <p:cNvPr id="13" name="Rectangle 12"/>
          <p:cNvSpPr/>
          <p:nvPr/>
        </p:nvSpPr>
        <p:spPr>
          <a:xfrm>
            <a:off x="569820" y="4456483"/>
            <a:ext cx="5165288" cy="954107"/>
          </a:xfrm>
          <a:prstGeom prst="rect">
            <a:avLst/>
          </a:prstGeom>
        </p:spPr>
        <p:txBody>
          <a:bodyPr wrap="square">
            <a:spAutoFit/>
          </a:bodyPr>
          <a:lstStyle/>
          <a:p>
            <a:pPr algn="ctr"/>
            <a:r>
              <a:rPr lang="en-US" sz="2800" b="1" dirty="0"/>
              <a:t>slowly over a period of time or a distance</a:t>
            </a:r>
            <a:endParaRPr lang="en-US" sz="2800" dirty="0"/>
          </a:p>
        </p:txBody>
      </p:sp>
      <p:sp>
        <p:nvSpPr>
          <p:cNvPr id="14" name="Rectangle 13"/>
          <p:cNvSpPr/>
          <p:nvPr/>
        </p:nvSpPr>
        <p:spPr>
          <a:xfrm>
            <a:off x="1961208" y="2740423"/>
            <a:ext cx="2382511" cy="523220"/>
          </a:xfrm>
          <a:prstGeom prst="rect">
            <a:avLst/>
          </a:prstGeom>
        </p:spPr>
        <p:txBody>
          <a:bodyPr wrap="none">
            <a:spAutoFit/>
          </a:bodyPr>
          <a:lstStyle/>
          <a:p>
            <a:pPr algn="ctr"/>
            <a:r>
              <a:rPr lang="vi-VN"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/ˈɡrædʒ.u.ə.li/</a:t>
            </a:r>
            <a:endParaRPr lang="en-US"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15" name="graduall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97690" y="3568725"/>
            <a:ext cx="709548" cy="709548"/>
          </a:xfrm>
          <a:prstGeom prst="rect">
            <a:avLst/>
          </a:prstGeom>
        </p:spPr>
      </p:pic>
      <p:pic>
        <p:nvPicPr>
          <p:cNvPr id="16" name="Picture 15"/>
          <p:cNvPicPr>
            <a:picLocks noChangeAspect="1"/>
          </p:cNvPicPr>
          <p:nvPr/>
        </p:nvPicPr>
        <p:blipFill rotWithShape="1">
          <a:blip r:embed="rId6"/>
          <a:srcRect t="5757"/>
          <a:stretch/>
        </p:blipFill>
        <p:spPr>
          <a:xfrm>
            <a:off x="6093563" y="2740423"/>
            <a:ext cx="5799032" cy="2096236"/>
          </a:xfrm>
          <a:prstGeom prst="rect">
            <a:avLst/>
          </a:prstGeom>
        </p:spPr>
      </p:pic>
      <p:sp>
        <p:nvSpPr>
          <p:cNvPr id="12" name="Rectangle 11">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CED2E52-5FC7-80DF-C95F-58A6DCC9CF62}"/>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VOCABULARY</a:t>
            </a:r>
          </a:p>
        </p:txBody>
      </p:sp>
    </p:spTree>
    <p:extLst>
      <p:ext uri="{BB962C8B-B14F-4D97-AF65-F5344CB8AC3E}">
        <p14:creationId xmlns:p14="http://schemas.microsoft.com/office/powerpoint/2010/main" val="3122050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5"/>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080" fill="hold"/>
                                        <p:tgtEl>
                                          <p:spTgt spid="15"/>
                                        </p:tgtEl>
                                      </p:cBhvr>
                                    </p:cmd>
                                  </p:childTnLst>
                                </p:cTn>
                              </p:par>
                            </p:childTnLst>
                          </p:cTn>
                        </p:par>
                      </p:childTnLst>
                    </p:cTn>
                  </p:par>
                </p:childTnLst>
              </p:cTn>
              <p:nextCondLst>
                <p:cond evt="onClick" delay="0">
                  <p:tgtEl>
                    <p:spTgt spid="15"/>
                  </p:tgtEl>
                </p:cond>
              </p:nextCondLst>
            </p:seq>
            <p:audio>
              <p:cMediaNode vol="80000">
                <p:cTn id="18" fill="hold" display="0">
                  <p:stCondLst>
                    <p:cond delay="indefinite"/>
                  </p:stCondLst>
                  <p:endCondLst>
                    <p:cond evt="onStopAudio" delay="0">
                      <p:tgtEl>
                        <p:sldTgt/>
                      </p:tgtEl>
                    </p:cond>
                  </p:endCondLst>
                </p:cTn>
                <p:tgtEl>
                  <p:spTgt spid="15"/>
                </p:tgtEl>
              </p:cMediaNode>
            </p:audio>
          </p:childTnLst>
        </p:cTn>
      </p:par>
    </p:tnLst>
    <p:bldLst>
      <p:bldP spid="10"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709323" y="1699469"/>
            <a:ext cx="5231128" cy="134938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err="1">
                <a:solidFill>
                  <a:srgbClr val="E36427"/>
                </a:solidFill>
              </a:rPr>
              <a:t>modernising</a:t>
            </a:r>
            <a:r>
              <a:rPr lang="en-US" sz="4800" b="1" dirty="0">
                <a:solidFill>
                  <a:srgbClr val="E36427"/>
                </a:solidFill>
              </a:rPr>
              <a:t> (n)</a:t>
            </a:r>
          </a:p>
        </p:txBody>
      </p:sp>
      <p:sp>
        <p:nvSpPr>
          <p:cNvPr id="12" name="Rectangle 11"/>
          <p:cNvSpPr/>
          <p:nvPr/>
        </p:nvSpPr>
        <p:spPr>
          <a:xfrm>
            <a:off x="301309" y="4441522"/>
            <a:ext cx="6047154" cy="1815882"/>
          </a:xfrm>
          <a:prstGeom prst="rect">
            <a:avLst/>
          </a:prstGeom>
        </p:spPr>
        <p:txBody>
          <a:bodyPr wrap="square">
            <a:spAutoFit/>
          </a:bodyPr>
          <a:lstStyle/>
          <a:p>
            <a:pPr algn="ctr"/>
            <a:r>
              <a:rPr lang="en-US" sz="2800" b="1" dirty="0"/>
              <a:t>The act of adapting (something) to modern needs or habits, typically by installing modern equipment or adopting modern ideas or methods.</a:t>
            </a:r>
          </a:p>
        </p:txBody>
      </p:sp>
      <p:sp>
        <p:nvSpPr>
          <p:cNvPr id="2" name="Rectangle 1"/>
          <p:cNvSpPr/>
          <p:nvPr/>
        </p:nvSpPr>
        <p:spPr>
          <a:xfrm>
            <a:off x="1968586" y="2650305"/>
            <a:ext cx="2712602" cy="523220"/>
          </a:xfrm>
          <a:prstGeom prst="rect">
            <a:avLst/>
          </a:prstGeom>
        </p:spPr>
        <p:txBody>
          <a:bodyPr wrap="none">
            <a:spAutoFit/>
          </a:bodyPr>
          <a:lstStyle/>
          <a:p>
            <a:pPr algn="ctr"/>
            <a:r>
              <a:rPr lang="vi-VN" sz="2800" b="1" dirty="0">
                <a:solidFill>
                  <a:schemeClr val="accent2">
                    <a:lumMod val="50000"/>
                  </a:schemeClr>
                </a:solidFill>
              </a:rPr>
              <a:t>/ˈmɒdərnaɪzɪŋ/</a:t>
            </a:r>
            <a:endParaRPr lang="en-US" sz="2800" b="1" dirty="0">
              <a:solidFill>
                <a:schemeClr val="accent2">
                  <a:lumMod val="50000"/>
                </a:schemeClr>
              </a:solidFill>
            </a:endParaRPr>
          </a:p>
        </p:txBody>
      </p:sp>
      <p:pic>
        <p:nvPicPr>
          <p:cNvPr id="4" name="modernis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965766" y="3406119"/>
            <a:ext cx="650892" cy="650892"/>
          </a:xfrm>
          <a:prstGeom prst="rect">
            <a:avLst/>
          </a:prstGeom>
        </p:spPr>
      </p:pic>
      <p:pic>
        <p:nvPicPr>
          <p:cNvPr id="5" name="Picture 4"/>
          <p:cNvPicPr>
            <a:picLocks noChangeAspect="1"/>
          </p:cNvPicPr>
          <p:nvPr/>
        </p:nvPicPr>
        <p:blipFill>
          <a:blip r:embed="rId6"/>
          <a:stretch>
            <a:fillRect/>
          </a:stretch>
        </p:blipFill>
        <p:spPr>
          <a:xfrm>
            <a:off x="6699603" y="1801827"/>
            <a:ext cx="5053263" cy="4179060"/>
          </a:xfrm>
          <a:prstGeom prst="rect">
            <a:avLst/>
          </a:prstGeom>
        </p:spPr>
      </p:pic>
      <p:sp>
        <p:nvSpPr>
          <p:cNvPr id="10" name="Rectangle 9">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B02B0D1-E767-DA3B-C6D8-929C6FE6F019}"/>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VOCABULARY</a:t>
            </a:r>
          </a:p>
        </p:txBody>
      </p:sp>
    </p:spTree>
    <p:extLst>
      <p:ext uri="{BB962C8B-B14F-4D97-AF65-F5344CB8AC3E}">
        <p14:creationId xmlns:p14="http://schemas.microsoft.com/office/powerpoint/2010/main" val="3616991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296" fill="hold"/>
                                        <p:tgtEl>
                                          <p:spTgt spid="4"/>
                                        </p:tgtEl>
                                      </p:cBhvr>
                                    </p:cmd>
                                  </p:childTnLst>
                                </p:cTn>
                              </p:par>
                            </p:childTnLst>
                          </p:cTn>
                        </p:par>
                      </p:childTnLst>
                    </p:cTn>
                  </p:par>
                </p:childTnLst>
              </p:cTn>
              <p:nextCondLst>
                <p:cond evt="onClick" delay="0">
                  <p:tgtEl>
                    <p:spTgt spid="4"/>
                  </p:tgtEl>
                </p:cond>
              </p:nextCondLst>
            </p:seq>
            <p:audio>
              <p:cMediaNode vol="80000">
                <p:cTn id="21" fill="hold" display="0">
                  <p:stCondLst>
                    <p:cond delay="indefinite"/>
                  </p:stCondLst>
                  <p:endCondLst>
                    <p:cond evt="onStopAudio" delay="0">
                      <p:tgtEl>
                        <p:sldTgt/>
                      </p:tgtEl>
                    </p:cond>
                  </p:endCondLst>
                </p:cTn>
                <p:tgtEl>
                  <p:spTgt spid="4"/>
                </p:tgtEl>
              </p:cMediaNode>
            </p:audio>
          </p:childTnLst>
        </p:cTn>
      </p:par>
    </p:tnLst>
    <p:bldLst>
      <p:bldP spid="7" grpId="0"/>
      <p:bldP spid="12"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881;p31"/>
          <p:cNvSpPr txBox="1">
            <a:spLocks/>
          </p:cNvSpPr>
          <p:nvPr/>
        </p:nvSpPr>
        <p:spPr>
          <a:xfrm>
            <a:off x="513101" y="1701916"/>
            <a:ext cx="5231128" cy="134938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rgbClr val="F26532"/>
                </a:solidFill>
              </a:rPr>
              <a:t>concern (n)</a:t>
            </a:r>
            <a:endParaRPr lang="en-US" sz="4800" dirty="0">
              <a:cs typeface="Calibri" panose="020F0502020204030204" pitchFamily="34" charset="0"/>
            </a:endParaRPr>
          </a:p>
        </p:txBody>
      </p:sp>
      <p:sp>
        <p:nvSpPr>
          <p:cNvPr id="13" name="Rectangle 12"/>
          <p:cNvSpPr/>
          <p:nvPr/>
        </p:nvSpPr>
        <p:spPr>
          <a:xfrm>
            <a:off x="462307" y="4392902"/>
            <a:ext cx="5332712" cy="1384995"/>
          </a:xfrm>
          <a:prstGeom prst="rect">
            <a:avLst/>
          </a:prstGeom>
        </p:spPr>
        <p:txBody>
          <a:bodyPr wrap="square">
            <a:spAutoFit/>
          </a:bodyPr>
          <a:lstStyle/>
          <a:p>
            <a:pPr algn="ctr"/>
            <a:r>
              <a:rPr lang="en-US" sz="2800" b="1" dirty="0"/>
              <a:t>a worried or nervous feeling about something, or something that makes you feel worried</a:t>
            </a:r>
            <a:endParaRPr lang="en-US" sz="2800" dirty="0"/>
          </a:p>
        </p:txBody>
      </p:sp>
      <p:sp>
        <p:nvSpPr>
          <p:cNvPr id="14" name="Rectangle 13"/>
          <p:cNvSpPr/>
          <p:nvPr/>
        </p:nvSpPr>
        <p:spPr>
          <a:xfrm>
            <a:off x="2207579" y="2725943"/>
            <a:ext cx="1842171" cy="523220"/>
          </a:xfrm>
          <a:prstGeom prst="rect">
            <a:avLst/>
          </a:prstGeom>
        </p:spPr>
        <p:txBody>
          <a:bodyPr wrap="none">
            <a:spAutoFit/>
          </a:bodyPr>
          <a:lstStyle/>
          <a:p>
            <a:pPr algn="ctr"/>
            <a:r>
              <a:rPr lang="vi-VN" sz="2800" b="1" dirty="0">
                <a:solidFill>
                  <a:schemeClr val="accent2">
                    <a:lumMod val="50000"/>
                  </a:schemeClr>
                </a:solidFill>
              </a:rPr>
              <a:t>/kənˈsɜːn/</a:t>
            </a:r>
            <a:endParaRPr lang="en-US" sz="2800" b="1" dirty="0">
              <a:solidFill>
                <a:schemeClr val="accent2">
                  <a:lumMod val="50000"/>
                </a:schemeClr>
              </a:solidFill>
            </a:endParaRPr>
          </a:p>
        </p:txBody>
      </p:sp>
      <p:pic>
        <p:nvPicPr>
          <p:cNvPr id="15" name="Picture 14"/>
          <p:cNvPicPr>
            <a:picLocks noChangeAspect="1"/>
          </p:cNvPicPr>
          <p:nvPr/>
        </p:nvPicPr>
        <p:blipFill rotWithShape="1">
          <a:blip r:embed="rId5"/>
          <a:srcRect r="2520"/>
          <a:stretch/>
        </p:blipFill>
        <p:spPr>
          <a:xfrm>
            <a:off x="6275894" y="2068841"/>
            <a:ext cx="5529293" cy="3709056"/>
          </a:xfrm>
          <a:prstGeom prst="rect">
            <a:avLst/>
          </a:prstGeom>
        </p:spPr>
      </p:pic>
      <p:pic>
        <p:nvPicPr>
          <p:cNvPr id="16" name="concer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775800" y="3414357"/>
            <a:ext cx="711153" cy="711153"/>
          </a:xfrm>
          <a:prstGeom prst="rect">
            <a:avLst/>
          </a:prstGeom>
        </p:spPr>
      </p:pic>
      <p:sp>
        <p:nvSpPr>
          <p:cNvPr id="12" name="Rectangle 11">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EE803AF-9145-A153-A795-F6450D1E26E1}"/>
              </a:ext>
            </a:extLst>
          </p:cNvPr>
          <p:cNvSpPr txBox="1"/>
          <p:nvPr/>
        </p:nvSpPr>
        <p:spPr>
          <a:xfrm>
            <a:off x="301309" y="152839"/>
            <a:ext cx="5137793" cy="584775"/>
          </a:xfrm>
          <a:prstGeom prst="rect">
            <a:avLst/>
          </a:prstGeom>
          <a:noFill/>
        </p:spPr>
        <p:txBody>
          <a:bodyPr wrap="square">
            <a:spAutoFit/>
          </a:bodyPr>
          <a:lstStyle/>
          <a:p>
            <a:r>
              <a:rPr lang="en-US" sz="3200" b="1">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VOCABULARY</a:t>
            </a:r>
            <a:endPar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endParaRPr>
          </a:p>
        </p:txBody>
      </p:sp>
    </p:spTree>
    <p:extLst>
      <p:ext uri="{BB962C8B-B14F-4D97-AF65-F5344CB8AC3E}">
        <p14:creationId xmlns:p14="http://schemas.microsoft.com/office/powerpoint/2010/main" val="3819307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6"/>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032" fill="hold"/>
                                        <p:tgtEl>
                                          <p:spTgt spid="16"/>
                                        </p:tgtEl>
                                      </p:cBhvr>
                                    </p:cmd>
                                  </p:childTnLst>
                                </p:cTn>
                              </p:par>
                            </p:childTnLst>
                          </p:cTn>
                        </p:par>
                      </p:childTnLst>
                    </p:cTn>
                  </p:par>
                </p:childTnLst>
              </p:cTn>
              <p:nextCondLst>
                <p:cond evt="onClick" delay="0">
                  <p:tgtEl>
                    <p:spTgt spid="16"/>
                  </p:tgtEl>
                </p:cond>
              </p:nextCondLst>
            </p:seq>
            <p:audio>
              <p:cMediaNode vol="80000">
                <p:cTn id="18" fill="hold" display="0">
                  <p:stCondLst>
                    <p:cond delay="indefinite"/>
                  </p:stCondLst>
                  <p:endCondLst>
                    <p:cond evt="onStopAudio" delay="0">
                      <p:tgtEl>
                        <p:sldTgt/>
                      </p:tgtEl>
                    </p:cond>
                  </p:endCondLst>
                </p:cTn>
                <p:tgtEl>
                  <p:spTgt spid="16"/>
                </p:tgtEl>
              </p:cMediaNode>
            </p:audio>
          </p:childTnLst>
        </p:cTn>
      </p:par>
    </p:tnLst>
    <p:bldLst>
      <p:bldP spid="10"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355542644"/>
              </p:ext>
            </p:extLst>
          </p:nvPr>
        </p:nvGraphicFramePr>
        <p:xfrm>
          <a:off x="231606" y="1076690"/>
          <a:ext cx="11723914" cy="5628471"/>
        </p:xfrm>
        <a:graphic>
          <a:graphicData uri="http://schemas.openxmlformats.org/drawingml/2006/table">
            <a:tbl>
              <a:tblPr bandRow="1">
                <a:tableStyleId>{5C22544A-7EE6-4342-B048-85BDC9FD1C3A}</a:tableStyleId>
              </a:tblPr>
              <a:tblGrid>
                <a:gridCol w="2945934">
                  <a:extLst>
                    <a:ext uri="{9D8B030D-6E8A-4147-A177-3AD203B41FA5}">
                      <a16:colId xmlns:a16="http://schemas.microsoft.com/office/drawing/2014/main" val="20000"/>
                    </a:ext>
                  </a:extLst>
                </a:gridCol>
                <a:gridCol w="2442901">
                  <a:extLst>
                    <a:ext uri="{9D8B030D-6E8A-4147-A177-3AD203B41FA5}">
                      <a16:colId xmlns:a16="http://schemas.microsoft.com/office/drawing/2014/main" val="20001"/>
                    </a:ext>
                  </a:extLst>
                </a:gridCol>
                <a:gridCol w="6335079">
                  <a:extLst>
                    <a:ext uri="{9D8B030D-6E8A-4147-A177-3AD203B41FA5}">
                      <a16:colId xmlns:a16="http://schemas.microsoft.com/office/drawing/2014/main" val="20002"/>
                    </a:ext>
                  </a:extLst>
                </a:gridCol>
              </a:tblGrid>
              <a:tr h="613763">
                <a:tc>
                  <a:txBody>
                    <a:bodyPr/>
                    <a:lstStyle/>
                    <a:p>
                      <a:pPr marL="0" marR="0" algn="ctr">
                        <a:lnSpc>
                          <a:spcPct val="120000"/>
                        </a:lnSpc>
                        <a:spcBef>
                          <a:spcPts val="0"/>
                        </a:spcBef>
                        <a:spcAft>
                          <a:spcPts val="0"/>
                        </a:spcAft>
                      </a:pPr>
                      <a:r>
                        <a:rPr lang="en-US" sz="2800" b="1" dirty="0">
                          <a:effectLst/>
                          <a:latin typeface="+mn-lt"/>
                        </a:rPr>
                        <a:t>Form</a:t>
                      </a:r>
                      <a:endParaRPr lang="en-US" sz="2800" b="1" dirty="0">
                        <a:effectLst/>
                        <a:latin typeface="+mn-lt"/>
                        <a:ea typeface="Times New Roman" panose="02020603050405020304" pitchFamily="18" charset="0"/>
                        <a:cs typeface="Times New Roman" panose="02020603050405020304" pitchFamily="18" charset="0"/>
                      </a:endParaRPr>
                    </a:p>
                  </a:txBody>
                  <a:tcPr marL="36195" marR="36195" marT="71755" marB="71755" anchor="ctr"/>
                </a:tc>
                <a:tc>
                  <a:txBody>
                    <a:bodyPr/>
                    <a:lstStyle/>
                    <a:p>
                      <a:pPr marL="0" marR="0" algn="ctr">
                        <a:lnSpc>
                          <a:spcPct val="120000"/>
                        </a:lnSpc>
                        <a:spcBef>
                          <a:spcPts val="0"/>
                        </a:spcBef>
                        <a:spcAft>
                          <a:spcPts val="0"/>
                        </a:spcAft>
                      </a:pPr>
                      <a:r>
                        <a:rPr lang="en-US" sz="2800" b="1">
                          <a:effectLst/>
                          <a:latin typeface="+mn-lt"/>
                        </a:rPr>
                        <a:t>Pronunciation</a:t>
                      </a:r>
                      <a:endParaRPr lang="en-US" sz="2800" b="1">
                        <a:effectLst/>
                        <a:latin typeface="+mn-lt"/>
                        <a:ea typeface="Times New Roman" panose="02020603050405020304" pitchFamily="18" charset="0"/>
                        <a:cs typeface="Times New Roman" panose="02020603050405020304" pitchFamily="18" charset="0"/>
                      </a:endParaRPr>
                    </a:p>
                  </a:txBody>
                  <a:tcPr marL="36195" marR="36195" marT="71755" marB="71755" anchor="ctr"/>
                </a:tc>
                <a:tc>
                  <a:txBody>
                    <a:bodyPr/>
                    <a:lstStyle/>
                    <a:p>
                      <a:pPr marL="0" marR="0" algn="ctr">
                        <a:lnSpc>
                          <a:spcPct val="120000"/>
                        </a:lnSpc>
                        <a:spcBef>
                          <a:spcPts val="0"/>
                        </a:spcBef>
                        <a:spcAft>
                          <a:spcPts val="0"/>
                        </a:spcAft>
                      </a:pPr>
                      <a:r>
                        <a:rPr lang="en-US" sz="2800" b="1" dirty="0">
                          <a:effectLst/>
                          <a:latin typeface="+mn-lt"/>
                        </a:rPr>
                        <a:t>Meaning</a:t>
                      </a:r>
                      <a:endParaRPr lang="en-US" sz="2800" b="1" dirty="0">
                        <a:effectLst/>
                        <a:latin typeface="+mn-lt"/>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10000"/>
                  </a:ext>
                </a:extLst>
              </a:tr>
              <a:tr h="755685">
                <a:tc>
                  <a:txBody>
                    <a:bodyPr/>
                    <a:lstStyle/>
                    <a:p>
                      <a:pPr marL="0" indent="0" algn="l">
                        <a:buNone/>
                      </a:pPr>
                      <a:r>
                        <a:rPr lang="en-US" sz="2800" dirty="0">
                          <a:solidFill>
                            <a:srgbClr val="002060"/>
                          </a:solidFill>
                          <a:effectLst/>
                        </a:rPr>
                        <a:t>1. </a:t>
                      </a:r>
                      <a:r>
                        <a:rPr lang="en-US" sz="2800" b="1" dirty="0">
                          <a:solidFill>
                            <a:srgbClr val="002060"/>
                          </a:solidFill>
                        </a:rPr>
                        <a:t>resident (n)</a:t>
                      </a:r>
                      <a:endParaRPr lang="en-US" sz="2800" dirty="0">
                        <a:solidFill>
                          <a:srgbClr val="002060"/>
                        </a:solidFill>
                        <a:cs typeface="Calibri" panose="020F0502020204030204" pitchFamily="34" charset="0"/>
                      </a:endParaRPr>
                    </a:p>
                  </a:txBody>
                  <a:tcPr marL="71755" marR="71755" marT="71755" marB="71755"/>
                </a:tc>
                <a:tc>
                  <a:txBody>
                    <a:bodyPr/>
                    <a:lstStyle/>
                    <a:p>
                      <a:pPr algn="l"/>
                      <a:r>
                        <a:rPr lang="vi-VN" sz="2800" b="0"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rPr>
                        <a:t>/ˈrez.ɪ.dənt/</a:t>
                      </a:r>
                      <a:endParaRPr lang="en-US" sz="2800" b="0"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71755" marB="71755"/>
                </a:tc>
                <a:tc>
                  <a:txBody>
                    <a:bodyPr/>
                    <a:lstStyle/>
                    <a:p>
                      <a:r>
                        <a:rPr lang="en-US" sz="2500" b="0" dirty="0"/>
                        <a:t>a person who lives or has their home in a place</a:t>
                      </a:r>
                    </a:p>
                  </a:txBody>
                  <a:tcPr marL="71755" marR="71755" marT="71755" marB="71755"/>
                </a:tc>
                <a:extLst>
                  <a:ext uri="{0D108BD9-81ED-4DB2-BD59-A6C34878D82A}">
                    <a16:rowId xmlns:a16="http://schemas.microsoft.com/office/drawing/2014/main" val="10001"/>
                  </a:ext>
                </a:extLst>
              </a:tr>
              <a:tr h="924274">
                <a:tc>
                  <a:txBody>
                    <a:bodyPr/>
                    <a:lstStyle/>
                    <a:p>
                      <a:pPr marL="144145" marR="0" indent="-144145" algn="l" defTabSz="914400" rtl="0" eaLnBrk="1" fontAlgn="auto" latinLnBrk="0" hangingPunct="1">
                        <a:lnSpc>
                          <a:spcPct val="120000"/>
                        </a:lnSpc>
                        <a:spcBef>
                          <a:spcPts val="0"/>
                        </a:spcBef>
                        <a:spcAft>
                          <a:spcPts val="0"/>
                        </a:spcAft>
                        <a:buClrTx/>
                        <a:buSzTx/>
                        <a:buFontTx/>
                        <a:buNone/>
                        <a:tabLst/>
                        <a:defRPr/>
                      </a:pPr>
                      <a:r>
                        <a:rPr lang="en-US" sz="2800" dirty="0">
                          <a:solidFill>
                            <a:srgbClr val="002060"/>
                          </a:solidFill>
                          <a:effectLst/>
                        </a:rPr>
                        <a:t>2. </a:t>
                      </a:r>
                      <a:r>
                        <a:rPr lang="en-US" sz="2800" b="1" dirty="0">
                          <a:solidFill>
                            <a:srgbClr val="002060"/>
                          </a:solidFill>
                        </a:rPr>
                        <a:t>colonial (adj)</a:t>
                      </a:r>
                      <a:endParaRPr lang="en-US" sz="2800" dirty="0">
                        <a:solidFill>
                          <a:srgbClr val="002060"/>
                        </a:solidFill>
                        <a:cs typeface="Calibri" panose="020F0502020204030204" pitchFamily="34" charset="0"/>
                      </a:endParaRPr>
                    </a:p>
                  </a:txBody>
                  <a:tcPr marL="71755" marR="71755" marT="71755" marB="71755"/>
                </a:tc>
                <a:tc>
                  <a:txBody>
                    <a:bodyPr/>
                    <a:lstStyle/>
                    <a:p>
                      <a:pPr algn="l"/>
                      <a:r>
                        <a:rPr lang="en-US" sz="2800" b="0"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rPr>
                        <a:t>/</a:t>
                      </a:r>
                      <a:r>
                        <a:rPr lang="en-US" sz="2800" b="0" dirty="0" err="1">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rPr>
                        <a:t>kəˈləʊniəl</a:t>
                      </a:r>
                      <a:r>
                        <a:rPr lang="en-US" sz="2800" b="0"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rPr>
                        <a:t>/</a:t>
                      </a:r>
                    </a:p>
                  </a:txBody>
                  <a:tcPr marL="36195" marR="36195" marT="71755" marB="71755"/>
                </a:tc>
                <a:tc>
                  <a:txBody>
                    <a:bodyPr/>
                    <a:lstStyle/>
                    <a:p>
                      <a:pPr algn="just"/>
                      <a:r>
                        <a:rPr lang="en-US" sz="2500" b="0" dirty="0"/>
                        <a:t>relating to a colony or colonialism</a:t>
                      </a:r>
                    </a:p>
                  </a:txBody>
                  <a:tcPr marL="71755" marR="71755" marT="71755" marB="71755"/>
                </a:tc>
                <a:extLst>
                  <a:ext uri="{0D108BD9-81ED-4DB2-BD59-A6C34878D82A}">
                    <a16:rowId xmlns:a16="http://schemas.microsoft.com/office/drawing/2014/main" val="10002"/>
                  </a:ext>
                </a:extLst>
              </a:tr>
              <a:tr h="965940">
                <a:tc>
                  <a:txBody>
                    <a:bodyPr/>
                    <a:lstStyle/>
                    <a:p>
                      <a:pPr marL="144145" marR="0" indent="-144145" algn="l" defTabSz="914400" rtl="0" eaLnBrk="1" fontAlgn="auto" latinLnBrk="0" hangingPunct="1">
                        <a:lnSpc>
                          <a:spcPct val="120000"/>
                        </a:lnSpc>
                        <a:spcBef>
                          <a:spcPts val="0"/>
                        </a:spcBef>
                        <a:spcAft>
                          <a:spcPts val="0"/>
                        </a:spcAft>
                        <a:buClrTx/>
                        <a:buSzTx/>
                        <a:buFontTx/>
                        <a:buNone/>
                        <a:tabLst/>
                        <a:defRPr/>
                      </a:pPr>
                      <a:r>
                        <a:rPr lang="en-US" sz="2800" dirty="0">
                          <a:solidFill>
                            <a:srgbClr val="002060"/>
                          </a:solidFill>
                          <a:effectLst/>
                        </a:rPr>
                        <a:t>3. </a:t>
                      </a:r>
                      <a:r>
                        <a:rPr lang="en-US" sz="2800" b="1" dirty="0">
                          <a:solidFill>
                            <a:srgbClr val="002060"/>
                          </a:solidFill>
                        </a:rPr>
                        <a:t>gradually (adv)</a:t>
                      </a:r>
                      <a:endParaRPr lang="en-US" sz="2800" dirty="0">
                        <a:solidFill>
                          <a:srgbClr val="002060"/>
                        </a:solidFill>
                        <a:cs typeface="Calibri" panose="020F0502020204030204" pitchFamily="34" charset="0"/>
                      </a:endParaRPr>
                    </a:p>
                  </a:txBody>
                  <a:tcPr marL="71755" marR="71755" marT="71755" marB="71755"/>
                </a:tc>
                <a:tc>
                  <a:txBody>
                    <a:bodyPr/>
                    <a:lstStyle/>
                    <a:p>
                      <a:pPr algn="l"/>
                      <a:r>
                        <a:rPr lang="vi-VN" sz="2800" b="0"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rPr>
                        <a:t>/ˈɡrædʒ.u.ə.li/</a:t>
                      </a:r>
                      <a:endParaRPr lang="en-US" sz="2800" b="0"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71755" marB="71755"/>
                </a:tc>
                <a:tc>
                  <a:txBody>
                    <a:bodyPr/>
                    <a:lstStyle/>
                    <a:p>
                      <a:r>
                        <a:rPr lang="en-US" sz="2500" b="0" dirty="0"/>
                        <a:t>slowly over a period of time or a distance</a:t>
                      </a:r>
                    </a:p>
                  </a:txBody>
                  <a:tcPr marL="71755" marR="71755" marT="71755" marB="71755"/>
                </a:tc>
                <a:extLst>
                  <a:ext uri="{0D108BD9-81ED-4DB2-BD59-A6C34878D82A}">
                    <a16:rowId xmlns:a16="http://schemas.microsoft.com/office/drawing/2014/main" val="10003"/>
                  </a:ext>
                </a:extLst>
              </a:tr>
              <a:tr h="1074651">
                <a:tc>
                  <a:txBody>
                    <a:bodyPr/>
                    <a:lstStyle/>
                    <a:p>
                      <a:pPr marL="0" indent="0" algn="l">
                        <a:buNone/>
                      </a:pPr>
                      <a:r>
                        <a:rPr lang="en-US" sz="2800" dirty="0">
                          <a:solidFill>
                            <a:srgbClr val="002060"/>
                          </a:solidFill>
                          <a:effectLst/>
                        </a:rPr>
                        <a:t>4. </a:t>
                      </a:r>
                      <a:r>
                        <a:rPr lang="en-US" sz="2800" b="1" dirty="0" err="1">
                          <a:solidFill>
                            <a:srgbClr val="002060"/>
                          </a:solidFill>
                        </a:rPr>
                        <a:t>modernising</a:t>
                      </a:r>
                      <a:r>
                        <a:rPr lang="en-US" sz="2800" b="1" dirty="0">
                          <a:solidFill>
                            <a:srgbClr val="002060"/>
                          </a:solidFill>
                        </a:rPr>
                        <a:t> (n)</a:t>
                      </a:r>
                    </a:p>
                    <a:p>
                      <a:pPr marL="144145" marR="0" indent="-144145" algn="l">
                        <a:lnSpc>
                          <a:spcPct val="120000"/>
                        </a:lnSpc>
                        <a:spcBef>
                          <a:spcPts val="0"/>
                        </a:spcBef>
                        <a:spcAft>
                          <a:spcPts val="0"/>
                        </a:spcAft>
                      </a:pPr>
                      <a:endPar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1755" marR="71755" marT="71755" marB="71755"/>
                </a:tc>
                <a:tc>
                  <a:txBody>
                    <a:bodyPr/>
                    <a:lstStyle/>
                    <a:p>
                      <a:pPr algn="l"/>
                      <a:r>
                        <a:rPr lang="vi-VN" sz="2800" b="0"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rPr>
                        <a:t>/ˈmɒdərnaɪzɪŋ/</a:t>
                      </a:r>
                      <a:endParaRPr lang="en-US" sz="2800" b="0"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71755" marB="71755"/>
                </a:tc>
                <a:tc>
                  <a:txBody>
                    <a:bodyPr/>
                    <a:lstStyle/>
                    <a:p>
                      <a:pPr algn="l"/>
                      <a:r>
                        <a:rPr lang="en-US" sz="2500" dirty="0"/>
                        <a:t>adapt (something) to modern needs or habits, typically by installing modern equipment or </a:t>
                      </a:r>
                      <a:r>
                        <a:rPr lang="en-US" sz="2500" u="sng" dirty="0"/>
                        <a:t>adopting</a:t>
                      </a:r>
                      <a:r>
                        <a:rPr lang="en-US" sz="2500" dirty="0"/>
                        <a:t> modern ideas or methods.</a:t>
                      </a:r>
                    </a:p>
                  </a:txBody>
                  <a:tcPr marL="71755" marR="71755" marT="71755" marB="71755"/>
                </a:tc>
                <a:extLst>
                  <a:ext uri="{0D108BD9-81ED-4DB2-BD59-A6C34878D82A}">
                    <a16:rowId xmlns:a16="http://schemas.microsoft.com/office/drawing/2014/main" val="10004"/>
                  </a:ext>
                </a:extLst>
              </a:tr>
              <a:tr h="107465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2060"/>
                          </a:solidFill>
                          <a:effectLst/>
                        </a:rPr>
                        <a:t>5. </a:t>
                      </a:r>
                      <a:r>
                        <a:rPr lang="en-US" sz="2800" b="1" dirty="0">
                          <a:solidFill>
                            <a:srgbClr val="002060"/>
                          </a:solidFill>
                        </a:rPr>
                        <a:t>concern (n)</a:t>
                      </a:r>
                      <a:endParaRPr lang="en-US" sz="2800" dirty="0">
                        <a:solidFill>
                          <a:srgbClr val="002060"/>
                        </a:solidFill>
                        <a:cs typeface="Calibri" panose="020F0502020204030204" pitchFamily="34" charset="0"/>
                      </a:endParaRPr>
                    </a:p>
                  </a:txBody>
                  <a:tcPr marL="71755" marR="71755" marT="71755" marB="71755"/>
                </a:tc>
                <a:tc>
                  <a:txBody>
                    <a:bodyPr/>
                    <a:lstStyle/>
                    <a:p>
                      <a:pPr algn="l"/>
                      <a:r>
                        <a:rPr lang="vi-VN" sz="2800" b="0"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rPr>
                        <a:t>/kənˈsɜːn/</a:t>
                      </a:r>
                      <a:endParaRPr lang="en-US" sz="2800" b="0"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71755" marB="71755"/>
                </a:tc>
                <a:tc>
                  <a:txBody>
                    <a:bodyPr/>
                    <a:lstStyle/>
                    <a:p>
                      <a:r>
                        <a:rPr lang="en-US" sz="2500" b="0" dirty="0"/>
                        <a:t>a worried or nervous feeling about something, or something that makes you feel worried</a:t>
                      </a:r>
                    </a:p>
                  </a:txBody>
                  <a:tcPr marL="71755" marR="71755" marT="71755" marB="71755"/>
                </a:tc>
                <a:extLst>
                  <a:ext uri="{0D108BD9-81ED-4DB2-BD59-A6C34878D82A}">
                    <a16:rowId xmlns:a16="http://schemas.microsoft.com/office/drawing/2014/main" val="957718819"/>
                  </a:ext>
                </a:extLst>
              </a:tr>
            </a:tbl>
          </a:graphicData>
        </a:graphic>
      </p:graphicFrame>
      <p:sp>
        <p:nvSpPr>
          <p:cNvPr id="2" name="Rectangle 1">
            <a:extLst>
              <a:ext uri="{FF2B5EF4-FFF2-40B4-BE49-F238E27FC236}">
                <a16:creationId xmlns:a16="http://schemas.microsoft.com/office/drawing/2014/main" id="{BB491B47-36B4-ACFD-0CDC-8DF8768685AA}"/>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6891160-6A72-DC1B-A1E5-E64898228097}"/>
              </a:ext>
            </a:extLst>
          </p:cNvPr>
          <p:cNvSpPr txBox="1"/>
          <p:nvPr/>
        </p:nvSpPr>
        <p:spPr>
          <a:xfrm>
            <a:off x="301309" y="152839"/>
            <a:ext cx="5137793" cy="584775"/>
          </a:xfrm>
          <a:prstGeom prst="rect">
            <a:avLst/>
          </a:prstGeom>
          <a:noFill/>
        </p:spPr>
        <p:txBody>
          <a:bodyPr wrap="square">
            <a:spAutoFit/>
          </a:bodyPr>
          <a:lstStyle/>
          <a:p>
            <a:r>
              <a:rPr lang="en-US" sz="3200" b="1">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VOCABULARY</a:t>
            </a:r>
            <a:endPar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endParaRPr>
          </a:p>
        </p:txBody>
      </p:sp>
    </p:spTree>
    <p:extLst>
      <p:ext uri="{BB962C8B-B14F-4D97-AF65-F5344CB8AC3E}">
        <p14:creationId xmlns:p14="http://schemas.microsoft.com/office/powerpoint/2010/main" val="647088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420842" y="1043842"/>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1" name="TextBox 10"/>
          <p:cNvSpPr txBox="1"/>
          <p:nvPr/>
        </p:nvSpPr>
        <p:spPr>
          <a:xfrm>
            <a:off x="428220" y="954479"/>
            <a:ext cx="449821" cy="1323439"/>
          </a:xfrm>
          <a:prstGeom prst="rect">
            <a:avLst/>
          </a:prstGeom>
          <a:noFill/>
        </p:spPr>
        <p:txBody>
          <a:bodyPr wrap="square" rtlCol="0">
            <a:spAutoFit/>
          </a:bodyPr>
          <a:lstStyle/>
          <a:p>
            <a:pPr algn="ctr"/>
            <a:r>
              <a:rPr lang="en-US" sz="4000" b="1" dirty="0">
                <a:solidFill>
                  <a:schemeClr val="bg1"/>
                </a:solidFill>
                <a:latin typeface="Myriad Pro" pitchFamily="34" charset="0"/>
              </a:rPr>
              <a:t>11</a:t>
            </a:r>
          </a:p>
        </p:txBody>
      </p:sp>
      <p:sp>
        <p:nvSpPr>
          <p:cNvPr id="13" name="TextBox 12">
            <a:extLst>
              <a:ext uri="{FF2B5EF4-FFF2-40B4-BE49-F238E27FC236}">
                <a16:creationId xmlns:a16="http://schemas.microsoft.com/office/drawing/2014/main" id="{8514929A-D5FC-4F66-8951-74EDFD16573E}"/>
              </a:ext>
            </a:extLst>
          </p:cNvPr>
          <p:cNvSpPr txBox="1"/>
          <p:nvPr/>
        </p:nvSpPr>
        <p:spPr>
          <a:xfrm>
            <a:off x="930826" y="1056517"/>
            <a:ext cx="11136159" cy="954107"/>
          </a:xfrm>
          <a:prstGeom prst="rect">
            <a:avLst/>
          </a:prstGeom>
          <a:noFill/>
        </p:spPr>
        <p:txBody>
          <a:bodyPr wrap="square">
            <a:spAutoFit/>
          </a:bodyPr>
          <a:lstStyle/>
          <a:p>
            <a:r>
              <a:rPr lang="en-US" sz="2800" b="1" dirty="0">
                <a:cs typeface="Arial" panose="020B0604020202020204" pitchFamily="34" charset="0"/>
              </a:rPr>
              <a:t>Work in pairs. Look at the pictures in the article in 2 below. discuss the following questions.</a:t>
            </a: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8000"/>
                    </a14:imgEffect>
                  </a14:imgLayer>
                </a14:imgProps>
              </a:ext>
            </a:extLst>
          </a:blip>
          <a:stretch>
            <a:fillRect/>
          </a:stretch>
        </p:blipFill>
        <p:spPr>
          <a:xfrm>
            <a:off x="878041" y="2060521"/>
            <a:ext cx="9602103" cy="900782"/>
          </a:xfrm>
          <a:prstGeom prst="rect">
            <a:avLst/>
          </a:prstGeom>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1237346" y="3135097"/>
            <a:ext cx="2599591" cy="1733061"/>
          </a:xfrm>
          <a:prstGeom prst="rect">
            <a:avLst/>
          </a:prstGeom>
        </p:spPr>
      </p:pic>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20000"/>
                    </a14:imgEffect>
                  </a14:imgLayer>
                </a14:imgProps>
              </a:ext>
            </a:extLst>
          </a:blip>
          <a:stretch>
            <a:fillRect/>
          </a:stretch>
        </p:blipFill>
        <p:spPr>
          <a:xfrm>
            <a:off x="3422859" y="4952503"/>
            <a:ext cx="2386148" cy="1752658"/>
          </a:xfrm>
          <a:prstGeom prst="rect">
            <a:avLst/>
          </a:prstGeom>
        </p:spPr>
      </p:pic>
      <p:pic>
        <p:nvPicPr>
          <p:cNvPr id="6" name="Picture 5"/>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brightnessContrast contrast="20000"/>
                    </a14:imgEffect>
                  </a14:imgLayer>
                </a14:imgProps>
              </a:ext>
            </a:extLst>
          </a:blip>
          <a:stretch>
            <a:fillRect/>
          </a:stretch>
        </p:blipFill>
        <p:spPr>
          <a:xfrm>
            <a:off x="5636425" y="3125177"/>
            <a:ext cx="2897116" cy="1742981"/>
          </a:xfrm>
          <a:prstGeom prst="rect">
            <a:avLst/>
          </a:prstGeom>
        </p:spPr>
      </p:pic>
      <p:pic>
        <p:nvPicPr>
          <p:cNvPr id="7" name="Picture 6"/>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Effect>
                      <a14:brightnessContrast contrast="20000"/>
                    </a14:imgEffect>
                  </a14:imgLayer>
                </a14:imgProps>
              </a:ext>
            </a:extLst>
          </a:blip>
          <a:stretch>
            <a:fillRect/>
          </a:stretch>
        </p:blipFill>
        <p:spPr>
          <a:xfrm>
            <a:off x="8346386" y="4952503"/>
            <a:ext cx="2504883" cy="1742981"/>
          </a:xfrm>
          <a:prstGeom prst="rect">
            <a:avLst/>
          </a:prstGeom>
        </p:spPr>
      </p:pic>
      <p:sp>
        <p:nvSpPr>
          <p:cNvPr id="14" name="Rectangle 13">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A4E02F1-1A33-5AC4-A25C-53D39A31AB8B}"/>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PRE- READING</a:t>
            </a:r>
          </a:p>
        </p:txBody>
      </p:sp>
    </p:spTree>
    <p:extLst>
      <p:ext uri="{BB962C8B-B14F-4D97-AF65-F5344CB8AC3E}">
        <p14:creationId xmlns:p14="http://schemas.microsoft.com/office/powerpoint/2010/main" val="2382158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50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100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150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420842" y="1043842"/>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1" name="TextBox 10"/>
          <p:cNvSpPr txBox="1"/>
          <p:nvPr/>
        </p:nvSpPr>
        <p:spPr>
          <a:xfrm>
            <a:off x="428220" y="954479"/>
            <a:ext cx="449821" cy="1323439"/>
          </a:xfrm>
          <a:prstGeom prst="rect">
            <a:avLst/>
          </a:prstGeom>
          <a:noFill/>
        </p:spPr>
        <p:txBody>
          <a:bodyPr wrap="square" rtlCol="0">
            <a:spAutoFit/>
          </a:bodyPr>
          <a:lstStyle/>
          <a:p>
            <a:pPr algn="ctr"/>
            <a:r>
              <a:rPr lang="en-US" sz="4000" b="1" dirty="0">
                <a:solidFill>
                  <a:schemeClr val="bg1"/>
                </a:solidFill>
                <a:latin typeface="Myriad Pro" pitchFamily="34" charset="0"/>
              </a:rPr>
              <a:t>11</a:t>
            </a: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8000"/>
                    </a14:imgEffect>
                  </a14:imgLayer>
                </a14:imgProps>
              </a:ext>
            </a:extLst>
          </a:blip>
          <a:stretch>
            <a:fillRect/>
          </a:stretch>
        </p:blipFill>
        <p:spPr>
          <a:xfrm>
            <a:off x="930826" y="977545"/>
            <a:ext cx="9602103" cy="900782"/>
          </a:xfrm>
          <a:prstGeom prst="rect">
            <a:avLst/>
          </a:prstGeom>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420842" y="2081944"/>
            <a:ext cx="2599591" cy="1733061"/>
          </a:xfrm>
          <a:prstGeom prst="rect">
            <a:avLst/>
          </a:prstGeom>
        </p:spPr>
      </p:pic>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20000"/>
                    </a14:imgEffect>
                  </a14:imgLayer>
                </a14:imgProps>
              </a:ext>
            </a:extLst>
          </a:blip>
          <a:stretch>
            <a:fillRect/>
          </a:stretch>
        </p:blipFill>
        <p:spPr>
          <a:xfrm>
            <a:off x="420842" y="4006252"/>
            <a:ext cx="2599590" cy="1909434"/>
          </a:xfrm>
          <a:prstGeom prst="rect">
            <a:avLst/>
          </a:prstGeom>
        </p:spPr>
      </p:pic>
      <p:pic>
        <p:nvPicPr>
          <p:cNvPr id="6" name="Picture 5"/>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brightnessContrast contrast="20000"/>
                    </a14:imgEffect>
                  </a14:imgLayer>
                </a14:imgProps>
              </a:ext>
            </a:extLst>
          </a:blip>
          <a:stretch>
            <a:fillRect/>
          </a:stretch>
        </p:blipFill>
        <p:spPr>
          <a:xfrm>
            <a:off x="6274451" y="2072024"/>
            <a:ext cx="2897116" cy="1742981"/>
          </a:xfrm>
          <a:prstGeom prst="rect">
            <a:avLst/>
          </a:prstGeom>
        </p:spPr>
      </p:pic>
      <p:pic>
        <p:nvPicPr>
          <p:cNvPr id="7" name="Picture 6"/>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Effect>
                      <a14:brightnessContrast contrast="20000"/>
                    </a14:imgEffect>
                  </a14:imgLayer>
                </a14:imgProps>
              </a:ext>
            </a:extLst>
          </a:blip>
          <a:stretch>
            <a:fillRect/>
          </a:stretch>
        </p:blipFill>
        <p:spPr>
          <a:xfrm>
            <a:off x="6274451" y="4108182"/>
            <a:ext cx="2869549" cy="1996728"/>
          </a:xfrm>
          <a:prstGeom prst="rect">
            <a:avLst/>
          </a:prstGeom>
        </p:spPr>
      </p:pic>
      <p:sp>
        <p:nvSpPr>
          <p:cNvPr id="14" name="Rectangle 13">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A4E02F1-1A33-5AC4-A25C-53D39A31AB8B}"/>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PRE- READING</a:t>
            </a:r>
          </a:p>
        </p:txBody>
      </p:sp>
      <p:sp>
        <p:nvSpPr>
          <p:cNvPr id="8" name="TextBox 7">
            <a:extLst>
              <a:ext uri="{FF2B5EF4-FFF2-40B4-BE49-F238E27FC236}">
                <a16:creationId xmlns:a16="http://schemas.microsoft.com/office/drawing/2014/main" id="{9EEEF0ED-CC11-3C75-9790-E8AC74FECECE}"/>
              </a:ext>
            </a:extLst>
          </p:cNvPr>
          <p:cNvSpPr txBox="1"/>
          <p:nvPr/>
        </p:nvSpPr>
        <p:spPr>
          <a:xfrm>
            <a:off x="3132286" y="2260138"/>
            <a:ext cx="2599591" cy="3785652"/>
          </a:xfrm>
          <a:prstGeom prst="rect">
            <a:avLst/>
          </a:prstGeom>
          <a:noFill/>
        </p:spPr>
        <p:txBody>
          <a:bodyPr wrap="square">
            <a:spAutoFit/>
          </a:bodyPr>
          <a:lstStyle/>
          <a:p>
            <a:r>
              <a:rPr lang="en-US" sz="2400" dirty="0"/>
              <a:t>In the first and second pictures, I can see old streets of Ha Noi. There were only low-rise buildings, and people mainly got around on foot, trishaw, bicycle or tram.</a:t>
            </a:r>
          </a:p>
        </p:txBody>
      </p:sp>
      <p:sp>
        <p:nvSpPr>
          <p:cNvPr id="15" name="TextBox 14">
            <a:extLst>
              <a:ext uri="{FF2B5EF4-FFF2-40B4-BE49-F238E27FC236}">
                <a16:creationId xmlns:a16="http://schemas.microsoft.com/office/drawing/2014/main" id="{6677808E-190C-8B31-1B23-155190A93D08}"/>
              </a:ext>
            </a:extLst>
          </p:cNvPr>
          <p:cNvSpPr txBox="1"/>
          <p:nvPr/>
        </p:nvSpPr>
        <p:spPr>
          <a:xfrm>
            <a:off x="9273136" y="2257136"/>
            <a:ext cx="2519585" cy="4154984"/>
          </a:xfrm>
          <a:prstGeom prst="rect">
            <a:avLst/>
          </a:prstGeom>
          <a:noFill/>
        </p:spPr>
        <p:txBody>
          <a:bodyPr wrap="square">
            <a:spAutoFit/>
          </a:bodyPr>
          <a:lstStyle/>
          <a:p>
            <a:r>
              <a:rPr lang="en-US" sz="2400" dirty="0"/>
              <a:t>In the third and fourth pictures, I can see a present-day Hanoi with many high-rise buildings. There are more modern vehicles such as cars and trains. Streets are very busy, too.</a:t>
            </a:r>
          </a:p>
        </p:txBody>
      </p:sp>
    </p:spTree>
    <p:extLst>
      <p:ext uri="{BB962C8B-B14F-4D97-AF65-F5344CB8AC3E}">
        <p14:creationId xmlns:p14="http://schemas.microsoft.com/office/powerpoint/2010/main" val="25341559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420842" y="1043842"/>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1" name="TextBox 10"/>
          <p:cNvSpPr txBox="1"/>
          <p:nvPr/>
        </p:nvSpPr>
        <p:spPr>
          <a:xfrm>
            <a:off x="428220" y="954479"/>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3" name="TextBox 12">
            <a:extLst>
              <a:ext uri="{FF2B5EF4-FFF2-40B4-BE49-F238E27FC236}">
                <a16:creationId xmlns:a16="http://schemas.microsoft.com/office/drawing/2014/main" id="{8514929A-D5FC-4F66-8951-74EDFD16573E}"/>
              </a:ext>
            </a:extLst>
          </p:cNvPr>
          <p:cNvSpPr txBox="1"/>
          <p:nvPr/>
        </p:nvSpPr>
        <p:spPr>
          <a:xfrm>
            <a:off x="930826" y="1056517"/>
            <a:ext cx="11136159" cy="954107"/>
          </a:xfrm>
          <a:prstGeom prst="rect">
            <a:avLst/>
          </a:prstGeom>
          <a:noFill/>
        </p:spPr>
        <p:txBody>
          <a:bodyPr wrap="square">
            <a:spAutoFit/>
          </a:bodyPr>
          <a:lstStyle/>
          <a:p>
            <a:r>
              <a:rPr lang="en-US" sz="2800" b="1" dirty="0">
                <a:cs typeface="Arial" panose="020B0604020202020204" pitchFamily="34" charset="0"/>
              </a:rPr>
              <a:t>Read the news items and choose the correct meanings of the highlighted words</a:t>
            </a:r>
          </a:p>
        </p:txBody>
      </p:sp>
      <p:pic>
        <p:nvPicPr>
          <p:cNvPr id="5" name="Picture 4"/>
          <p:cNvPicPr>
            <a:picLocks noChangeAspect="1"/>
          </p:cNvPicPr>
          <p:nvPr/>
        </p:nvPicPr>
        <p:blipFill>
          <a:blip r:embed="rId2"/>
          <a:stretch>
            <a:fillRect/>
          </a:stretch>
        </p:blipFill>
        <p:spPr>
          <a:xfrm>
            <a:off x="0" y="1546400"/>
            <a:ext cx="6061166" cy="5311600"/>
          </a:xfrm>
          <a:prstGeom prst="rect">
            <a:avLst/>
          </a:prstGeom>
        </p:spPr>
      </p:pic>
      <p:pic>
        <p:nvPicPr>
          <p:cNvPr id="10" name="Picture 9"/>
          <p:cNvPicPr>
            <a:picLocks noChangeAspect="1"/>
          </p:cNvPicPr>
          <p:nvPr/>
        </p:nvPicPr>
        <p:blipFill>
          <a:blip r:embed="rId3"/>
          <a:stretch>
            <a:fillRect/>
          </a:stretch>
        </p:blipFill>
        <p:spPr>
          <a:xfrm>
            <a:off x="5922831" y="1579737"/>
            <a:ext cx="6282490" cy="5278263"/>
          </a:xfrm>
          <a:prstGeom prst="rect">
            <a:avLst/>
          </a:prstGeom>
        </p:spPr>
      </p:pic>
      <p:sp>
        <p:nvSpPr>
          <p:cNvPr id="14" name="Rectangle 13">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68C4E3F-0596-A8E5-A5EA-CACE507F817F}"/>
              </a:ext>
            </a:extLst>
          </p:cNvPr>
          <p:cNvSpPr txBox="1"/>
          <p:nvPr/>
        </p:nvSpPr>
        <p:spPr>
          <a:xfrm>
            <a:off x="301309" y="152839"/>
            <a:ext cx="7329201"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PRACTICE</a:t>
            </a:r>
          </a:p>
        </p:txBody>
      </p:sp>
    </p:spTree>
    <p:extLst>
      <p:ext uri="{BB962C8B-B14F-4D97-AF65-F5344CB8AC3E}">
        <p14:creationId xmlns:p14="http://schemas.microsoft.com/office/powerpoint/2010/main" val="3267005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right)">
                                      <p:cBhvr>
                                        <p:cTn id="12" dur="750"/>
                                        <p:tgtEl>
                                          <p:spTgt spid="5"/>
                                        </p:tgtEl>
                                      </p:cBhvr>
                                    </p:animEffect>
                                  </p:childTnLst>
                                </p:cTn>
                              </p:par>
                              <p:par>
                                <p:cTn id="13" presetID="22" presetClass="entr" presetSubtype="8"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7706" y="1908480"/>
            <a:ext cx="9838866" cy="4832092"/>
          </a:xfrm>
          <a:prstGeom prst="rect">
            <a:avLst/>
          </a:prstGeom>
        </p:spPr>
        <p:txBody>
          <a:bodyPr wrap="square">
            <a:spAutoFit/>
          </a:bodyPr>
          <a:lstStyle/>
          <a:p>
            <a:r>
              <a:rPr lang="vi-VN" sz="2800" b="1" dirty="0">
                <a:solidFill>
                  <a:srgbClr val="C00000"/>
                </a:solidFill>
                <a:latin typeface="Calibri" panose="020F0502020204030204" pitchFamily="34" charset="0"/>
                <a:ea typeface="Calibri" panose="020F0502020204030204" pitchFamily="34" charset="0"/>
                <a:cs typeface="Calibri" panose="020F0502020204030204" pitchFamily="34" charset="0"/>
              </a:rPr>
              <a:t>1</a:t>
            </a:r>
            <a:r>
              <a:rPr lang="vi-VN" sz="2800" dirty="0">
                <a:latin typeface="Calibri" panose="020F0502020204030204" pitchFamily="34" charset="0"/>
                <a:ea typeface="Calibri" panose="020F0502020204030204" pitchFamily="34" charset="0"/>
                <a:cs typeface="Calibri" panose="020F0502020204030204" pitchFamily="34" charset="0"/>
              </a:rPr>
              <a:t>. residents</a:t>
            </a:r>
          </a:p>
          <a:p>
            <a:r>
              <a:rPr lang="vi-VN" sz="2800" dirty="0">
                <a:latin typeface="Calibri" panose="020F0502020204030204" pitchFamily="34" charset="0"/>
                <a:ea typeface="Calibri" panose="020F0502020204030204" pitchFamily="34" charset="0"/>
                <a:cs typeface="Calibri" panose="020F0502020204030204" pitchFamily="34" charset="0"/>
              </a:rPr>
              <a:t>	A. people who live in a particular place</a:t>
            </a:r>
          </a:p>
          <a:p>
            <a:r>
              <a:rPr lang="vi-VN" sz="2800" dirty="0">
                <a:latin typeface="Calibri" panose="020F0502020204030204" pitchFamily="34" charset="0"/>
                <a:ea typeface="Calibri" panose="020F0502020204030204" pitchFamily="34" charset="0"/>
                <a:cs typeface="Calibri" panose="020F0502020204030204" pitchFamily="34" charset="0"/>
              </a:rPr>
              <a:t>	B. buildings in a particular place</a:t>
            </a:r>
            <a:endParaRPr lang="en-US" sz="2800" dirty="0">
              <a:latin typeface="Calibri" panose="020F0502020204030204" pitchFamily="34" charset="0"/>
              <a:ea typeface="Calibri" panose="020F0502020204030204" pitchFamily="34" charset="0"/>
              <a:cs typeface="Calibri" panose="020F0502020204030204" pitchFamily="34" charset="0"/>
            </a:endParaRPr>
          </a:p>
          <a:p>
            <a:endParaRPr lang="vi-VN" sz="2800" dirty="0">
              <a:latin typeface="Calibri" panose="020F0502020204030204" pitchFamily="34" charset="0"/>
              <a:ea typeface="Calibri" panose="020F0502020204030204" pitchFamily="34" charset="0"/>
              <a:cs typeface="Calibri" panose="020F0502020204030204" pitchFamily="34" charset="0"/>
            </a:endParaRPr>
          </a:p>
          <a:p>
            <a:r>
              <a:rPr lang="vi-VN" sz="2800" b="1" dirty="0">
                <a:solidFill>
                  <a:srgbClr val="C00000"/>
                </a:solidFill>
                <a:latin typeface="Calibri" panose="020F0502020204030204" pitchFamily="34" charset="0"/>
                <a:ea typeface="Calibri" panose="020F0502020204030204" pitchFamily="34" charset="0"/>
                <a:cs typeface="Calibri" panose="020F0502020204030204" pitchFamily="34" charset="0"/>
              </a:rPr>
              <a:t>2</a:t>
            </a:r>
            <a:r>
              <a:rPr lang="vi-VN" sz="2800" dirty="0">
                <a:latin typeface="Calibri" panose="020F0502020204030204" pitchFamily="34" charset="0"/>
                <a:ea typeface="Calibri" panose="020F0502020204030204" pitchFamily="34" charset="0"/>
                <a:cs typeface="Calibri" panose="020F0502020204030204" pitchFamily="34" charset="0"/>
              </a:rPr>
              <a:t>. colonial</a:t>
            </a:r>
          </a:p>
          <a:p>
            <a:r>
              <a:rPr lang="vi-VN" sz="2800" dirty="0">
                <a:latin typeface="Calibri" panose="020F0502020204030204" pitchFamily="34" charset="0"/>
                <a:ea typeface="Calibri" panose="020F0502020204030204" pitchFamily="34" charset="0"/>
                <a:cs typeface="Calibri" panose="020F0502020204030204" pitchFamily="34" charset="0"/>
              </a:rPr>
              <a:t>	A. connected with the native country</a:t>
            </a:r>
          </a:p>
          <a:p>
            <a:r>
              <a:rPr lang="vi-VN" sz="2800" dirty="0">
                <a:latin typeface="Calibri" panose="020F0502020204030204" pitchFamily="34" charset="0"/>
                <a:ea typeface="Calibri" panose="020F0502020204030204" pitchFamily="34" charset="0"/>
                <a:cs typeface="Calibri" panose="020F0502020204030204" pitchFamily="34" charset="0"/>
              </a:rPr>
              <a:t>	B. connected with a country that controls another country</a:t>
            </a:r>
            <a:endParaRPr lang="en-US" sz="2800" dirty="0">
              <a:latin typeface="Calibri" panose="020F0502020204030204" pitchFamily="34" charset="0"/>
              <a:ea typeface="Calibri" panose="020F0502020204030204" pitchFamily="34" charset="0"/>
              <a:cs typeface="Calibri" panose="020F0502020204030204" pitchFamily="34" charset="0"/>
            </a:endParaRPr>
          </a:p>
          <a:p>
            <a:endParaRPr lang="vi-VN" sz="2800" dirty="0">
              <a:latin typeface="Calibri" panose="020F0502020204030204" pitchFamily="34" charset="0"/>
              <a:ea typeface="Calibri" panose="020F0502020204030204" pitchFamily="34" charset="0"/>
              <a:cs typeface="Calibri" panose="020F0502020204030204" pitchFamily="34" charset="0"/>
            </a:endParaRPr>
          </a:p>
          <a:p>
            <a:r>
              <a:rPr lang="vi-VN" sz="2800" b="1" dirty="0">
                <a:solidFill>
                  <a:srgbClr val="C00000"/>
                </a:solidFill>
                <a:latin typeface="Calibri" panose="020F0502020204030204" pitchFamily="34" charset="0"/>
                <a:ea typeface="Calibri" panose="020F0502020204030204" pitchFamily="34" charset="0"/>
                <a:cs typeface="Calibri" panose="020F0502020204030204" pitchFamily="34" charset="0"/>
              </a:rPr>
              <a:t>3</a:t>
            </a:r>
            <a:r>
              <a:rPr lang="vi-VN" sz="2800" dirty="0">
                <a:latin typeface="Calibri" panose="020F0502020204030204" pitchFamily="34" charset="0"/>
                <a:ea typeface="Calibri" panose="020F0502020204030204" pitchFamily="34" charset="0"/>
                <a:cs typeface="Calibri" panose="020F0502020204030204" pitchFamily="34" charset="0"/>
              </a:rPr>
              <a:t>. gradually</a:t>
            </a:r>
          </a:p>
          <a:p>
            <a:r>
              <a:rPr lang="vi-VN" sz="2800" dirty="0">
                <a:latin typeface="Calibri" panose="020F0502020204030204" pitchFamily="34" charset="0"/>
                <a:ea typeface="Calibri" panose="020F0502020204030204" pitchFamily="34" charset="0"/>
                <a:cs typeface="Calibri" panose="020F0502020204030204" pitchFamily="34" charset="0"/>
              </a:rPr>
              <a:t>	A. slowly, over a period of time</a:t>
            </a:r>
          </a:p>
          <a:p>
            <a:r>
              <a:rPr lang="vi-VN" sz="2800" dirty="0">
                <a:latin typeface="Calibri" panose="020F0502020204030204" pitchFamily="34" charset="0"/>
                <a:ea typeface="Calibri" panose="020F0502020204030204" pitchFamily="34" charset="0"/>
                <a:cs typeface="Calibri" panose="020F0502020204030204" pitchFamily="34" charset="0"/>
              </a:rPr>
              <a:t>	B. quickly, over a short time</a:t>
            </a:r>
          </a:p>
        </p:txBody>
      </p:sp>
      <p:sp>
        <p:nvSpPr>
          <p:cNvPr id="15" name="Oval 14"/>
          <p:cNvSpPr/>
          <p:nvPr/>
        </p:nvSpPr>
        <p:spPr>
          <a:xfrm>
            <a:off x="1232938" y="5786195"/>
            <a:ext cx="561403" cy="518573"/>
          </a:xfrm>
          <a:prstGeom prst="ellipse">
            <a:avLst/>
          </a:prstGeom>
          <a:noFill/>
          <a:ln w="38100">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vi-VN"/>
          </a:p>
        </p:txBody>
      </p:sp>
      <p:sp>
        <p:nvSpPr>
          <p:cNvPr id="14" name="Oval 13"/>
          <p:cNvSpPr/>
          <p:nvPr/>
        </p:nvSpPr>
        <p:spPr>
          <a:xfrm>
            <a:off x="1232938" y="4485676"/>
            <a:ext cx="561403" cy="518573"/>
          </a:xfrm>
          <a:prstGeom prst="ellipse">
            <a:avLst/>
          </a:prstGeom>
          <a:noFill/>
          <a:ln w="38100">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vi-VN"/>
          </a:p>
        </p:txBody>
      </p:sp>
      <p:sp>
        <p:nvSpPr>
          <p:cNvPr id="3" name="Oval 2"/>
          <p:cNvSpPr/>
          <p:nvPr/>
        </p:nvSpPr>
        <p:spPr>
          <a:xfrm>
            <a:off x="1232938" y="2356507"/>
            <a:ext cx="561403" cy="518573"/>
          </a:xfrm>
          <a:prstGeom prst="ellipse">
            <a:avLst/>
          </a:prstGeom>
          <a:noFill/>
          <a:ln w="38100">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vi-VN"/>
          </a:p>
        </p:txBody>
      </p:sp>
      <p:sp>
        <p:nvSpPr>
          <p:cNvPr id="9" name="Rounded Rectangle 8"/>
          <p:cNvSpPr/>
          <p:nvPr/>
        </p:nvSpPr>
        <p:spPr>
          <a:xfrm>
            <a:off x="420842" y="1043842"/>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1" name="TextBox 10"/>
          <p:cNvSpPr txBox="1"/>
          <p:nvPr/>
        </p:nvSpPr>
        <p:spPr>
          <a:xfrm>
            <a:off x="428220" y="954479"/>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3" name="TextBox 12">
            <a:extLst>
              <a:ext uri="{FF2B5EF4-FFF2-40B4-BE49-F238E27FC236}">
                <a16:creationId xmlns:a16="http://schemas.microsoft.com/office/drawing/2014/main" id="{8514929A-D5FC-4F66-8951-74EDFD16573E}"/>
              </a:ext>
            </a:extLst>
          </p:cNvPr>
          <p:cNvSpPr txBox="1"/>
          <p:nvPr/>
        </p:nvSpPr>
        <p:spPr>
          <a:xfrm>
            <a:off x="1055841" y="999243"/>
            <a:ext cx="11136159" cy="954107"/>
          </a:xfrm>
          <a:prstGeom prst="rect">
            <a:avLst/>
          </a:prstGeom>
          <a:noFill/>
        </p:spPr>
        <p:txBody>
          <a:bodyPr wrap="square">
            <a:spAutoFit/>
          </a:bodyPr>
          <a:lstStyle/>
          <a:p>
            <a:r>
              <a:rPr lang="en-US" sz="2800" b="1" dirty="0">
                <a:cs typeface="Arial" panose="020B0604020202020204" pitchFamily="34" charset="0"/>
              </a:rPr>
              <a:t>Read the news items and choose the correct meanings of the highlighted words</a:t>
            </a:r>
          </a:p>
        </p:txBody>
      </p:sp>
      <p:sp>
        <p:nvSpPr>
          <p:cNvPr id="17" name="Rectangle 16">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68C4E3F-0596-A8E5-A5EA-CACE507F817F}"/>
              </a:ext>
            </a:extLst>
          </p:cNvPr>
          <p:cNvSpPr txBox="1"/>
          <p:nvPr/>
        </p:nvSpPr>
        <p:spPr>
          <a:xfrm>
            <a:off x="301309" y="152839"/>
            <a:ext cx="7329201"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PRACTICE</a:t>
            </a:r>
          </a:p>
        </p:txBody>
      </p:sp>
      <p:sp>
        <p:nvSpPr>
          <p:cNvPr id="25" name="Google Shape;3303;p27">
            <a:extLst>
              <a:ext uri="{FF2B5EF4-FFF2-40B4-BE49-F238E27FC236}">
                <a16:creationId xmlns:a16="http://schemas.microsoft.com/office/drawing/2014/main" id="{01BD560F-A132-5265-ADD6-229C35C9FE54}"/>
              </a:ext>
            </a:extLst>
          </p:cNvPr>
          <p:cNvSpPr/>
          <p:nvPr/>
        </p:nvSpPr>
        <p:spPr>
          <a:xfrm>
            <a:off x="9057711" y="2098777"/>
            <a:ext cx="60684" cy="62391"/>
          </a:xfrm>
          <a:custGeom>
            <a:avLst/>
            <a:gdLst/>
            <a:ahLst/>
            <a:cxnLst/>
            <a:rect l="l" t="t" r="r" b="b"/>
            <a:pathLst>
              <a:path w="960" h="987" extrusionOk="0">
                <a:moveTo>
                  <a:pt x="0" y="0"/>
                </a:moveTo>
                <a:lnTo>
                  <a:pt x="0" y="987"/>
                </a:lnTo>
                <a:lnTo>
                  <a:pt x="960" y="987"/>
                </a:lnTo>
                <a:lnTo>
                  <a:pt x="960"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 name="Google Shape;3306;p27">
            <a:extLst>
              <a:ext uri="{FF2B5EF4-FFF2-40B4-BE49-F238E27FC236}">
                <a16:creationId xmlns:a16="http://schemas.microsoft.com/office/drawing/2014/main" id="{A8F01B98-6047-E61F-7DB5-5227CB766EBC}"/>
              </a:ext>
            </a:extLst>
          </p:cNvPr>
          <p:cNvGrpSpPr/>
          <p:nvPr/>
        </p:nvGrpSpPr>
        <p:grpSpPr>
          <a:xfrm>
            <a:off x="10440689" y="2058552"/>
            <a:ext cx="958807" cy="954107"/>
            <a:chOff x="2839501" y="3850250"/>
            <a:chExt cx="656209" cy="656209"/>
          </a:xfrm>
        </p:grpSpPr>
        <p:sp>
          <p:nvSpPr>
            <p:cNvPr id="27" name="Google Shape;3307;p27">
              <a:extLst>
                <a:ext uri="{FF2B5EF4-FFF2-40B4-BE49-F238E27FC236}">
                  <a16:creationId xmlns:a16="http://schemas.microsoft.com/office/drawing/2014/main" id="{45DC68BB-ADB4-F5CE-7E62-6E7ADE1C6234}"/>
                </a:ext>
              </a:extLst>
            </p:cNvPr>
            <p:cNvSpPr/>
            <p:nvPr/>
          </p:nvSpPr>
          <p:spPr>
            <a:xfrm>
              <a:off x="2839501" y="3850250"/>
              <a:ext cx="656209" cy="656209"/>
            </a:xfrm>
            <a:custGeom>
              <a:avLst/>
              <a:gdLst/>
              <a:ahLst/>
              <a:cxnLst/>
              <a:rect l="l" t="t" r="r" b="b"/>
              <a:pathLst>
                <a:path w="10381" h="10381" extrusionOk="0">
                  <a:moveTo>
                    <a:pt x="5191" y="0"/>
                  </a:moveTo>
                  <a:cubicBezTo>
                    <a:pt x="3814" y="0"/>
                    <a:pt x="2494" y="546"/>
                    <a:pt x="1521" y="1520"/>
                  </a:cubicBezTo>
                  <a:cubicBezTo>
                    <a:pt x="548" y="2494"/>
                    <a:pt x="0" y="3813"/>
                    <a:pt x="0" y="5190"/>
                  </a:cubicBezTo>
                  <a:cubicBezTo>
                    <a:pt x="0" y="6567"/>
                    <a:pt x="548" y="7887"/>
                    <a:pt x="1521" y="8860"/>
                  </a:cubicBezTo>
                  <a:cubicBezTo>
                    <a:pt x="2494" y="9833"/>
                    <a:pt x="3814" y="10380"/>
                    <a:pt x="5191" y="10380"/>
                  </a:cubicBezTo>
                  <a:cubicBezTo>
                    <a:pt x="6567" y="10380"/>
                    <a:pt x="7887" y="9833"/>
                    <a:pt x="8861" y="8860"/>
                  </a:cubicBezTo>
                  <a:cubicBezTo>
                    <a:pt x="9834" y="7887"/>
                    <a:pt x="10381" y="6567"/>
                    <a:pt x="10381" y="5190"/>
                  </a:cubicBezTo>
                  <a:cubicBezTo>
                    <a:pt x="10381" y="3813"/>
                    <a:pt x="9834" y="2494"/>
                    <a:pt x="8861" y="1520"/>
                  </a:cubicBezTo>
                  <a:cubicBezTo>
                    <a:pt x="7887" y="546"/>
                    <a:pt x="6567" y="0"/>
                    <a:pt x="5191" y="0"/>
                  </a:cubicBezTo>
                  <a:close/>
                </a:path>
              </a:pathLst>
            </a:custGeom>
            <a:solidFill>
              <a:srgbClr val="DAA6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8" name="Google Shape;3308;p27">
              <a:extLst>
                <a:ext uri="{FF2B5EF4-FFF2-40B4-BE49-F238E27FC236}">
                  <a16:creationId xmlns:a16="http://schemas.microsoft.com/office/drawing/2014/main" id="{E18E4796-E035-EB48-BC8A-9CA2276BA3B1}"/>
                </a:ext>
              </a:extLst>
            </p:cNvPr>
            <p:cNvSpPr/>
            <p:nvPr/>
          </p:nvSpPr>
          <p:spPr>
            <a:xfrm>
              <a:off x="3038048" y="4055686"/>
              <a:ext cx="256200" cy="261826"/>
            </a:xfrm>
            <a:custGeom>
              <a:avLst/>
              <a:gdLst/>
              <a:ahLst/>
              <a:cxnLst/>
              <a:rect l="l" t="t" r="r" b="b"/>
              <a:pathLst>
                <a:path w="4053" h="4142" extrusionOk="0">
                  <a:moveTo>
                    <a:pt x="2027" y="1"/>
                  </a:moveTo>
                  <a:lnTo>
                    <a:pt x="1" y="2036"/>
                  </a:lnTo>
                  <a:lnTo>
                    <a:pt x="1" y="4142"/>
                  </a:lnTo>
                  <a:lnTo>
                    <a:pt x="1091" y="4142"/>
                  </a:lnTo>
                  <a:lnTo>
                    <a:pt x="1091" y="2531"/>
                  </a:lnTo>
                  <a:lnTo>
                    <a:pt x="2961" y="2531"/>
                  </a:lnTo>
                  <a:lnTo>
                    <a:pt x="2961" y="4142"/>
                  </a:lnTo>
                  <a:lnTo>
                    <a:pt x="4052" y="4142"/>
                  </a:lnTo>
                  <a:lnTo>
                    <a:pt x="4052" y="2036"/>
                  </a:lnTo>
                  <a:lnTo>
                    <a:pt x="2027"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3309;p27">
              <a:extLst>
                <a:ext uri="{FF2B5EF4-FFF2-40B4-BE49-F238E27FC236}">
                  <a16:creationId xmlns:a16="http://schemas.microsoft.com/office/drawing/2014/main" id="{653402B6-D892-AD55-72BD-4E66F3A86CD4}"/>
                </a:ext>
              </a:extLst>
            </p:cNvPr>
            <p:cNvSpPr/>
            <p:nvPr/>
          </p:nvSpPr>
          <p:spPr>
            <a:xfrm>
              <a:off x="2974394" y="3980908"/>
              <a:ext cx="383447" cy="192419"/>
            </a:xfrm>
            <a:custGeom>
              <a:avLst/>
              <a:gdLst/>
              <a:ahLst/>
              <a:cxnLst/>
              <a:rect l="l" t="t" r="r" b="b"/>
              <a:pathLst>
                <a:path w="6066" h="3044" extrusionOk="0">
                  <a:moveTo>
                    <a:pt x="3034" y="1"/>
                  </a:moveTo>
                  <a:lnTo>
                    <a:pt x="1" y="3044"/>
                  </a:lnTo>
                  <a:lnTo>
                    <a:pt x="772" y="3044"/>
                  </a:lnTo>
                  <a:lnTo>
                    <a:pt x="3034" y="773"/>
                  </a:lnTo>
                  <a:lnTo>
                    <a:pt x="5295" y="3044"/>
                  </a:lnTo>
                  <a:lnTo>
                    <a:pt x="6065" y="3044"/>
                  </a:lnTo>
                  <a:lnTo>
                    <a:pt x="4983" y="1956"/>
                  </a:lnTo>
                  <a:lnTo>
                    <a:pt x="4983" y="1955"/>
                  </a:lnTo>
                  <a:lnTo>
                    <a:pt x="3034"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2" name="Google Shape;3322;p27">
            <a:extLst>
              <a:ext uri="{FF2B5EF4-FFF2-40B4-BE49-F238E27FC236}">
                <a16:creationId xmlns:a16="http://schemas.microsoft.com/office/drawing/2014/main" id="{D750C61F-C005-5547-443F-BA3AA3703B6F}"/>
              </a:ext>
            </a:extLst>
          </p:cNvPr>
          <p:cNvGrpSpPr/>
          <p:nvPr/>
        </p:nvGrpSpPr>
        <p:grpSpPr>
          <a:xfrm>
            <a:off x="9384324" y="3064378"/>
            <a:ext cx="902248" cy="879607"/>
            <a:chOff x="6022061" y="2633434"/>
            <a:chExt cx="656146" cy="656272"/>
          </a:xfrm>
        </p:grpSpPr>
        <p:sp>
          <p:nvSpPr>
            <p:cNvPr id="33" name="Google Shape;3323;p27">
              <a:extLst>
                <a:ext uri="{FF2B5EF4-FFF2-40B4-BE49-F238E27FC236}">
                  <a16:creationId xmlns:a16="http://schemas.microsoft.com/office/drawing/2014/main" id="{997BE7CE-2C7C-A9FB-B087-930A3B16C619}"/>
                </a:ext>
              </a:extLst>
            </p:cNvPr>
            <p:cNvSpPr/>
            <p:nvPr/>
          </p:nvSpPr>
          <p:spPr>
            <a:xfrm>
              <a:off x="6022061" y="2633434"/>
              <a:ext cx="656146" cy="656272"/>
            </a:xfrm>
            <a:custGeom>
              <a:avLst/>
              <a:gdLst/>
              <a:ahLst/>
              <a:cxnLst/>
              <a:rect l="l" t="t" r="r" b="b"/>
              <a:pathLst>
                <a:path w="10380" h="10382" extrusionOk="0">
                  <a:moveTo>
                    <a:pt x="5190" y="1"/>
                  </a:moveTo>
                  <a:cubicBezTo>
                    <a:pt x="3814" y="1"/>
                    <a:pt x="2493" y="548"/>
                    <a:pt x="1520" y="1521"/>
                  </a:cubicBezTo>
                  <a:cubicBezTo>
                    <a:pt x="547" y="2494"/>
                    <a:pt x="0" y="3815"/>
                    <a:pt x="0" y="5191"/>
                  </a:cubicBezTo>
                  <a:cubicBezTo>
                    <a:pt x="0" y="6568"/>
                    <a:pt x="547" y="7888"/>
                    <a:pt x="1520" y="8862"/>
                  </a:cubicBezTo>
                  <a:cubicBezTo>
                    <a:pt x="2493" y="9835"/>
                    <a:pt x="3814" y="10381"/>
                    <a:pt x="5190" y="10381"/>
                  </a:cubicBezTo>
                  <a:cubicBezTo>
                    <a:pt x="6566" y="10381"/>
                    <a:pt x="7886" y="9835"/>
                    <a:pt x="8860" y="8862"/>
                  </a:cubicBezTo>
                  <a:cubicBezTo>
                    <a:pt x="9833" y="7888"/>
                    <a:pt x="10380" y="6568"/>
                    <a:pt x="10380" y="5191"/>
                  </a:cubicBezTo>
                  <a:cubicBezTo>
                    <a:pt x="10380" y="3815"/>
                    <a:pt x="9833" y="2494"/>
                    <a:pt x="8860" y="1521"/>
                  </a:cubicBezTo>
                  <a:cubicBezTo>
                    <a:pt x="7886" y="548"/>
                    <a:pt x="6566" y="1"/>
                    <a:pt x="5190" y="1"/>
                  </a:cubicBezTo>
                  <a:close/>
                </a:path>
              </a:pathLst>
            </a:custGeom>
            <a:solidFill>
              <a:srgbClr val="4E6BA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324;p27">
              <a:extLst>
                <a:ext uri="{FF2B5EF4-FFF2-40B4-BE49-F238E27FC236}">
                  <a16:creationId xmlns:a16="http://schemas.microsoft.com/office/drawing/2014/main" id="{3C08E188-3A33-5D47-DF8A-07351E489A5B}"/>
                </a:ext>
              </a:extLst>
            </p:cNvPr>
            <p:cNvSpPr/>
            <p:nvPr/>
          </p:nvSpPr>
          <p:spPr>
            <a:xfrm>
              <a:off x="6221113" y="2776038"/>
              <a:ext cx="258349" cy="372258"/>
            </a:xfrm>
            <a:custGeom>
              <a:avLst/>
              <a:gdLst/>
              <a:ahLst/>
              <a:cxnLst/>
              <a:rect l="l" t="t" r="r" b="b"/>
              <a:pathLst>
                <a:path w="4087" h="5889" extrusionOk="0">
                  <a:moveTo>
                    <a:pt x="2246" y="1134"/>
                  </a:moveTo>
                  <a:cubicBezTo>
                    <a:pt x="2305" y="1134"/>
                    <a:pt x="2363" y="1161"/>
                    <a:pt x="2401" y="1213"/>
                  </a:cubicBezTo>
                  <a:cubicBezTo>
                    <a:pt x="2785" y="1751"/>
                    <a:pt x="3751" y="3167"/>
                    <a:pt x="3751" y="3832"/>
                  </a:cubicBezTo>
                  <a:cubicBezTo>
                    <a:pt x="3749" y="4654"/>
                    <a:pt x="3253" y="5029"/>
                    <a:pt x="2830" y="5198"/>
                  </a:cubicBezTo>
                  <a:cubicBezTo>
                    <a:pt x="2820" y="5202"/>
                    <a:pt x="2810" y="5204"/>
                    <a:pt x="2801" y="5204"/>
                  </a:cubicBezTo>
                  <a:cubicBezTo>
                    <a:pt x="2737" y="5204"/>
                    <a:pt x="2698" y="5119"/>
                    <a:pt x="2757" y="5073"/>
                  </a:cubicBezTo>
                  <a:cubicBezTo>
                    <a:pt x="3028" y="4856"/>
                    <a:pt x="3302" y="4476"/>
                    <a:pt x="3278" y="3832"/>
                  </a:cubicBezTo>
                  <a:cubicBezTo>
                    <a:pt x="3256" y="3244"/>
                    <a:pt x="2526" y="2072"/>
                    <a:pt x="2086" y="1436"/>
                  </a:cubicBezTo>
                  <a:cubicBezTo>
                    <a:pt x="2040" y="1371"/>
                    <a:pt x="2041" y="1284"/>
                    <a:pt x="2088" y="1219"/>
                  </a:cubicBezTo>
                  <a:cubicBezTo>
                    <a:pt x="2089" y="1217"/>
                    <a:pt x="2091" y="1215"/>
                    <a:pt x="2092" y="1213"/>
                  </a:cubicBezTo>
                  <a:cubicBezTo>
                    <a:pt x="2130" y="1161"/>
                    <a:pt x="2188" y="1134"/>
                    <a:pt x="2246" y="1134"/>
                  </a:cubicBezTo>
                  <a:close/>
                  <a:moveTo>
                    <a:pt x="2043" y="1"/>
                  </a:moveTo>
                  <a:cubicBezTo>
                    <a:pt x="2043" y="1"/>
                    <a:pt x="1" y="2717"/>
                    <a:pt x="1" y="3846"/>
                  </a:cubicBezTo>
                  <a:cubicBezTo>
                    <a:pt x="1" y="4974"/>
                    <a:pt x="916" y="5888"/>
                    <a:pt x="2043" y="5888"/>
                  </a:cubicBezTo>
                  <a:cubicBezTo>
                    <a:pt x="3172" y="5888"/>
                    <a:pt x="4086" y="4974"/>
                    <a:pt x="4086" y="3846"/>
                  </a:cubicBezTo>
                  <a:cubicBezTo>
                    <a:pt x="4086" y="2717"/>
                    <a:pt x="2043" y="1"/>
                    <a:pt x="204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35" name="Picture 34">
            <a:extLst>
              <a:ext uri="{FF2B5EF4-FFF2-40B4-BE49-F238E27FC236}">
                <a16:creationId xmlns:a16="http://schemas.microsoft.com/office/drawing/2014/main" id="{81D23E9C-F5BB-9A34-FC9C-11EFD9BF6A6B}"/>
              </a:ext>
            </a:extLst>
          </p:cNvPr>
          <p:cNvPicPr>
            <a:picLocks noChangeAspect="1"/>
          </p:cNvPicPr>
          <p:nvPr/>
        </p:nvPicPr>
        <p:blipFill>
          <a:blip r:embed="rId2"/>
          <a:stretch>
            <a:fillRect/>
          </a:stretch>
        </p:blipFill>
        <p:spPr>
          <a:xfrm>
            <a:off x="8345000" y="1546448"/>
            <a:ext cx="1155898" cy="1155898"/>
          </a:xfrm>
          <a:prstGeom prst="rect">
            <a:avLst/>
          </a:prstGeom>
        </p:spPr>
      </p:pic>
      <p:pic>
        <p:nvPicPr>
          <p:cNvPr id="36" name="Picture 35">
            <a:extLst>
              <a:ext uri="{FF2B5EF4-FFF2-40B4-BE49-F238E27FC236}">
                <a16:creationId xmlns:a16="http://schemas.microsoft.com/office/drawing/2014/main" id="{A3FFAE93-1C98-4B9C-8EA3-604673F0C042}"/>
              </a:ext>
            </a:extLst>
          </p:cNvPr>
          <p:cNvPicPr>
            <a:picLocks noChangeAspect="1"/>
          </p:cNvPicPr>
          <p:nvPr/>
        </p:nvPicPr>
        <p:blipFill>
          <a:blip r:embed="rId3"/>
          <a:stretch>
            <a:fillRect/>
          </a:stretch>
        </p:blipFill>
        <p:spPr>
          <a:xfrm>
            <a:off x="11054698" y="3815936"/>
            <a:ext cx="689596" cy="696040"/>
          </a:xfrm>
          <a:prstGeom prst="rect">
            <a:avLst/>
          </a:prstGeom>
        </p:spPr>
      </p:pic>
      <p:pic>
        <p:nvPicPr>
          <p:cNvPr id="37" name="Picture 36">
            <a:extLst>
              <a:ext uri="{FF2B5EF4-FFF2-40B4-BE49-F238E27FC236}">
                <a16:creationId xmlns:a16="http://schemas.microsoft.com/office/drawing/2014/main" id="{26685FD4-A505-86EE-5DA6-C06731DA3AE2}"/>
              </a:ext>
            </a:extLst>
          </p:cNvPr>
          <p:cNvPicPr>
            <a:picLocks noChangeAspect="1"/>
          </p:cNvPicPr>
          <p:nvPr/>
        </p:nvPicPr>
        <p:blipFill>
          <a:blip r:embed="rId4"/>
          <a:stretch>
            <a:fillRect/>
          </a:stretch>
        </p:blipFill>
        <p:spPr>
          <a:xfrm>
            <a:off x="10243873" y="4963852"/>
            <a:ext cx="647844" cy="643718"/>
          </a:xfrm>
          <a:prstGeom prst="rect">
            <a:avLst/>
          </a:prstGeom>
        </p:spPr>
      </p:pic>
      <p:pic>
        <p:nvPicPr>
          <p:cNvPr id="38" name="Picture 37">
            <a:extLst>
              <a:ext uri="{FF2B5EF4-FFF2-40B4-BE49-F238E27FC236}">
                <a16:creationId xmlns:a16="http://schemas.microsoft.com/office/drawing/2014/main" id="{790C9195-B227-39D0-7558-99BD0B4421CA}"/>
              </a:ext>
            </a:extLst>
          </p:cNvPr>
          <p:cNvPicPr>
            <a:picLocks noChangeAspect="1"/>
          </p:cNvPicPr>
          <p:nvPr/>
        </p:nvPicPr>
        <p:blipFill>
          <a:blip r:embed="rId2"/>
          <a:stretch>
            <a:fillRect/>
          </a:stretch>
        </p:blipFill>
        <p:spPr>
          <a:xfrm>
            <a:off x="11485006" y="5456051"/>
            <a:ext cx="518575" cy="518575"/>
          </a:xfrm>
          <a:prstGeom prst="rect">
            <a:avLst/>
          </a:prstGeom>
        </p:spPr>
      </p:pic>
      <p:grpSp>
        <p:nvGrpSpPr>
          <p:cNvPr id="39" name="Google Shape;3322;p27">
            <a:extLst>
              <a:ext uri="{FF2B5EF4-FFF2-40B4-BE49-F238E27FC236}">
                <a16:creationId xmlns:a16="http://schemas.microsoft.com/office/drawing/2014/main" id="{B04594B2-2015-6E0E-131C-282992CF7FA3}"/>
              </a:ext>
            </a:extLst>
          </p:cNvPr>
          <p:cNvGrpSpPr/>
          <p:nvPr/>
        </p:nvGrpSpPr>
        <p:grpSpPr>
          <a:xfrm>
            <a:off x="10963900" y="6249829"/>
            <a:ext cx="561403" cy="518573"/>
            <a:chOff x="6022061" y="2633434"/>
            <a:chExt cx="656146" cy="656272"/>
          </a:xfrm>
        </p:grpSpPr>
        <p:sp>
          <p:nvSpPr>
            <p:cNvPr id="40" name="Google Shape;3323;p27">
              <a:extLst>
                <a:ext uri="{FF2B5EF4-FFF2-40B4-BE49-F238E27FC236}">
                  <a16:creationId xmlns:a16="http://schemas.microsoft.com/office/drawing/2014/main" id="{0810D800-5359-8350-20F2-8C226D204907}"/>
                </a:ext>
              </a:extLst>
            </p:cNvPr>
            <p:cNvSpPr/>
            <p:nvPr/>
          </p:nvSpPr>
          <p:spPr>
            <a:xfrm>
              <a:off x="6022061" y="2633434"/>
              <a:ext cx="656146" cy="656272"/>
            </a:xfrm>
            <a:custGeom>
              <a:avLst/>
              <a:gdLst/>
              <a:ahLst/>
              <a:cxnLst/>
              <a:rect l="l" t="t" r="r" b="b"/>
              <a:pathLst>
                <a:path w="10380" h="10382" extrusionOk="0">
                  <a:moveTo>
                    <a:pt x="5190" y="1"/>
                  </a:moveTo>
                  <a:cubicBezTo>
                    <a:pt x="3814" y="1"/>
                    <a:pt x="2493" y="548"/>
                    <a:pt x="1520" y="1521"/>
                  </a:cubicBezTo>
                  <a:cubicBezTo>
                    <a:pt x="547" y="2494"/>
                    <a:pt x="0" y="3815"/>
                    <a:pt x="0" y="5191"/>
                  </a:cubicBezTo>
                  <a:cubicBezTo>
                    <a:pt x="0" y="6568"/>
                    <a:pt x="547" y="7888"/>
                    <a:pt x="1520" y="8862"/>
                  </a:cubicBezTo>
                  <a:cubicBezTo>
                    <a:pt x="2493" y="9835"/>
                    <a:pt x="3814" y="10381"/>
                    <a:pt x="5190" y="10381"/>
                  </a:cubicBezTo>
                  <a:cubicBezTo>
                    <a:pt x="6566" y="10381"/>
                    <a:pt x="7886" y="9835"/>
                    <a:pt x="8860" y="8862"/>
                  </a:cubicBezTo>
                  <a:cubicBezTo>
                    <a:pt x="9833" y="7888"/>
                    <a:pt x="10380" y="6568"/>
                    <a:pt x="10380" y="5191"/>
                  </a:cubicBezTo>
                  <a:cubicBezTo>
                    <a:pt x="10380" y="3815"/>
                    <a:pt x="9833" y="2494"/>
                    <a:pt x="8860" y="1521"/>
                  </a:cubicBezTo>
                  <a:cubicBezTo>
                    <a:pt x="7886" y="548"/>
                    <a:pt x="6566" y="1"/>
                    <a:pt x="5190" y="1"/>
                  </a:cubicBezTo>
                  <a:close/>
                </a:path>
              </a:pathLst>
            </a:custGeom>
            <a:solidFill>
              <a:srgbClr val="4E6BA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3324;p27">
              <a:extLst>
                <a:ext uri="{FF2B5EF4-FFF2-40B4-BE49-F238E27FC236}">
                  <a16:creationId xmlns:a16="http://schemas.microsoft.com/office/drawing/2014/main" id="{103A0715-AAF4-35F2-9C4E-388817EBAB6D}"/>
                </a:ext>
              </a:extLst>
            </p:cNvPr>
            <p:cNvSpPr/>
            <p:nvPr/>
          </p:nvSpPr>
          <p:spPr>
            <a:xfrm>
              <a:off x="6221113" y="2776038"/>
              <a:ext cx="258349" cy="372258"/>
            </a:xfrm>
            <a:custGeom>
              <a:avLst/>
              <a:gdLst/>
              <a:ahLst/>
              <a:cxnLst/>
              <a:rect l="l" t="t" r="r" b="b"/>
              <a:pathLst>
                <a:path w="4087" h="5889" extrusionOk="0">
                  <a:moveTo>
                    <a:pt x="2246" y="1134"/>
                  </a:moveTo>
                  <a:cubicBezTo>
                    <a:pt x="2305" y="1134"/>
                    <a:pt x="2363" y="1161"/>
                    <a:pt x="2401" y="1213"/>
                  </a:cubicBezTo>
                  <a:cubicBezTo>
                    <a:pt x="2785" y="1751"/>
                    <a:pt x="3751" y="3167"/>
                    <a:pt x="3751" y="3832"/>
                  </a:cubicBezTo>
                  <a:cubicBezTo>
                    <a:pt x="3749" y="4654"/>
                    <a:pt x="3253" y="5029"/>
                    <a:pt x="2830" y="5198"/>
                  </a:cubicBezTo>
                  <a:cubicBezTo>
                    <a:pt x="2820" y="5202"/>
                    <a:pt x="2810" y="5204"/>
                    <a:pt x="2801" y="5204"/>
                  </a:cubicBezTo>
                  <a:cubicBezTo>
                    <a:pt x="2737" y="5204"/>
                    <a:pt x="2698" y="5119"/>
                    <a:pt x="2757" y="5073"/>
                  </a:cubicBezTo>
                  <a:cubicBezTo>
                    <a:pt x="3028" y="4856"/>
                    <a:pt x="3302" y="4476"/>
                    <a:pt x="3278" y="3832"/>
                  </a:cubicBezTo>
                  <a:cubicBezTo>
                    <a:pt x="3256" y="3244"/>
                    <a:pt x="2526" y="2072"/>
                    <a:pt x="2086" y="1436"/>
                  </a:cubicBezTo>
                  <a:cubicBezTo>
                    <a:pt x="2040" y="1371"/>
                    <a:pt x="2041" y="1284"/>
                    <a:pt x="2088" y="1219"/>
                  </a:cubicBezTo>
                  <a:cubicBezTo>
                    <a:pt x="2089" y="1217"/>
                    <a:pt x="2091" y="1215"/>
                    <a:pt x="2092" y="1213"/>
                  </a:cubicBezTo>
                  <a:cubicBezTo>
                    <a:pt x="2130" y="1161"/>
                    <a:pt x="2188" y="1134"/>
                    <a:pt x="2246" y="1134"/>
                  </a:cubicBezTo>
                  <a:close/>
                  <a:moveTo>
                    <a:pt x="2043" y="1"/>
                  </a:moveTo>
                  <a:cubicBezTo>
                    <a:pt x="2043" y="1"/>
                    <a:pt x="1" y="2717"/>
                    <a:pt x="1" y="3846"/>
                  </a:cubicBezTo>
                  <a:cubicBezTo>
                    <a:pt x="1" y="4974"/>
                    <a:pt x="916" y="5888"/>
                    <a:pt x="2043" y="5888"/>
                  </a:cubicBezTo>
                  <a:cubicBezTo>
                    <a:pt x="3172" y="5888"/>
                    <a:pt x="4086" y="4974"/>
                    <a:pt x="4086" y="3846"/>
                  </a:cubicBezTo>
                  <a:cubicBezTo>
                    <a:pt x="4086" y="2717"/>
                    <a:pt x="2043" y="1"/>
                    <a:pt x="204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949505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par>
                                <p:cTn id="10" presetID="53" presetClass="entr" presetSubtype="16" fill="hold" nodeType="withEffect">
                                  <p:stCondLst>
                                    <p:cond delay="25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nodeType="withEffect">
                                  <p:stCondLst>
                                    <p:cond delay="500"/>
                                  </p:stCondLst>
                                  <p:childTnLst>
                                    <p:set>
                                      <p:cBhvr>
                                        <p:cTn id="16" dur="1" fill="hold">
                                          <p:stCondLst>
                                            <p:cond delay="0"/>
                                          </p:stCondLst>
                                        </p:cTn>
                                        <p:tgtEl>
                                          <p:spTgt spid="32"/>
                                        </p:tgtEl>
                                        <p:attrNameLst>
                                          <p:attrName>style.visibility</p:attrName>
                                        </p:attrNameLst>
                                      </p:cBhvr>
                                      <p:to>
                                        <p:strVal val="visible"/>
                                      </p:to>
                                    </p:set>
                                    <p:anim calcmode="lin" valueType="num">
                                      <p:cBhvr>
                                        <p:cTn id="17" dur="500" fill="hold"/>
                                        <p:tgtEl>
                                          <p:spTgt spid="32"/>
                                        </p:tgtEl>
                                        <p:attrNameLst>
                                          <p:attrName>ppt_w</p:attrName>
                                        </p:attrNameLst>
                                      </p:cBhvr>
                                      <p:tavLst>
                                        <p:tav tm="0">
                                          <p:val>
                                            <p:fltVal val="0"/>
                                          </p:val>
                                        </p:tav>
                                        <p:tav tm="100000">
                                          <p:val>
                                            <p:strVal val="#ppt_w"/>
                                          </p:val>
                                        </p:tav>
                                      </p:tavLst>
                                    </p:anim>
                                    <p:anim calcmode="lin" valueType="num">
                                      <p:cBhvr>
                                        <p:cTn id="18" dur="500" fill="hold"/>
                                        <p:tgtEl>
                                          <p:spTgt spid="32"/>
                                        </p:tgtEl>
                                        <p:attrNameLst>
                                          <p:attrName>ppt_h</p:attrName>
                                        </p:attrNameLst>
                                      </p:cBhvr>
                                      <p:tavLst>
                                        <p:tav tm="0">
                                          <p:val>
                                            <p:fltVal val="0"/>
                                          </p:val>
                                        </p:tav>
                                        <p:tav tm="100000">
                                          <p:val>
                                            <p:strVal val="#ppt_h"/>
                                          </p:val>
                                        </p:tav>
                                      </p:tavLst>
                                    </p:anim>
                                    <p:animEffect transition="in" filter="fade">
                                      <p:cBhvr>
                                        <p:cTn id="19" dur="500"/>
                                        <p:tgtEl>
                                          <p:spTgt spid="32"/>
                                        </p:tgtEl>
                                      </p:cBhvr>
                                    </p:animEffect>
                                  </p:childTnLst>
                                </p:cTn>
                              </p:par>
                              <p:par>
                                <p:cTn id="20" presetID="53" presetClass="entr" presetSubtype="16" fill="hold" nodeType="withEffect">
                                  <p:stCondLst>
                                    <p:cond delay="750"/>
                                  </p:stCondLst>
                                  <p:childTnLst>
                                    <p:set>
                                      <p:cBhvr>
                                        <p:cTn id="21" dur="1" fill="hold">
                                          <p:stCondLst>
                                            <p:cond delay="0"/>
                                          </p:stCondLst>
                                        </p:cTn>
                                        <p:tgtEl>
                                          <p:spTgt spid="36"/>
                                        </p:tgtEl>
                                        <p:attrNameLst>
                                          <p:attrName>style.visibility</p:attrName>
                                        </p:attrNameLst>
                                      </p:cBhvr>
                                      <p:to>
                                        <p:strVal val="visible"/>
                                      </p:to>
                                    </p:set>
                                    <p:anim calcmode="lin" valueType="num">
                                      <p:cBhvr>
                                        <p:cTn id="22" dur="500" fill="hold"/>
                                        <p:tgtEl>
                                          <p:spTgt spid="36"/>
                                        </p:tgtEl>
                                        <p:attrNameLst>
                                          <p:attrName>ppt_w</p:attrName>
                                        </p:attrNameLst>
                                      </p:cBhvr>
                                      <p:tavLst>
                                        <p:tav tm="0">
                                          <p:val>
                                            <p:fltVal val="0"/>
                                          </p:val>
                                        </p:tav>
                                        <p:tav tm="100000">
                                          <p:val>
                                            <p:strVal val="#ppt_w"/>
                                          </p:val>
                                        </p:tav>
                                      </p:tavLst>
                                    </p:anim>
                                    <p:anim calcmode="lin" valueType="num">
                                      <p:cBhvr>
                                        <p:cTn id="23" dur="500" fill="hold"/>
                                        <p:tgtEl>
                                          <p:spTgt spid="36"/>
                                        </p:tgtEl>
                                        <p:attrNameLst>
                                          <p:attrName>ppt_h</p:attrName>
                                        </p:attrNameLst>
                                      </p:cBhvr>
                                      <p:tavLst>
                                        <p:tav tm="0">
                                          <p:val>
                                            <p:fltVal val="0"/>
                                          </p:val>
                                        </p:tav>
                                        <p:tav tm="100000">
                                          <p:val>
                                            <p:strVal val="#ppt_h"/>
                                          </p:val>
                                        </p:tav>
                                      </p:tavLst>
                                    </p:anim>
                                    <p:animEffect transition="in" filter="fade">
                                      <p:cBhvr>
                                        <p:cTn id="24" dur="500"/>
                                        <p:tgtEl>
                                          <p:spTgt spid="36"/>
                                        </p:tgtEl>
                                      </p:cBhvr>
                                    </p:animEffect>
                                  </p:childTnLst>
                                </p:cTn>
                              </p:par>
                              <p:par>
                                <p:cTn id="25" presetID="53" presetClass="entr" presetSubtype="16" fill="hold" nodeType="withEffect">
                                  <p:stCondLst>
                                    <p:cond delay="100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fltVal val="0"/>
                                          </p:val>
                                        </p:tav>
                                        <p:tav tm="100000">
                                          <p:val>
                                            <p:strVal val="#ppt_w"/>
                                          </p:val>
                                        </p:tav>
                                      </p:tavLst>
                                    </p:anim>
                                    <p:anim calcmode="lin" valueType="num">
                                      <p:cBhvr>
                                        <p:cTn id="28" dur="500" fill="hold"/>
                                        <p:tgtEl>
                                          <p:spTgt spid="37"/>
                                        </p:tgtEl>
                                        <p:attrNameLst>
                                          <p:attrName>ppt_h</p:attrName>
                                        </p:attrNameLst>
                                      </p:cBhvr>
                                      <p:tavLst>
                                        <p:tav tm="0">
                                          <p:val>
                                            <p:fltVal val="0"/>
                                          </p:val>
                                        </p:tav>
                                        <p:tav tm="100000">
                                          <p:val>
                                            <p:strVal val="#ppt_h"/>
                                          </p:val>
                                        </p:tav>
                                      </p:tavLst>
                                    </p:anim>
                                    <p:animEffect transition="in" filter="fade">
                                      <p:cBhvr>
                                        <p:cTn id="29" dur="500"/>
                                        <p:tgtEl>
                                          <p:spTgt spid="37"/>
                                        </p:tgtEl>
                                      </p:cBhvr>
                                    </p:animEffect>
                                  </p:childTnLst>
                                </p:cTn>
                              </p:par>
                              <p:par>
                                <p:cTn id="30" presetID="53" presetClass="entr" presetSubtype="16" fill="hold" nodeType="withEffect">
                                  <p:stCondLst>
                                    <p:cond delay="1250"/>
                                  </p:stCondLst>
                                  <p:childTnLst>
                                    <p:set>
                                      <p:cBhvr>
                                        <p:cTn id="31" dur="1" fill="hold">
                                          <p:stCondLst>
                                            <p:cond delay="0"/>
                                          </p:stCondLst>
                                        </p:cTn>
                                        <p:tgtEl>
                                          <p:spTgt spid="38"/>
                                        </p:tgtEl>
                                        <p:attrNameLst>
                                          <p:attrName>style.visibility</p:attrName>
                                        </p:attrNameLst>
                                      </p:cBhvr>
                                      <p:to>
                                        <p:strVal val="visible"/>
                                      </p:to>
                                    </p:set>
                                    <p:anim calcmode="lin" valueType="num">
                                      <p:cBhvr>
                                        <p:cTn id="32" dur="500" fill="hold"/>
                                        <p:tgtEl>
                                          <p:spTgt spid="38"/>
                                        </p:tgtEl>
                                        <p:attrNameLst>
                                          <p:attrName>ppt_w</p:attrName>
                                        </p:attrNameLst>
                                      </p:cBhvr>
                                      <p:tavLst>
                                        <p:tav tm="0">
                                          <p:val>
                                            <p:fltVal val="0"/>
                                          </p:val>
                                        </p:tav>
                                        <p:tav tm="100000">
                                          <p:val>
                                            <p:strVal val="#ppt_w"/>
                                          </p:val>
                                        </p:tav>
                                      </p:tavLst>
                                    </p:anim>
                                    <p:anim calcmode="lin" valueType="num">
                                      <p:cBhvr>
                                        <p:cTn id="33" dur="500" fill="hold"/>
                                        <p:tgtEl>
                                          <p:spTgt spid="38"/>
                                        </p:tgtEl>
                                        <p:attrNameLst>
                                          <p:attrName>ppt_h</p:attrName>
                                        </p:attrNameLst>
                                      </p:cBhvr>
                                      <p:tavLst>
                                        <p:tav tm="0">
                                          <p:val>
                                            <p:fltVal val="0"/>
                                          </p:val>
                                        </p:tav>
                                        <p:tav tm="100000">
                                          <p:val>
                                            <p:strVal val="#ppt_h"/>
                                          </p:val>
                                        </p:tav>
                                      </p:tavLst>
                                    </p:anim>
                                    <p:animEffect transition="in" filter="fade">
                                      <p:cBhvr>
                                        <p:cTn id="34" dur="500"/>
                                        <p:tgtEl>
                                          <p:spTgt spid="38"/>
                                        </p:tgtEl>
                                      </p:cBhvr>
                                    </p:animEffect>
                                  </p:childTnLst>
                                </p:cTn>
                              </p:par>
                              <p:par>
                                <p:cTn id="35" presetID="53" presetClass="entr" presetSubtype="16" fill="hold" nodeType="withEffect">
                                  <p:stCondLst>
                                    <p:cond delay="1500"/>
                                  </p:stCondLst>
                                  <p:childTnLst>
                                    <p:set>
                                      <p:cBhvr>
                                        <p:cTn id="36" dur="1" fill="hold">
                                          <p:stCondLst>
                                            <p:cond delay="0"/>
                                          </p:stCondLst>
                                        </p:cTn>
                                        <p:tgtEl>
                                          <p:spTgt spid="39"/>
                                        </p:tgtEl>
                                        <p:attrNameLst>
                                          <p:attrName>style.visibility</p:attrName>
                                        </p:attrNameLst>
                                      </p:cBhvr>
                                      <p:to>
                                        <p:strVal val="visible"/>
                                      </p:to>
                                    </p:set>
                                    <p:anim calcmode="lin" valueType="num">
                                      <p:cBhvr>
                                        <p:cTn id="37" dur="500" fill="hold"/>
                                        <p:tgtEl>
                                          <p:spTgt spid="39"/>
                                        </p:tgtEl>
                                        <p:attrNameLst>
                                          <p:attrName>ppt_w</p:attrName>
                                        </p:attrNameLst>
                                      </p:cBhvr>
                                      <p:tavLst>
                                        <p:tav tm="0">
                                          <p:val>
                                            <p:fltVal val="0"/>
                                          </p:val>
                                        </p:tav>
                                        <p:tav tm="100000">
                                          <p:val>
                                            <p:strVal val="#ppt_w"/>
                                          </p:val>
                                        </p:tav>
                                      </p:tavLst>
                                    </p:anim>
                                    <p:anim calcmode="lin" valueType="num">
                                      <p:cBhvr>
                                        <p:cTn id="38" dur="500" fill="hold"/>
                                        <p:tgtEl>
                                          <p:spTgt spid="39"/>
                                        </p:tgtEl>
                                        <p:attrNameLst>
                                          <p:attrName>ppt_h</p:attrName>
                                        </p:attrNameLst>
                                      </p:cBhvr>
                                      <p:tavLst>
                                        <p:tav tm="0">
                                          <p:val>
                                            <p:fltVal val="0"/>
                                          </p:val>
                                        </p:tav>
                                        <p:tav tm="100000">
                                          <p:val>
                                            <p:strVal val="#ppt_h"/>
                                          </p:val>
                                        </p:tav>
                                      </p:tavLst>
                                    </p:anim>
                                    <p:animEffect transition="in" filter="fade">
                                      <p:cBhvr>
                                        <p:cTn id="39" dur="500"/>
                                        <p:tgtEl>
                                          <p:spTgt spid="39"/>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randombar(horizontal)">
                                      <p:cBhvr>
                                        <p:cTn id="44" dur="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wheel(1)">
                                      <p:cBhvr>
                                        <p:cTn id="49" dur="1000"/>
                                        <p:tgtEl>
                                          <p:spTgt spid="3"/>
                                        </p:tgtEl>
                                      </p:cBhvr>
                                    </p:animEffect>
                                  </p:childTnLst>
                                </p:cTn>
                              </p:par>
                            </p:childTnLst>
                          </p:cTn>
                        </p:par>
                      </p:childTnLst>
                    </p:cTn>
                  </p:par>
                  <p:par>
                    <p:cTn id="50" fill="hold">
                      <p:stCondLst>
                        <p:cond delay="indefinite"/>
                      </p:stCondLst>
                      <p:childTnLst>
                        <p:par>
                          <p:cTn id="51" fill="hold">
                            <p:stCondLst>
                              <p:cond delay="0"/>
                            </p:stCondLst>
                            <p:childTnLst>
                              <p:par>
                                <p:cTn id="52" presetID="21" presetClass="entr" presetSubtype="1"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wheel(1)">
                                      <p:cBhvr>
                                        <p:cTn id="54" dur="10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21" presetClass="entr" presetSubtype="1"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wheel(1)">
                                      <p:cBhvr>
                                        <p:cTn id="59"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animBg="1"/>
      <p:bldP spid="14"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7" name="Picture 1216">
            <a:extLst>
              <a:ext uri="{FF2B5EF4-FFF2-40B4-BE49-F238E27FC236}">
                <a16:creationId xmlns:a16="http://schemas.microsoft.com/office/drawing/2014/main" id="{73306785-2724-E6CF-D2F1-233890696E7C}"/>
              </a:ext>
            </a:extLst>
          </p:cNvPr>
          <p:cNvPicPr>
            <a:picLocks noChangeAspect="1"/>
          </p:cNvPicPr>
          <p:nvPr/>
        </p:nvPicPr>
        <p:blipFill>
          <a:blip r:embed="rId2"/>
          <a:stretch>
            <a:fillRect/>
          </a:stretch>
        </p:blipFill>
        <p:spPr>
          <a:xfrm>
            <a:off x="913651" y="1861106"/>
            <a:ext cx="4638648" cy="5334824"/>
          </a:xfrm>
          <a:prstGeom prst="rect">
            <a:avLst/>
          </a:prstGeom>
        </p:spPr>
      </p:pic>
      <p:grpSp>
        <p:nvGrpSpPr>
          <p:cNvPr id="2" name="Group 1">
            <a:extLst>
              <a:ext uri="{FF2B5EF4-FFF2-40B4-BE49-F238E27FC236}">
                <a16:creationId xmlns:a16="http://schemas.microsoft.com/office/drawing/2014/main" id="{9AFDD17D-ADB1-C341-5DAE-EF1B9D38F07F}"/>
              </a:ext>
            </a:extLst>
          </p:cNvPr>
          <p:cNvGrpSpPr/>
          <p:nvPr/>
        </p:nvGrpSpPr>
        <p:grpSpPr>
          <a:xfrm>
            <a:off x="0" y="2"/>
            <a:ext cx="12192000" cy="1861104"/>
            <a:chOff x="0" y="-15861"/>
            <a:chExt cx="12192000" cy="1940426"/>
          </a:xfrm>
        </p:grpSpPr>
        <p:sp>
          <p:nvSpPr>
            <p:cNvPr id="3" name="Rectangle 2">
              <a:extLst>
                <a:ext uri="{FF2B5EF4-FFF2-40B4-BE49-F238E27FC236}">
                  <a16:creationId xmlns:a16="http://schemas.microsoft.com/office/drawing/2014/main" id="{FBD2588C-06FB-52F4-2D7E-598D8B5A867E}"/>
                </a:ext>
              </a:extLst>
            </p:cNvPr>
            <p:cNvSpPr/>
            <p:nvPr/>
          </p:nvSpPr>
          <p:spPr>
            <a:xfrm>
              <a:off x="0" y="177153"/>
              <a:ext cx="12192000" cy="1439719"/>
            </a:xfrm>
            <a:prstGeom prst="rect">
              <a:avLst/>
            </a:prstGeom>
            <a:solidFill>
              <a:srgbClr val="A493C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dirty="0"/>
            </a:p>
          </p:txBody>
        </p:sp>
        <p:sp>
          <p:nvSpPr>
            <p:cNvPr id="4" name="Parallelogram 3">
              <a:extLst>
                <a:ext uri="{FF2B5EF4-FFF2-40B4-BE49-F238E27FC236}">
                  <a16:creationId xmlns:a16="http://schemas.microsoft.com/office/drawing/2014/main" id="{07123313-572D-B82E-F111-A1B1966A8D75}"/>
                </a:ext>
              </a:extLst>
            </p:cNvPr>
            <p:cNvSpPr/>
            <p:nvPr/>
          </p:nvSpPr>
          <p:spPr>
            <a:xfrm>
              <a:off x="481381" y="-15861"/>
              <a:ext cx="2769819" cy="1940426"/>
            </a:xfrm>
            <a:prstGeom prst="parallelogram">
              <a:avLst/>
            </a:prstGeom>
            <a:solidFill>
              <a:srgbClr val="E45983"/>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5867" b="1" dirty="0">
                  <a:effectLst>
                    <a:outerShdw blurRad="38100" dist="38100" dir="2700000" algn="tl">
                      <a:srgbClr val="000000">
                        <a:alpha val="43137"/>
                      </a:srgbClr>
                    </a:outerShdw>
                  </a:effectLst>
                  <a:latin typeface="UTMFacebookK&amp;TBold"/>
                  <a:cs typeface="Times New Roman" panose="02020603050405020304" pitchFamily="18" charset="0"/>
                </a:rPr>
                <a:t>Unit 4</a:t>
              </a:r>
            </a:p>
          </p:txBody>
        </p:sp>
      </p:grpSp>
      <p:sp>
        <p:nvSpPr>
          <p:cNvPr id="9" name="TextBox 8">
            <a:extLst>
              <a:ext uri="{FF2B5EF4-FFF2-40B4-BE49-F238E27FC236}">
                <a16:creationId xmlns:a16="http://schemas.microsoft.com/office/drawing/2014/main" id="{3D56C823-4DD3-2744-17E1-A46C7290D96B}"/>
              </a:ext>
            </a:extLst>
          </p:cNvPr>
          <p:cNvSpPr txBox="1"/>
          <p:nvPr/>
        </p:nvSpPr>
        <p:spPr>
          <a:xfrm>
            <a:off x="3296530" y="413893"/>
            <a:ext cx="7092719" cy="923330"/>
          </a:xfrm>
          <a:prstGeom prst="rect">
            <a:avLst/>
          </a:prstGeom>
          <a:noFill/>
        </p:spPr>
        <p:txBody>
          <a:bodyPr wrap="square" rtlCol="0">
            <a:spAutoFit/>
          </a:bodyPr>
          <a:lstStyle/>
          <a:p>
            <a:r>
              <a:rPr lang="en-US" sz="5400" b="1" cap="all" dirty="0">
                <a:solidFill>
                  <a:srgbClr val="FFFFFF"/>
                </a:solidFill>
                <a:effectLst>
                  <a:outerShdw blurRad="38100" dist="38100" dir="2700000" algn="tl">
                    <a:srgbClr val="000000">
                      <a:alpha val="43137"/>
                    </a:srgbClr>
                  </a:outerShdw>
                </a:effectLst>
                <a:latin typeface="UTMFacebookK&amp;TBold"/>
              </a:rPr>
              <a:t>urbanization</a:t>
            </a:r>
            <a:endParaRPr lang="en-US" sz="5400" dirty="0">
              <a:solidFill>
                <a:schemeClr val="bg1"/>
              </a:solidFill>
              <a:effectLst>
                <a:outerShdw blurRad="38100" dist="38100" dir="2700000" algn="tl">
                  <a:srgbClr val="000000">
                    <a:alpha val="43137"/>
                  </a:srgbClr>
                </a:outerShdw>
              </a:effectLst>
              <a:latin typeface="UTM Facebook K&amp;T" pitchFamily="18" charset="0"/>
              <a:cs typeface="Arial" panose="020B0604020202020204" pitchFamily="34" charset="0"/>
            </a:endParaRPr>
          </a:p>
        </p:txBody>
      </p:sp>
      <p:sp>
        <p:nvSpPr>
          <p:cNvPr id="12" name="Rectangle 11"/>
          <p:cNvSpPr/>
          <p:nvPr/>
        </p:nvSpPr>
        <p:spPr>
          <a:xfrm>
            <a:off x="6771687" y="2258705"/>
            <a:ext cx="4506662" cy="627454"/>
          </a:xfrm>
          <a:prstGeom prst="rect">
            <a:avLst/>
          </a:prstGeom>
          <a:solidFill>
            <a:srgbClr val="DAA622"/>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latin typeface="UTM Facebook K&amp;T" panose="02040603050506020204" pitchFamily="18" charset="0"/>
              </a:rPr>
              <a:t>READING</a:t>
            </a:r>
          </a:p>
        </p:txBody>
      </p:sp>
      <p:sp>
        <p:nvSpPr>
          <p:cNvPr id="117" name="TextBox 116">
            <a:extLst>
              <a:ext uri="{FF2B5EF4-FFF2-40B4-BE49-F238E27FC236}">
                <a16:creationId xmlns:a16="http://schemas.microsoft.com/office/drawing/2014/main" id="{60663C38-5202-2162-3AA3-6BD29268DA23}"/>
              </a:ext>
            </a:extLst>
          </p:cNvPr>
          <p:cNvSpPr txBox="1"/>
          <p:nvPr/>
        </p:nvSpPr>
        <p:spPr>
          <a:xfrm>
            <a:off x="5710884" y="3157477"/>
            <a:ext cx="6628268" cy="3139321"/>
          </a:xfrm>
          <a:prstGeom prst="rect">
            <a:avLst/>
          </a:prstGeom>
          <a:noFill/>
        </p:spPr>
        <p:txBody>
          <a:bodyPr wrap="square" rtlCol="0" anchor="b">
            <a:spAutoFit/>
          </a:bodyPr>
          <a:lstStyle/>
          <a:p>
            <a:pPr algn="ctr"/>
            <a:r>
              <a:rPr lang="en-US" sz="6600" b="1" spc="-290" dirty="0">
                <a:solidFill>
                  <a:srgbClr val="111340"/>
                </a:solidFill>
                <a:latin typeface="Poppins" pitchFamily="2" charset="77"/>
                <a:cs typeface="Poppins" pitchFamily="2" charset="77"/>
              </a:rPr>
              <a:t>Urbanization </a:t>
            </a:r>
          </a:p>
          <a:p>
            <a:pPr algn="ctr"/>
            <a:r>
              <a:rPr lang="en-US" sz="6600" b="1" spc="-290" dirty="0">
                <a:solidFill>
                  <a:srgbClr val="111340"/>
                </a:solidFill>
                <a:latin typeface="Poppins" pitchFamily="2" charset="77"/>
                <a:cs typeface="Poppins" pitchFamily="2" charset="77"/>
              </a:rPr>
              <a:t>of </a:t>
            </a:r>
          </a:p>
          <a:p>
            <a:pPr algn="ctr"/>
            <a:r>
              <a:rPr lang="en-US" sz="6600" b="1" spc="-290" dirty="0">
                <a:solidFill>
                  <a:srgbClr val="111340"/>
                </a:solidFill>
                <a:latin typeface="Poppins" pitchFamily="2" charset="77"/>
                <a:cs typeface="Poppins" pitchFamily="2" charset="77"/>
              </a:rPr>
              <a:t>Ha Noi</a:t>
            </a:r>
          </a:p>
        </p:txBody>
      </p:sp>
    </p:spTree>
    <p:extLst>
      <p:ext uri="{BB962C8B-B14F-4D97-AF65-F5344CB8AC3E}">
        <p14:creationId xmlns:p14="http://schemas.microsoft.com/office/powerpoint/2010/main" val="27323253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9766" y="2189862"/>
            <a:ext cx="8872598" cy="3108543"/>
          </a:xfrm>
          <a:prstGeom prst="rect">
            <a:avLst/>
          </a:prstGeom>
        </p:spPr>
        <p:txBody>
          <a:bodyPr wrap="square">
            <a:spAutoFit/>
          </a:bodyPr>
          <a:lstStyle/>
          <a:p>
            <a:r>
              <a:rPr lang="vi-VN" sz="2800" b="1" dirty="0">
                <a:solidFill>
                  <a:srgbClr val="C00000"/>
                </a:solidFill>
                <a:latin typeface="Calibri" panose="020F0502020204030204" pitchFamily="34" charset="0"/>
                <a:ea typeface="Calibri" panose="020F0502020204030204" pitchFamily="34" charset="0"/>
                <a:cs typeface="Calibri" panose="020F0502020204030204" pitchFamily="34" charset="0"/>
              </a:rPr>
              <a:t>4</a:t>
            </a:r>
            <a:r>
              <a:rPr lang="vi-VN" sz="2800" dirty="0">
                <a:latin typeface="Calibri" panose="020F0502020204030204" pitchFamily="34" charset="0"/>
                <a:ea typeface="Calibri" panose="020F0502020204030204" pitchFamily="34" charset="0"/>
                <a:cs typeface="Calibri" panose="020F0502020204030204" pitchFamily="34" charset="0"/>
              </a:rPr>
              <a:t>. modernising</a:t>
            </a:r>
          </a:p>
          <a:p>
            <a:r>
              <a:rPr lang="vi-VN" sz="2800" dirty="0">
                <a:latin typeface="Calibri" panose="020F0502020204030204" pitchFamily="34" charset="0"/>
                <a:ea typeface="Calibri" panose="020F0502020204030204" pitchFamily="34" charset="0"/>
                <a:cs typeface="Calibri" panose="020F0502020204030204" pitchFamily="34" charset="0"/>
              </a:rPr>
              <a:t>	A. making something attractive</a:t>
            </a:r>
          </a:p>
          <a:p>
            <a:r>
              <a:rPr lang="vi-VN" sz="2800" dirty="0">
                <a:latin typeface="Calibri" panose="020F0502020204030204" pitchFamily="34" charset="0"/>
                <a:ea typeface="Calibri" panose="020F0502020204030204" pitchFamily="34" charset="0"/>
                <a:cs typeface="Calibri" panose="020F0502020204030204" pitchFamily="34" charset="0"/>
              </a:rPr>
              <a:t>	B. making use of the latest technology, design, etc.</a:t>
            </a:r>
            <a:endParaRPr lang="en-US" sz="2800" dirty="0">
              <a:latin typeface="Calibri" panose="020F0502020204030204" pitchFamily="34" charset="0"/>
              <a:ea typeface="Calibri" panose="020F0502020204030204" pitchFamily="34" charset="0"/>
              <a:cs typeface="Calibri" panose="020F0502020204030204" pitchFamily="34" charset="0"/>
            </a:endParaRPr>
          </a:p>
          <a:p>
            <a:endParaRPr lang="vi-VN" sz="2800" dirty="0">
              <a:latin typeface="Calibri" panose="020F0502020204030204" pitchFamily="34" charset="0"/>
              <a:ea typeface="Calibri" panose="020F0502020204030204" pitchFamily="34" charset="0"/>
              <a:cs typeface="Calibri" panose="020F0502020204030204" pitchFamily="34" charset="0"/>
            </a:endParaRPr>
          </a:p>
          <a:p>
            <a:r>
              <a:rPr lang="vi-VN" sz="2800" b="1" dirty="0">
                <a:solidFill>
                  <a:srgbClr val="C00000"/>
                </a:solidFill>
                <a:latin typeface="Calibri" panose="020F0502020204030204" pitchFamily="34" charset="0"/>
                <a:ea typeface="Calibri" panose="020F0502020204030204" pitchFamily="34" charset="0"/>
                <a:cs typeface="Calibri" panose="020F0502020204030204" pitchFamily="34" charset="0"/>
              </a:rPr>
              <a:t>5</a:t>
            </a:r>
            <a:r>
              <a:rPr lang="vi-VN" sz="2800" dirty="0">
                <a:latin typeface="Calibri" panose="020F0502020204030204" pitchFamily="34" charset="0"/>
                <a:ea typeface="Calibri" panose="020F0502020204030204" pitchFamily="34" charset="0"/>
                <a:cs typeface="Calibri" panose="020F0502020204030204" pitchFamily="34" charset="0"/>
              </a:rPr>
              <a:t>. concern</a:t>
            </a:r>
          </a:p>
          <a:p>
            <a:r>
              <a:rPr lang="vi-VN" sz="2800" dirty="0">
                <a:latin typeface="Calibri" panose="020F0502020204030204" pitchFamily="34" charset="0"/>
                <a:ea typeface="Calibri" panose="020F0502020204030204" pitchFamily="34" charset="0"/>
                <a:cs typeface="Calibri" panose="020F0502020204030204" pitchFamily="34" charset="0"/>
              </a:rPr>
              <a:t>	A. a feeling of satisfaction</a:t>
            </a:r>
          </a:p>
          <a:p>
            <a:r>
              <a:rPr lang="vi-VN" sz="2800" dirty="0">
                <a:latin typeface="Calibri" panose="020F0502020204030204" pitchFamily="34" charset="0"/>
                <a:ea typeface="Calibri" panose="020F0502020204030204" pitchFamily="34" charset="0"/>
                <a:cs typeface="Calibri" panose="020F0502020204030204" pitchFamily="34" charset="0"/>
              </a:rPr>
              <a:t>	B. a feeling of worry about something important</a:t>
            </a:r>
          </a:p>
        </p:txBody>
      </p:sp>
      <p:sp>
        <p:nvSpPr>
          <p:cNvPr id="10" name="Oval 9"/>
          <p:cNvSpPr/>
          <p:nvPr/>
        </p:nvSpPr>
        <p:spPr>
          <a:xfrm>
            <a:off x="1289255" y="4770306"/>
            <a:ext cx="561403" cy="518573"/>
          </a:xfrm>
          <a:prstGeom prst="ellipse">
            <a:avLst/>
          </a:prstGeom>
          <a:noFill/>
          <a:ln w="38100">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vi-VN"/>
          </a:p>
        </p:txBody>
      </p:sp>
      <p:sp>
        <p:nvSpPr>
          <p:cNvPr id="8" name="Oval 7"/>
          <p:cNvSpPr/>
          <p:nvPr/>
        </p:nvSpPr>
        <p:spPr>
          <a:xfrm>
            <a:off x="1333706" y="3052518"/>
            <a:ext cx="561403" cy="518573"/>
          </a:xfrm>
          <a:prstGeom prst="ellipse">
            <a:avLst/>
          </a:prstGeom>
          <a:noFill/>
          <a:ln w="38100">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vi-VN"/>
          </a:p>
        </p:txBody>
      </p:sp>
      <p:sp>
        <p:nvSpPr>
          <p:cNvPr id="9" name="Rounded Rectangle 8"/>
          <p:cNvSpPr/>
          <p:nvPr/>
        </p:nvSpPr>
        <p:spPr>
          <a:xfrm>
            <a:off x="420842" y="1043842"/>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1" name="TextBox 10"/>
          <p:cNvSpPr txBox="1"/>
          <p:nvPr/>
        </p:nvSpPr>
        <p:spPr>
          <a:xfrm>
            <a:off x="428220" y="954479"/>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3" name="TextBox 12">
            <a:extLst>
              <a:ext uri="{FF2B5EF4-FFF2-40B4-BE49-F238E27FC236}">
                <a16:creationId xmlns:a16="http://schemas.microsoft.com/office/drawing/2014/main" id="{8514929A-D5FC-4F66-8951-74EDFD16573E}"/>
              </a:ext>
            </a:extLst>
          </p:cNvPr>
          <p:cNvSpPr txBox="1"/>
          <p:nvPr/>
        </p:nvSpPr>
        <p:spPr>
          <a:xfrm>
            <a:off x="1055841" y="999243"/>
            <a:ext cx="11136159" cy="954107"/>
          </a:xfrm>
          <a:prstGeom prst="rect">
            <a:avLst/>
          </a:prstGeom>
          <a:noFill/>
        </p:spPr>
        <p:txBody>
          <a:bodyPr wrap="square">
            <a:spAutoFit/>
          </a:bodyPr>
          <a:lstStyle/>
          <a:p>
            <a:r>
              <a:rPr lang="en-US" sz="2800" b="1" dirty="0">
                <a:cs typeface="Arial" panose="020B0604020202020204" pitchFamily="34" charset="0"/>
              </a:rPr>
              <a:t>Read the news items and choose the correct meanings of the highlighted words</a:t>
            </a:r>
          </a:p>
        </p:txBody>
      </p:sp>
      <p:sp>
        <p:nvSpPr>
          <p:cNvPr id="14" name="Rectangle 13">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68C4E3F-0596-A8E5-A5EA-CACE507F817F}"/>
              </a:ext>
            </a:extLst>
          </p:cNvPr>
          <p:cNvSpPr txBox="1"/>
          <p:nvPr/>
        </p:nvSpPr>
        <p:spPr>
          <a:xfrm>
            <a:off x="301309" y="152839"/>
            <a:ext cx="7329201"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PRACTICE</a:t>
            </a:r>
          </a:p>
        </p:txBody>
      </p:sp>
      <p:pic>
        <p:nvPicPr>
          <p:cNvPr id="4" name="Picture 3">
            <a:extLst>
              <a:ext uri="{FF2B5EF4-FFF2-40B4-BE49-F238E27FC236}">
                <a16:creationId xmlns:a16="http://schemas.microsoft.com/office/drawing/2014/main" id="{26EC3E66-AC60-B003-E12D-8F730F6566E8}"/>
              </a:ext>
            </a:extLst>
          </p:cNvPr>
          <p:cNvPicPr>
            <a:picLocks noChangeAspect="1"/>
          </p:cNvPicPr>
          <p:nvPr/>
        </p:nvPicPr>
        <p:blipFill>
          <a:blip r:embed="rId2"/>
          <a:stretch>
            <a:fillRect/>
          </a:stretch>
        </p:blipFill>
        <p:spPr>
          <a:xfrm>
            <a:off x="125976" y="5746189"/>
            <a:ext cx="2460176" cy="1111811"/>
          </a:xfrm>
          <a:prstGeom prst="rect">
            <a:avLst/>
          </a:prstGeom>
        </p:spPr>
      </p:pic>
      <p:pic>
        <p:nvPicPr>
          <p:cNvPr id="5" name="Picture 4">
            <a:extLst>
              <a:ext uri="{FF2B5EF4-FFF2-40B4-BE49-F238E27FC236}">
                <a16:creationId xmlns:a16="http://schemas.microsoft.com/office/drawing/2014/main" id="{6421B711-20E7-0C01-3FA1-3EAA1EF90040}"/>
              </a:ext>
            </a:extLst>
          </p:cNvPr>
          <p:cNvPicPr>
            <a:picLocks noChangeAspect="1"/>
          </p:cNvPicPr>
          <p:nvPr/>
        </p:nvPicPr>
        <p:blipFill>
          <a:blip r:embed="rId3"/>
          <a:stretch>
            <a:fillRect/>
          </a:stretch>
        </p:blipFill>
        <p:spPr>
          <a:xfrm>
            <a:off x="3288951" y="5722534"/>
            <a:ext cx="2460177" cy="1135466"/>
          </a:xfrm>
          <a:prstGeom prst="rect">
            <a:avLst/>
          </a:prstGeom>
        </p:spPr>
      </p:pic>
      <p:pic>
        <p:nvPicPr>
          <p:cNvPr id="6" name="Picture 5">
            <a:extLst>
              <a:ext uri="{FF2B5EF4-FFF2-40B4-BE49-F238E27FC236}">
                <a16:creationId xmlns:a16="http://schemas.microsoft.com/office/drawing/2014/main" id="{800123D1-E47A-10A9-B563-C4ECE8ECC959}"/>
              </a:ext>
            </a:extLst>
          </p:cNvPr>
          <p:cNvPicPr>
            <a:picLocks noChangeAspect="1"/>
          </p:cNvPicPr>
          <p:nvPr/>
        </p:nvPicPr>
        <p:blipFill>
          <a:blip r:embed="rId4"/>
          <a:stretch>
            <a:fillRect/>
          </a:stretch>
        </p:blipFill>
        <p:spPr>
          <a:xfrm>
            <a:off x="6442873" y="5974861"/>
            <a:ext cx="2460177" cy="883140"/>
          </a:xfrm>
          <a:prstGeom prst="rect">
            <a:avLst/>
          </a:prstGeom>
        </p:spPr>
      </p:pic>
      <p:pic>
        <p:nvPicPr>
          <p:cNvPr id="7" name="Picture 6">
            <a:extLst>
              <a:ext uri="{FF2B5EF4-FFF2-40B4-BE49-F238E27FC236}">
                <a16:creationId xmlns:a16="http://schemas.microsoft.com/office/drawing/2014/main" id="{F9578725-3B23-A24E-F6D4-BDEA48876ED6}"/>
              </a:ext>
            </a:extLst>
          </p:cNvPr>
          <p:cNvPicPr>
            <a:picLocks noChangeAspect="1"/>
          </p:cNvPicPr>
          <p:nvPr/>
        </p:nvPicPr>
        <p:blipFill>
          <a:blip r:embed="rId5"/>
          <a:stretch>
            <a:fillRect/>
          </a:stretch>
        </p:blipFill>
        <p:spPr>
          <a:xfrm>
            <a:off x="9636553" y="5903893"/>
            <a:ext cx="2460177" cy="954107"/>
          </a:xfrm>
          <a:prstGeom prst="rect">
            <a:avLst/>
          </a:prstGeom>
        </p:spPr>
      </p:pic>
    </p:spTree>
    <p:extLst>
      <p:ext uri="{BB962C8B-B14F-4D97-AF65-F5344CB8AC3E}">
        <p14:creationId xmlns:p14="http://schemas.microsoft.com/office/powerpoint/2010/main" val="2422072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heel(1)">
                                      <p:cBhvr>
                                        <p:cTn id="1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878041" y="1111574"/>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3" name="TextBox 12"/>
          <p:cNvSpPr txBox="1"/>
          <p:nvPr/>
        </p:nvSpPr>
        <p:spPr>
          <a:xfrm>
            <a:off x="908213" y="1015927"/>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14" name="TextBox 13">
            <a:extLst>
              <a:ext uri="{FF2B5EF4-FFF2-40B4-BE49-F238E27FC236}">
                <a16:creationId xmlns:a16="http://schemas.microsoft.com/office/drawing/2014/main" id="{8514929A-D5FC-4F66-8951-74EDFD16573E}"/>
              </a:ext>
            </a:extLst>
          </p:cNvPr>
          <p:cNvSpPr txBox="1"/>
          <p:nvPr/>
        </p:nvSpPr>
        <p:spPr>
          <a:xfrm>
            <a:off x="1410819" y="999028"/>
            <a:ext cx="10490529" cy="1077218"/>
          </a:xfrm>
          <a:prstGeom prst="rect">
            <a:avLst/>
          </a:prstGeom>
          <a:noFill/>
        </p:spPr>
        <p:txBody>
          <a:bodyPr wrap="square">
            <a:spAutoFit/>
          </a:bodyPr>
          <a:lstStyle/>
          <a:p>
            <a:r>
              <a:rPr lang="en-US" sz="3200" b="1" dirty="0">
                <a:cs typeface="Arial" panose="020B0604020202020204" pitchFamily="34" charset="0"/>
              </a:rPr>
              <a:t>Read the article again. Put the main ideas in the order they appear in the article.</a:t>
            </a: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15000"/>
                    </a14:imgEffect>
                  </a14:imgLayer>
                </a14:imgProps>
              </a:ext>
            </a:extLst>
          </a:blip>
          <a:stretch>
            <a:fillRect/>
          </a:stretch>
        </p:blipFill>
        <p:spPr>
          <a:xfrm>
            <a:off x="1178172" y="2076246"/>
            <a:ext cx="9835655" cy="4585306"/>
          </a:xfrm>
          <a:prstGeom prst="rect">
            <a:avLst/>
          </a:prstGeom>
        </p:spPr>
      </p:pic>
      <p:sp>
        <p:nvSpPr>
          <p:cNvPr id="3" name="Rectangle 2"/>
          <p:cNvSpPr/>
          <p:nvPr/>
        </p:nvSpPr>
        <p:spPr>
          <a:xfrm>
            <a:off x="5176158" y="2235360"/>
            <a:ext cx="386991" cy="477054"/>
          </a:xfrm>
          <a:prstGeom prst="rect">
            <a:avLst/>
          </a:prstGeom>
        </p:spPr>
        <p:txBody>
          <a:bodyPr wrap="square">
            <a:spAutoFit/>
          </a:bodyPr>
          <a:lstStyle/>
          <a:p>
            <a:r>
              <a:rPr lang="vi-VN" sz="2500" b="1" dirty="0">
                <a:solidFill>
                  <a:srgbClr val="FF0000"/>
                </a:solidFill>
              </a:rPr>
              <a:t>C</a:t>
            </a:r>
          </a:p>
        </p:txBody>
      </p:sp>
      <p:sp>
        <p:nvSpPr>
          <p:cNvPr id="5" name="Rectangle 4"/>
          <p:cNvSpPr/>
          <p:nvPr/>
        </p:nvSpPr>
        <p:spPr>
          <a:xfrm>
            <a:off x="7925377" y="2235360"/>
            <a:ext cx="415498" cy="477054"/>
          </a:xfrm>
          <a:prstGeom prst="rect">
            <a:avLst/>
          </a:prstGeom>
        </p:spPr>
        <p:txBody>
          <a:bodyPr wrap="none">
            <a:spAutoFit/>
          </a:bodyPr>
          <a:lstStyle/>
          <a:p>
            <a:r>
              <a:rPr lang="vi-VN" sz="2500" b="1" dirty="0">
                <a:solidFill>
                  <a:srgbClr val="FF0000"/>
                </a:solidFill>
              </a:rPr>
              <a:t>D</a:t>
            </a:r>
          </a:p>
        </p:txBody>
      </p:sp>
      <p:sp>
        <p:nvSpPr>
          <p:cNvPr id="6" name="Rectangle 5"/>
          <p:cNvSpPr/>
          <p:nvPr/>
        </p:nvSpPr>
        <p:spPr>
          <a:xfrm>
            <a:off x="5176158" y="2677111"/>
            <a:ext cx="415498" cy="477054"/>
          </a:xfrm>
          <a:prstGeom prst="rect">
            <a:avLst/>
          </a:prstGeom>
        </p:spPr>
        <p:txBody>
          <a:bodyPr wrap="none">
            <a:spAutoFit/>
          </a:bodyPr>
          <a:lstStyle/>
          <a:p>
            <a:r>
              <a:rPr lang="vi-VN" sz="2500" b="1" dirty="0">
                <a:solidFill>
                  <a:srgbClr val="FF0000"/>
                </a:solidFill>
              </a:rPr>
              <a:t>A</a:t>
            </a:r>
            <a:endParaRPr lang="vi-VN" sz="2500" dirty="0">
              <a:solidFill>
                <a:srgbClr val="FF0000"/>
              </a:solidFill>
            </a:endParaRPr>
          </a:p>
        </p:txBody>
      </p:sp>
      <p:sp>
        <p:nvSpPr>
          <p:cNvPr id="7" name="Rectangle 6"/>
          <p:cNvSpPr/>
          <p:nvPr/>
        </p:nvSpPr>
        <p:spPr>
          <a:xfrm>
            <a:off x="7925377" y="2676410"/>
            <a:ext cx="415498" cy="477054"/>
          </a:xfrm>
          <a:prstGeom prst="rect">
            <a:avLst/>
          </a:prstGeom>
        </p:spPr>
        <p:txBody>
          <a:bodyPr wrap="none">
            <a:spAutoFit/>
          </a:bodyPr>
          <a:lstStyle/>
          <a:p>
            <a:r>
              <a:rPr lang="vi-VN" sz="2500" b="1" dirty="0">
                <a:solidFill>
                  <a:srgbClr val="FF0000"/>
                </a:solidFill>
              </a:rPr>
              <a:t>B</a:t>
            </a:r>
            <a:endParaRPr lang="vi-VN" sz="2500" dirty="0">
              <a:solidFill>
                <a:srgbClr val="FF0000"/>
              </a:solidFill>
            </a:endParaRPr>
          </a:p>
        </p:txBody>
      </p:sp>
      <p:sp>
        <p:nvSpPr>
          <p:cNvPr id="17" name="Rectangle 16">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68C4E3F-0596-A8E5-A5EA-CACE507F817F}"/>
              </a:ext>
            </a:extLst>
          </p:cNvPr>
          <p:cNvSpPr txBox="1"/>
          <p:nvPr/>
        </p:nvSpPr>
        <p:spPr>
          <a:xfrm>
            <a:off x="301309" y="152839"/>
            <a:ext cx="7329201"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PRACTICE</a:t>
            </a:r>
          </a:p>
        </p:txBody>
      </p:sp>
    </p:spTree>
    <p:extLst>
      <p:ext uri="{BB962C8B-B14F-4D97-AF65-F5344CB8AC3E}">
        <p14:creationId xmlns:p14="http://schemas.microsoft.com/office/powerpoint/2010/main" val="1479769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45" presetClass="entr" presetSubtype="0" fill="hold"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Effect transition="in" filter="fade">
                                      <p:cBhvr>
                                        <p:cTn id="31" dur="2000"/>
                                        <p:tgtEl>
                                          <p:spTgt spid="7">
                                            <p:txEl>
                                              <p:pRg st="0" end="0"/>
                                            </p:txEl>
                                          </p:spTgt>
                                        </p:tgtEl>
                                      </p:cBhvr>
                                    </p:animEffect>
                                    <p:anim calcmode="lin" valueType="num">
                                      <p:cBhvr>
                                        <p:cTn id="32" dur="2000" fill="hold"/>
                                        <p:tgtEl>
                                          <p:spTgt spid="7">
                                            <p:txEl>
                                              <p:pRg st="0" end="0"/>
                                            </p:txEl>
                                          </p:spTgt>
                                        </p:tgtEl>
                                        <p:attrNameLst>
                                          <p:attrName>ppt_w</p:attrName>
                                        </p:attrNameLst>
                                      </p:cBhvr>
                                      <p:tavLst>
                                        <p:tav tm="0" fmla="#ppt_w*sin(2.5*pi*$)">
                                          <p:val>
                                            <p:fltVal val="0"/>
                                          </p:val>
                                        </p:tav>
                                        <p:tav tm="100000">
                                          <p:val>
                                            <p:fltVal val="1"/>
                                          </p:val>
                                        </p:tav>
                                      </p:tavLst>
                                    </p:anim>
                                    <p:anim calcmode="lin" valueType="num">
                                      <p:cBhvr>
                                        <p:cTn id="33" dur="2000" fill="hold"/>
                                        <p:tgtEl>
                                          <p:spTgt spid="7">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878041" y="1111574"/>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3" name="TextBox 12"/>
          <p:cNvSpPr txBox="1"/>
          <p:nvPr/>
        </p:nvSpPr>
        <p:spPr>
          <a:xfrm>
            <a:off x="908213" y="1015927"/>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4" name="TextBox 13">
            <a:extLst>
              <a:ext uri="{FF2B5EF4-FFF2-40B4-BE49-F238E27FC236}">
                <a16:creationId xmlns:a16="http://schemas.microsoft.com/office/drawing/2014/main" id="{8514929A-D5FC-4F66-8951-74EDFD16573E}"/>
              </a:ext>
            </a:extLst>
          </p:cNvPr>
          <p:cNvSpPr txBox="1"/>
          <p:nvPr/>
        </p:nvSpPr>
        <p:spPr>
          <a:xfrm>
            <a:off x="1410819" y="999028"/>
            <a:ext cx="10490529" cy="1077218"/>
          </a:xfrm>
          <a:prstGeom prst="rect">
            <a:avLst/>
          </a:prstGeom>
          <a:noFill/>
        </p:spPr>
        <p:txBody>
          <a:bodyPr wrap="square">
            <a:spAutoFit/>
          </a:bodyPr>
          <a:lstStyle/>
          <a:p>
            <a:r>
              <a:rPr lang="en-US" sz="3200" b="1" dirty="0">
                <a:cs typeface="Arial" panose="020B0604020202020204" pitchFamily="34" charset="0"/>
              </a:rPr>
              <a:t>Read the article again and complete the table using no more than THREE words and/or a number for each gap.</a:t>
            </a: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15000"/>
                    </a14:imgEffect>
                    <a14:imgEffect>
                      <a14:colorTemperature colorTemp="5900"/>
                    </a14:imgEffect>
                  </a14:imgLayer>
                </a14:imgProps>
              </a:ext>
            </a:extLst>
          </a:blip>
          <a:stretch>
            <a:fillRect/>
          </a:stretch>
        </p:blipFill>
        <p:spPr>
          <a:xfrm>
            <a:off x="0" y="2463421"/>
            <a:ext cx="12189563" cy="3670639"/>
          </a:xfrm>
          <a:prstGeom prst="rect">
            <a:avLst/>
          </a:prstGeom>
          <a:ln>
            <a:solidFill>
              <a:srgbClr val="C00000"/>
            </a:solidFill>
          </a:ln>
        </p:spPr>
      </p:pic>
      <p:sp>
        <p:nvSpPr>
          <p:cNvPr id="8" name="Rectangle 7"/>
          <p:cNvSpPr/>
          <p:nvPr/>
        </p:nvSpPr>
        <p:spPr>
          <a:xfrm>
            <a:off x="4391229" y="3272389"/>
            <a:ext cx="732893" cy="523220"/>
          </a:xfrm>
          <a:prstGeom prst="rect">
            <a:avLst/>
          </a:prstGeom>
          <a:ln>
            <a:solidFill>
              <a:srgbClr val="C00000"/>
            </a:solidFill>
          </a:ln>
        </p:spPr>
        <p:txBody>
          <a:bodyPr wrap="none">
            <a:spAutoFit/>
          </a:bodyPr>
          <a:lstStyle/>
          <a:p>
            <a:r>
              <a:rPr lang="vi-VN" sz="2800" b="1" dirty="0">
                <a:solidFill>
                  <a:srgbClr val="C00000"/>
                </a:solidFill>
                <a:latin typeface="Calibri" panose="020F0502020204030204" pitchFamily="34" charset="0"/>
                <a:ea typeface="Calibri" panose="020F0502020204030204" pitchFamily="34" charset="0"/>
                <a:cs typeface="Calibri" panose="020F0502020204030204" pitchFamily="34" charset="0"/>
              </a:rPr>
              <a:t>152</a:t>
            </a:r>
          </a:p>
        </p:txBody>
      </p:sp>
      <p:sp>
        <p:nvSpPr>
          <p:cNvPr id="9" name="Rectangle 8"/>
          <p:cNvSpPr/>
          <p:nvPr/>
        </p:nvSpPr>
        <p:spPr>
          <a:xfrm>
            <a:off x="8902979" y="4037130"/>
            <a:ext cx="1478290" cy="523220"/>
          </a:xfrm>
          <a:prstGeom prst="rect">
            <a:avLst/>
          </a:prstGeom>
          <a:ln>
            <a:solidFill>
              <a:srgbClr val="C00000"/>
            </a:solidFill>
          </a:ln>
        </p:spPr>
        <p:txBody>
          <a:bodyPr wrap="none">
            <a:spAutoFit/>
          </a:bodyPr>
          <a:lstStyle/>
          <a:p>
            <a:r>
              <a:rPr lang="vi-VN" sz="2800" b="1" dirty="0">
                <a:solidFill>
                  <a:srgbClr val="C00000"/>
                </a:solidFill>
                <a:latin typeface="Calibri" panose="020F0502020204030204" pitchFamily="34" charset="0"/>
                <a:ea typeface="Calibri" panose="020F0502020204030204" pitchFamily="34" charset="0"/>
                <a:cs typeface="Calibri" panose="020F0502020204030204" pitchFamily="34" charset="0"/>
              </a:rPr>
              <a:t>8 million</a:t>
            </a:r>
          </a:p>
        </p:txBody>
      </p:sp>
      <p:sp>
        <p:nvSpPr>
          <p:cNvPr id="10" name="Rectangle 9"/>
          <p:cNvSpPr/>
          <p:nvPr/>
        </p:nvSpPr>
        <p:spPr>
          <a:xfrm>
            <a:off x="3435769" y="4773080"/>
            <a:ext cx="1042401" cy="523220"/>
          </a:xfrm>
          <a:prstGeom prst="rect">
            <a:avLst/>
          </a:prstGeom>
          <a:ln>
            <a:solidFill>
              <a:srgbClr val="C00000"/>
            </a:solidFill>
          </a:ln>
        </p:spPr>
        <p:txBody>
          <a:bodyPr wrap="none">
            <a:spAutoFit/>
          </a:bodyPr>
          <a:lstStyle/>
          <a:p>
            <a:r>
              <a:rPr lang="vi-VN" sz="2800" b="1" dirty="0">
                <a:solidFill>
                  <a:srgbClr val="C00000"/>
                </a:solidFill>
                <a:latin typeface="Calibri" panose="020F0502020204030204" pitchFamily="34" charset="0"/>
                <a:ea typeface="Calibri" panose="020F0502020204030204" pitchFamily="34" charset="0"/>
                <a:cs typeface="Calibri" panose="020F0502020204030204" pitchFamily="34" charset="0"/>
              </a:rPr>
              <a:t>trams</a:t>
            </a:r>
          </a:p>
        </p:txBody>
      </p:sp>
      <p:sp>
        <p:nvSpPr>
          <p:cNvPr id="11" name="Rectangle 10"/>
          <p:cNvSpPr/>
          <p:nvPr/>
        </p:nvSpPr>
        <p:spPr>
          <a:xfrm>
            <a:off x="10862132" y="4718489"/>
            <a:ext cx="1250279" cy="954107"/>
          </a:xfrm>
          <a:prstGeom prst="rect">
            <a:avLst/>
          </a:prstGeom>
          <a:ln>
            <a:solidFill>
              <a:srgbClr val="C00000"/>
            </a:solidFill>
          </a:ln>
        </p:spPr>
        <p:txBody>
          <a:bodyPr wrap="none">
            <a:spAutoFit/>
          </a:bodyPr>
          <a:lstStyle/>
          <a:p>
            <a:r>
              <a:rPr lang="vi-VN" sz="2800" b="1" dirty="0">
                <a:solidFill>
                  <a:srgbClr val="C00000"/>
                </a:solidFill>
                <a:latin typeface="Calibri" panose="020F0502020204030204" pitchFamily="34" charset="0"/>
                <a:ea typeface="Calibri" panose="020F0502020204030204" pitchFamily="34" charset="0"/>
                <a:cs typeface="Calibri" panose="020F0502020204030204" pitchFamily="34" charset="0"/>
              </a:rPr>
              <a:t>metro/</a:t>
            </a:r>
            <a:endParaRPr 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a:p>
            <a:r>
              <a:rPr lang="vi-VN" sz="2800" b="1" dirty="0">
                <a:solidFill>
                  <a:srgbClr val="C00000"/>
                </a:solidFill>
                <a:latin typeface="Calibri" panose="020F0502020204030204" pitchFamily="34" charset="0"/>
                <a:ea typeface="Calibri" panose="020F0502020204030204" pitchFamily="34" charset="0"/>
                <a:cs typeface="Calibri" panose="020F0502020204030204" pitchFamily="34" charset="0"/>
              </a:rPr>
              <a:t>trains</a:t>
            </a:r>
          </a:p>
        </p:txBody>
      </p:sp>
      <p:sp>
        <p:nvSpPr>
          <p:cNvPr id="18" name="Rectangle 17"/>
          <p:cNvSpPr/>
          <p:nvPr/>
        </p:nvSpPr>
        <p:spPr>
          <a:xfrm>
            <a:off x="4189047" y="5486682"/>
            <a:ext cx="2811282" cy="523220"/>
          </a:xfrm>
          <a:prstGeom prst="rect">
            <a:avLst/>
          </a:prstGeom>
          <a:ln>
            <a:solidFill>
              <a:srgbClr val="C00000"/>
            </a:solidFill>
          </a:ln>
        </p:spPr>
        <p:txBody>
          <a:bodyPr wrap="none">
            <a:spAutoFit/>
          </a:bodyPr>
          <a:lstStyle/>
          <a:p>
            <a:r>
              <a:rPr lang="vi-VN" sz="2800" b="1" dirty="0">
                <a:solidFill>
                  <a:srgbClr val="C00000"/>
                </a:solidFill>
                <a:latin typeface="Calibri" panose="020F0502020204030204" pitchFamily="34" charset="0"/>
                <a:ea typeface="Calibri" panose="020F0502020204030204" pitchFamily="34" charset="0"/>
                <a:cs typeface="Calibri" panose="020F0502020204030204" pitchFamily="34" charset="0"/>
              </a:rPr>
              <a:t>low-rise buildings</a:t>
            </a:r>
          </a:p>
        </p:txBody>
      </p:sp>
      <p:sp>
        <p:nvSpPr>
          <p:cNvPr id="17" name="Rectangle 16">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568C4E3F-0596-A8E5-A5EA-CACE507F817F}"/>
              </a:ext>
            </a:extLst>
          </p:cNvPr>
          <p:cNvSpPr txBox="1"/>
          <p:nvPr/>
        </p:nvSpPr>
        <p:spPr>
          <a:xfrm>
            <a:off x="301309" y="152839"/>
            <a:ext cx="7329201"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PRACTICE</a:t>
            </a:r>
          </a:p>
        </p:txBody>
      </p:sp>
    </p:spTree>
    <p:extLst>
      <p:ext uri="{BB962C8B-B14F-4D97-AF65-F5344CB8AC3E}">
        <p14:creationId xmlns:p14="http://schemas.microsoft.com/office/powerpoint/2010/main" val="2805632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1000"/>
                                        <p:tgtEl>
                                          <p:spTgt spid="18"/>
                                        </p:tgtEl>
                                      </p:cBhvr>
                                    </p:animEffect>
                                    <p:anim calcmode="lin" valueType="num">
                                      <p:cBhvr>
                                        <p:cTn id="40" dur="1000" fill="hold"/>
                                        <p:tgtEl>
                                          <p:spTgt spid="18"/>
                                        </p:tgtEl>
                                        <p:attrNameLst>
                                          <p:attrName>ppt_x</p:attrName>
                                        </p:attrNameLst>
                                      </p:cBhvr>
                                      <p:tavLst>
                                        <p:tav tm="0">
                                          <p:val>
                                            <p:strVal val="#ppt_x"/>
                                          </p:val>
                                        </p:tav>
                                        <p:tav tm="100000">
                                          <p:val>
                                            <p:strVal val="#ppt_x"/>
                                          </p:val>
                                        </p:tav>
                                      </p:tavLst>
                                    </p:anim>
                                    <p:anim calcmode="lin" valueType="num">
                                      <p:cBhvr>
                                        <p:cTn id="4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8" grpId="0" animBg="1"/>
      <p:bldP spid="9" grpId="0" animBg="1"/>
      <p:bldP spid="10" grpId="0" animBg="1"/>
      <p:bldP spid="11" grpId="0" animBg="1"/>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1523467" y="1264740"/>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3" name="TextBox 12"/>
          <p:cNvSpPr txBox="1"/>
          <p:nvPr/>
        </p:nvSpPr>
        <p:spPr>
          <a:xfrm>
            <a:off x="1553639" y="1169093"/>
            <a:ext cx="449821" cy="707886"/>
          </a:xfrm>
          <a:prstGeom prst="rect">
            <a:avLst/>
          </a:prstGeom>
          <a:noFill/>
        </p:spPr>
        <p:txBody>
          <a:bodyPr wrap="square" rtlCol="0">
            <a:spAutoFit/>
          </a:bodyPr>
          <a:lstStyle/>
          <a:p>
            <a:pPr algn="ctr"/>
            <a:r>
              <a:rPr lang="en-US" sz="4000" b="1">
                <a:solidFill>
                  <a:schemeClr val="bg1"/>
                </a:solidFill>
                <a:latin typeface="Myriad Pro" pitchFamily="34" charset="0"/>
              </a:rPr>
              <a:t>5</a:t>
            </a:r>
            <a:endParaRPr lang="en-US" sz="4000" b="1" dirty="0">
              <a:solidFill>
                <a:schemeClr val="bg1"/>
              </a:solidFill>
              <a:latin typeface="Myriad Pro" pitchFamily="34" charset="0"/>
            </a:endParaRPr>
          </a:p>
        </p:txBody>
      </p:sp>
      <p:sp>
        <p:nvSpPr>
          <p:cNvPr id="14" name="TextBox 13">
            <a:extLst>
              <a:ext uri="{FF2B5EF4-FFF2-40B4-BE49-F238E27FC236}">
                <a16:creationId xmlns:a16="http://schemas.microsoft.com/office/drawing/2014/main" id="{8514929A-D5FC-4F66-8951-74EDFD16573E}"/>
              </a:ext>
            </a:extLst>
          </p:cNvPr>
          <p:cNvSpPr txBox="1"/>
          <p:nvPr/>
        </p:nvSpPr>
        <p:spPr>
          <a:xfrm>
            <a:off x="2088386" y="1236796"/>
            <a:ext cx="8015227" cy="584775"/>
          </a:xfrm>
          <a:prstGeom prst="rect">
            <a:avLst/>
          </a:prstGeom>
          <a:noFill/>
        </p:spPr>
        <p:txBody>
          <a:bodyPr wrap="square">
            <a:spAutoFit/>
          </a:bodyPr>
          <a:lstStyle/>
          <a:p>
            <a:r>
              <a:rPr lang="en-US" sz="3200" b="1" dirty="0">
                <a:cs typeface="Arial" panose="020B0604020202020204" pitchFamily="34" charset="0"/>
              </a:rPr>
              <a:t>Work in pairs. discuss the following questions.</a:t>
            </a:r>
          </a:p>
        </p:txBody>
      </p:sp>
      <p:pic>
        <p:nvPicPr>
          <p:cNvPr id="2" name="Picture 1"/>
          <p:cNvPicPr>
            <a:picLocks noChangeAspect="1"/>
          </p:cNvPicPr>
          <p:nvPr/>
        </p:nvPicPr>
        <p:blipFill>
          <a:blip r:embed="rId2"/>
          <a:stretch>
            <a:fillRect/>
          </a:stretch>
        </p:blipFill>
        <p:spPr>
          <a:xfrm>
            <a:off x="495413" y="2434655"/>
            <a:ext cx="11201173" cy="360684"/>
          </a:xfrm>
          <a:prstGeom prst="rect">
            <a:avLst/>
          </a:prstGeom>
        </p:spPr>
      </p:pic>
      <p:sp>
        <p:nvSpPr>
          <p:cNvPr id="9" name="Rectangle 8">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68C4E3F-0596-A8E5-A5EA-CACE507F817F}"/>
              </a:ext>
            </a:extLst>
          </p:cNvPr>
          <p:cNvSpPr txBox="1"/>
          <p:nvPr/>
        </p:nvSpPr>
        <p:spPr>
          <a:xfrm>
            <a:off x="301309" y="152839"/>
            <a:ext cx="7329201"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PRODUCTION</a:t>
            </a:r>
          </a:p>
        </p:txBody>
      </p:sp>
      <p:pic>
        <p:nvPicPr>
          <p:cNvPr id="1026" name="Picture 2" descr="10 Hanoi Landmarks, Then &amp; Now (Hà Nội Xưa &amp; Nay)">
            <a:extLst>
              <a:ext uri="{FF2B5EF4-FFF2-40B4-BE49-F238E27FC236}">
                <a16:creationId xmlns:a16="http://schemas.microsoft.com/office/drawing/2014/main" id="{D5657171-9041-4618-E24D-5D36EA9CE3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9648"/>
          <a:stretch/>
        </p:blipFill>
        <p:spPr bwMode="auto">
          <a:xfrm>
            <a:off x="2971894" y="2969352"/>
            <a:ext cx="3456612" cy="359241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10 Hanoi Landmarks, Then &amp; Now (Hà Nội Xưa &amp; Nay)">
            <a:extLst>
              <a:ext uri="{FF2B5EF4-FFF2-40B4-BE49-F238E27FC236}">
                <a16:creationId xmlns:a16="http://schemas.microsoft.com/office/drawing/2014/main" id="{32637C33-35CC-A027-7F91-B93BC52002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648"/>
          <a:stretch/>
        </p:blipFill>
        <p:spPr bwMode="auto">
          <a:xfrm>
            <a:off x="6331524" y="2969351"/>
            <a:ext cx="3456613" cy="3592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6335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arn(outVertical)">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out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1309" y="1048784"/>
            <a:ext cx="11201173" cy="360684"/>
          </a:xfrm>
          <a:prstGeom prst="rect">
            <a:avLst/>
          </a:prstGeom>
        </p:spPr>
      </p:pic>
      <p:sp>
        <p:nvSpPr>
          <p:cNvPr id="9" name="Rectangle 8">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68C4E3F-0596-A8E5-A5EA-CACE507F817F}"/>
              </a:ext>
            </a:extLst>
          </p:cNvPr>
          <p:cNvSpPr txBox="1"/>
          <p:nvPr/>
        </p:nvSpPr>
        <p:spPr>
          <a:xfrm>
            <a:off x="301309" y="152839"/>
            <a:ext cx="7329201"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PRODUCTION</a:t>
            </a:r>
          </a:p>
        </p:txBody>
      </p:sp>
      <p:pic>
        <p:nvPicPr>
          <p:cNvPr id="1026" name="Picture 2" descr="10 Hanoi Landmarks, Then &amp; Now (Hà Nội Xưa &amp; Nay)">
            <a:extLst>
              <a:ext uri="{FF2B5EF4-FFF2-40B4-BE49-F238E27FC236}">
                <a16:creationId xmlns:a16="http://schemas.microsoft.com/office/drawing/2014/main" id="{D5657171-9041-4618-E24D-5D36EA9CE3E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000"/>
          <a:stretch/>
        </p:blipFill>
        <p:spPr bwMode="auto">
          <a:xfrm>
            <a:off x="480060" y="1565052"/>
            <a:ext cx="2509320" cy="26262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10 Hanoi Landmarks, Then &amp; Now (Hà Nội Xưa &amp; Nay)">
            <a:extLst>
              <a:ext uri="{FF2B5EF4-FFF2-40B4-BE49-F238E27FC236}">
                <a16:creationId xmlns:a16="http://schemas.microsoft.com/office/drawing/2014/main" id="{2F1530FA-500D-CC07-2ECD-CFEBD6D5480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0000"/>
          <a:stretch/>
        </p:blipFill>
        <p:spPr bwMode="auto">
          <a:xfrm>
            <a:off x="9476940" y="3979801"/>
            <a:ext cx="2509320" cy="2626291"/>
          </a:xfrm>
          <a:prstGeom prst="rect">
            <a:avLst/>
          </a:prstGeom>
          <a:noFill/>
          <a:extLst>
            <a:ext uri="{909E8E84-426E-40DD-AFC4-6F175D3DCCD1}">
              <a14:hiddenFill xmlns:a14="http://schemas.microsoft.com/office/drawing/2010/main">
                <a:solidFill>
                  <a:srgbClr val="FFFFFF"/>
                </a:solidFill>
              </a14:hiddenFill>
            </a:ext>
          </a:extLst>
        </p:spPr>
      </p:pic>
      <p:sp>
        <p:nvSpPr>
          <p:cNvPr id="6" name="Speech Bubble: Rectangle with Corners Rounded 5">
            <a:extLst>
              <a:ext uri="{FF2B5EF4-FFF2-40B4-BE49-F238E27FC236}">
                <a16:creationId xmlns:a16="http://schemas.microsoft.com/office/drawing/2014/main" id="{195E03BD-F068-D8DA-A550-F6EDBCFA39EF}"/>
              </a:ext>
            </a:extLst>
          </p:cNvPr>
          <p:cNvSpPr/>
          <p:nvPr/>
        </p:nvSpPr>
        <p:spPr>
          <a:xfrm>
            <a:off x="3208020" y="1565052"/>
            <a:ext cx="6858000" cy="1560398"/>
          </a:xfrm>
          <a:prstGeom prst="wedgeRoundRectCallout">
            <a:avLst>
              <a:gd name="adj1" fmla="val -47167"/>
              <a:gd name="adj2" fmla="val 91298"/>
              <a:gd name="adj3" fmla="val 16667"/>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I prefer to live in Ha Noi at present because I like the modern facilities. Getting around in Ha Noi is very convenient nowadays. </a:t>
            </a:r>
          </a:p>
        </p:txBody>
      </p:sp>
      <p:sp>
        <p:nvSpPr>
          <p:cNvPr id="7" name="Speech Bubble: Rectangle with Corners Rounded 6">
            <a:extLst>
              <a:ext uri="{FF2B5EF4-FFF2-40B4-BE49-F238E27FC236}">
                <a16:creationId xmlns:a16="http://schemas.microsoft.com/office/drawing/2014/main" id="{5C2CB7AC-3808-1C50-033A-DF06A612A5B5}"/>
              </a:ext>
            </a:extLst>
          </p:cNvPr>
          <p:cNvSpPr/>
          <p:nvPr/>
        </p:nvSpPr>
        <p:spPr>
          <a:xfrm>
            <a:off x="2472895" y="4232874"/>
            <a:ext cx="6858000" cy="2120143"/>
          </a:xfrm>
          <a:prstGeom prst="wedgeRoundRectCallout">
            <a:avLst>
              <a:gd name="adj1" fmla="val 45834"/>
              <a:gd name="adj2" fmla="val 66534"/>
              <a:gd name="adj3" fmla="val 16667"/>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I prefer to live in Ha Noi in the past. For me, Ha Noi in the past was more peaceful and quieter than Ha Noi at present. It was also safer to get around because people mainly went on foot or by bicycle.</a:t>
            </a:r>
          </a:p>
        </p:txBody>
      </p:sp>
      <p:pic>
        <p:nvPicPr>
          <p:cNvPr id="11" name="Picture 10" descr="A logo of a badge&#10;&#10;Description automatically generated with medium confidence">
            <a:extLst>
              <a:ext uri="{FF2B5EF4-FFF2-40B4-BE49-F238E27FC236}">
                <a16:creationId xmlns:a16="http://schemas.microsoft.com/office/drawing/2014/main" id="{178FEDBF-E6B3-33E2-73BC-3CE1DB60BB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268237">
            <a:off x="10693520" y="2687061"/>
            <a:ext cx="1127395" cy="1127395"/>
          </a:xfrm>
          <a:prstGeom prst="rect">
            <a:avLst/>
          </a:prstGeom>
        </p:spPr>
      </p:pic>
    </p:spTree>
    <p:extLst>
      <p:ext uri="{BB962C8B-B14F-4D97-AF65-F5344CB8AC3E}">
        <p14:creationId xmlns:p14="http://schemas.microsoft.com/office/powerpoint/2010/main" val="19664838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729391" y="1193366"/>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9" name="TextBox 8"/>
          <p:cNvSpPr txBox="1"/>
          <p:nvPr/>
        </p:nvSpPr>
        <p:spPr>
          <a:xfrm>
            <a:off x="759563" y="1097719"/>
            <a:ext cx="449821"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2" name="Rectangle 1"/>
          <p:cNvSpPr/>
          <p:nvPr/>
        </p:nvSpPr>
        <p:spPr>
          <a:xfrm>
            <a:off x="1283986" y="1159274"/>
            <a:ext cx="7947041" cy="646331"/>
          </a:xfrm>
          <a:prstGeom prst="rect">
            <a:avLst/>
          </a:prstGeom>
        </p:spPr>
        <p:txBody>
          <a:bodyPr wrap="square">
            <a:spAutoFit/>
          </a:bodyPr>
          <a:lstStyle/>
          <a:p>
            <a:pPr algn="just"/>
            <a:r>
              <a:rPr lang="en-US" sz="3600" b="1" dirty="0">
                <a:cs typeface="Arial" panose="020B0604020202020204" pitchFamily="34" charset="0"/>
              </a:rPr>
              <a:t>Wrap-up</a:t>
            </a:r>
          </a:p>
        </p:txBody>
      </p:sp>
      <p:sp>
        <p:nvSpPr>
          <p:cNvPr id="3" name="TextBox 2">
            <a:extLst>
              <a:ext uri="{FF2B5EF4-FFF2-40B4-BE49-F238E27FC236}">
                <a16:creationId xmlns:a16="http://schemas.microsoft.com/office/drawing/2014/main" id="{89FB7A97-2050-4E17-AB89-5199898D9829}"/>
              </a:ext>
            </a:extLst>
          </p:cNvPr>
          <p:cNvSpPr txBox="1"/>
          <p:nvPr/>
        </p:nvSpPr>
        <p:spPr>
          <a:xfrm>
            <a:off x="404166" y="1961191"/>
            <a:ext cx="10124040" cy="3046988"/>
          </a:xfrm>
          <a:prstGeom prst="rect">
            <a:avLst/>
          </a:prstGeom>
          <a:noFill/>
        </p:spPr>
        <p:txBody>
          <a:bodyPr wrap="square" rtlCol="0">
            <a:spAutoFit/>
          </a:bodyPr>
          <a:lstStyle/>
          <a:p>
            <a:pPr>
              <a:lnSpc>
                <a:spcPct val="150000"/>
              </a:lnSpc>
            </a:pPr>
            <a:r>
              <a:rPr lang="vi-VN"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have you learnt today?</a:t>
            </a:r>
            <a:endPar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indent="-457200">
              <a:lnSpc>
                <a:spcPct val="150000"/>
              </a:lnSpc>
              <a:buFont typeface="Arial" panose="020B0604020202020204" pitchFamily="34" charset="0"/>
              <a:buChar char="•"/>
            </a:pPr>
            <a:r>
              <a:rPr lang="en-US" sz="3200" dirty="0">
                <a:latin typeface="Calibri" panose="020F0502020204030204" pitchFamily="34" charset="0"/>
                <a:cs typeface="Calibri" panose="020F0502020204030204" pitchFamily="34" charset="0"/>
              </a:rPr>
              <a:t>Read for main ideas and specific information in news items about the </a:t>
            </a:r>
            <a:r>
              <a:rPr lang="en-US" sz="3200" dirty="0" err="1">
                <a:latin typeface="Calibri" panose="020F0502020204030204" pitchFamily="34" charset="0"/>
                <a:cs typeface="Calibri" panose="020F0502020204030204" pitchFamily="34" charset="0"/>
              </a:rPr>
              <a:t>Urbanisation</a:t>
            </a:r>
            <a:r>
              <a:rPr lang="en-US" sz="3200" dirty="0">
                <a:latin typeface="Calibri" panose="020F0502020204030204" pitchFamily="34" charset="0"/>
                <a:cs typeface="Calibri" panose="020F0502020204030204" pitchFamily="34" charset="0"/>
              </a:rPr>
              <a:t> of Ha Noi</a:t>
            </a:r>
          </a:p>
          <a:p>
            <a:pPr marL="457200" indent="-457200">
              <a:lnSpc>
                <a:spcPct val="150000"/>
              </a:lnSpc>
              <a:buFont typeface="Arial" panose="020B0604020202020204" pitchFamily="34" charset="0"/>
              <a:buChar char="•"/>
            </a:pPr>
            <a:r>
              <a:rPr lang="en-US" sz="3200" dirty="0">
                <a:latin typeface="Calibri" panose="020F0502020204030204" pitchFamily="34" charset="0"/>
                <a:cs typeface="Calibri" panose="020F0502020204030204" pitchFamily="34" charset="0"/>
              </a:rPr>
              <a:t>New vocabulary words</a:t>
            </a:r>
          </a:p>
        </p:txBody>
      </p:sp>
      <p:sp>
        <p:nvSpPr>
          <p:cNvPr id="11" name="Rectangle 10">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68C4E3F-0596-A8E5-A5EA-CACE507F817F}"/>
              </a:ext>
            </a:extLst>
          </p:cNvPr>
          <p:cNvSpPr txBox="1"/>
          <p:nvPr/>
        </p:nvSpPr>
        <p:spPr>
          <a:xfrm>
            <a:off x="301309" y="152839"/>
            <a:ext cx="7329201"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CONSOLIDATION</a:t>
            </a:r>
          </a:p>
        </p:txBody>
      </p:sp>
      <p:pic>
        <p:nvPicPr>
          <p:cNvPr id="4" name="Picture 3">
            <a:extLst>
              <a:ext uri="{FF2B5EF4-FFF2-40B4-BE49-F238E27FC236}">
                <a16:creationId xmlns:a16="http://schemas.microsoft.com/office/drawing/2014/main" id="{7DC371C0-EA10-2E39-E8E0-4B9498DDAEAD}"/>
              </a:ext>
            </a:extLst>
          </p:cNvPr>
          <p:cNvPicPr>
            <a:picLocks noChangeAspect="1"/>
          </p:cNvPicPr>
          <p:nvPr/>
        </p:nvPicPr>
        <p:blipFill>
          <a:blip r:embed="rId2"/>
          <a:stretch>
            <a:fillRect/>
          </a:stretch>
        </p:blipFill>
        <p:spPr>
          <a:xfrm>
            <a:off x="7409404" y="3098042"/>
            <a:ext cx="4661319" cy="3759958"/>
          </a:xfrm>
          <a:prstGeom prst="rect">
            <a:avLst/>
          </a:prstGeom>
        </p:spPr>
      </p:pic>
    </p:spTree>
    <p:extLst>
      <p:ext uri="{BB962C8B-B14F-4D97-AF65-F5344CB8AC3E}">
        <p14:creationId xmlns:p14="http://schemas.microsoft.com/office/powerpoint/2010/main" val="2934437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BAC5994-6BF9-AE41-AC48-5A10285266A3}"/>
              </a:ext>
            </a:extLst>
          </p:cNvPr>
          <p:cNvSpPr>
            <a:spLocks noGrp="1"/>
          </p:cNvSpPr>
          <p:nvPr>
            <p:ph type="subTitle" idx="1"/>
          </p:nvPr>
        </p:nvSpPr>
        <p:spPr>
          <a:xfrm>
            <a:off x="655829" y="2887888"/>
            <a:ext cx="5772267" cy="2315821"/>
          </a:xfrm>
          <a:noFill/>
        </p:spPr>
        <p:txBody>
          <a:bodyPr anchor="t"/>
          <a:lstStyle/>
          <a:p>
            <a:pPr marL="482600" indent="-342900" algn="l">
              <a:lnSpc>
                <a:spcPct val="150000"/>
              </a:lnSpc>
              <a:buFont typeface="Arial" panose="020B0604020202020204" pitchFamily="34" charset="0"/>
              <a:buChar char="•"/>
            </a:pPr>
            <a:r>
              <a:rPr lang="en-GB" sz="3200" dirty="0">
                <a:latin typeface="+mn-lt"/>
                <a:cs typeface="Arial" panose="020B0604020202020204" pitchFamily="34" charset="0"/>
              </a:rPr>
              <a:t>Do exercises in the workbook.</a:t>
            </a:r>
          </a:p>
          <a:p>
            <a:pPr marL="482600" indent="-342900" algn="l">
              <a:lnSpc>
                <a:spcPct val="150000"/>
              </a:lnSpc>
              <a:buFont typeface="Arial" panose="020B0604020202020204" pitchFamily="34" charset="0"/>
              <a:buChar char="•"/>
            </a:pPr>
            <a:r>
              <a:rPr lang="en-GB" sz="3200" dirty="0">
                <a:latin typeface="+mn-lt"/>
                <a:cs typeface="Arial" panose="020B0604020202020204" pitchFamily="34" charset="0"/>
              </a:rPr>
              <a:t>Prepare for Lesson 4 - Unit 4.</a:t>
            </a:r>
          </a:p>
        </p:txBody>
      </p:sp>
      <p:sp>
        <p:nvSpPr>
          <p:cNvPr id="6" name="Rounded Rectangle 5"/>
          <p:cNvSpPr/>
          <p:nvPr/>
        </p:nvSpPr>
        <p:spPr>
          <a:xfrm>
            <a:off x="655829" y="1987170"/>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7" name="TextBox 6"/>
          <p:cNvSpPr txBox="1"/>
          <p:nvPr/>
        </p:nvSpPr>
        <p:spPr>
          <a:xfrm>
            <a:off x="686001" y="1891523"/>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8" name="Rectangle 7"/>
          <p:cNvSpPr/>
          <p:nvPr/>
        </p:nvSpPr>
        <p:spPr>
          <a:xfrm>
            <a:off x="1188607" y="1915307"/>
            <a:ext cx="4572000" cy="646331"/>
          </a:xfrm>
          <a:prstGeom prst="rect">
            <a:avLst/>
          </a:prstGeom>
        </p:spPr>
        <p:txBody>
          <a:bodyPr>
            <a:spAutoFit/>
          </a:bodyPr>
          <a:lstStyle/>
          <a:p>
            <a:pPr algn="just"/>
            <a:r>
              <a:rPr lang="en-US" sz="3600" b="1" dirty="0">
                <a:cs typeface="Arial" panose="020B0604020202020204" pitchFamily="34" charset="0"/>
              </a:rPr>
              <a:t>Homework</a:t>
            </a:r>
          </a:p>
        </p:txBody>
      </p:sp>
      <p:pic>
        <p:nvPicPr>
          <p:cNvPr id="2" name="Picture 1"/>
          <p:cNvPicPr>
            <a:picLocks noChangeAspect="1"/>
          </p:cNvPicPr>
          <p:nvPr/>
        </p:nvPicPr>
        <p:blipFill>
          <a:blip r:embed="rId2"/>
          <a:stretch>
            <a:fillRect/>
          </a:stretch>
        </p:blipFill>
        <p:spPr>
          <a:xfrm>
            <a:off x="6632812" y="1596788"/>
            <a:ext cx="5508691" cy="5261212"/>
          </a:xfrm>
          <a:prstGeom prst="rect">
            <a:avLst/>
          </a:prstGeom>
        </p:spPr>
      </p:pic>
      <p:sp>
        <p:nvSpPr>
          <p:cNvPr id="11" name="Rectangle 10">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68C4E3F-0596-A8E5-A5EA-CACE507F817F}"/>
              </a:ext>
            </a:extLst>
          </p:cNvPr>
          <p:cNvSpPr txBox="1"/>
          <p:nvPr/>
        </p:nvSpPr>
        <p:spPr>
          <a:xfrm>
            <a:off x="301309" y="152839"/>
            <a:ext cx="7329201"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CONSOLIDATION</a:t>
            </a:r>
          </a:p>
        </p:txBody>
      </p:sp>
    </p:spTree>
    <p:extLst>
      <p:ext uri="{BB962C8B-B14F-4D97-AF65-F5344CB8AC3E}">
        <p14:creationId xmlns:p14="http://schemas.microsoft.com/office/powerpoint/2010/main" val="1250657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5"/>
            <a:ext cx="12192000" cy="6858000"/>
          </a:xfrm>
          <a:prstGeom prst="rect">
            <a:avLst/>
          </a:prstGeom>
        </p:spPr>
      </p:pic>
      <p:sp>
        <p:nvSpPr>
          <p:cNvPr id="3" name="Rectangle 2">
            <a:extLst>
              <a:ext uri="{FF2B5EF4-FFF2-40B4-BE49-F238E27FC236}">
                <a16:creationId xmlns:a16="http://schemas.microsoft.com/office/drawing/2014/main" id="{C95908B9-EDE1-2082-96AA-C408C5B7D2F3}"/>
              </a:ext>
            </a:extLst>
          </p:cNvPr>
          <p:cNvSpPr/>
          <p:nvPr/>
        </p:nvSpPr>
        <p:spPr>
          <a:xfrm>
            <a:off x="2979382" y="6078935"/>
            <a:ext cx="5877636" cy="584775"/>
          </a:xfrm>
          <a:prstGeom prst="rect">
            <a:avLst/>
          </a:prstGeom>
        </p:spPr>
        <p:txBody>
          <a:bodyPr wrap="square">
            <a:spAutoFit/>
          </a:bodyPr>
          <a:lstStyle/>
          <a:p>
            <a:pPr algn="ctr"/>
            <a:r>
              <a:rPr lang="en-US" sz="1600" b="1" dirty="0">
                <a:solidFill>
                  <a:srgbClr val="FFFFFF"/>
                </a:solidFill>
                <a:latin typeface="Calibri" panose="020F0502020204030204" pitchFamily="34" charset="0"/>
              </a:rPr>
              <a:t>Website: </a:t>
            </a:r>
            <a:r>
              <a:rPr lang="en-US" sz="1600" b="1" i="1" dirty="0">
                <a:solidFill>
                  <a:srgbClr val="FFFFFF"/>
                </a:solidFill>
                <a:latin typeface="Calibri" panose="020F0502020204030204" pitchFamily="34" charset="0"/>
              </a:rPr>
              <a:t>hoclieu.vn</a:t>
            </a:r>
            <a:endParaRPr lang="en-US" sz="1600" dirty="0"/>
          </a:p>
          <a:p>
            <a:pPr algn="ctr"/>
            <a:r>
              <a:rPr lang="en-US" sz="1600" b="1" dirty="0" err="1">
                <a:solidFill>
                  <a:srgbClr val="FFFFFF"/>
                </a:solidFill>
                <a:latin typeface="Calibri" panose="020F0502020204030204" pitchFamily="34" charset="0"/>
              </a:rPr>
              <a:t>Fanpage</a:t>
            </a:r>
            <a:r>
              <a:rPr lang="en-US" sz="1600" b="1" dirty="0">
                <a:solidFill>
                  <a:srgbClr val="FFFFFF"/>
                </a:solidFill>
                <a:latin typeface="Calibri" panose="020F0502020204030204" pitchFamily="34" charset="0"/>
              </a:rPr>
              <a:t>: </a:t>
            </a:r>
            <a:r>
              <a:rPr lang="en-US" sz="1600" b="1" i="1" dirty="0">
                <a:solidFill>
                  <a:srgbClr val="FFFFFF"/>
                </a:solidFill>
                <a:latin typeface="Calibri" panose="020F0502020204030204" pitchFamily="34" charset="0"/>
              </a:rPr>
              <a:t>facebook.com/www.tienganhglobalsuccess.vn</a:t>
            </a:r>
            <a:endParaRPr lang="en-US" sz="1600" dirty="0"/>
          </a:p>
        </p:txBody>
      </p:sp>
    </p:spTree>
    <p:extLst>
      <p:ext uri="{BB962C8B-B14F-4D97-AF65-F5344CB8AC3E}">
        <p14:creationId xmlns:p14="http://schemas.microsoft.com/office/powerpoint/2010/main" val="1720366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140">
            <a:extLst>
              <a:ext uri="{FF2B5EF4-FFF2-40B4-BE49-F238E27FC236}">
                <a16:creationId xmlns:a16="http://schemas.microsoft.com/office/drawing/2014/main" id="{86A38DE7-CA5A-3948-EA0C-27648A38B70C}"/>
              </a:ext>
            </a:extLst>
          </p:cNvPr>
          <p:cNvSpPr>
            <a:spLocks noChangeArrowheads="1"/>
          </p:cNvSpPr>
          <p:nvPr/>
        </p:nvSpPr>
        <p:spPr bwMode="auto">
          <a:xfrm>
            <a:off x="3498368" y="3530689"/>
            <a:ext cx="4786384" cy="4487202"/>
          </a:xfrm>
          <a:custGeom>
            <a:avLst/>
            <a:gdLst>
              <a:gd name="T0" fmla="*/ 1589 w 1590"/>
              <a:gd name="T1" fmla="*/ 794 h 1590"/>
              <a:gd name="T2" fmla="*/ 1589 w 1590"/>
              <a:gd name="T3" fmla="*/ 794 h 1590"/>
              <a:gd name="T4" fmla="*/ 795 w 1590"/>
              <a:gd name="T5" fmla="*/ 1589 h 1590"/>
              <a:gd name="T6" fmla="*/ 795 w 1590"/>
              <a:gd name="T7" fmla="*/ 1589 h 1590"/>
              <a:gd name="T8" fmla="*/ 0 w 1590"/>
              <a:gd name="T9" fmla="*/ 794 h 1590"/>
              <a:gd name="T10" fmla="*/ 0 w 1590"/>
              <a:gd name="T11" fmla="*/ 794 h 1590"/>
              <a:gd name="T12" fmla="*/ 795 w 1590"/>
              <a:gd name="T13" fmla="*/ 0 h 1590"/>
              <a:gd name="T14" fmla="*/ 795 w 1590"/>
              <a:gd name="T15" fmla="*/ 0 h 1590"/>
              <a:gd name="T16" fmla="*/ 1589 w 1590"/>
              <a:gd name="T17" fmla="*/ 794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0" h="1590">
                <a:moveTo>
                  <a:pt x="1589" y="794"/>
                </a:moveTo>
                <a:lnTo>
                  <a:pt x="1589" y="794"/>
                </a:lnTo>
                <a:cubicBezTo>
                  <a:pt x="1589" y="1233"/>
                  <a:pt x="1233" y="1589"/>
                  <a:pt x="795" y="1589"/>
                </a:cubicBezTo>
                <a:lnTo>
                  <a:pt x="795" y="1589"/>
                </a:lnTo>
                <a:cubicBezTo>
                  <a:pt x="356" y="1589"/>
                  <a:pt x="0" y="1233"/>
                  <a:pt x="0" y="794"/>
                </a:cubicBezTo>
                <a:lnTo>
                  <a:pt x="0" y="794"/>
                </a:lnTo>
                <a:cubicBezTo>
                  <a:pt x="0" y="356"/>
                  <a:pt x="356" y="0"/>
                  <a:pt x="795" y="0"/>
                </a:cubicBezTo>
                <a:lnTo>
                  <a:pt x="795" y="0"/>
                </a:lnTo>
                <a:cubicBezTo>
                  <a:pt x="1233" y="0"/>
                  <a:pt x="1589" y="356"/>
                  <a:pt x="1589" y="794"/>
                </a:cubicBezTo>
              </a:path>
            </a:pathLst>
          </a:custGeom>
          <a:solidFill>
            <a:srgbClr val="8AB9D8">
              <a:alpha val="47000"/>
            </a:srgbClr>
          </a:solidFill>
          <a:ln>
            <a:noFill/>
          </a:ln>
          <a:effectLst/>
        </p:spPr>
        <p:txBody>
          <a:bodyPr wrap="none" anchor="ctr"/>
          <a:lstStyle/>
          <a:p>
            <a:endParaRPr lang="en-US" sz="3599" dirty="0">
              <a:latin typeface="Poppins" pitchFamily="2" charset="77"/>
            </a:endParaRPr>
          </a:p>
        </p:txBody>
      </p:sp>
      <p:sp>
        <p:nvSpPr>
          <p:cNvPr id="4" name="Freeform 139">
            <a:extLst>
              <a:ext uri="{FF2B5EF4-FFF2-40B4-BE49-F238E27FC236}">
                <a16:creationId xmlns:a16="http://schemas.microsoft.com/office/drawing/2014/main" id="{449E936F-F3D3-30B6-4C54-DC70DF4E1D0C}"/>
              </a:ext>
            </a:extLst>
          </p:cNvPr>
          <p:cNvSpPr>
            <a:spLocks noChangeArrowheads="1"/>
          </p:cNvSpPr>
          <p:nvPr/>
        </p:nvSpPr>
        <p:spPr bwMode="auto">
          <a:xfrm>
            <a:off x="9258979" y="-296136"/>
            <a:ext cx="3048295" cy="2958019"/>
          </a:xfrm>
          <a:custGeom>
            <a:avLst/>
            <a:gdLst>
              <a:gd name="T0" fmla="*/ 1589 w 1590"/>
              <a:gd name="T1" fmla="*/ 794 h 1589"/>
              <a:gd name="T2" fmla="*/ 1589 w 1590"/>
              <a:gd name="T3" fmla="*/ 794 h 1589"/>
              <a:gd name="T4" fmla="*/ 795 w 1590"/>
              <a:gd name="T5" fmla="*/ 1588 h 1589"/>
              <a:gd name="T6" fmla="*/ 795 w 1590"/>
              <a:gd name="T7" fmla="*/ 1588 h 1589"/>
              <a:gd name="T8" fmla="*/ 0 w 1590"/>
              <a:gd name="T9" fmla="*/ 794 h 1589"/>
              <a:gd name="T10" fmla="*/ 0 w 1590"/>
              <a:gd name="T11" fmla="*/ 794 h 1589"/>
              <a:gd name="T12" fmla="*/ 795 w 1590"/>
              <a:gd name="T13" fmla="*/ 0 h 1589"/>
              <a:gd name="T14" fmla="*/ 795 w 1590"/>
              <a:gd name="T15" fmla="*/ 0 h 1589"/>
              <a:gd name="T16" fmla="*/ 1589 w 1590"/>
              <a:gd name="T17" fmla="*/ 794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0" h="1589">
                <a:moveTo>
                  <a:pt x="1589" y="794"/>
                </a:moveTo>
                <a:lnTo>
                  <a:pt x="1589" y="794"/>
                </a:lnTo>
                <a:cubicBezTo>
                  <a:pt x="1589" y="1233"/>
                  <a:pt x="1233" y="1588"/>
                  <a:pt x="795" y="1588"/>
                </a:cubicBezTo>
                <a:lnTo>
                  <a:pt x="795" y="1588"/>
                </a:lnTo>
                <a:cubicBezTo>
                  <a:pt x="356" y="1588"/>
                  <a:pt x="0" y="1233"/>
                  <a:pt x="0" y="794"/>
                </a:cubicBezTo>
                <a:lnTo>
                  <a:pt x="0" y="794"/>
                </a:lnTo>
                <a:cubicBezTo>
                  <a:pt x="0" y="355"/>
                  <a:pt x="356" y="0"/>
                  <a:pt x="795" y="0"/>
                </a:cubicBezTo>
                <a:lnTo>
                  <a:pt x="795" y="0"/>
                </a:lnTo>
                <a:cubicBezTo>
                  <a:pt x="1233" y="0"/>
                  <a:pt x="1589" y="355"/>
                  <a:pt x="1589" y="794"/>
                </a:cubicBezTo>
              </a:path>
            </a:pathLst>
          </a:custGeom>
          <a:solidFill>
            <a:srgbClr val="4E6BAC">
              <a:alpha val="50000"/>
            </a:srgbClr>
          </a:solidFill>
          <a:ln>
            <a:noFill/>
          </a:ln>
          <a:effectLst/>
        </p:spPr>
        <p:txBody>
          <a:bodyPr wrap="none" anchor="ctr"/>
          <a:lstStyle/>
          <a:p>
            <a:endParaRPr lang="en-US" sz="3599" dirty="0">
              <a:latin typeface="Poppins" pitchFamily="2" charset="77"/>
            </a:endParaRPr>
          </a:p>
        </p:txBody>
      </p:sp>
      <p:sp>
        <p:nvSpPr>
          <p:cNvPr id="6" name="Freeform 141">
            <a:extLst>
              <a:ext uri="{FF2B5EF4-FFF2-40B4-BE49-F238E27FC236}">
                <a16:creationId xmlns:a16="http://schemas.microsoft.com/office/drawing/2014/main" id="{E51D6DD7-F0C1-8C9B-5FDA-A90059BCA816}"/>
              </a:ext>
            </a:extLst>
          </p:cNvPr>
          <p:cNvSpPr>
            <a:spLocks noChangeArrowheads="1"/>
          </p:cNvSpPr>
          <p:nvPr/>
        </p:nvSpPr>
        <p:spPr bwMode="auto">
          <a:xfrm>
            <a:off x="-831025" y="-656470"/>
            <a:ext cx="3340071" cy="3369724"/>
          </a:xfrm>
          <a:custGeom>
            <a:avLst/>
            <a:gdLst>
              <a:gd name="T0" fmla="*/ 1589 w 1590"/>
              <a:gd name="T1" fmla="*/ 794 h 1590"/>
              <a:gd name="T2" fmla="*/ 1589 w 1590"/>
              <a:gd name="T3" fmla="*/ 794 h 1590"/>
              <a:gd name="T4" fmla="*/ 795 w 1590"/>
              <a:gd name="T5" fmla="*/ 1589 h 1590"/>
              <a:gd name="T6" fmla="*/ 795 w 1590"/>
              <a:gd name="T7" fmla="*/ 1589 h 1590"/>
              <a:gd name="T8" fmla="*/ 0 w 1590"/>
              <a:gd name="T9" fmla="*/ 794 h 1590"/>
              <a:gd name="T10" fmla="*/ 0 w 1590"/>
              <a:gd name="T11" fmla="*/ 794 h 1590"/>
              <a:gd name="T12" fmla="*/ 795 w 1590"/>
              <a:gd name="T13" fmla="*/ 0 h 1590"/>
              <a:gd name="T14" fmla="*/ 795 w 1590"/>
              <a:gd name="T15" fmla="*/ 0 h 1590"/>
              <a:gd name="T16" fmla="*/ 1589 w 1590"/>
              <a:gd name="T17" fmla="*/ 794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0" h="1590">
                <a:moveTo>
                  <a:pt x="1589" y="794"/>
                </a:moveTo>
                <a:lnTo>
                  <a:pt x="1589" y="794"/>
                </a:lnTo>
                <a:cubicBezTo>
                  <a:pt x="1589" y="1233"/>
                  <a:pt x="1233" y="1589"/>
                  <a:pt x="795" y="1589"/>
                </a:cubicBezTo>
                <a:lnTo>
                  <a:pt x="795" y="1589"/>
                </a:lnTo>
                <a:cubicBezTo>
                  <a:pt x="356" y="1589"/>
                  <a:pt x="0" y="1233"/>
                  <a:pt x="0" y="794"/>
                </a:cubicBezTo>
                <a:lnTo>
                  <a:pt x="0" y="794"/>
                </a:lnTo>
                <a:cubicBezTo>
                  <a:pt x="0" y="355"/>
                  <a:pt x="356" y="0"/>
                  <a:pt x="795" y="0"/>
                </a:cubicBezTo>
                <a:lnTo>
                  <a:pt x="795" y="0"/>
                </a:lnTo>
                <a:cubicBezTo>
                  <a:pt x="1233" y="0"/>
                  <a:pt x="1589" y="355"/>
                  <a:pt x="1589" y="794"/>
                </a:cubicBezTo>
              </a:path>
            </a:pathLst>
          </a:custGeom>
          <a:solidFill>
            <a:srgbClr val="FFD25F">
              <a:alpha val="59000"/>
            </a:srgbClr>
          </a:solidFill>
          <a:ln>
            <a:noFill/>
          </a:ln>
          <a:effectLst/>
        </p:spPr>
        <p:txBody>
          <a:bodyPr wrap="none" anchor="ctr"/>
          <a:lstStyle/>
          <a:p>
            <a:endParaRPr lang="en-US" sz="3599" dirty="0">
              <a:latin typeface="Poppins" pitchFamily="2" charset="77"/>
            </a:endParaRPr>
          </a:p>
        </p:txBody>
      </p:sp>
      <p:sp>
        <p:nvSpPr>
          <p:cNvPr id="22" name="Rounded Rectangle 21"/>
          <p:cNvSpPr/>
          <p:nvPr/>
        </p:nvSpPr>
        <p:spPr>
          <a:xfrm>
            <a:off x="1447902" y="1157273"/>
            <a:ext cx="1883767" cy="655403"/>
          </a:xfrm>
          <a:prstGeom prst="roundRect">
            <a:avLst/>
          </a:prstGeom>
          <a:solidFill>
            <a:srgbClr val="4E6BAC"/>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effectLst>
                  <a:outerShdw blurRad="38100" dist="38100" dir="2700000" algn="tl">
                    <a:srgbClr val="000000">
                      <a:alpha val="43137"/>
                    </a:srgbClr>
                  </a:outerShdw>
                </a:effectLst>
                <a:ea typeface="Adobe Gothic Std B" panose="020B0800000000000000" pitchFamily="34" charset="-128"/>
              </a:rPr>
              <a:t>WARM-UP</a:t>
            </a:r>
            <a:endParaRPr lang="en-GB" sz="2000" b="1" dirty="0">
              <a:solidFill>
                <a:schemeClr val="bg1"/>
              </a:solidFill>
              <a:effectLst>
                <a:outerShdw blurRad="38100" dist="38100" dir="2700000" algn="tl">
                  <a:srgbClr val="000000">
                    <a:alpha val="43137"/>
                  </a:srgbClr>
                </a:outerShdw>
              </a:effectLst>
              <a:ea typeface="Adobe Gothic Std B" panose="020B0800000000000000" pitchFamily="34" charset="-128"/>
            </a:endParaRPr>
          </a:p>
        </p:txBody>
      </p:sp>
      <p:sp>
        <p:nvSpPr>
          <p:cNvPr id="23" name="Rounded Rectangle 22"/>
          <p:cNvSpPr/>
          <p:nvPr/>
        </p:nvSpPr>
        <p:spPr>
          <a:xfrm>
            <a:off x="3066300" y="2232284"/>
            <a:ext cx="1950733" cy="655403"/>
          </a:xfrm>
          <a:prstGeom prst="roundRect">
            <a:avLst/>
          </a:prstGeom>
          <a:solidFill>
            <a:srgbClr val="4E6BAC"/>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effectLst>
                  <a:outerShdw blurRad="38100" dist="38100" dir="2700000" algn="tl">
                    <a:srgbClr val="000000">
                      <a:alpha val="43137"/>
                    </a:srgbClr>
                  </a:outerShdw>
                </a:effectLst>
                <a:ea typeface="Adobe Gothic Std B" panose="020B0800000000000000" pitchFamily="34" charset="-128"/>
              </a:rPr>
              <a:t>PRE- READING</a:t>
            </a:r>
            <a:endParaRPr lang="en-GB" sz="2000" b="1" dirty="0">
              <a:solidFill>
                <a:schemeClr val="bg1"/>
              </a:solidFill>
              <a:effectLst>
                <a:outerShdw blurRad="38100" dist="38100" dir="2700000" algn="tl">
                  <a:srgbClr val="000000">
                    <a:alpha val="43137"/>
                  </a:srgbClr>
                </a:outerShdw>
              </a:effectLst>
              <a:ea typeface="Adobe Gothic Std B" panose="020B0800000000000000" pitchFamily="34" charset="-128"/>
            </a:endParaRPr>
          </a:p>
        </p:txBody>
      </p:sp>
      <p:sp>
        <p:nvSpPr>
          <p:cNvPr id="24" name="Rounded Rectangle 23"/>
          <p:cNvSpPr/>
          <p:nvPr/>
        </p:nvSpPr>
        <p:spPr>
          <a:xfrm>
            <a:off x="1380936" y="3423459"/>
            <a:ext cx="1950733" cy="710205"/>
          </a:xfrm>
          <a:prstGeom prst="roundRect">
            <a:avLst/>
          </a:prstGeom>
          <a:solidFill>
            <a:srgbClr val="4E6BAC"/>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effectLst>
                  <a:outerShdw blurRad="38100" dist="38100" dir="2700000" algn="tl">
                    <a:srgbClr val="000000">
                      <a:alpha val="43137"/>
                    </a:srgbClr>
                  </a:outerShdw>
                </a:effectLst>
                <a:ea typeface="Adobe Gothic Std B" panose="020B0800000000000000" pitchFamily="34" charset="-128"/>
              </a:rPr>
              <a:t>WHILE- READING</a:t>
            </a:r>
          </a:p>
        </p:txBody>
      </p:sp>
      <p:sp>
        <p:nvSpPr>
          <p:cNvPr id="25" name="Rectangle 24"/>
          <p:cNvSpPr/>
          <p:nvPr/>
        </p:nvSpPr>
        <p:spPr>
          <a:xfrm>
            <a:off x="6007694" y="1147818"/>
            <a:ext cx="4879383" cy="699274"/>
          </a:xfrm>
          <a:prstGeom prst="rect">
            <a:avLst/>
          </a:prstGeom>
          <a:solidFill>
            <a:srgbClr val="FFD2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b="1" dirty="0">
                <a:solidFill>
                  <a:schemeClr val="tx1"/>
                </a:solidFill>
              </a:rPr>
              <a:t>Game: Fishing</a:t>
            </a:r>
          </a:p>
        </p:txBody>
      </p:sp>
      <p:sp>
        <p:nvSpPr>
          <p:cNvPr id="26" name="Rectangle 25"/>
          <p:cNvSpPr/>
          <p:nvPr/>
        </p:nvSpPr>
        <p:spPr>
          <a:xfrm>
            <a:off x="6007694" y="2126522"/>
            <a:ext cx="4879384" cy="699274"/>
          </a:xfrm>
          <a:prstGeom prst="rect">
            <a:avLst/>
          </a:prstGeom>
          <a:solidFill>
            <a:srgbClr val="FFD2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b="1" dirty="0">
                <a:solidFill>
                  <a:schemeClr val="tx1"/>
                </a:solidFill>
              </a:rPr>
              <a:t>Task 1: </a:t>
            </a:r>
            <a:r>
              <a:rPr lang="en-US" dirty="0">
                <a:solidFill>
                  <a:schemeClr val="tx1"/>
                </a:solidFill>
              </a:rPr>
              <a:t>Discuss the questions.</a:t>
            </a:r>
            <a:endParaRPr lang="en-GB" dirty="0">
              <a:solidFill>
                <a:schemeClr val="tx1"/>
              </a:solidFill>
            </a:endParaRPr>
          </a:p>
        </p:txBody>
      </p:sp>
      <p:sp>
        <p:nvSpPr>
          <p:cNvPr id="27" name="Rectangle 26"/>
          <p:cNvSpPr/>
          <p:nvPr/>
        </p:nvSpPr>
        <p:spPr>
          <a:xfrm>
            <a:off x="6007694" y="3052255"/>
            <a:ext cx="4879385" cy="1493966"/>
          </a:xfrm>
          <a:prstGeom prst="rect">
            <a:avLst/>
          </a:prstGeom>
          <a:solidFill>
            <a:srgbClr val="FFD2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b="1" dirty="0">
                <a:solidFill>
                  <a:schemeClr val="tx1"/>
                </a:solidFill>
              </a:rPr>
              <a:t>Task 2: </a:t>
            </a:r>
            <a:r>
              <a:rPr lang="en-US" dirty="0">
                <a:solidFill>
                  <a:schemeClr val="tx1"/>
                </a:solidFill>
              </a:rPr>
              <a:t>Discuss and follow the question</a:t>
            </a:r>
          </a:p>
          <a:p>
            <a:pPr marL="285750" indent="-285750">
              <a:buFont typeface="Arial" panose="020B0604020202020204" pitchFamily="34" charset="0"/>
              <a:buChar char="•"/>
            </a:pPr>
            <a:r>
              <a:rPr lang="en-GB" b="1" dirty="0">
                <a:solidFill>
                  <a:schemeClr val="tx1"/>
                </a:solidFill>
              </a:rPr>
              <a:t>Task 3: </a:t>
            </a:r>
            <a:r>
              <a:rPr lang="en-US" dirty="0">
                <a:solidFill>
                  <a:schemeClr val="tx1"/>
                </a:solidFill>
              </a:rPr>
              <a:t>Match the highlighted words with their meanings.</a:t>
            </a:r>
          </a:p>
          <a:p>
            <a:pPr marL="285750" indent="-285750">
              <a:buFont typeface="Arial" panose="020B0604020202020204" pitchFamily="34" charset="0"/>
              <a:buChar char="•"/>
            </a:pPr>
            <a:r>
              <a:rPr lang="en-US" b="1" dirty="0">
                <a:solidFill>
                  <a:schemeClr val="tx1"/>
                </a:solidFill>
              </a:rPr>
              <a:t>Task 4: </a:t>
            </a:r>
            <a:r>
              <a:rPr lang="en-US" dirty="0">
                <a:solidFill>
                  <a:schemeClr val="tx1"/>
                </a:solidFill>
              </a:rPr>
              <a:t>Answer the question.</a:t>
            </a:r>
          </a:p>
        </p:txBody>
      </p:sp>
      <p:cxnSp>
        <p:nvCxnSpPr>
          <p:cNvPr id="28" name="Curved Connector 27"/>
          <p:cNvCxnSpPr>
            <a:stCxn id="22" idx="3"/>
            <a:endCxn id="23" idx="0"/>
          </p:cNvCxnSpPr>
          <p:nvPr/>
        </p:nvCxnSpPr>
        <p:spPr>
          <a:xfrm>
            <a:off x="3331669" y="1484975"/>
            <a:ext cx="709998" cy="747309"/>
          </a:xfrm>
          <a:prstGeom prst="curvedConnector2">
            <a:avLst/>
          </a:prstGeom>
          <a:ln w="38100">
            <a:solidFill>
              <a:schemeClr val="accent2"/>
            </a:solidFill>
            <a:tailEnd type="triangle"/>
          </a:ln>
        </p:spPr>
        <p:style>
          <a:lnRef idx="1">
            <a:schemeClr val="accent2"/>
          </a:lnRef>
          <a:fillRef idx="0">
            <a:schemeClr val="accent2"/>
          </a:fillRef>
          <a:effectRef idx="0">
            <a:schemeClr val="accent2"/>
          </a:effectRef>
          <a:fontRef idx="minor">
            <a:schemeClr val="tx1"/>
          </a:fontRef>
        </p:style>
      </p:cxnSp>
      <p:cxnSp>
        <p:nvCxnSpPr>
          <p:cNvPr id="29" name="Curved Connector 28"/>
          <p:cNvCxnSpPr>
            <a:stCxn id="23" idx="1"/>
            <a:endCxn id="24" idx="0"/>
          </p:cNvCxnSpPr>
          <p:nvPr/>
        </p:nvCxnSpPr>
        <p:spPr>
          <a:xfrm rot="10800000" flipV="1">
            <a:off x="2356304" y="2559985"/>
            <a:ext cx="709997" cy="863473"/>
          </a:xfrm>
          <a:prstGeom prst="curvedConnector2">
            <a:avLst/>
          </a:prstGeom>
          <a:ln w="38100">
            <a:solidFill>
              <a:schemeClr val="accent2"/>
            </a:solidFill>
            <a:tailEnd type="triangle"/>
          </a:ln>
        </p:spPr>
        <p:style>
          <a:lnRef idx="1">
            <a:schemeClr val="accent2"/>
          </a:lnRef>
          <a:fillRef idx="0">
            <a:schemeClr val="accent2"/>
          </a:fillRef>
          <a:effectRef idx="0">
            <a:schemeClr val="accent2"/>
          </a:effectRef>
          <a:fontRef idx="minor">
            <a:schemeClr val="tx1"/>
          </a:fontRef>
        </p:style>
      </p:cxnSp>
      <p:sp>
        <p:nvSpPr>
          <p:cNvPr id="31" name="Rounded Rectangle 30"/>
          <p:cNvSpPr/>
          <p:nvPr/>
        </p:nvSpPr>
        <p:spPr>
          <a:xfrm>
            <a:off x="2950166" y="4664063"/>
            <a:ext cx="2183000" cy="666149"/>
          </a:xfrm>
          <a:prstGeom prst="roundRect">
            <a:avLst/>
          </a:prstGeom>
          <a:solidFill>
            <a:srgbClr val="4E6BAC"/>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effectLst>
                  <a:outerShdw blurRad="38100" dist="38100" dir="2700000" algn="tl">
                    <a:srgbClr val="000000">
                      <a:alpha val="43137"/>
                    </a:srgbClr>
                  </a:outerShdw>
                </a:effectLst>
              </a:rPr>
              <a:t>POST- READING</a:t>
            </a:r>
            <a:endParaRPr lang="en-GB" sz="2000" b="1" dirty="0">
              <a:solidFill>
                <a:schemeClr val="bg1"/>
              </a:solidFill>
              <a:effectLst>
                <a:outerShdw blurRad="38100" dist="38100" dir="2700000" algn="tl">
                  <a:srgbClr val="000000">
                    <a:alpha val="43137"/>
                  </a:srgbClr>
                </a:outerShdw>
              </a:effectLst>
              <a:ea typeface="Adobe Gothic Std B" panose="020B0800000000000000" pitchFamily="34" charset="-128"/>
            </a:endParaRPr>
          </a:p>
        </p:txBody>
      </p:sp>
      <p:sp>
        <p:nvSpPr>
          <p:cNvPr id="32" name="Rectangle 31"/>
          <p:cNvSpPr/>
          <p:nvPr/>
        </p:nvSpPr>
        <p:spPr>
          <a:xfrm>
            <a:off x="6014333" y="5675812"/>
            <a:ext cx="4879382" cy="684962"/>
          </a:xfrm>
          <a:prstGeom prst="rect">
            <a:avLst/>
          </a:prstGeom>
          <a:solidFill>
            <a:srgbClr val="FFD2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b="1" dirty="0">
                <a:solidFill>
                  <a:schemeClr val="tx1"/>
                </a:solidFill>
              </a:rPr>
              <a:t>Wrap-up</a:t>
            </a:r>
          </a:p>
          <a:p>
            <a:pPr marL="285750" indent="-285750">
              <a:buFont typeface="Arial" panose="020B0604020202020204" pitchFamily="34" charset="0"/>
              <a:buChar char="•"/>
            </a:pPr>
            <a:r>
              <a:rPr lang="en-US" b="1" dirty="0">
                <a:solidFill>
                  <a:schemeClr val="tx1"/>
                </a:solidFill>
              </a:rPr>
              <a:t>Homework</a:t>
            </a:r>
            <a:endParaRPr lang="en-GB" b="1" dirty="0">
              <a:solidFill>
                <a:schemeClr val="tx1"/>
              </a:solidFill>
            </a:endParaRPr>
          </a:p>
        </p:txBody>
      </p:sp>
      <p:cxnSp>
        <p:nvCxnSpPr>
          <p:cNvPr id="33" name="Curved Connector 32"/>
          <p:cNvCxnSpPr>
            <a:stCxn id="31" idx="1"/>
            <a:endCxn id="34" idx="0"/>
          </p:cNvCxnSpPr>
          <p:nvPr/>
        </p:nvCxnSpPr>
        <p:spPr>
          <a:xfrm rot="10800000" flipV="1">
            <a:off x="2389786" y="4997138"/>
            <a:ext cx="560381" cy="777152"/>
          </a:xfrm>
          <a:prstGeom prst="curvedConnector2">
            <a:avLst/>
          </a:prstGeom>
          <a:ln w="38100">
            <a:solidFill>
              <a:schemeClr val="accent2"/>
            </a:solidFill>
            <a:tailEnd type="triangle"/>
          </a:ln>
        </p:spPr>
        <p:style>
          <a:lnRef idx="1">
            <a:schemeClr val="accent2"/>
          </a:lnRef>
          <a:fillRef idx="0">
            <a:schemeClr val="accent2"/>
          </a:fillRef>
          <a:effectRef idx="0">
            <a:schemeClr val="accent2"/>
          </a:effectRef>
          <a:fontRef idx="minor">
            <a:schemeClr val="tx1"/>
          </a:fontRef>
        </p:style>
      </p:cxnSp>
      <p:sp>
        <p:nvSpPr>
          <p:cNvPr id="34" name="Rounded Rectangle 33"/>
          <p:cNvSpPr/>
          <p:nvPr/>
        </p:nvSpPr>
        <p:spPr>
          <a:xfrm>
            <a:off x="1298285" y="5774290"/>
            <a:ext cx="2183000" cy="666149"/>
          </a:xfrm>
          <a:prstGeom prst="roundRect">
            <a:avLst/>
          </a:prstGeom>
          <a:solidFill>
            <a:srgbClr val="4E6BAC"/>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effectLst>
                  <a:outerShdw blurRad="38100" dist="38100" dir="2700000" algn="tl">
                    <a:srgbClr val="000000">
                      <a:alpha val="43137"/>
                    </a:srgbClr>
                  </a:outerShdw>
                </a:effectLst>
                <a:ea typeface="Adobe Gothic Std B" panose="020B0800000000000000" pitchFamily="34" charset="-128"/>
              </a:rPr>
              <a:t>CONSOLIDATION</a:t>
            </a:r>
            <a:endParaRPr lang="en-GB" sz="2000" b="1" dirty="0">
              <a:solidFill>
                <a:schemeClr val="bg1"/>
              </a:solidFill>
              <a:effectLst>
                <a:outerShdw blurRad="38100" dist="38100" dir="2700000" algn="tl">
                  <a:srgbClr val="000000">
                    <a:alpha val="43137"/>
                  </a:srgbClr>
                </a:outerShdw>
              </a:effectLst>
              <a:ea typeface="Adobe Gothic Std B" panose="020B0800000000000000" pitchFamily="34" charset="-128"/>
            </a:endParaRPr>
          </a:p>
        </p:txBody>
      </p:sp>
      <p:cxnSp>
        <p:nvCxnSpPr>
          <p:cNvPr id="35" name="Curved Connector 34"/>
          <p:cNvCxnSpPr>
            <a:stCxn id="24" idx="3"/>
            <a:endCxn id="31" idx="0"/>
          </p:cNvCxnSpPr>
          <p:nvPr/>
        </p:nvCxnSpPr>
        <p:spPr>
          <a:xfrm>
            <a:off x="3331669" y="3778562"/>
            <a:ext cx="709997" cy="885501"/>
          </a:xfrm>
          <a:prstGeom prst="curvedConnector2">
            <a:avLst/>
          </a:prstGeom>
          <a:ln w="38100">
            <a:solidFill>
              <a:schemeClr val="accent2"/>
            </a:solidFill>
            <a:tailEnd type="triangle"/>
          </a:ln>
        </p:spPr>
        <p:style>
          <a:lnRef idx="1">
            <a:schemeClr val="accent2"/>
          </a:lnRef>
          <a:fillRef idx="0">
            <a:schemeClr val="accent2"/>
          </a:fillRef>
          <a:effectRef idx="0">
            <a:schemeClr val="accent2"/>
          </a:effectRef>
          <a:fontRef idx="minor">
            <a:schemeClr val="tx1"/>
          </a:fontRef>
        </p:style>
      </p:cxnSp>
      <p:sp>
        <p:nvSpPr>
          <p:cNvPr id="37" name="Rectangle 36"/>
          <p:cNvSpPr/>
          <p:nvPr/>
        </p:nvSpPr>
        <p:spPr>
          <a:xfrm>
            <a:off x="6007694" y="4777942"/>
            <a:ext cx="4879382" cy="666149"/>
          </a:xfrm>
          <a:prstGeom prst="rect">
            <a:avLst/>
          </a:prstGeom>
          <a:solidFill>
            <a:srgbClr val="FFD2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b="1" dirty="0">
                <a:solidFill>
                  <a:schemeClr val="tx1"/>
                </a:solidFill>
              </a:rPr>
              <a:t>Task 5: </a:t>
            </a:r>
            <a:r>
              <a:rPr lang="en-GB" dirty="0">
                <a:solidFill>
                  <a:schemeClr val="tx1"/>
                </a:solidFill>
              </a:rPr>
              <a:t>Discussion</a:t>
            </a:r>
          </a:p>
        </p:txBody>
      </p:sp>
      <p:sp>
        <p:nvSpPr>
          <p:cNvPr id="30" name="Rectangle 29"/>
          <p:cNvSpPr/>
          <p:nvPr/>
        </p:nvSpPr>
        <p:spPr>
          <a:xfrm>
            <a:off x="3696080" y="307352"/>
            <a:ext cx="1788954" cy="44248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solidFill>
                  <a:schemeClr val="accent2">
                    <a:lumMod val="50000"/>
                  </a:schemeClr>
                </a:solidFill>
                <a:latin typeface="Bookman Old Style" pitchFamily="18" charset="0"/>
              </a:rPr>
              <a:t>LESSON 3</a:t>
            </a:r>
          </a:p>
        </p:txBody>
      </p:sp>
      <p:sp>
        <p:nvSpPr>
          <p:cNvPr id="36" name="Rectangle 35"/>
          <p:cNvSpPr/>
          <p:nvPr/>
        </p:nvSpPr>
        <p:spPr>
          <a:xfrm>
            <a:off x="5760331" y="307352"/>
            <a:ext cx="2311614" cy="438381"/>
          </a:xfrm>
          <a:prstGeom prst="rect">
            <a:avLst/>
          </a:prstGeom>
          <a:solidFill>
            <a:schemeClr val="accent2">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UTM Facebook K&amp;T" panose="02040603050506020204" pitchFamily="18" charset="0"/>
              </a:rPr>
              <a:t>READING</a:t>
            </a:r>
          </a:p>
        </p:txBody>
      </p:sp>
      <p:sp>
        <p:nvSpPr>
          <p:cNvPr id="17" name="Google Shape;3301;p27">
            <a:extLst>
              <a:ext uri="{FF2B5EF4-FFF2-40B4-BE49-F238E27FC236}">
                <a16:creationId xmlns:a16="http://schemas.microsoft.com/office/drawing/2014/main" id="{0F9ADC0E-99CD-97FC-895E-2221ECEF9E49}"/>
              </a:ext>
            </a:extLst>
          </p:cNvPr>
          <p:cNvSpPr/>
          <p:nvPr/>
        </p:nvSpPr>
        <p:spPr>
          <a:xfrm>
            <a:off x="431215" y="307352"/>
            <a:ext cx="656209" cy="656146"/>
          </a:xfrm>
          <a:custGeom>
            <a:avLst/>
            <a:gdLst/>
            <a:ahLst/>
            <a:cxnLst/>
            <a:rect l="l" t="t" r="r" b="b"/>
            <a:pathLst>
              <a:path w="10381" h="10380" extrusionOk="0">
                <a:moveTo>
                  <a:pt x="5190" y="1"/>
                </a:moveTo>
                <a:cubicBezTo>
                  <a:pt x="3814" y="1"/>
                  <a:pt x="2494" y="547"/>
                  <a:pt x="1520" y="1520"/>
                </a:cubicBezTo>
                <a:cubicBezTo>
                  <a:pt x="547" y="2494"/>
                  <a:pt x="0" y="3814"/>
                  <a:pt x="0" y="5190"/>
                </a:cubicBezTo>
                <a:cubicBezTo>
                  <a:pt x="0" y="6566"/>
                  <a:pt x="547" y="7887"/>
                  <a:pt x="1520" y="8860"/>
                </a:cubicBezTo>
                <a:cubicBezTo>
                  <a:pt x="2494" y="9833"/>
                  <a:pt x="3814" y="10380"/>
                  <a:pt x="5190" y="10380"/>
                </a:cubicBezTo>
                <a:cubicBezTo>
                  <a:pt x="6566" y="10380"/>
                  <a:pt x="7887" y="9833"/>
                  <a:pt x="8860" y="8860"/>
                </a:cubicBezTo>
                <a:cubicBezTo>
                  <a:pt x="9833" y="7887"/>
                  <a:pt x="10381" y="6566"/>
                  <a:pt x="10381" y="5190"/>
                </a:cubicBezTo>
                <a:cubicBezTo>
                  <a:pt x="10381" y="3814"/>
                  <a:pt x="9833" y="2494"/>
                  <a:pt x="8860" y="1520"/>
                </a:cubicBezTo>
                <a:cubicBezTo>
                  <a:pt x="7887" y="547"/>
                  <a:pt x="6566" y="1"/>
                  <a:pt x="5190" y="1"/>
                </a:cubicBezTo>
                <a:close/>
              </a:path>
            </a:pathLst>
          </a:custGeom>
          <a:solidFill>
            <a:srgbClr val="1E2F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302;p27">
            <a:extLst>
              <a:ext uri="{FF2B5EF4-FFF2-40B4-BE49-F238E27FC236}">
                <a16:creationId xmlns:a16="http://schemas.microsoft.com/office/drawing/2014/main" id="{DE7F7204-BECE-55A3-93E2-098041C5B8B3}"/>
              </a:ext>
            </a:extLst>
          </p:cNvPr>
          <p:cNvSpPr/>
          <p:nvPr/>
        </p:nvSpPr>
        <p:spPr>
          <a:xfrm>
            <a:off x="637274" y="435924"/>
            <a:ext cx="253166" cy="306644"/>
          </a:xfrm>
          <a:custGeom>
            <a:avLst/>
            <a:gdLst/>
            <a:ahLst/>
            <a:cxnLst/>
            <a:rect l="l" t="t" r="r" b="b"/>
            <a:pathLst>
              <a:path w="4005" h="4851" extrusionOk="0">
                <a:moveTo>
                  <a:pt x="2003" y="1"/>
                </a:moveTo>
                <a:lnTo>
                  <a:pt x="468" y="2039"/>
                </a:lnTo>
                <a:lnTo>
                  <a:pt x="1185" y="2039"/>
                </a:lnTo>
                <a:lnTo>
                  <a:pt x="137" y="3430"/>
                </a:lnTo>
                <a:lnTo>
                  <a:pt x="1045" y="3430"/>
                </a:lnTo>
                <a:lnTo>
                  <a:pt x="1" y="4851"/>
                </a:lnTo>
                <a:lnTo>
                  <a:pt x="4004" y="4851"/>
                </a:lnTo>
                <a:lnTo>
                  <a:pt x="2960" y="3430"/>
                </a:lnTo>
                <a:lnTo>
                  <a:pt x="3868" y="3430"/>
                </a:lnTo>
                <a:lnTo>
                  <a:pt x="2821" y="2039"/>
                </a:lnTo>
                <a:lnTo>
                  <a:pt x="3538" y="2039"/>
                </a:lnTo>
                <a:lnTo>
                  <a:pt x="2003"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3303;p27">
            <a:extLst>
              <a:ext uri="{FF2B5EF4-FFF2-40B4-BE49-F238E27FC236}">
                <a16:creationId xmlns:a16="http://schemas.microsoft.com/office/drawing/2014/main" id="{0A3B8526-2154-6D8F-5DCF-91A5E543FB5B}"/>
              </a:ext>
            </a:extLst>
          </p:cNvPr>
          <p:cNvSpPr/>
          <p:nvPr/>
        </p:nvSpPr>
        <p:spPr>
          <a:xfrm>
            <a:off x="729067" y="769426"/>
            <a:ext cx="60684" cy="62391"/>
          </a:xfrm>
          <a:custGeom>
            <a:avLst/>
            <a:gdLst/>
            <a:ahLst/>
            <a:cxnLst/>
            <a:rect l="l" t="t" r="r" b="b"/>
            <a:pathLst>
              <a:path w="960" h="987" extrusionOk="0">
                <a:moveTo>
                  <a:pt x="0" y="0"/>
                </a:moveTo>
                <a:lnTo>
                  <a:pt x="0" y="987"/>
                </a:lnTo>
                <a:lnTo>
                  <a:pt x="960" y="987"/>
                </a:lnTo>
                <a:lnTo>
                  <a:pt x="960"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0" name="Google Shape;3306;p27">
            <a:extLst>
              <a:ext uri="{FF2B5EF4-FFF2-40B4-BE49-F238E27FC236}">
                <a16:creationId xmlns:a16="http://schemas.microsoft.com/office/drawing/2014/main" id="{48D42C3D-38B9-A725-60DE-83E6E5108621}"/>
              </a:ext>
            </a:extLst>
          </p:cNvPr>
          <p:cNvGrpSpPr/>
          <p:nvPr/>
        </p:nvGrpSpPr>
        <p:grpSpPr>
          <a:xfrm>
            <a:off x="510905" y="5111016"/>
            <a:ext cx="656209" cy="656209"/>
            <a:chOff x="2839501" y="3850250"/>
            <a:chExt cx="656209" cy="656209"/>
          </a:xfrm>
        </p:grpSpPr>
        <p:sp>
          <p:nvSpPr>
            <p:cNvPr id="21" name="Google Shape;3307;p27">
              <a:extLst>
                <a:ext uri="{FF2B5EF4-FFF2-40B4-BE49-F238E27FC236}">
                  <a16:creationId xmlns:a16="http://schemas.microsoft.com/office/drawing/2014/main" id="{8B6BA0F7-11B7-534F-AE3D-E2BBFB1A5BBB}"/>
                </a:ext>
              </a:extLst>
            </p:cNvPr>
            <p:cNvSpPr/>
            <p:nvPr/>
          </p:nvSpPr>
          <p:spPr>
            <a:xfrm>
              <a:off x="2839501" y="3850250"/>
              <a:ext cx="656209" cy="656209"/>
            </a:xfrm>
            <a:custGeom>
              <a:avLst/>
              <a:gdLst/>
              <a:ahLst/>
              <a:cxnLst/>
              <a:rect l="l" t="t" r="r" b="b"/>
              <a:pathLst>
                <a:path w="10381" h="10381" extrusionOk="0">
                  <a:moveTo>
                    <a:pt x="5191" y="0"/>
                  </a:moveTo>
                  <a:cubicBezTo>
                    <a:pt x="3814" y="0"/>
                    <a:pt x="2494" y="546"/>
                    <a:pt x="1521" y="1520"/>
                  </a:cubicBezTo>
                  <a:cubicBezTo>
                    <a:pt x="548" y="2494"/>
                    <a:pt x="0" y="3813"/>
                    <a:pt x="0" y="5190"/>
                  </a:cubicBezTo>
                  <a:cubicBezTo>
                    <a:pt x="0" y="6567"/>
                    <a:pt x="548" y="7887"/>
                    <a:pt x="1521" y="8860"/>
                  </a:cubicBezTo>
                  <a:cubicBezTo>
                    <a:pt x="2494" y="9833"/>
                    <a:pt x="3814" y="10380"/>
                    <a:pt x="5191" y="10380"/>
                  </a:cubicBezTo>
                  <a:cubicBezTo>
                    <a:pt x="6567" y="10380"/>
                    <a:pt x="7887" y="9833"/>
                    <a:pt x="8861" y="8860"/>
                  </a:cubicBezTo>
                  <a:cubicBezTo>
                    <a:pt x="9834" y="7887"/>
                    <a:pt x="10381" y="6567"/>
                    <a:pt x="10381" y="5190"/>
                  </a:cubicBezTo>
                  <a:cubicBezTo>
                    <a:pt x="10381" y="3813"/>
                    <a:pt x="9834" y="2494"/>
                    <a:pt x="8861" y="1520"/>
                  </a:cubicBezTo>
                  <a:cubicBezTo>
                    <a:pt x="7887" y="546"/>
                    <a:pt x="6567" y="0"/>
                    <a:pt x="5191" y="0"/>
                  </a:cubicBezTo>
                  <a:close/>
                </a:path>
              </a:pathLst>
            </a:custGeom>
            <a:solidFill>
              <a:srgbClr val="DAA6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308;p27">
              <a:extLst>
                <a:ext uri="{FF2B5EF4-FFF2-40B4-BE49-F238E27FC236}">
                  <a16:creationId xmlns:a16="http://schemas.microsoft.com/office/drawing/2014/main" id="{C79FE2E2-BB23-8780-53EA-A160F318FD12}"/>
                </a:ext>
              </a:extLst>
            </p:cNvPr>
            <p:cNvSpPr/>
            <p:nvPr/>
          </p:nvSpPr>
          <p:spPr>
            <a:xfrm>
              <a:off x="3038048" y="4055686"/>
              <a:ext cx="256200" cy="261826"/>
            </a:xfrm>
            <a:custGeom>
              <a:avLst/>
              <a:gdLst/>
              <a:ahLst/>
              <a:cxnLst/>
              <a:rect l="l" t="t" r="r" b="b"/>
              <a:pathLst>
                <a:path w="4053" h="4142" extrusionOk="0">
                  <a:moveTo>
                    <a:pt x="2027" y="1"/>
                  </a:moveTo>
                  <a:lnTo>
                    <a:pt x="1" y="2036"/>
                  </a:lnTo>
                  <a:lnTo>
                    <a:pt x="1" y="4142"/>
                  </a:lnTo>
                  <a:lnTo>
                    <a:pt x="1091" y="4142"/>
                  </a:lnTo>
                  <a:lnTo>
                    <a:pt x="1091" y="2531"/>
                  </a:lnTo>
                  <a:lnTo>
                    <a:pt x="2961" y="2531"/>
                  </a:lnTo>
                  <a:lnTo>
                    <a:pt x="2961" y="4142"/>
                  </a:lnTo>
                  <a:lnTo>
                    <a:pt x="4052" y="4142"/>
                  </a:lnTo>
                  <a:lnTo>
                    <a:pt x="4052" y="2036"/>
                  </a:lnTo>
                  <a:lnTo>
                    <a:pt x="2027"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309;p27">
              <a:extLst>
                <a:ext uri="{FF2B5EF4-FFF2-40B4-BE49-F238E27FC236}">
                  <a16:creationId xmlns:a16="http://schemas.microsoft.com/office/drawing/2014/main" id="{837BBF51-5C65-E001-4075-DD7543FC651B}"/>
                </a:ext>
              </a:extLst>
            </p:cNvPr>
            <p:cNvSpPr/>
            <p:nvPr/>
          </p:nvSpPr>
          <p:spPr>
            <a:xfrm>
              <a:off x="2974394" y="3980908"/>
              <a:ext cx="383447" cy="192419"/>
            </a:xfrm>
            <a:custGeom>
              <a:avLst/>
              <a:gdLst/>
              <a:ahLst/>
              <a:cxnLst/>
              <a:rect l="l" t="t" r="r" b="b"/>
              <a:pathLst>
                <a:path w="6066" h="3044" extrusionOk="0">
                  <a:moveTo>
                    <a:pt x="3034" y="1"/>
                  </a:moveTo>
                  <a:lnTo>
                    <a:pt x="1" y="3044"/>
                  </a:lnTo>
                  <a:lnTo>
                    <a:pt x="772" y="3044"/>
                  </a:lnTo>
                  <a:lnTo>
                    <a:pt x="3034" y="773"/>
                  </a:lnTo>
                  <a:lnTo>
                    <a:pt x="5295" y="3044"/>
                  </a:lnTo>
                  <a:lnTo>
                    <a:pt x="6065" y="3044"/>
                  </a:lnTo>
                  <a:lnTo>
                    <a:pt x="4983" y="1956"/>
                  </a:lnTo>
                  <a:lnTo>
                    <a:pt x="4983" y="1955"/>
                  </a:lnTo>
                  <a:lnTo>
                    <a:pt x="3034"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0" name="Google Shape;3319;p27">
            <a:extLst>
              <a:ext uri="{FF2B5EF4-FFF2-40B4-BE49-F238E27FC236}">
                <a16:creationId xmlns:a16="http://schemas.microsoft.com/office/drawing/2014/main" id="{8D62A7B3-F192-B9D7-C434-03881D5EF416}"/>
              </a:ext>
            </a:extLst>
          </p:cNvPr>
          <p:cNvSpPr/>
          <p:nvPr/>
        </p:nvSpPr>
        <p:spPr>
          <a:xfrm>
            <a:off x="4823838" y="1341255"/>
            <a:ext cx="656209" cy="656209"/>
          </a:xfrm>
          <a:custGeom>
            <a:avLst/>
            <a:gdLst/>
            <a:ahLst/>
            <a:cxnLst/>
            <a:rect l="l" t="t" r="r" b="b"/>
            <a:pathLst>
              <a:path w="10381" h="10381" extrusionOk="0">
                <a:moveTo>
                  <a:pt x="5191" y="0"/>
                </a:moveTo>
                <a:cubicBezTo>
                  <a:pt x="3815" y="0"/>
                  <a:pt x="2494" y="547"/>
                  <a:pt x="1521" y="1520"/>
                </a:cubicBezTo>
                <a:cubicBezTo>
                  <a:pt x="548" y="2494"/>
                  <a:pt x="0" y="3813"/>
                  <a:pt x="0" y="5191"/>
                </a:cubicBezTo>
                <a:cubicBezTo>
                  <a:pt x="0" y="6567"/>
                  <a:pt x="548" y="7887"/>
                  <a:pt x="1521" y="8860"/>
                </a:cubicBezTo>
                <a:cubicBezTo>
                  <a:pt x="2494" y="9834"/>
                  <a:pt x="3815" y="10380"/>
                  <a:pt x="5191" y="10380"/>
                </a:cubicBezTo>
                <a:cubicBezTo>
                  <a:pt x="6567" y="10380"/>
                  <a:pt x="7887" y="9834"/>
                  <a:pt x="8861" y="8860"/>
                </a:cubicBezTo>
                <a:cubicBezTo>
                  <a:pt x="9834" y="7887"/>
                  <a:pt x="10380" y="6567"/>
                  <a:pt x="10380" y="5191"/>
                </a:cubicBezTo>
                <a:cubicBezTo>
                  <a:pt x="10380" y="3813"/>
                  <a:pt x="9834" y="2494"/>
                  <a:pt x="8861" y="1520"/>
                </a:cubicBezTo>
                <a:cubicBezTo>
                  <a:pt x="7887" y="547"/>
                  <a:pt x="6567" y="0"/>
                  <a:pt x="5191" y="0"/>
                </a:cubicBezTo>
                <a:close/>
              </a:path>
            </a:pathLst>
          </a:custGeom>
          <a:solidFill>
            <a:srgbClr val="F7D75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1" name="Google Shape;3320;p27">
            <a:extLst>
              <a:ext uri="{FF2B5EF4-FFF2-40B4-BE49-F238E27FC236}">
                <a16:creationId xmlns:a16="http://schemas.microsoft.com/office/drawing/2014/main" id="{10E62DFF-7B3C-E6D9-A076-DE555652474A}"/>
              </a:ext>
            </a:extLst>
          </p:cNvPr>
          <p:cNvSpPr/>
          <p:nvPr/>
        </p:nvSpPr>
        <p:spPr>
          <a:xfrm>
            <a:off x="4995709" y="1509144"/>
            <a:ext cx="335089" cy="311638"/>
          </a:xfrm>
          <a:custGeom>
            <a:avLst/>
            <a:gdLst/>
            <a:ahLst/>
            <a:cxnLst/>
            <a:rect l="l" t="t" r="r" b="b"/>
            <a:pathLst>
              <a:path w="5301" h="4930" extrusionOk="0">
                <a:moveTo>
                  <a:pt x="2807" y="758"/>
                </a:moveTo>
                <a:lnTo>
                  <a:pt x="2807" y="1119"/>
                </a:lnTo>
                <a:lnTo>
                  <a:pt x="333" y="1119"/>
                </a:lnTo>
                <a:lnTo>
                  <a:pt x="333" y="758"/>
                </a:lnTo>
                <a:close/>
                <a:moveTo>
                  <a:pt x="2807" y="1761"/>
                </a:moveTo>
                <a:lnTo>
                  <a:pt x="2807" y="2121"/>
                </a:lnTo>
                <a:lnTo>
                  <a:pt x="333" y="2121"/>
                </a:lnTo>
                <a:lnTo>
                  <a:pt x="333" y="1761"/>
                </a:lnTo>
                <a:close/>
                <a:moveTo>
                  <a:pt x="3592" y="2441"/>
                </a:moveTo>
                <a:lnTo>
                  <a:pt x="3592" y="2843"/>
                </a:lnTo>
                <a:lnTo>
                  <a:pt x="3263" y="2843"/>
                </a:lnTo>
                <a:lnTo>
                  <a:pt x="3263" y="2441"/>
                </a:lnTo>
                <a:close/>
                <a:moveTo>
                  <a:pt x="4279" y="2441"/>
                </a:moveTo>
                <a:lnTo>
                  <a:pt x="4279" y="2843"/>
                </a:lnTo>
                <a:lnTo>
                  <a:pt x="3949" y="2843"/>
                </a:lnTo>
                <a:lnTo>
                  <a:pt x="3949" y="2441"/>
                </a:lnTo>
                <a:close/>
                <a:moveTo>
                  <a:pt x="4964" y="2441"/>
                </a:moveTo>
                <a:lnTo>
                  <a:pt x="4964" y="2843"/>
                </a:lnTo>
                <a:lnTo>
                  <a:pt x="4635" y="2843"/>
                </a:lnTo>
                <a:lnTo>
                  <a:pt x="4635" y="2441"/>
                </a:lnTo>
                <a:close/>
                <a:moveTo>
                  <a:pt x="2807" y="2764"/>
                </a:moveTo>
                <a:lnTo>
                  <a:pt x="2807" y="3124"/>
                </a:lnTo>
                <a:lnTo>
                  <a:pt x="333" y="3124"/>
                </a:lnTo>
                <a:lnTo>
                  <a:pt x="333" y="2764"/>
                </a:lnTo>
                <a:close/>
                <a:moveTo>
                  <a:pt x="3592" y="3253"/>
                </a:moveTo>
                <a:lnTo>
                  <a:pt x="3592" y="3654"/>
                </a:lnTo>
                <a:lnTo>
                  <a:pt x="3263" y="3654"/>
                </a:lnTo>
                <a:lnTo>
                  <a:pt x="3263" y="3253"/>
                </a:lnTo>
                <a:close/>
                <a:moveTo>
                  <a:pt x="4279" y="3253"/>
                </a:moveTo>
                <a:lnTo>
                  <a:pt x="4279" y="3654"/>
                </a:lnTo>
                <a:lnTo>
                  <a:pt x="3949" y="3654"/>
                </a:lnTo>
                <a:lnTo>
                  <a:pt x="3949" y="3253"/>
                </a:lnTo>
                <a:close/>
                <a:moveTo>
                  <a:pt x="4964" y="3253"/>
                </a:moveTo>
                <a:lnTo>
                  <a:pt x="4964" y="3654"/>
                </a:lnTo>
                <a:lnTo>
                  <a:pt x="4635" y="3654"/>
                </a:lnTo>
                <a:lnTo>
                  <a:pt x="4635" y="3253"/>
                </a:lnTo>
                <a:close/>
                <a:moveTo>
                  <a:pt x="2807" y="3766"/>
                </a:moveTo>
                <a:lnTo>
                  <a:pt x="2807" y="4125"/>
                </a:lnTo>
                <a:lnTo>
                  <a:pt x="333" y="4125"/>
                </a:lnTo>
                <a:lnTo>
                  <a:pt x="333" y="3766"/>
                </a:lnTo>
                <a:close/>
                <a:moveTo>
                  <a:pt x="3592" y="4066"/>
                </a:moveTo>
                <a:lnTo>
                  <a:pt x="3592" y="4467"/>
                </a:lnTo>
                <a:lnTo>
                  <a:pt x="3263" y="4467"/>
                </a:lnTo>
                <a:lnTo>
                  <a:pt x="3263" y="4066"/>
                </a:lnTo>
                <a:close/>
                <a:moveTo>
                  <a:pt x="4279" y="4066"/>
                </a:moveTo>
                <a:lnTo>
                  <a:pt x="4279" y="4467"/>
                </a:lnTo>
                <a:lnTo>
                  <a:pt x="3949" y="4467"/>
                </a:lnTo>
                <a:lnTo>
                  <a:pt x="3949" y="4066"/>
                </a:lnTo>
                <a:close/>
                <a:moveTo>
                  <a:pt x="4964" y="4066"/>
                </a:moveTo>
                <a:lnTo>
                  <a:pt x="4964" y="4467"/>
                </a:lnTo>
                <a:lnTo>
                  <a:pt x="4635" y="4467"/>
                </a:lnTo>
                <a:lnTo>
                  <a:pt x="4635" y="4066"/>
                </a:lnTo>
                <a:close/>
                <a:moveTo>
                  <a:pt x="1" y="0"/>
                </a:moveTo>
                <a:lnTo>
                  <a:pt x="1" y="4930"/>
                </a:lnTo>
                <a:lnTo>
                  <a:pt x="5301" y="4930"/>
                </a:lnTo>
                <a:lnTo>
                  <a:pt x="5301" y="2031"/>
                </a:lnTo>
                <a:lnTo>
                  <a:pt x="3138" y="2031"/>
                </a:lnTo>
                <a:lnTo>
                  <a:pt x="3138"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nvGrpSpPr>
          <p:cNvPr id="42" name="Google Shape;3322;p27">
            <a:extLst>
              <a:ext uri="{FF2B5EF4-FFF2-40B4-BE49-F238E27FC236}">
                <a16:creationId xmlns:a16="http://schemas.microsoft.com/office/drawing/2014/main" id="{7E097E35-BA5C-0D14-09F6-27B56D668712}"/>
              </a:ext>
            </a:extLst>
          </p:cNvPr>
          <p:cNvGrpSpPr/>
          <p:nvPr/>
        </p:nvGrpSpPr>
        <p:grpSpPr>
          <a:xfrm>
            <a:off x="11353022" y="5675084"/>
            <a:ext cx="656146" cy="656272"/>
            <a:chOff x="6022061" y="2633434"/>
            <a:chExt cx="656146" cy="656272"/>
          </a:xfrm>
        </p:grpSpPr>
        <p:sp>
          <p:nvSpPr>
            <p:cNvPr id="43" name="Google Shape;3323;p27">
              <a:extLst>
                <a:ext uri="{FF2B5EF4-FFF2-40B4-BE49-F238E27FC236}">
                  <a16:creationId xmlns:a16="http://schemas.microsoft.com/office/drawing/2014/main" id="{44CC5920-CA4C-B1A3-AB59-A63EEEB9370A}"/>
                </a:ext>
              </a:extLst>
            </p:cNvPr>
            <p:cNvSpPr/>
            <p:nvPr/>
          </p:nvSpPr>
          <p:spPr>
            <a:xfrm>
              <a:off x="6022061" y="2633434"/>
              <a:ext cx="656146" cy="656272"/>
            </a:xfrm>
            <a:custGeom>
              <a:avLst/>
              <a:gdLst/>
              <a:ahLst/>
              <a:cxnLst/>
              <a:rect l="l" t="t" r="r" b="b"/>
              <a:pathLst>
                <a:path w="10380" h="10382" extrusionOk="0">
                  <a:moveTo>
                    <a:pt x="5190" y="1"/>
                  </a:moveTo>
                  <a:cubicBezTo>
                    <a:pt x="3814" y="1"/>
                    <a:pt x="2493" y="548"/>
                    <a:pt x="1520" y="1521"/>
                  </a:cubicBezTo>
                  <a:cubicBezTo>
                    <a:pt x="547" y="2494"/>
                    <a:pt x="0" y="3815"/>
                    <a:pt x="0" y="5191"/>
                  </a:cubicBezTo>
                  <a:cubicBezTo>
                    <a:pt x="0" y="6568"/>
                    <a:pt x="547" y="7888"/>
                    <a:pt x="1520" y="8862"/>
                  </a:cubicBezTo>
                  <a:cubicBezTo>
                    <a:pt x="2493" y="9835"/>
                    <a:pt x="3814" y="10381"/>
                    <a:pt x="5190" y="10381"/>
                  </a:cubicBezTo>
                  <a:cubicBezTo>
                    <a:pt x="6566" y="10381"/>
                    <a:pt x="7886" y="9835"/>
                    <a:pt x="8860" y="8862"/>
                  </a:cubicBezTo>
                  <a:cubicBezTo>
                    <a:pt x="9833" y="7888"/>
                    <a:pt x="10380" y="6568"/>
                    <a:pt x="10380" y="5191"/>
                  </a:cubicBezTo>
                  <a:cubicBezTo>
                    <a:pt x="10380" y="3815"/>
                    <a:pt x="9833" y="2494"/>
                    <a:pt x="8860" y="1521"/>
                  </a:cubicBezTo>
                  <a:cubicBezTo>
                    <a:pt x="7886" y="548"/>
                    <a:pt x="6566" y="1"/>
                    <a:pt x="5190" y="1"/>
                  </a:cubicBezTo>
                  <a:close/>
                </a:path>
              </a:pathLst>
            </a:custGeom>
            <a:solidFill>
              <a:srgbClr val="4E6BA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3324;p27">
              <a:extLst>
                <a:ext uri="{FF2B5EF4-FFF2-40B4-BE49-F238E27FC236}">
                  <a16:creationId xmlns:a16="http://schemas.microsoft.com/office/drawing/2014/main" id="{9536BF2B-E7F8-42F2-7B1C-AD15565389CA}"/>
                </a:ext>
              </a:extLst>
            </p:cNvPr>
            <p:cNvSpPr/>
            <p:nvPr/>
          </p:nvSpPr>
          <p:spPr>
            <a:xfrm>
              <a:off x="6221113" y="2776038"/>
              <a:ext cx="258349" cy="372258"/>
            </a:xfrm>
            <a:custGeom>
              <a:avLst/>
              <a:gdLst/>
              <a:ahLst/>
              <a:cxnLst/>
              <a:rect l="l" t="t" r="r" b="b"/>
              <a:pathLst>
                <a:path w="4087" h="5889" extrusionOk="0">
                  <a:moveTo>
                    <a:pt x="2246" y="1134"/>
                  </a:moveTo>
                  <a:cubicBezTo>
                    <a:pt x="2305" y="1134"/>
                    <a:pt x="2363" y="1161"/>
                    <a:pt x="2401" y="1213"/>
                  </a:cubicBezTo>
                  <a:cubicBezTo>
                    <a:pt x="2785" y="1751"/>
                    <a:pt x="3751" y="3167"/>
                    <a:pt x="3751" y="3832"/>
                  </a:cubicBezTo>
                  <a:cubicBezTo>
                    <a:pt x="3749" y="4654"/>
                    <a:pt x="3253" y="5029"/>
                    <a:pt x="2830" y="5198"/>
                  </a:cubicBezTo>
                  <a:cubicBezTo>
                    <a:pt x="2820" y="5202"/>
                    <a:pt x="2810" y="5204"/>
                    <a:pt x="2801" y="5204"/>
                  </a:cubicBezTo>
                  <a:cubicBezTo>
                    <a:pt x="2737" y="5204"/>
                    <a:pt x="2698" y="5119"/>
                    <a:pt x="2757" y="5073"/>
                  </a:cubicBezTo>
                  <a:cubicBezTo>
                    <a:pt x="3028" y="4856"/>
                    <a:pt x="3302" y="4476"/>
                    <a:pt x="3278" y="3832"/>
                  </a:cubicBezTo>
                  <a:cubicBezTo>
                    <a:pt x="3256" y="3244"/>
                    <a:pt x="2526" y="2072"/>
                    <a:pt x="2086" y="1436"/>
                  </a:cubicBezTo>
                  <a:cubicBezTo>
                    <a:pt x="2040" y="1371"/>
                    <a:pt x="2041" y="1284"/>
                    <a:pt x="2088" y="1219"/>
                  </a:cubicBezTo>
                  <a:cubicBezTo>
                    <a:pt x="2089" y="1217"/>
                    <a:pt x="2091" y="1215"/>
                    <a:pt x="2092" y="1213"/>
                  </a:cubicBezTo>
                  <a:cubicBezTo>
                    <a:pt x="2130" y="1161"/>
                    <a:pt x="2188" y="1134"/>
                    <a:pt x="2246" y="1134"/>
                  </a:cubicBezTo>
                  <a:close/>
                  <a:moveTo>
                    <a:pt x="2043" y="1"/>
                  </a:moveTo>
                  <a:cubicBezTo>
                    <a:pt x="2043" y="1"/>
                    <a:pt x="1" y="2717"/>
                    <a:pt x="1" y="3846"/>
                  </a:cubicBezTo>
                  <a:cubicBezTo>
                    <a:pt x="1" y="4974"/>
                    <a:pt x="916" y="5888"/>
                    <a:pt x="2043" y="5888"/>
                  </a:cubicBezTo>
                  <a:cubicBezTo>
                    <a:pt x="3172" y="5888"/>
                    <a:pt x="4086" y="4974"/>
                    <a:pt x="4086" y="3846"/>
                  </a:cubicBezTo>
                  <a:cubicBezTo>
                    <a:pt x="4086" y="2717"/>
                    <a:pt x="2043" y="1"/>
                    <a:pt x="204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825125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4" name="Picture 3">
            <a:extLst>
              <a:ext uri="{FF2B5EF4-FFF2-40B4-BE49-F238E27FC236}">
                <a16:creationId xmlns:a16="http://schemas.microsoft.com/office/drawing/2014/main" id="{A02E7611-79B9-2ADF-01C5-16F9BDFEB00D}"/>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5000"/>
                    </a14:imgEffect>
                  </a14:imgLayer>
                </a14:imgProps>
              </a:ext>
            </a:extLst>
          </a:blip>
          <a:srcRect t="5576" b="5637"/>
          <a:stretch/>
        </p:blipFill>
        <p:spPr>
          <a:xfrm>
            <a:off x="1047302" y="893198"/>
            <a:ext cx="10092519" cy="5970149"/>
          </a:xfrm>
          <a:prstGeom prst="rect">
            <a:avLst/>
          </a:prstGeom>
        </p:spPr>
      </p:pic>
      <p:sp>
        <p:nvSpPr>
          <p:cNvPr id="6" name="Rectangle 5">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68C4E3F-0596-A8E5-A5EA-CACE507F817F}"/>
              </a:ext>
            </a:extLst>
          </p:cNvPr>
          <p:cNvSpPr txBox="1"/>
          <p:nvPr/>
        </p:nvSpPr>
        <p:spPr>
          <a:xfrm>
            <a:off x="301310" y="152839"/>
            <a:ext cx="3734662"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sp>
        <p:nvSpPr>
          <p:cNvPr id="2" name="Google Shape;58;p15">
            <a:extLst>
              <a:ext uri="{FF2B5EF4-FFF2-40B4-BE49-F238E27FC236}">
                <a16:creationId xmlns:a16="http://schemas.microsoft.com/office/drawing/2014/main" id="{99C84430-0211-8E40-2C25-559DB364F12E}"/>
              </a:ext>
            </a:extLst>
          </p:cNvPr>
          <p:cNvSpPr txBox="1"/>
          <p:nvPr/>
        </p:nvSpPr>
        <p:spPr>
          <a:xfrm>
            <a:off x="6707876" y="1295188"/>
            <a:ext cx="4176216" cy="987910"/>
          </a:xfrm>
          <a:prstGeom prst="roundRect">
            <a:avLst>
              <a:gd name="adj" fmla="val 28853"/>
            </a:avLst>
          </a:prstGeom>
          <a:solidFill>
            <a:schemeClr val="accent2">
              <a:lumMod val="20000"/>
              <a:lumOff val="80000"/>
            </a:schemeClr>
          </a:solidFill>
          <a:ln w="28575">
            <a:solidFill>
              <a:schemeClr val="accent6">
                <a:lumMod val="50000"/>
              </a:schemeClr>
            </a:solidFill>
          </a:ln>
        </p:spPr>
        <p:txBody>
          <a:bodyPr spcFirstLastPara="1" wrap="square" lIns="91425" tIns="91425" rIns="91425" bIns="91425" anchor="t" anchorCtr="0">
            <a:noAutofit/>
          </a:bodyPr>
          <a:lstStyle/>
          <a:p>
            <a:pPr algn="ctr">
              <a:lnSpc>
                <a:spcPct val="115000"/>
              </a:lnSpc>
              <a:spcAft>
                <a:spcPts val="1600"/>
              </a:spcAft>
              <a:buClr>
                <a:srgbClr val="000000"/>
              </a:buClr>
              <a:buFont typeface="Arial"/>
              <a:buNone/>
            </a:pPr>
            <a:r>
              <a:rPr lang="en-US" sz="4000" b="1" kern="0" dirty="0">
                <a:solidFill>
                  <a:srgbClr val="000000"/>
                </a:solidFill>
                <a:latin typeface="Fira Sans"/>
                <a:ea typeface="Fira Sans"/>
                <a:cs typeface="Fira Sans"/>
                <a:sym typeface="Fira Sans"/>
              </a:rPr>
              <a:t>CATCH THE FISH!</a:t>
            </a:r>
          </a:p>
        </p:txBody>
      </p:sp>
    </p:spTree>
    <p:extLst>
      <p:ext uri="{BB962C8B-B14F-4D97-AF65-F5344CB8AC3E}">
        <p14:creationId xmlns:p14="http://schemas.microsoft.com/office/powerpoint/2010/main" val="3313870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47" presetClass="entr" presetSubtype="0" fill="hold" grpId="0"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alpha val="35000"/>
          </a:schemeClr>
        </a:solidFill>
        <a:effectLst/>
      </p:bgPr>
    </p:bg>
    <p:spTree>
      <p:nvGrpSpPr>
        <p:cNvPr id="1" name="Shape 234"/>
        <p:cNvGrpSpPr/>
        <p:nvPr/>
      </p:nvGrpSpPr>
      <p:grpSpPr>
        <a:xfrm>
          <a:off x="0" y="0"/>
          <a:ext cx="0" cy="0"/>
          <a:chOff x="0" y="0"/>
          <a:chExt cx="0" cy="0"/>
        </a:xfrm>
      </p:grpSpPr>
      <p:pic>
        <p:nvPicPr>
          <p:cNvPr id="398" name="Picture 2" descr="Swimming Fish">
            <a:extLst>
              <a:ext uri="{FF2B5EF4-FFF2-40B4-BE49-F238E27FC236}">
                <a16:creationId xmlns:a16="http://schemas.microsoft.com/office/drawing/2014/main" id="{32B69B0D-57BB-91D8-DA18-71292D32B0E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3184" b="30797"/>
          <a:stretch/>
        </p:blipFill>
        <p:spPr bwMode="auto">
          <a:xfrm>
            <a:off x="8768142" y="6353215"/>
            <a:ext cx="1742995" cy="470849"/>
          </a:xfrm>
          <a:prstGeom prst="rect">
            <a:avLst/>
          </a:prstGeom>
          <a:noFill/>
          <a:extLst>
            <a:ext uri="{909E8E84-426E-40DD-AFC4-6F175D3DCCD1}">
              <a14:hiddenFill xmlns:a14="http://schemas.microsoft.com/office/drawing/2010/main">
                <a:solidFill>
                  <a:srgbClr val="FFFFFF"/>
                </a:solidFill>
              </a14:hiddenFill>
            </a:ext>
          </a:extLst>
        </p:spPr>
      </p:pic>
      <p:pic>
        <p:nvPicPr>
          <p:cNvPr id="399" name="Picture 2" descr="Swimming Fish">
            <a:extLst>
              <a:ext uri="{FF2B5EF4-FFF2-40B4-BE49-F238E27FC236}">
                <a16:creationId xmlns:a16="http://schemas.microsoft.com/office/drawing/2014/main" id="{0D919696-8F97-0F5E-2A6D-149385DCDB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82186" y="3843759"/>
            <a:ext cx="1742995" cy="1307246"/>
          </a:xfrm>
          <a:prstGeom prst="rect">
            <a:avLst/>
          </a:prstGeom>
          <a:noFill/>
          <a:extLst>
            <a:ext uri="{909E8E84-426E-40DD-AFC4-6F175D3DCCD1}">
              <a14:hiddenFill xmlns:a14="http://schemas.microsoft.com/office/drawing/2010/main">
                <a:solidFill>
                  <a:srgbClr val="FFFFFF"/>
                </a:solidFill>
              </a14:hiddenFill>
            </a:ext>
          </a:extLst>
        </p:spPr>
      </p:pic>
      <p:pic>
        <p:nvPicPr>
          <p:cNvPr id="397" name="Picture 2" descr="Swimming Fish">
            <a:extLst>
              <a:ext uri="{FF2B5EF4-FFF2-40B4-BE49-F238E27FC236}">
                <a16:creationId xmlns:a16="http://schemas.microsoft.com/office/drawing/2014/main" id="{105C100B-B5DE-11C0-32E6-918EF2B4682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3184" b="30797"/>
          <a:stretch/>
        </p:blipFill>
        <p:spPr bwMode="auto">
          <a:xfrm>
            <a:off x="574265" y="6189253"/>
            <a:ext cx="1742995" cy="47084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wimming Fish">
            <a:extLst>
              <a:ext uri="{FF2B5EF4-FFF2-40B4-BE49-F238E27FC236}">
                <a16:creationId xmlns:a16="http://schemas.microsoft.com/office/drawing/2014/main" id="{E91925D5-6E83-0B1E-B7BF-F380AF7658E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035" y="3741088"/>
            <a:ext cx="1742995" cy="130724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3431607" y="3914860"/>
            <a:ext cx="5328785" cy="2943140"/>
          </a:xfrm>
          <a:prstGeom prst="rect">
            <a:avLst/>
          </a:prstGeom>
        </p:spPr>
      </p:pic>
      <p:sp>
        <p:nvSpPr>
          <p:cNvPr id="7" name="Rectangle 6">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68C4E3F-0596-A8E5-A5EA-CACE507F817F}"/>
              </a:ext>
            </a:extLst>
          </p:cNvPr>
          <p:cNvSpPr txBox="1"/>
          <p:nvPr/>
        </p:nvSpPr>
        <p:spPr>
          <a:xfrm>
            <a:off x="301310" y="152839"/>
            <a:ext cx="3734662"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sp>
        <p:nvSpPr>
          <p:cNvPr id="3" name="Rectangle: Rounded Corners 2">
            <a:extLst>
              <a:ext uri="{FF2B5EF4-FFF2-40B4-BE49-F238E27FC236}">
                <a16:creationId xmlns:a16="http://schemas.microsoft.com/office/drawing/2014/main" id="{9088D0F4-E0C4-A2AC-2DA5-59A9D1CFD368}"/>
              </a:ext>
            </a:extLst>
          </p:cNvPr>
          <p:cNvSpPr/>
          <p:nvPr/>
        </p:nvSpPr>
        <p:spPr>
          <a:xfrm>
            <a:off x="264453" y="1029781"/>
            <a:ext cx="11663093" cy="2980305"/>
          </a:xfrm>
          <a:prstGeom prst="roundRect">
            <a:avLst>
              <a:gd name="adj" fmla="val 25041"/>
            </a:avLst>
          </a:prstGeom>
          <a:solidFill>
            <a:srgbClr val="FFD25F">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3300" b="1" dirty="0">
                <a:ln w="6350">
                  <a:solidFill>
                    <a:schemeClr val="bg1"/>
                  </a:solidFill>
                  <a:prstDash val="solid"/>
                </a:ln>
                <a:solidFill>
                  <a:sysClr val="windowText" lastClr="000000"/>
                </a:solidFill>
                <a:effectLst>
                  <a:outerShdw blurRad="12700" dist="38100" dir="2700000" algn="tl" rotWithShape="0">
                    <a:schemeClr val="bg1">
                      <a:lumMod val="50000"/>
                    </a:schemeClr>
                  </a:outerShdw>
                </a:effectLst>
              </a:rPr>
              <a:t>Students work in 2 groups.</a:t>
            </a:r>
          </a:p>
          <a:p>
            <a:pPr marL="342900" indent="-342900">
              <a:buFont typeface="Arial" panose="020B0604020202020204" pitchFamily="34" charset="0"/>
              <a:buChar char="•"/>
            </a:pPr>
            <a:r>
              <a:rPr lang="en-US" sz="3300" b="1" dirty="0">
                <a:ln w="6350">
                  <a:solidFill>
                    <a:schemeClr val="bg1"/>
                  </a:solidFill>
                  <a:prstDash val="solid"/>
                </a:ln>
                <a:solidFill>
                  <a:sysClr val="windowText" lastClr="000000"/>
                </a:solidFill>
                <a:effectLst>
                  <a:outerShdw blurRad="12700" dist="38100" dir="2700000" algn="tl" rotWithShape="0">
                    <a:schemeClr val="bg1">
                      <a:lumMod val="50000"/>
                    </a:schemeClr>
                  </a:outerShdw>
                </a:effectLst>
              </a:rPr>
              <a:t>There are several pictures and you need to choose the correct fish that the picture represents.</a:t>
            </a:r>
          </a:p>
          <a:p>
            <a:pPr marL="342900" indent="-342900">
              <a:buFont typeface="Arial" panose="020B0604020202020204" pitchFamily="34" charset="0"/>
              <a:buChar char="•"/>
            </a:pPr>
            <a:r>
              <a:rPr lang="en-US" sz="3300" b="1" dirty="0">
                <a:ln w="6350">
                  <a:solidFill>
                    <a:schemeClr val="bg1"/>
                  </a:solidFill>
                  <a:prstDash val="solid"/>
                </a:ln>
                <a:solidFill>
                  <a:sysClr val="windowText" lastClr="000000"/>
                </a:solidFill>
                <a:effectLst>
                  <a:outerShdw blurRad="12700" dist="38100" dir="2700000" algn="tl" rotWithShape="0">
                    <a:schemeClr val="bg1">
                      <a:lumMod val="50000"/>
                    </a:schemeClr>
                  </a:outerShdw>
                </a:effectLst>
              </a:rPr>
              <a:t>Raise your hands to get turns and choose the correct answer.</a:t>
            </a:r>
          </a:p>
        </p:txBody>
      </p:sp>
      <p:pic>
        <p:nvPicPr>
          <p:cNvPr id="396" name="Picture 2" descr="Swimming Fish">
            <a:extLst>
              <a:ext uri="{FF2B5EF4-FFF2-40B4-BE49-F238E27FC236}">
                <a16:creationId xmlns:a16="http://schemas.microsoft.com/office/drawing/2014/main" id="{762D0A1A-7686-DC37-6259-654FEAF13D1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2081" b="31900"/>
          <a:stretch/>
        </p:blipFill>
        <p:spPr bwMode="auto">
          <a:xfrm>
            <a:off x="976532" y="5151005"/>
            <a:ext cx="1742995" cy="470850"/>
          </a:xfrm>
          <a:prstGeom prst="rect">
            <a:avLst/>
          </a:prstGeom>
          <a:noFill/>
          <a:extLst>
            <a:ext uri="{909E8E84-426E-40DD-AFC4-6F175D3DCCD1}">
              <a14:hiddenFill xmlns:a14="http://schemas.microsoft.com/office/drawing/2010/main">
                <a:solidFill>
                  <a:srgbClr val="FFFFFF"/>
                </a:solidFill>
              </a14:hiddenFill>
            </a:ext>
          </a:extLst>
        </p:spPr>
      </p:pic>
      <p:pic>
        <p:nvPicPr>
          <p:cNvPr id="400" name="Picture 2" descr="Swimming Fish">
            <a:extLst>
              <a:ext uri="{FF2B5EF4-FFF2-40B4-BE49-F238E27FC236}">
                <a16:creationId xmlns:a16="http://schemas.microsoft.com/office/drawing/2014/main" id="{7DD01CDC-E7F5-E477-10BB-3B01CC08F2A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2081" b="31900"/>
          <a:stretch/>
        </p:blipFill>
        <p:spPr bwMode="auto">
          <a:xfrm>
            <a:off x="10184551" y="5357369"/>
            <a:ext cx="1742995" cy="470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55272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524000" y="2501864"/>
            <a:ext cx="9144000" cy="4381536"/>
          </a:xfrm>
          <a:prstGeom prst="rect">
            <a:avLst/>
          </a:prstGeom>
          <a:solidFill>
            <a:srgbClr val="46C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2967" y="2445485"/>
            <a:ext cx="368300" cy="3454400"/>
          </a:xfrm>
          <a:prstGeom prst="rect">
            <a:avLst/>
          </a:prstGeom>
        </p:spPr>
      </p:pic>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3616015"/>
            <a:ext cx="3927231" cy="3286739"/>
          </a:xfrm>
          <a:prstGeom prst="rect">
            <a:avLst/>
          </a:prstGeom>
        </p:spPr>
      </p:pic>
      <p:sp>
        <p:nvSpPr>
          <p:cNvPr id="5" name="Rectangle 12"/>
          <p:cNvSpPr/>
          <p:nvPr/>
        </p:nvSpPr>
        <p:spPr>
          <a:xfrm>
            <a:off x="1510408" y="893198"/>
            <a:ext cx="9144000" cy="2386990"/>
          </a:xfrm>
          <a:custGeom>
            <a:avLst/>
            <a:gdLst>
              <a:gd name="connsiteX0" fmla="*/ 0 w 9144000"/>
              <a:gd name="connsiteY0" fmla="*/ 0 h 2780928"/>
              <a:gd name="connsiteX1" fmla="*/ 9144000 w 9144000"/>
              <a:gd name="connsiteY1" fmla="*/ 0 h 2780928"/>
              <a:gd name="connsiteX2" fmla="*/ 9144000 w 9144000"/>
              <a:gd name="connsiteY2" fmla="*/ 2780928 h 2780928"/>
              <a:gd name="connsiteX3" fmla="*/ 0 w 9144000"/>
              <a:gd name="connsiteY3" fmla="*/ 2780928 h 2780928"/>
              <a:gd name="connsiteX4" fmla="*/ 0 w 9144000"/>
              <a:gd name="connsiteY4" fmla="*/ 0 h 2780928"/>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0 w 9144000"/>
              <a:gd name="connsiteY4" fmla="*/ 2780928 h 3162373"/>
              <a:gd name="connsiteX5" fmla="*/ 0 w 9144000"/>
              <a:gd name="connsiteY5" fmla="*/ 0 h 3162373"/>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5105400 w 9144000"/>
              <a:gd name="connsiteY4" fmla="*/ 2781300 h 3162373"/>
              <a:gd name="connsiteX5" fmla="*/ 0 w 9144000"/>
              <a:gd name="connsiteY5" fmla="*/ 2780928 h 3162373"/>
              <a:gd name="connsiteX6" fmla="*/ 0 w 9144000"/>
              <a:gd name="connsiteY6" fmla="*/ 0 h 3162373"/>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5105400 w 9144000"/>
              <a:gd name="connsiteY4" fmla="*/ 2781300 h 3162373"/>
              <a:gd name="connsiteX5" fmla="*/ 2286000 w 9144000"/>
              <a:gd name="connsiteY5" fmla="*/ 2952750 h 3162373"/>
              <a:gd name="connsiteX6" fmla="*/ 0 w 9144000"/>
              <a:gd name="connsiteY6" fmla="*/ 2780928 h 3162373"/>
              <a:gd name="connsiteX7" fmla="*/ 0 w 9144000"/>
              <a:gd name="connsiteY7" fmla="*/ 0 h 3162373"/>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6096000 w 9144000"/>
              <a:gd name="connsiteY4" fmla="*/ 2647950 h 3162373"/>
              <a:gd name="connsiteX5" fmla="*/ 2286000 w 9144000"/>
              <a:gd name="connsiteY5" fmla="*/ 2952750 h 3162373"/>
              <a:gd name="connsiteX6" fmla="*/ 0 w 9144000"/>
              <a:gd name="connsiteY6" fmla="*/ 2780928 h 3162373"/>
              <a:gd name="connsiteX7" fmla="*/ 0 w 9144000"/>
              <a:gd name="connsiteY7" fmla="*/ 0 h 3162373"/>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5619750 w 9144000"/>
              <a:gd name="connsiteY4" fmla="*/ 2762250 h 3162373"/>
              <a:gd name="connsiteX5" fmla="*/ 2286000 w 9144000"/>
              <a:gd name="connsiteY5" fmla="*/ 2952750 h 3162373"/>
              <a:gd name="connsiteX6" fmla="*/ 0 w 9144000"/>
              <a:gd name="connsiteY6" fmla="*/ 2780928 h 3162373"/>
              <a:gd name="connsiteX7" fmla="*/ 0 w 9144000"/>
              <a:gd name="connsiteY7" fmla="*/ 0 h 3162373"/>
              <a:gd name="connsiteX0" fmla="*/ 0 w 9144000"/>
              <a:gd name="connsiteY0" fmla="*/ 0 h 3333801"/>
              <a:gd name="connsiteX1" fmla="*/ 9144000 w 9144000"/>
              <a:gd name="connsiteY1" fmla="*/ 0 h 3333801"/>
              <a:gd name="connsiteX2" fmla="*/ 9144000 w 9144000"/>
              <a:gd name="connsiteY2" fmla="*/ 2780928 h 3333801"/>
              <a:gd name="connsiteX3" fmla="*/ 6400800 w 9144000"/>
              <a:gd name="connsiteY3" fmla="*/ 3333750 h 3333801"/>
              <a:gd name="connsiteX4" fmla="*/ 5619750 w 9144000"/>
              <a:gd name="connsiteY4" fmla="*/ 2762250 h 3333801"/>
              <a:gd name="connsiteX5" fmla="*/ 2286000 w 9144000"/>
              <a:gd name="connsiteY5" fmla="*/ 2952750 h 3333801"/>
              <a:gd name="connsiteX6" fmla="*/ 0 w 9144000"/>
              <a:gd name="connsiteY6" fmla="*/ 2780928 h 3333801"/>
              <a:gd name="connsiteX7" fmla="*/ 0 w 9144000"/>
              <a:gd name="connsiteY7" fmla="*/ 0 h 3333801"/>
              <a:gd name="connsiteX0" fmla="*/ 0 w 9144000"/>
              <a:gd name="connsiteY0" fmla="*/ 0 h 3333801"/>
              <a:gd name="connsiteX1" fmla="*/ 9144000 w 9144000"/>
              <a:gd name="connsiteY1" fmla="*/ 0 h 3333801"/>
              <a:gd name="connsiteX2" fmla="*/ 9144000 w 9144000"/>
              <a:gd name="connsiteY2" fmla="*/ 2780928 h 3333801"/>
              <a:gd name="connsiteX3" fmla="*/ 6400800 w 9144000"/>
              <a:gd name="connsiteY3" fmla="*/ 3333750 h 3333801"/>
              <a:gd name="connsiteX4" fmla="*/ 4622224 w 9144000"/>
              <a:gd name="connsiteY4" fmla="*/ 2790662 h 3333801"/>
              <a:gd name="connsiteX5" fmla="*/ 2286000 w 9144000"/>
              <a:gd name="connsiteY5" fmla="*/ 2952750 h 3333801"/>
              <a:gd name="connsiteX6" fmla="*/ 0 w 9144000"/>
              <a:gd name="connsiteY6" fmla="*/ 2780928 h 3333801"/>
              <a:gd name="connsiteX7" fmla="*/ 0 w 9144000"/>
              <a:gd name="connsiteY7" fmla="*/ 0 h 3333801"/>
              <a:gd name="connsiteX0" fmla="*/ 0 w 9144000"/>
              <a:gd name="connsiteY0" fmla="*/ 0 h 3518474"/>
              <a:gd name="connsiteX1" fmla="*/ 9144000 w 9144000"/>
              <a:gd name="connsiteY1" fmla="*/ 0 h 3518474"/>
              <a:gd name="connsiteX2" fmla="*/ 9144000 w 9144000"/>
              <a:gd name="connsiteY2" fmla="*/ 2780928 h 3518474"/>
              <a:gd name="connsiteX3" fmla="*/ 5056909 w 9144000"/>
              <a:gd name="connsiteY3" fmla="*/ 3518436 h 3518474"/>
              <a:gd name="connsiteX4" fmla="*/ 4622224 w 9144000"/>
              <a:gd name="connsiteY4" fmla="*/ 2790662 h 3518474"/>
              <a:gd name="connsiteX5" fmla="*/ 2286000 w 9144000"/>
              <a:gd name="connsiteY5" fmla="*/ 2952750 h 3518474"/>
              <a:gd name="connsiteX6" fmla="*/ 0 w 9144000"/>
              <a:gd name="connsiteY6" fmla="*/ 2780928 h 3518474"/>
              <a:gd name="connsiteX7" fmla="*/ 0 w 9144000"/>
              <a:gd name="connsiteY7" fmla="*/ 0 h 3518474"/>
              <a:gd name="connsiteX0" fmla="*/ 0 w 9144000"/>
              <a:gd name="connsiteY0" fmla="*/ 0 h 3518474"/>
              <a:gd name="connsiteX1" fmla="*/ 9144000 w 9144000"/>
              <a:gd name="connsiteY1" fmla="*/ 0 h 3518474"/>
              <a:gd name="connsiteX2" fmla="*/ 9144000 w 9144000"/>
              <a:gd name="connsiteY2" fmla="*/ 2780928 h 3518474"/>
              <a:gd name="connsiteX3" fmla="*/ 5056909 w 9144000"/>
              <a:gd name="connsiteY3" fmla="*/ 3518436 h 3518474"/>
              <a:gd name="connsiteX4" fmla="*/ 4428260 w 9144000"/>
              <a:gd name="connsiteY4" fmla="*/ 2748042 h 3518474"/>
              <a:gd name="connsiteX5" fmla="*/ 2286000 w 9144000"/>
              <a:gd name="connsiteY5" fmla="*/ 2952750 h 3518474"/>
              <a:gd name="connsiteX6" fmla="*/ 0 w 9144000"/>
              <a:gd name="connsiteY6" fmla="*/ 2780928 h 3518474"/>
              <a:gd name="connsiteX7" fmla="*/ 0 w 9144000"/>
              <a:gd name="connsiteY7" fmla="*/ 0 h 3518474"/>
              <a:gd name="connsiteX0" fmla="*/ 0 w 9144000"/>
              <a:gd name="connsiteY0" fmla="*/ 0 h 3404828"/>
              <a:gd name="connsiteX1" fmla="*/ 9144000 w 9144000"/>
              <a:gd name="connsiteY1" fmla="*/ 0 h 3404828"/>
              <a:gd name="connsiteX2" fmla="*/ 9144000 w 9144000"/>
              <a:gd name="connsiteY2" fmla="*/ 2780928 h 3404828"/>
              <a:gd name="connsiteX3" fmla="*/ 5306291 w 9144000"/>
              <a:gd name="connsiteY3" fmla="*/ 3404782 h 3404828"/>
              <a:gd name="connsiteX4" fmla="*/ 4428260 w 9144000"/>
              <a:gd name="connsiteY4" fmla="*/ 2748042 h 3404828"/>
              <a:gd name="connsiteX5" fmla="*/ 2286000 w 9144000"/>
              <a:gd name="connsiteY5" fmla="*/ 2952750 h 3404828"/>
              <a:gd name="connsiteX6" fmla="*/ 0 w 9144000"/>
              <a:gd name="connsiteY6" fmla="*/ 2780928 h 3404828"/>
              <a:gd name="connsiteX7" fmla="*/ 0 w 9144000"/>
              <a:gd name="connsiteY7" fmla="*/ 0 h 340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3404828">
                <a:moveTo>
                  <a:pt x="0" y="0"/>
                </a:moveTo>
                <a:lnTo>
                  <a:pt x="9144000" y="0"/>
                </a:lnTo>
                <a:lnTo>
                  <a:pt x="9144000" y="2780928"/>
                </a:lnTo>
                <a:cubicBezTo>
                  <a:pt x="8248650" y="2774702"/>
                  <a:pt x="6201641" y="3411008"/>
                  <a:pt x="5306291" y="3404782"/>
                </a:cubicBezTo>
                <a:cubicBezTo>
                  <a:pt x="4423641" y="3353982"/>
                  <a:pt x="5310910" y="2798842"/>
                  <a:pt x="4428260" y="2748042"/>
                </a:cubicBezTo>
                <a:cubicBezTo>
                  <a:pt x="3488460" y="2748042"/>
                  <a:pt x="3225800" y="2952750"/>
                  <a:pt x="2286000" y="2952750"/>
                </a:cubicBezTo>
                <a:lnTo>
                  <a:pt x="0" y="2780928"/>
                </a:lnTo>
                <a:lnTo>
                  <a:pt x="0" y="0"/>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pic>
        <p:nvPicPr>
          <p:cNvPr id="35" name="Picture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0623" y="3523090"/>
            <a:ext cx="2482924" cy="1862193"/>
          </a:xfrm>
          <a:prstGeom prst="rect">
            <a:avLst/>
          </a:prstGeom>
        </p:spPr>
      </p:pic>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587523" y="3615950"/>
            <a:ext cx="336551" cy="568325"/>
          </a:xfrm>
          <a:prstGeom prst="rect">
            <a:avLst/>
          </a:prstGeom>
        </p:spPr>
      </p:pic>
      <p:pic>
        <p:nvPicPr>
          <p:cNvPr id="33" name="Picture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96545" y="3056600"/>
            <a:ext cx="2285047" cy="3824345"/>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82445" y="1197938"/>
            <a:ext cx="2365052" cy="3567897"/>
          </a:xfrm>
          <a:prstGeom prst="rect">
            <a:avLst/>
          </a:prstGeom>
        </p:spPr>
      </p:pic>
      <p:grpSp>
        <p:nvGrpSpPr>
          <p:cNvPr id="8" name="Group 7"/>
          <p:cNvGrpSpPr/>
          <p:nvPr/>
        </p:nvGrpSpPr>
        <p:grpSpPr>
          <a:xfrm>
            <a:off x="12115037" y="5292650"/>
            <a:ext cx="1949573" cy="1089218"/>
            <a:chOff x="9439451" y="4443388"/>
            <a:chExt cx="1757773" cy="982061"/>
          </a:xfrm>
        </p:grpSpPr>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65736" y="4443388"/>
              <a:ext cx="1619672" cy="982061"/>
            </a:xfrm>
            <a:prstGeom prst="rect">
              <a:avLst/>
            </a:prstGeom>
          </p:spPr>
        </p:pic>
        <p:sp>
          <p:nvSpPr>
            <p:cNvPr id="10" name="TextBox 9"/>
            <p:cNvSpPr txBox="1"/>
            <p:nvPr/>
          </p:nvSpPr>
          <p:spPr>
            <a:xfrm rot="1948490">
              <a:off x="9439451" y="4690287"/>
              <a:ext cx="1757773" cy="601188"/>
            </a:xfrm>
            <a:prstGeom prst="rect">
              <a:avLst/>
            </a:prstGeom>
            <a:noFill/>
          </p:spPr>
          <p:txBody>
            <a:bodyPr wrap="none" rtlCol="0">
              <a:spAutoFit/>
            </a:bodyPr>
            <a:lstStyle/>
            <a:p>
              <a:r>
                <a:rPr lang="en-US" sz="3733" b="1" dirty="0">
                  <a:ln w="9525">
                    <a:solidFill>
                      <a:schemeClr val="bg1"/>
                    </a:solidFill>
                    <a:prstDash val="solid"/>
                  </a:ln>
                  <a:effectLst>
                    <a:outerShdw blurRad="12700" dist="38100" dir="2700000" algn="tl" rotWithShape="0">
                      <a:schemeClr val="bg1">
                        <a:lumMod val="50000"/>
                      </a:schemeClr>
                    </a:outerShdw>
                  </a:effectLst>
                </a:rPr>
                <a:t>rinse out</a:t>
              </a:r>
            </a:p>
          </p:txBody>
        </p:sp>
      </p:grpSp>
      <p:grpSp>
        <p:nvGrpSpPr>
          <p:cNvPr id="11" name="Group 10"/>
          <p:cNvGrpSpPr/>
          <p:nvPr/>
        </p:nvGrpSpPr>
        <p:grpSpPr>
          <a:xfrm>
            <a:off x="11760831" y="3293129"/>
            <a:ext cx="2942600" cy="989728"/>
            <a:chOff x="9037273" y="4420621"/>
            <a:chExt cx="3015050" cy="1014096"/>
          </a:xfrm>
        </p:grpSpPr>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40552" y="4420621"/>
              <a:ext cx="1619672" cy="982061"/>
            </a:xfrm>
            <a:prstGeom prst="rect">
              <a:avLst/>
            </a:prstGeom>
          </p:spPr>
        </p:pic>
        <p:sp>
          <p:nvSpPr>
            <p:cNvPr id="13" name="TextBox 12"/>
            <p:cNvSpPr txBox="1"/>
            <p:nvPr/>
          </p:nvSpPr>
          <p:spPr>
            <a:xfrm rot="2302392">
              <a:off x="9037273" y="4751514"/>
              <a:ext cx="3015050" cy="683203"/>
            </a:xfrm>
            <a:prstGeom prst="rect">
              <a:avLst/>
            </a:prstGeom>
            <a:noFill/>
          </p:spPr>
          <p:txBody>
            <a:bodyPr wrap="none" rtlCol="0">
              <a:spAutoFit/>
            </a:bodyPr>
            <a:lstStyle/>
            <a:p>
              <a:r>
                <a:rPr lang="en-US" sz="3733" b="1" dirty="0">
                  <a:ln w="9525">
                    <a:solidFill>
                      <a:schemeClr val="bg1"/>
                    </a:solidFill>
                    <a:prstDash val="solid"/>
                  </a:ln>
                  <a:effectLst>
                    <a:outerShdw blurRad="12700" dist="38100" dir="2700000" algn="tl" rotWithShape="0">
                      <a:schemeClr val="bg1">
                        <a:lumMod val="50000"/>
                      </a:schemeClr>
                    </a:outerShdw>
                  </a:effectLst>
                </a:rPr>
                <a:t>contaminated</a:t>
              </a:r>
            </a:p>
          </p:txBody>
        </p:sp>
      </p:grpSp>
      <p:grpSp>
        <p:nvGrpSpPr>
          <p:cNvPr id="14" name="Group 13"/>
          <p:cNvGrpSpPr/>
          <p:nvPr/>
        </p:nvGrpSpPr>
        <p:grpSpPr>
          <a:xfrm flipH="1">
            <a:off x="-2478192" y="5124057"/>
            <a:ext cx="3377919" cy="1687890"/>
            <a:chOff x="8599088" y="4104777"/>
            <a:chExt cx="3461088" cy="1729448"/>
          </a:xfrm>
        </p:grpSpPr>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61095" y="4537565"/>
              <a:ext cx="1619672" cy="982061"/>
            </a:xfrm>
            <a:prstGeom prst="rect">
              <a:avLst/>
            </a:prstGeom>
          </p:spPr>
        </p:pic>
        <p:sp>
          <p:nvSpPr>
            <p:cNvPr id="16" name="TextBox 15"/>
            <p:cNvSpPr txBox="1"/>
            <p:nvPr/>
          </p:nvSpPr>
          <p:spPr>
            <a:xfrm rot="1889968">
              <a:off x="8599088" y="4104777"/>
              <a:ext cx="3461088" cy="1729448"/>
            </a:xfrm>
            <a:prstGeom prst="ellipse">
              <a:avLst/>
            </a:prstGeom>
            <a:noFill/>
          </p:spPr>
          <p:txBody>
            <a:bodyPr wrap="square" rtlCol="0">
              <a:spAutoFit/>
            </a:bodyPr>
            <a:lstStyle/>
            <a:p>
              <a:r>
                <a:rPr lang="en-US" sz="3600" b="1" dirty="0">
                  <a:ln w="9525">
                    <a:solidFill>
                      <a:schemeClr val="bg1"/>
                    </a:solidFill>
                    <a:prstDash val="solid"/>
                  </a:ln>
                  <a:effectLst>
                    <a:outerShdw blurRad="12700" dist="38100" dir="2700000" algn="tl" rotWithShape="0">
                      <a:schemeClr val="bg1">
                        <a:lumMod val="50000"/>
                      </a:schemeClr>
                    </a:outerShdw>
                  </a:effectLst>
                </a:rPr>
                <a:t>cardboard boxes</a:t>
              </a:r>
            </a:p>
          </p:txBody>
        </p:sp>
      </p:grpSp>
      <p:grpSp>
        <p:nvGrpSpPr>
          <p:cNvPr id="17" name="Group 16"/>
          <p:cNvGrpSpPr/>
          <p:nvPr/>
        </p:nvGrpSpPr>
        <p:grpSpPr>
          <a:xfrm flipH="1">
            <a:off x="-2195705" y="3641118"/>
            <a:ext cx="2370800" cy="1030895"/>
            <a:chOff x="9299255" y="4420621"/>
            <a:chExt cx="2258495" cy="982061"/>
          </a:xfrm>
          <a:noFill/>
        </p:grpSpPr>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40552" y="4420621"/>
              <a:ext cx="1619672" cy="982061"/>
            </a:xfrm>
            <a:prstGeom prst="rect">
              <a:avLst/>
            </a:prstGeom>
            <a:grpFill/>
          </p:spPr>
        </p:pic>
        <p:sp>
          <p:nvSpPr>
            <p:cNvPr id="19" name="TextBox 18"/>
            <p:cNvSpPr txBox="1"/>
            <p:nvPr/>
          </p:nvSpPr>
          <p:spPr>
            <a:xfrm rot="1755686">
              <a:off x="9299255" y="4491300"/>
              <a:ext cx="2258495" cy="865811"/>
            </a:xfrm>
            <a:prstGeom prst="ellipse">
              <a:avLst/>
            </a:prstGeom>
            <a:grpFill/>
          </p:spPr>
          <p:txBody>
            <a:bodyPr wrap="none" rtlCol="0">
              <a:spAutoFit/>
            </a:bodyPr>
            <a:lstStyle/>
            <a:p>
              <a:r>
                <a:rPr lang="en-US" sz="3600" b="1" dirty="0">
                  <a:ln w="9525">
                    <a:solidFill>
                      <a:schemeClr val="bg1"/>
                    </a:solidFill>
                    <a:prstDash val="solid"/>
                  </a:ln>
                  <a:effectLst>
                    <a:outerShdw blurRad="12700" dist="38100" dir="2700000" algn="tl" rotWithShape="0">
                      <a:schemeClr val="bg1">
                        <a:lumMod val="50000"/>
                      </a:schemeClr>
                    </a:outerShdw>
                  </a:effectLst>
                </a:rPr>
                <a:t>leftover</a:t>
              </a:r>
              <a:endParaRPr lang="vi-VN" sz="3600" b="1" dirty="0">
                <a:ln w="9525">
                  <a:solidFill>
                    <a:schemeClr val="bg1"/>
                  </a:solidFill>
                  <a:prstDash val="solid"/>
                </a:ln>
                <a:effectLst>
                  <a:outerShdw blurRad="12700" dist="38100" dir="2700000" algn="tl" rotWithShape="0">
                    <a:schemeClr val="bg1">
                      <a:lumMod val="50000"/>
                    </a:schemeClr>
                  </a:outerShdw>
                </a:effectLst>
              </a:endParaRPr>
            </a:p>
          </p:txBody>
        </p:sp>
      </p:grpSp>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23806" y="1041212"/>
            <a:ext cx="4226211" cy="2153741"/>
          </a:xfrm>
          <a:prstGeom prst="rect">
            <a:avLst/>
          </a:prstGeom>
        </p:spPr>
      </p:pic>
      <p:grpSp>
        <p:nvGrpSpPr>
          <p:cNvPr id="21" name="Group 20"/>
          <p:cNvGrpSpPr/>
          <p:nvPr/>
        </p:nvGrpSpPr>
        <p:grpSpPr>
          <a:xfrm flipH="1">
            <a:off x="7113626" y="666657"/>
            <a:ext cx="2365052" cy="757825"/>
            <a:chOff x="9540552" y="4397050"/>
            <a:chExt cx="1619672" cy="1005632"/>
          </a:xfrm>
        </p:grpSpPr>
        <p:pic>
          <p:nvPicPr>
            <p:cNvPr id="22" name="Picture 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540552" y="4420621"/>
              <a:ext cx="1619672" cy="982061"/>
            </a:xfrm>
            <a:prstGeom prst="rect">
              <a:avLst/>
            </a:prstGeom>
          </p:spPr>
        </p:pic>
        <p:sp>
          <p:nvSpPr>
            <p:cNvPr id="23" name="TextBox 22"/>
            <p:cNvSpPr txBox="1"/>
            <p:nvPr/>
          </p:nvSpPr>
          <p:spPr>
            <a:xfrm rot="1368213">
              <a:off x="9692430" y="4397050"/>
              <a:ext cx="1199486" cy="857680"/>
            </a:xfrm>
            <a:prstGeom prst="rect">
              <a:avLst/>
            </a:prstGeom>
            <a:noFill/>
          </p:spPr>
          <p:txBody>
            <a:bodyPr wrap="square" rtlCol="0">
              <a:spAutoFit/>
            </a:bodyPr>
            <a:lstStyle/>
            <a:p>
              <a:r>
                <a:rPr lang="en-US" sz="3600" b="1" dirty="0">
                  <a:ln w="9525">
                    <a:solidFill>
                      <a:schemeClr val="bg1"/>
                    </a:solidFill>
                    <a:prstDash val="solid"/>
                  </a:ln>
                  <a:solidFill>
                    <a:srgbClr val="FF0000"/>
                  </a:solidFill>
                  <a:effectLst>
                    <a:outerShdw blurRad="12700" dist="38100" dir="2700000" algn="tl" rotWithShape="0">
                      <a:schemeClr val="bg1">
                        <a:lumMod val="50000"/>
                      </a:schemeClr>
                    </a:outerShdw>
                  </a:effectLst>
                </a:rPr>
                <a:t>leftover</a:t>
              </a:r>
              <a:endParaRPr lang="vi-VN" sz="3600" b="1" dirty="0">
                <a:ln w="9525">
                  <a:solidFill>
                    <a:schemeClr val="bg1"/>
                  </a:solidFill>
                  <a:prstDash val="solid"/>
                </a:ln>
                <a:solidFill>
                  <a:srgbClr val="FF0000"/>
                </a:solidFill>
                <a:effectLst>
                  <a:outerShdw blurRad="12700" dist="38100" dir="2700000" algn="tl" rotWithShape="0">
                    <a:schemeClr val="bg1">
                      <a:lumMod val="50000"/>
                    </a:schemeClr>
                  </a:outerShdw>
                </a:effectLst>
              </a:endParaRPr>
            </a:p>
          </p:txBody>
        </p:sp>
      </p:grpSp>
      <p:pic>
        <p:nvPicPr>
          <p:cNvPr id="25" name="Picture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323260" y="4352665"/>
            <a:ext cx="270331" cy="2535511"/>
          </a:xfrm>
          <a:prstGeom prst="rect">
            <a:avLst/>
          </a:prstGeom>
        </p:spPr>
      </p:pic>
      <p:pic>
        <p:nvPicPr>
          <p:cNvPr id="26" name="Picture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1" y="3429000"/>
            <a:ext cx="368300" cy="3454400"/>
          </a:xfrm>
          <a:prstGeom prst="rect">
            <a:avLst/>
          </a:prstGeom>
        </p:spPr>
      </p:pic>
      <p:pic>
        <p:nvPicPr>
          <p:cNvPr id="29" name="Picture 2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604760" y="2503687"/>
            <a:ext cx="742680" cy="345084"/>
          </a:xfrm>
          <a:prstGeom prst="rect">
            <a:avLst/>
          </a:prstGeom>
        </p:spPr>
      </p:pic>
      <p:pic>
        <p:nvPicPr>
          <p:cNvPr id="41" name="Picture 4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077523" y="2213277"/>
            <a:ext cx="620819" cy="620819"/>
          </a:xfrm>
          <a:prstGeom prst="rect">
            <a:avLst/>
          </a:prstGeom>
        </p:spPr>
      </p:pic>
      <p:pic>
        <p:nvPicPr>
          <p:cNvPr id="42" name="Picture 4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486675" y="2534067"/>
            <a:ext cx="457405" cy="457405"/>
          </a:xfrm>
          <a:prstGeom prst="rect">
            <a:avLst/>
          </a:prstGeom>
        </p:spPr>
      </p:pic>
      <p:pic>
        <p:nvPicPr>
          <p:cNvPr id="34" name="Pictur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36110" y="3596284"/>
            <a:ext cx="345053" cy="582685"/>
          </a:xfrm>
          <a:prstGeom prst="rect">
            <a:avLst/>
          </a:prstGeom>
        </p:spPr>
      </p:pic>
      <p:pic>
        <p:nvPicPr>
          <p:cNvPr id="3" name="Picture 2"/>
          <p:cNvPicPr>
            <a:picLocks noChangeAspect="1"/>
          </p:cNvPicPr>
          <p:nvPr/>
        </p:nvPicPr>
        <p:blipFill>
          <a:blip r:embed="rId16"/>
          <a:stretch>
            <a:fillRect/>
          </a:stretch>
        </p:blipFill>
        <p:spPr>
          <a:xfrm>
            <a:off x="1596481" y="985413"/>
            <a:ext cx="3461440" cy="2143668"/>
          </a:xfrm>
          <a:prstGeom prst="rect">
            <a:avLst/>
          </a:prstGeom>
          <a:ln w="88900" cap="sq" cmpd="thickThin">
            <a:solidFill>
              <a:srgbClr val="000000"/>
            </a:solidFill>
            <a:prstDash val="solid"/>
            <a:miter lim="800000"/>
          </a:ln>
          <a:effectLst>
            <a:innerShdw blurRad="76200">
              <a:srgbClr val="000000"/>
            </a:innerShdw>
          </a:effectLst>
        </p:spPr>
      </p:pic>
      <p:sp>
        <p:nvSpPr>
          <p:cNvPr id="39" name="TextBox 38">
            <a:extLst>
              <a:ext uri="{FF2B5EF4-FFF2-40B4-BE49-F238E27FC236}">
                <a16:creationId xmlns:a16="http://schemas.microsoft.com/office/drawing/2014/main" id="{568C4E3F-0596-A8E5-A5EA-CACE507F817F}"/>
              </a:ext>
            </a:extLst>
          </p:cNvPr>
          <p:cNvSpPr txBox="1"/>
          <p:nvPr/>
        </p:nvSpPr>
        <p:spPr>
          <a:xfrm>
            <a:off x="301310" y="152839"/>
            <a:ext cx="3734662"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spTree>
    <p:extLst>
      <p:ext uri="{BB962C8B-B14F-4D97-AF65-F5344CB8AC3E}">
        <p14:creationId xmlns:p14="http://schemas.microsoft.com/office/powerpoint/2010/main" val="3647476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accel="50000" decel="50000" fill="hold" nodeType="withEffect">
                                  <p:stCondLst>
                                    <p:cond delay="0"/>
                                  </p:stCondLst>
                                  <p:childTnLst>
                                    <p:animMotion origin="layout" path="M 2.08333E-6 2.59259E-6 L -1.17031 -0.01459 " pathEditMode="relative" rAng="0" ptsTypes="AA">
                                      <p:cBhvr>
                                        <p:cTn id="6" dur="12000" fill="hold"/>
                                        <p:tgtEl>
                                          <p:spTgt spid="8"/>
                                        </p:tgtEl>
                                        <p:attrNameLst>
                                          <p:attrName>ppt_x</p:attrName>
                                          <p:attrName>ppt_y</p:attrName>
                                        </p:attrNameLst>
                                      </p:cBhvr>
                                      <p:rCtr x="-58516" y="-741"/>
                                    </p:animMotion>
                                  </p:childTnLst>
                                </p:cTn>
                              </p:par>
                              <p:par>
                                <p:cTn id="7" presetID="35" presetClass="path" presetSubtype="0" repeatCount="indefinite" accel="50000" decel="50000" fill="hold" nodeType="withEffect">
                                  <p:stCondLst>
                                    <p:cond delay="0"/>
                                  </p:stCondLst>
                                  <p:childTnLst>
                                    <p:animMotion origin="layout" path="M 3.54167E-6 -4.81481E-6 L -1.18842 0.05649 " pathEditMode="relative" rAng="0" ptsTypes="AA">
                                      <p:cBhvr>
                                        <p:cTn id="8" dur="10000" fill="hold"/>
                                        <p:tgtEl>
                                          <p:spTgt spid="11"/>
                                        </p:tgtEl>
                                        <p:attrNameLst>
                                          <p:attrName>ppt_x</p:attrName>
                                          <p:attrName>ppt_y</p:attrName>
                                        </p:attrNameLst>
                                      </p:cBhvr>
                                      <p:rCtr x="-59427" y="2824"/>
                                    </p:animMotion>
                                  </p:childTnLst>
                                </p:cTn>
                              </p:par>
                              <p:par>
                                <p:cTn id="9" presetID="35" presetClass="path" presetSubtype="0" repeatCount="indefinite" accel="50000" decel="50000" fill="hold" nodeType="withEffect">
                                  <p:stCondLst>
                                    <p:cond delay="0"/>
                                  </p:stCondLst>
                                  <p:childTnLst>
                                    <p:animMotion origin="layout" path="M 3.54167E-6 1.11111E-6 L 1.22643 0.01065 " pathEditMode="relative" rAng="0" ptsTypes="AA">
                                      <p:cBhvr>
                                        <p:cTn id="10" dur="7000" fill="hold"/>
                                        <p:tgtEl>
                                          <p:spTgt spid="14"/>
                                        </p:tgtEl>
                                        <p:attrNameLst>
                                          <p:attrName>ppt_x</p:attrName>
                                          <p:attrName>ppt_y</p:attrName>
                                        </p:attrNameLst>
                                      </p:cBhvr>
                                      <p:rCtr x="61315" y="532"/>
                                    </p:animMotion>
                                  </p:childTnLst>
                                </p:cTn>
                              </p:par>
                              <p:par>
                                <p:cTn id="11" presetID="35" presetClass="path" presetSubtype="0" repeatCount="indefinite" accel="50000" decel="50000" fill="hold" nodeType="withEffect">
                                  <p:stCondLst>
                                    <p:cond delay="0"/>
                                  </p:stCondLst>
                                  <p:childTnLst>
                                    <p:animMotion origin="layout" path="M 2.5E-6 1.48148E-6 L 1.21875 0.16389 " pathEditMode="relative" rAng="0" ptsTypes="AA">
                                      <p:cBhvr>
                                        <p:cTn id="12" dur="14000" fill="hold"/>
                                        <p:tgtEl>
                                          <p:spTgt spid="17"/>
                                        </p:tgtEl>
                                        <p:attrNameLst>
                                          <p:attrName>ppt_x</p:attrName>
                                          <p:attrName>ppt_y</p:attrName>
                                        </p:attrNameLst>
                                      </p:cBhvr>
                                      <p:rCtr x="60938" y="8194"/>
                                    </p:animMotion>
                                  </p:childTnLst>
                                </p:cTn>
                              </p:par>
                              <p:par>
                                <p:cTn id="13" presetID="7" presetClass="path" presetSubtype="0" repeatCount="indefinite" accel="50000" decel="50000" fill="hold" nodeType="withEffect">
                                  <p:stCondLst>
                                    <p:cond delay="0"/>
                                  </p:stCondLst>
                                  <p:childTnLst>
                                    <p:animMotion origin="layout" path="M -2.77778E-7 1.35802E-6 L 0.01024 1.35802E-6 L 0.01024 0.33025 L -2.77778E-7 0.33025 L -2.77778E-7 1.35802E-6 Z " pathEditMode="relative" rAng="0" ptsTypes="FFFFF">
                                      <p:cBhvr>
                                        <p:cTn id="14" dur="20000" fill="hold"/>
                                        <p:tgtEl>
                                          <p:spTgt spid="32"/>
                                        </p:tgtEl>
                                        <p:attrNameLst>
                                          <p:attrName>ppt_x</p:attrName>
                                          <p:attrName>ppt_y</p:attrName>
                                        </p:attrNameLst>
                                      </p:cBhvr>
                                      <p:rCtr x="503" y="16512"/>
                                    </p:animMotion>
                                  </p:childTnLst>
                                </p:cTn>
                              </p:par>
                              <p:par>
                                <p:cTn id="15" presetID="7" presetClass="path" presetSubtype="0" repeatCount="indefinite" accel="50000" decel="50000" fill="hold" nodeType="withEffect">
                                  <p:stCondLst>
                                    <p:cond delay="0"/>
                                  </p:stCondLst>
                                  <p:childTnLst>
                                    <p:animMotion origin="layout" path="M -5.55556E-7 -3.20469E-6 L 0.53924 -3.20469E-6 L 0.53924 0.01791 L -5.55556E-7 0.01791 L -5.55556E-7 -3.20469E-6 Z " pathEditMode="relative" rAng="0" ptsTypes="FFFFF">
                                      <p:cBhvr>
                                        <p:cTn id="16" dur="45000" fill="hold"/>
                                        <p:tgtEl>
                                          <p:spTgt spid="35"/>
                                        </p:tgtEl>
                                        <p:attrNameLst>
                                          <p:attrName>ppt_x</p:attrName>
                                          <p:attrName>ppt_y</p:attrName>
                                        </p:attrNameLst>
                                      </p:cBhvr>
                                      <p:rCtr x="26962" y="895"/>
                                    </p:animMotion>
                                  </p:childTnLst>
                                </p:cTn>
                              </p:par>
                              <p:par>
                                <p:cTn id="17" presetID="7" presetClass="path" presetSubtype="0" repeatCount="indefinite" accel="50000" decel="50000" fill="hold" nodeType="withEffect">
                                  <p:stCondLst>
                                    <p:cond delay="0"/>
                                  </p:stCondLst>
                                  <p:childTnLst>
                                    <p:animMotion origin="layout" path="M 1.48148E-6 3.33333E-6 L 0.01018 3.33333E-6 L 0.01018 0.33024 L 1.48148E-6 0.33024 L 1.48148E-6 3.33333E-6 Z " pathEditMode="relative" rAng="0" ptsTypes="AAAAA">
                                      <p:cBhvr>
                                        <p:cTn id="18" dur="10000" fill="hold"/>
                                        <p:tgtEl>
                                          <p:spTgt spid="34"/>
                                        </p:tgtEl>
                                        <p:attrNameLst>
                                          <p:attrName>ppt_x</p:attrName>
                                          <p:attrName>ppt_y</p:attrName>
                                        </p:attrNameLst>
                                      </p:cBhvr>
                                      <p:rCtr x="509" y="16512"/>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8"/>
                    </p:tgtEl>
                  </p:cond>
                </p:stCondLst>
                <p:endSync evt="end" delay="0">
                  <p:rtn val="all"/>
                </p:endSync>
                <p:childTnLst>
                  <p:par>
                    <p:cTn id="20" fill="hold">
                      <p:stCondLst>
                        <p:cond delay="0"/>
                      </p:stCondLst>
                      <p:childTnLst>
                        <p:par>
                          <p:cTn id="21" fill="hold">
                            <p:stCondLst>
                              <p:cond delay="0"/>
                            </p:stCondLst>
                            <p:childTnLst>
                              <p:par>
                                <p:cTn id="22" presetID="26" presetClass="emph" presetSubtype="0" fill="hold" nodeType="clickEffect">
                                  <p:stCondLst>
                                    <p:cond delay="0"/>
                                  </p:stCondLst>
                                  <p:childTnLst>
                                    <p:animEffect transition="out" filter="fade">
                                      <p:cBhvr>
                                        <p:cTn id="23" dur="500" tmFilter="0, 0; .2, .5; .8, .5; 1, 0"/>
                                        <p:tgtEl>
                                          <p:spTgt spid="8"/>
                                        </p:tgtEl>
                                      </p:cBhvr>
                                    </p:animEffect>
                                    <p:animScale>
                                      <p:cBhvr>
                                        <p:cTn id="24"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25" restart="whenNotActive" fill="hold" evtFilter="cancelBubble" nodeType="interactiveSeq">
                <p:stCondLst>
                  <p:cond evt="onClick" delay="0">
                    <p:tgtEl>
                      <p:spTgt spid="11"/>
                    </p:tgtEl>
                  </p:cond>
                </p:stCondLst>
                <p:endSync evt="end" delay="0">
                  <p:rtn val="all"/>
                </p:endSync>
                <p:childTnLst>
                  <p:par>
                    <p:cTn id="26" fill="hold">
                      <p:stCondLst>
                        <p:cond delay="0"/>
                      </p:stCondLst>
                      <p:childTnLst>
                        <p:par>
                          <p:cTn id="27" fill="hold">
                            <p:stCondLst>
                              <p:cond delay="0"/>
                            </p:stCondLst>
                            <p:childTnLst>
                              <p:par>
                                <p:cTn id="28" presetID="26" presetClass="emph" presetSubtype="0" fill="hold" nodeType="clickEffect">
                                  <p:stCondLst>
                                    <p:cond delay="0"/>
                                  </p:stCondLst>
                                  <p:childTnLst>
                                    <p:animEffect transition="out" filter="fade">
                                      <p:cBhvr>
                                        <p:cTn id="29" dur="500" tmFilter="0, 0; .2, .5; .8, .5; 1, 0"/>
                                        <p:tgtEl>
                                          <p:spTgt spid="11"/>
                                        </p:tgtEl>
                                      </p:cBhvr>
                                    </p:animEffect>
                                    <p:animScale>
                                      <p:cBhvr>
                                        <p:cTn id="30" dur="250" autoRev="1" fill="hold"/>
                                        <p:tgtEl>
                                          <p:spTgt spid="11"/>
                                        </p:tgtEl>
                                      </p:cBhvr>
                                      <p:by x="105000" y="105000"/>
                                    </p:animScale>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14"/>
                    </p:tgtEl>
                  </p:cond>
                </p:stCondLst>
                <p:endSync evt="end" delay="0">
                  <p:rtn val="all"/>
                </p:endSync>
                <p:childTnLst>
                  <p:par>
                    <p:cTn id="32" fill="hold">
                      <p:stCondLst>
                        <p:cond delay="0"/>
                      </p:stCondLst>
                      <p:childTnLst>
                        <p:par>
                          <p:cTn id="33" fill="hold">
                            <p:stCondLst>
                              <p:cond delay="0"/>
                            </p:stCondLst>
                            <p:childTnLst>
                              <p:par>
                                <p:cTn id="34" presetID="26" presetClass="emph" presetSubtype="0" fill="hold" nodeType="clickEffect">
                                  <p:stCondLst>
                                    <p:cond delay="0"/>
                                  </p:stCondLst>
                                  <p:childTnLst>
                                    <p:animEffect transition="out" filter="fade">
                                      <p:cBhvr>
                                        <p:cTn id="35" dur="500" tmFilter="0, 0; .2, .5; .8, .5; 1, 0"/>
                                        <p:tgtEl>
                                          <p:spTgt spid="14"/>
                                        </p:tgtEl>
                                      </p:cBhvr>
                                    </p:animEffect>
                                    <p:animScale>
                                      <p:cBhvr>
                                        <p:cTn id="36" dur="250" autoRev="1" fill="hold"/>
                                        <p:tgtEl>
                                          <p:spTgt spid="14"/>
                                        </p:tgtEl>
                                      </p:cBhvr>
                                      <p:by x="105000" y="105000"/>
                                    </p:animScale>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7"/>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7"/>
                                        </p:tgtEl>
                                      </p:cBhvr>
                                    </p:animEffect>
                                    <p:set>
                                      <p:cBhvr>
                                        <p:cTn id="42" dur="1" fill="hold">
                                          <p:stCondLst>
                                            <p:cond delay="499"/>
                                          </p:stCondLst>
                                        </p:cTn>
                                        <p:tgtEl>
                                          <p:spTgt spid="17"/>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6"/>
                                        </p:tgtEl>
                                      </p:cBhvr>
                                    </p:animEffect>
                                    <p:set>
                                      <p:cBhvr>
                                        <p:cTn id="45" dur="1" fill="hold">
                                          <p:stCondLst>
                                            <p:cond delay="499"/>
                                          </p:stCondLst>
                                        </p:cTn>
                                        <p:tgtEl>
                                          <p:spTgt spid="6"/>
                                        </p:tgtEl>
                                        <p:attrNameLst>
                                          <p:attrName>style.visibility</p:attrName>
                                        </p:attrNameLst>
                                      </p:cBhvr>
                                      <p:to>
                                        <p:strVal val="hidden"/>
                                      </p:to>
                                    </p:se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par>
                                <p:cTn id="49" presetID="10" presetClass="entr" presetSubtype="0" fill="hold"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500"/>
                                        <p:tgtEl>
                                          <p:spTgt spid="21"/>
                                        </p:tgtEl>
                                      </p:cBhvr>
                                    </p:animEffect>
                                  </p:childTnLst>
                                </p:cTn>
                              </p:par>
                            </p:childTnLst>
                          </p:cTn>
                        </p:par>
                      </p:childTnLst>
                    </p:cTn>
                  </p:par>
                </p:childTnLst>
              </p:cTn>
              <p:nextCondLst>
                <p:cond evt="onClick" delay="0">
                  <p:tgtEl>
                    <p:spTgt spid="17"/>
                  </p:tgtEl>
                </p:cond>
              </p:nextCondLst>
            </p:seq>
            <p:seq concurrent="1" nextAc="seek">
              <p:cTn id="52" restart="whenNotActive" fill="hold" evtFilter="cancelBubble" nodeType="interactiveSeq">
                <p:stCondLst>
                  <p:cond evt="onClick" delay="0">
                    <p:tgtEl>
                      <p:spTgt spid="4"/>
                    </p:tgtEl>
                  </p:cond>
                </p:stCondLst>
                <p:endSync evt="end" delay="0">
                  <p:rtn val="all"/>
                </p:endSync>
                <p:childTnLst>
                  <p:par>
                    <p:cTn id="53" fill="hold">
                      <p:stCondLst>
                        <p:cond delay="0"/>
                      </p:stCondLst>
                      <p:childTnLst>
                        <p:par>
                          <p:cTn id="54" fill="hold">
                            <p:stCondLst>
                              <p:cond delay="0"/>
                            </p:stCondLst>
                            <p:childTnLst>
                              <p:par>
                                <p:cTn id="55" presetID="26" presetClass="emph" presetSubtype="0" fill="hold" grpId="0" nodeType="clickEffect">
                                  <p:stCondLst>
                                    <p:cond delay="0"/>
                                  </p:stCondLst>
                                  <p:childTnLst>
                                    <p:animEffect transition="out" filter="fade">
                                      <p:cBhvr>
                                        <p:cTn id="56" dur="500" tmFilter="0, 0; .2, .5; .8, .5; 1, 0"/>
                                        <p:tgtEl>
                                          <p:spTgt spid="4"/>
                                        </p:tgtEl>
                                      </p:cBhvr>
                                    </p:animEffect>
                                    <p:animScale>
                                      <p:cBhvr>
                                        <p:cTn id="57" dur="250" autoRev="1" fill="hold"/>
                                        <p:tgtEl>
                                          <p:spTgt spid="4"/>
                                        </p:tgtEl>
                                      </p:cBhvr>
                                      <p:by x="105000" y="105000"/>
                                    </p:animScale>
                                  </p:childTnLst>
                                </p:cTn>
                              </p:par>
                            </p:childTnLst>
                          </p:cTn>
                        </p:par>
                      </p:childTnLst>
                    </p:cTn>
                  </p:par>
                </p:childTnLst>
              </p:cTn>
              <p:nextCondLst>
                <p:cond evt="onClick" delay="0">
                  <p:tgtEl>
                    <p:spTgt spid="4"/>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524000" y="2501864"/>
            <a:ext cx="9144000" cy="4381536"/>
          </a:xfrm>
          <a:prstGeom prst="rect">
            <a:avLst/>
          </a:prstGeom>
          <a:solidFill>
            <a:srgbClr val="46C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2967" y="2445485"/>
            <a:ext cx="368300" cy="3454400"/>
          </a:xfrm>
          <a:prstGeom prst="rect">
            <a:avLst/>
          </a:prstGeom>
        </p:spPr>
      </p:pic>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3616015"/>
            <a:ext cx="3927231" cy="3286739"/>
          </a:xfrm>
          <a:prstGeom prst="rect">
            <a:avLst/>
          </a:prstGeom>
        </p:spPr>
      </p:pic>
      <p:sp>
        <p:nvSpPr>
          <p:cNvPr id="5" name="Rectangle 12"/>
          <p:cNvSpPr/>
          <p:nvPr/>
        </p:nvSpPr>
        <p:spPr>
          <a:xfrm>
            <a:off x="1524000" y="907615"/>
            <a:ext cx="9144000" cy="2387452"/>
          </a:xfrm>
          <a:custGeom>
            <a:avLst/>
            <a:gdLst>
              <a:gd name="connsiteX0" fmla="*/ 0 w 9144000"/>
              <a:gd name="connsiteY0" fmla="*/ 0 h 2780928"/>
              <a:gd name="connsiteX1" fmla="*/ 9144000 w 9144000"/>
              <a:gd name="connsiteY1" fmla="*/ 0 h 2780928"/>
              <a:gd name="connsiteX2" fmla="*/ 9144000 w 9144000"/>
              <a:gd name="connsiteY2" fmla="*/ 2780928 h 2780928"/>
              <a:gd name="connsiteX3" fmla="*/ 0 w 9144000"/>
              <a:gd name="connsiteY3" fmla="*/ 2780928 h 2780928"/>
              <a:gd name="connsiteX4" fmla="*/ 0 w 9144000"/>
              <a:gd name="connsiteY4" fmla="*/ 0 h 2780928"/>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0 w 9144000"/>
              <a:gd name="connsiteY4" fmla="*/ 2780928 h 3162373"/>
              <a:gd name="connsiteX5" fmla="*/ 0 w 9144000"/>
              <a:gd name="connsiteY5" fmla="*/ 0 h 3162373"/>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5105400 w 9144000"/>
              <a:gd name="connsiteY4" fmla="*/ 2781300 h 3162373"/>
              <a:gd name="connsiteX5" fmla="*/ 0 w 9144000"/>
              <a:gd name="connsiteY5" fmla="*/ 2780928 h 3162373"/>
              <a:gd name="connsiteX6" fmla="*/ 0 w 9144000"/>
              <a:gd name="connsiteY6" fmla="*/ 0 h 3162373"/>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5105400 w 9144000"/>
              <a:gd name="connsiteY4" fmla="*/ 2781300 h 3162373"/>
              <a:gd name="connsiteX5" fmla="*/ 2286000 w 9144000"/>
              <a:gd name="connsiteY5" fmla="*/ 2952750 h 3162373"/>
              <a:gd name="connsiteX6" fmla="*/ 0 w 9144000"/>
              <a:gd name="connsiteY6" fmla="*/ 2780928 h 3162373"/>
              <a:gd name="connsiteX7" fmla="*/ 0 w 9144000"/>
              <a:gd name="connsiteY7" fmla="*/ 0 h 3162373"/>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6096000 w 9144000"/>
              <a:gd name="connsiteY4" fmla="*/ 2647950 h 3162373"/>
              <a:gd name="connsiteX5" fmla="*/ 2286000 w 9144000"/>
              <a:gd name="connsiteY5" fmla="*/ 2952750 h 3162373"/>
              <a:gd name="connsiteX6" fmla="*/ 0 w 9144000"/>
              <a:gd name="connsiteY6" fmla="*/ 2780928 h 3162373"/>
              <a:gd name="connsiteX7" fmla="*/ 0 w 9144000"/>
              <a:gd name="connsiteY7" fmla="*/ 0 h 3162373"/>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5619750 w 9144000"/>
              <a:gd name="connsiteY4" fmla="*/ 2762250 h 3162373"/>
              <a:gd name="connsiteX5" fmla="*/ 2286000 w 9144000"/>
              <a:gd name="connsiteY5" fmla="*/ 2952750 h 3162373"/>
              <a:gd name="connsiteX6" fmla="*/ 0 w 9144000"/>
              <a:gd name="connsiteY6" fmla="*/ 2780928 h 3162373"/>
              <a:gd name="connsiteX7" fmla="*/ 0 w 9144000"/>
              <a:gd name="connsiteY7" fmla="*/ 0 h 3162373"/>
              <a:gd name="connsiteX0" fmla="*/ 0 w 9144000"/>
              <a:gd name="connsiteY0" fmla="*/ 0 h 3333801"/>
              <a:gd name="connsiteX1" fmla="*/ 9144000 w 9144000"/>
              <a:gd name="connsiteY1" fmla="*/ 0 h 3333801"/>
              <a:gd name="connsiteX2" fmla="*/ 9144000 w 9144000"/>
              <a:gd name="connsiteY2" fmla="*/ 2780928 h 3333801"/>
              <a:gd name="connsiteX3" fmla="*/ 6400800 w 9144000"/>
              <a:gd name="connsiteY3" fmla="*/ 3333750 h 3333801"/>
              <a:gd name="connsiteX4" fmla="*/ 5619750 w 9144000"/>
              <a:gd name="connsiteY4" fmla="*/ 2762250 h 3333801"/>
              <a:gd name="connsiteX5" fmla="*/ 2286000 w 9144000"/>
              <a:gd name="connsiteY5" fmla="*/ 2952750 h 3333801"/>
              <a:gd name="connsiteX6" fmla="*/ 0 w 9144000"/>
              <a:gd name="connsiteY6" fmla="*/ 2780928 h 3333801"/>
              <a:gd name="connsiteX7" fmla="*/ 0 w 9144000"/>
              <a:gd name="connsiteY7" fmla="*/ 0 h 3333801"/>
              <a:gd name="connsiteX0" fmla="*/ 0 w 9144000"/>
              <a:gd name="connsiteY0" fmla="*/ 0 h 3333801"/>
              <a:gd name="connsiteX1" fmla="*/ 9144000 w 9144000"/>
              <a:gd name="connsiteY1" fmla="*/ 0 h 3333801"/>
              <a:gd name="connsiteX2" fmla="*/ 9144000 w 9144000"/>
              <a:gd name="connsiteY2" fmla="*/ 2780928 h 3333801"/>
              <a:gd name="connsiteX3" fmla="*/ 6400800 w 9144000"/>
              <a:gd name="connsiteY3" fmla="*/ 3333750 h 3333801"/>
              <a:gd name="connsiteX4" fmla="*/ 4622224 w 9144000"/>
              <a:gd name="connsiteY4" fmla="*/ 2790662 h 3333801"/>
              <a:gd name="connsiteX5" fmla="*/ 2286000 w 9144000"/>
              <a:gd name="connsiteY5" fmla="*/ 2952750 h 3333801"/>
              <a:gd name="connsiteX6" fmla="*/ 0 w 9144000"/>
              <a:gd name="connsiteY6" fmla="*/ 2780928 h 3333801"/>
              <a:gd name="connsiteX7" fmla="*/ 0 w 9144000"/>
              <a:gd name="connsiteY7" fmla="*/ 0 h 3333801"/>
              <a:gd name="connsiteX0" fmla="*/ 0 w 9144000"/>
              <a:gd name="connsiteY0" fmla="*/ 0 h 3518474"/>
              <a:gd name="connsiteX1" fmla="*/ 9144000 w 9144000"/>
              <a:gd name="connsiteY1" fmla="*/ 0 h 3518474"/>
              <a:gd name="connsiteX2" fmla="*/ 9144000 w 9144000"/>
              <a:gd name="connsiteY2" fmla="*/ 2780928 h 3518474"/>
              <a:gd name="connsiteX3" fmla="*/ 5056909 w 9144000"/>
              <a:gd name="connsiteY3" fmla="*/ 3518436 h 3518474"/>
              <a:gd name="connsiteX4" fmla="*/ 4622224 w 9144000"/>
              <a:gd name="connsiteY4" fmla="*/ 2790662 h 3518474"/>
              <a:gd name="connsiteX5" fmla="*/ 2286000 w 9144000"/>
              <a:gd name="connsiteY5" fmla="*/ 2952750 h 3518474"/>
              <a:gd name="connsiteX6" fmla="*/ 0 w 9144000"/>
              <a:gd name="connsiteY6" fmla="*/ 2780928 h 3518474"/>
              <a:gd name="connsiteX7" fmla="*/ 0 w 9144000"/>
              <a:gd name="connsiteY7" fmla="*/ 0 h 3518474"/>
              <a:gd name="connsiteX0" fmla="*/ 0 w 9144000"/>
              <a:gd name="connsiteY0" fmla="*/ 0 h 3518474"/>
              <a:gd name="connsiteX1" fmla="*/ 9144000 w 9144000"/>
              <a:gd name="connsiteY1" fmla="*/ 0 h 3518474"/>
              <a:gd name="connsiteX2" fmla="*/ 9144000 w 9144000"/>
              <a:gd name="connsiteY2" fmla="*/ 2780928 h 3518474"/>
              <a:gd name="connsiteX3" fmla="*/ 5056909 w 9144000"/>
              <a:gd name="connsiteY3" fmla="*/ 3518436 h 3518474"/>
              <a:gd name="connsiteX4" fmla="*/ 4428260 w 9144000"/>
              <a:gd name="connsiteY4" fmla="*/ 2748042 h 3518474"/>
              <a:gd name="connsiteX5" fmla="*/ 2286000 w 9144000"/>
              <a:gd name="connsiteY5" fmla="*/ 2952750 h 3518474"/>
              <a:gd name="connsiteX6" fmla="*/ 0 w 9144000"/>
              <a:gd name="connsiteY6" fmla="*/ 2780928 h 3518474"/>
              <a:gd name="connsiteX7" fmla="*/ 0 w 9144000"/>
              <a:gd name="connsiteY7" fmla="*/ 0 h 3518474"/>
              <a:gd name="connsiteX0" fmla="*/ 0 w 9144000"/>
              <a:gd name="connsiteY0" fmla="*/ 0 h 3404828"/>
              <a:gd name="connsiteX1" fmla="*/ 9144000 w 9144000"/>
              <a:gd name="connsiteY1" fmla="*/ 0 h 3404828"/>
              <a:gd name="connsiteX2" fmla="*/ 9144000 w 9144000"/>
              <a:gd name="connsiteY2" fmla="*/ 2780928 h 3404828"/>
              <a:gd name="connsiteX3" fmla="*/ 5306291 w 9144000"/>
              <a:gd name="connsiteY3" fmla="*/ 3404782 h 3404828"/>
              <a:gd name="connsiteX4" fmla="*/ 4428260 w 9144000"/>
              <a:gd name="connsiteY4" fmla="*/ 2748042 h 3404828"/>
              <a:gd name="connsiteX5" fmla="*/ 2286000 w 9144000"/>
              <a:gd name="connsiteY5" fmla="*/ 2952750 h 3404828"/>
              <a:gd name="connsiteX6" fmla="*/ 0 w 9144000"/>
              <a:gd name="connsiteY6" fmla="*/ 2780928 h 3404828"/>
              <a:gd name="connsiteX7" fmla="*/ 0 w 9144000"/>
              <a:gd name="connsiteY7" fmla="*/ 0 h 340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3404828">
                <a:moveTo>
                  <a:pt x="0" y="0"/>
                </a:moveTo>
                <a:lnTo>
                  <a:pt x="9144000" y="0"/>
                </a:lnTo>
                <a:lnTo>
                  <a:pt x="9144000" y="2780928"/>
                </a:lnTo>
                <a:cubicBezTo>
                  <a:pt x="8248650" y="2774702"/>
                  <a:pt x="6201641" y="3411008"/>
                  <a:pt x="5306291" y="3404782"/>
                </a:cubicBezTo>
                <a:cubicBezTo>
                  <a:pt x="4423641" y="3353982"/>
                  <a:pt x="5310910" y="2798842"/>
                  <a:pt x="4428260" y="2748042"/>
                </a:cubicBezTo>
                <a:cubicBezTo>
                  <a:pt x="3488460" y="2748042"/>
                  <a:pt x="3225800" y="2952750"/>
                  <a:pt x="2286000" y="2952750"/>
                </a:cubicBezTo>
                <a:lnTo>
                  <a:pt x="0" y="2780928"/>
                </a:lnTo>
                <a:lnTo>
                  <a:pt x="0" y="0"/>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pic>
        <p:nvPicPr>
          <p:cNvPr id="35" name="Picture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22307" y="3572620"/>
            <a:ext cx="2482924" cy="1862193"/>
          </a:xfrm>
          <a:prstGeom prst="rect">
            <a:avLst/>
          </a:prstGeom>
        </p:spPr>
      </p:pic>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587523" y="3615950"/>
            <a:ext cx="336551" cy="568325"/>
          </a:xfrm>
          <a:prstGeom prst="rect">
            <a:avLst/>
          </a:prstGeom>
        </p:spPr>
      </p:pic>
      <p:pic>
        <p:nvPicPr>
          <p:cNvPr id="33" name="Picture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96545" y="3056600"/>
            <a:ext cx="2285047" cy="3824345"/>
          </a:xfrm>
          <a:prstGeom prst="rect">
            <a:avLst/>
          </a:prstGeom>
        </p:spPr>
      </p:pic>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36110" y="3596284"/>
            <a:ext cx="345053" cy="582685"/>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82445" y="1197938"/>
            <a:ext cx="2365052" cy="3567897"/>
          </a:xfrm>
          <a:prstGeom prst="rect">
            <a:avLst/>
          </a:prstGeom>
        </p:spPr>
      </p:pic>
      <p:grpSp>
        <p:nvGrpSpPr>
          <p:cNvPr id="8" name="Group 7"/>
          <p:cNvGrpSpPr/>
          <p:nvPr/>
        </p:nvGrpSpPr>
        <p:grpSpPr>
          <a:xfrm>
            <a:off x="12227169" y="5267399"/>
            <a:ext cx="1864120" cy="1089218"/>
            <a:chOff x="9540552" y="4420621"/>
            <a:chExt cx="1680727" cy="982061"/>
          </a:xfrm>
        </p:grpSpPr>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40552" y="4420621"/>
              <a:ext cx="1619672" cy="982061"/>
            </a:xfrm>
            <a:prstGeom prst="rect">
              <a:avLst/>
            </a:prstGeom>
          </p:spPr>
        </p:pic>
        <p:sp>
          <p:nvSpPr>
            <p:cNvPr id="10" name="TextBox 9"/>
            <p:cNvSpPr txBox="1"/>
            <p:nvPr/>
          </p:nvSpPr>
          <p:spPr>
            <a:xfrm rot="1911426">
              <a:off x="9701172" y="4627747"/>
              <a:ext cx="1520107" cy="582745"/>
            </a:xfrm>
            <a:prstGeom prst="rect">
              <a:avLst/>
            </a:prstGeom>
            <a:noFill/>
          </p:spPr>
          <p:txBody>
            <a:bodyPr wrap="none" rtlCol="0">
              <a:spAutoFit/>
            </a:bodyPr>
            <a:lstStyle/>
            <a:p>
              <a:r>
                <a:rPr lang="en-US" sz="3600" b="1" dirty="0">
                  <a:ln w="9525">
                    <a:solidFill>
                      <a:schemeClr val="bg1"/>
                    </a:solidFill>
                    <a:prstDash val="solid"/>
                  </a:ln>
                  <a:effectLst>
                    <a:outerShdw blurRad="12700" dist="38100" dir="2700000" algn="tl" rotWithShape="0">
                      <a:schemeClr val="bg1">
                        <a:lumMod val="50000"/>
                      </a:schemeClr>
                    </a:outerShdw>
                  </a:effectLst>
                </a:rPr>
                <a:t>leftover</a:t>
              </a:r>
              <a:endParaRPr lang="vi-VN" sz="3600" b="1" dirty="0">
                <a:ln w="9525">
                  <a:solidFill>
                    <a:schemeClr val="bg1"/>
                  </a:solidFill>
                  <a:prstDash val="solid"/>
                </a:ln>
                <a:effectLst>
                  <a:outerShdw blurRad="12700" dist="38100" dir="2700000" algn="tl" rotWithShape="0">
                    <a:schemeClr val="bg1">
                      <a:lumMod val="50000"/>
                    </a:schemeClr>
                  </a:outerShdw>
                </a:effectLst>
              </a:endParaRPr>
            </a:p>
          </p:txBody>
        </p:sp>
      </p:grpSp>
      <p:grpSp>
        <p:nvGrpSpPr>
          <p:cNvPr id="11" name="Group 10"/>
          <p:cNvGrpSpPr/>
          <p:nvPr/>
        </p:nvGrpSpPr>
        <p:grpSpPr>
          <a:xfrm>
            <a:off x="11517029" y="3295067"/>
            <a:ext cx="3462551" cy="958463"/>
            <a:chOff x="8787469" y="4422606"/>
            <a:chExt cx="3547803" cy="982061"/>
          </a:xfrm>
        </p:grpSpPr>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15096" y="4422606"/>
              <a:ext cx="1619672" cy="982061"/>
            </a:xfrm>
            <a:prstGeom prst="rect">
              <a:avLst/>
            </a:prstGeom>
          </p:spPr>
        </p:pic>
        <p:sp>
          <p:nvSpPr>
            <p:cNvPr id="13" name="TextBox 12"/>
            <p:cNvSpPr txBox="1"/>
            <p:nvPr/>
          </p:nvSpPr>
          <p:spPr>
            <a:xfrm rot="1756045">
              <a:off x="8787469" y="4647818"/>
              <a:ext cx="3547803" cy="683203"/>
            </a:xfrm>
            <a:prstGeom prst="rect">
              <a:avLst/>
            </a:prstGeom>
            <a:noFill/>
          </p:spPr>
          <p:txBody>
            <a:bodyPr wrap="none" rtlCol="0">
              <a:spAutoFit/>
            </a:bodyPr>
            <a:lstStyle/>
            <a:p>
              <a:r>
                <a:rPr lang="en-US" sz="3733" b="1" dirty="0">
                  <a:ln w="9525">
                    <a:solidFill>
                      <a:schemeClr val="bg1"/>
                    </a:solidFill>
                    <a:prstDash val="solid"/>
                  </a:ln>
                  <a:effectLst>
                    <a:outerShdw blurRad="12700" dist="38100" dir="2700000" algn="tl" rotWithShape="0">
                      <a:schemeClr val="bg1">
                        <a:lumMod val="50000"/>
                      </a:schemeClr>
                    </a:outerShdw>
                  </a:effectLst>
                </a:rPr>
                <a:t>cardboard boxes</a:t>
              </a:r>
            </a:p>
          </p:txBody>
        </p:sp>
      </p:grpSp>
      <p:grpSp>
        <p:nvGrpSpPr>
          <p:cNvPr id="14" name="Group 13"/>
          <p:cNvGrpSpPr/>
          <p:nvPr/>
        </p:nvGrpSpPr>
        <p:grpSpPr>
          <a:xfrm flipH="1">
            <a:off x="-2233108" y="3848260"/>
            <a:ext cx="2942600" cy="958462"/>
            <a:chOff x="8719207" y="4367495"/>
            <a:chExt cx="3015050" cy="982061"/>
          </a:xfrm>
        </p:grpSpPr>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53361" y="4367495"/>
              <a:ext cx="1619672" cy="982061"/>
            </a:xfrm>
            <a:prstGeom prst="rect">
              <a:avLst/>
            </a:prstGeom>
          </p:spPr>
        </p:pic>
        <p:sp>
          <p:nvSpPr>
            <p:cNvPr id="16" name="TextBox 15"/>
            <p:cNvSpPr txBox="1"/>
            <p:nvPr/>
          </p:nvSpPr>
          <p:spPr>
            <a:xfrm rot="2171408">
              <a:off x="8719207" y="4453175"/>
              <a:ext cx="3015050" cy="683203"/>
            </a:xfrm>
            <a:prstGeom prst="rect">
              <a:avLst/>
            </a:prstGeom>
            <a:noFill/>
          </p:spPr>
          <p:txBody>
            <a:bodyPr wrap="none" rtlCol="0">
              <a:spAutoFit/>
            </a:bodyPr>
            <a:lstStyle/>
            <a:p>
              <a:r>
                <a:rPr lang="en-US" sz="3733" b="1" dirty="0">
                  <a:ln w="9525">
                    <a:solidFill>
                      <a:schemeClr val="bg1"/>
                    </a:solidFill>
                    <a:prstDash val="solid"/>
                  </a:ln>
                  <a:effectLst>
                    <a:outerShdw blurRad="12700" dist="38100" dir="2700000" algn="tl" rotWithShape="0">
                      <a:schemeClr val="bg1">
                        <a:lumMod val="50000"/>
                      </a:schemeClr>
                    </a:outerShdw>
                  </a:effectLst>
                </a:rPr>
                <a:t>contaminated</a:t>
              </a:r>
            </a:p>
          </p:txBody>
        </p:sp>
      </p:grpSp>
      <p:grpSp>
        <p:nvGrpSpPr>
          <p:cNvPr id="17" name="Group 16"/>
          <p:cNvGrpSpPr/>
          <p:nvPr/>
        </p:nvGrpSpPr>
        <p:grpSpPr>
          <a:xfrm flipH="1">
            <a:off x="-1919349" y="5304844"/>
            <a:ext cx="1949573" cy="1030894"/>
            <a:chOff x="9393943" y="4420621"/>
            <a:chExt cx="1857221" cy="982061"/>
          </a:xfrm>
        </p:grpSpPr>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40552" y="4420621"/>
              <a:ext cx="1619672" cy="982061"/>
            </a:xfrm>
            <a:prstGeom prst="rect">
              <a:avLst/>
            </a:prstGeom>
          </p:spPr>
        </p:pic>
        <p:sp>
          <p:nvSpPr>
            <p:cNvPr id="19" name="TextBox 18"/>
            <p:cNvSpPr txBox="1"/>
            <p:nvPr/>
          </p:nvSpPr>
          <p:spPr>
            <a:xfrm rot="1965538">
              <a:off x="9393943" y="4542930"/>
              <a:ext cx="1857221" cy="635201"/>
            </a:xfrm>
            <a:prstGeom prst="rect">
              <a:avLst/>
            </a:prstGeom>
            <a:noFill/>
          </p:spPr>
          <p:txBody>
            <a:bodyPr wrap="none" rtlCol="0">
              <a:spAutoFit/>
            </a:bodyPr>
            <a:lstStyle/>
            <a:p>
              <a:r>
                <a:rPr lang="en-US" sz="3733" b="1" dirty="0">
                  <a:ln w="9525">
                    <a:solidFill>
                      <a:schemeClr val="bg1"/>
                    </a:solidFill>
                    <a:prstDash val="solid"/>
                  </a:ln>
                  <a:effectLst>
                    <a:outerShdw blurRad="12700" dist="38100" dir="2700000" algn="tl" rotWithShape="0">
                      <a:schemeClr val="bg1">
                        <a:lumMod val="50000"/>
                      </a:schemeClr>
                    </a:outerShdw>
                  </a:effectLst>
                </a:rPr>
                <a:t>rinse out</a:t>
              </a:r>
            </a:p>
          </p:txBody>
        </p:sp>
      </p:grpSp>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71860" y="937919"/>
            <a:ext cx="4226211" cy="2153741"/>
          </a:xfrm>
          <a:prstGeom prst="rect">
            <a:avLst/>
          </a:prstGeom>
        </p:spPr>
      </p:pic>
      <p:grpSp>
        <p:nvGrpSpPr>
          <p:cNvPr id="21" name="Group 20"/>
          <p:cNvGrpSpPr/>
          <p:nvPr/>
        </p:nvGrpSpPr>
        <p:grpSpPr>
          <a:xfrm flipH="1">
            <a:off x="6949334" y="504410"/>
            <a:ext cx="2245374" cy="1200329"/>
            <a:chOff x="9540552" y="4326828"/>
            <a:chExt cx="1619672" cy="1592834"/>
          </a:xfrm>
        </p:grpSpPr>
        <p:pic>
          <p:nvPicPr>
            <p:cNvPr id="22" name="Picture 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540552" y="4420621"/>
              <a:ext cx="1619672" cy="982061"/>
            </a:xfrm>
            <a:prstGeom prst="rect">
              <a:avLst/>
            </a:prstGeom>
          </p:spPr>
        </p:pic>
        <p:sp>
          <p:nvSpPr>
            <p:cNvPr id="23" name="TextBox 22"/>
            <p:cNvSpPr txBox="1"/>
            <p:nvPr/>
          </p:nvSpPr>
          <p:spPr>
            <a:xfrm rot="1554728">
              <a:off x="9575544" y="4326828"/>
              <a:ext cx="1362360" cy="1592834"/>
            </a:xfrm>
            <a:prstGeom prst="rect">
              <a:avLst/>
            </a:prstGeom>
            <a:noFill/>
          </p:spPr>
          <p:txBody>
            <a:bodyPr wrap="none" rtlCol="0">
              <a:spAutoFit/>
            </a:bodyPr>
            <a:lstStyle/>
            <a:p>
              <a:r>
                <a:rPr lang="en-US" sz="3600" b="1" dirty="0">
                  <a:ln w="9525">
                    <a:solidFill>
                      <a:schemeClr val="bg1"/>
                    </a:solidFill>
                    <a:prstDash val="solid"/>
                  </a:ln>
                  <a:solidFill>
                    <a:srgbClr val="FF0000"/>
                  </a:solidFill>
                  <a:effectLst>
                    <a:outerShdw blurRad="12700" dist="38100" dir="2700000" algn="tl" rotWithShape="0">
                      <a:schemeClr val="bg1">
                        <a:lumMod val="50000"/>
                      </a:schemeClr>
                    </a:outerShdw>
                  </a:effectLst>
                </a:rPr>
                <a:t>rinse out</a:t>
              </a:r>
            </a:p>
            <a:p>
              <a:endParaRPr lang="vi-VN" sz="3600" b="1" dirty="0">
                <a:ln w="9525">
                  <a:solidFill>
                    <a:schemeClr val="bg1"/>
                  </a:solidFill>
                  <a:prstDash val="solid"/>
                </a:ln>
                <a:solidFill>
                  <a:srgbClr val="FF0000"/>
                </a:solidFill>
                <a:effectLst>
                  <a:outerShdw blurRad="12700" dist="38100" dir="2700000" algn="tl" rotWithShape="0">
                    <a:schemeClr val="bg1">
                      <a:lumMod val="50000"/>
                    </a:schemeClr>
                  </a:outerShdw>
                </a:effectLst>
              </a:endParaRPr>
            </a:p>
          </p:txBody>
        </p:sp>
      </p:grpSp>
      <p:pic>
        <p:nvPicPr>
          <p:cNvPr id="25" name="Picture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323260" y="4352665"/>
            <a:ext cx="270331" cy="2535511"/>
          </a:xfrm>
          <a:prstGeom prst="rect">
            <a:avLst/>
          </a:prstGeom>
        </p:spPr>
      </p:pic>
      <p:pic>
        <p:nvPicPr>
          <p:cNvPr id="26" name="Picture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1" y="3429000"/>
            <a:ext cx="368300" cy="3454400"/>
          </a:xfrm>
          <a:prstGeom prst="rect">
            <a:avLst/>
          </a:prstGeom>
        </p:spPr>
      </p:pic>
      <p:pic>
        <p:nvPicPr>
          <p:cNvPr id="42" name="Picture 4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274498" y="2101369"/>
            <a:ext cx="880324" cy="880324"/>
          </a:xfrm>
          <a:prstGeom prst="rect">
            <a:avLst/>
          </a:prstGeom>
        </p:spPr>
      </p:pic>
      <p:pic>
        <p:nvPicPr>
          <p:cNvPr id="34" name="Picture 3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04760" y="2503687"/>
            <a:ext cx="742680" cy="345084"/>
          </a:xfrm>
          <a:prstGeom prst="rect">
            <a:avLst/>
          </a:prstGeom>
        </p:spPr>
      </p:pic>
      <p:pic>
        <p:nvPicPr>
          <p:cNvPr id="36" name="Picture 3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77523" y="2213277"/>
            <a:ext cx="620819" cy="620819"/>
          </a:xfrm>
          <a:prstGeom prst="rect">
            <a:avLst/>
          </a:prstGeom>
        </p:spPr>
      </p:pic>
      <p:pic>
        <p:nvPicPr>
          <p:cNvPr id="37" name="Picture 3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486675" y="2534067"/>
            <a:ext cx="457405" cy="457405"/>
          </a:xfrm>
          <a:prstGeom prst="rect">
            <a:avLst/>
          </a:prstGeom>
        </p:spPr>
      </p:pic>
      <p:pic>
        <p:nvPicPr>
          <p:cNvPr id="2" name="Picture 1"/>
          <p:cNvPicPr>
            <a:picLocks noChangeAspect="1"/>
          </p:cNvPicPr>
          <p:nvPr/>
        </p:nvPicPr>
        <p:blipFill>
          <a:blip r:embed="rId17"/>
          <a:stretch>
            <a:fillRect/>
          </a:stretch>
        </p:blipFill>
        <p:spPr>
          <a:xfrm>
            <a:off x="1611895" y="1011603"/>
            <a:ext cx="3559808" cy="2434411"/>
          </a:xfrm>
          <a:prstGeom prst="rect">
            <a:avLst/>
          </a:prstGeom>
          <a:ln w="88900" cap="sq" cmpd="thickThin">
            <a:solidFill>
              <a:srgbClr val="000000"/>
            </a:solidFill>
            <a:prstDash val="solid"/>
            <a:miter lim="800000"/>
          </a:ln>
          <a:effectLst>
            <a:innerShdw blurRad="76200">
              <a:srgbClr val="000000"/>
            </a:innerShdw>
          </a:effectLst>
        </p:spPr>
      </p:pic>
      <p:sp>
        <p:nvSpPr>
          <p:cNvPr id="41" name="TextBox 40">
            <a:extLst>
              <a:ext uri="{FF2B5EF4-FFF2-40B4-BE49-F238E27FC236}">
                <a16:creationId xmlns:a16="http://schemas.microsoft.com/office/drawing/2014/main" id="{568C4E3F-0596-A8E5-A5EA-CACE507F817F}"/>
              </a:ext>
            </a:extLst>
          </p:cNvPr>
          <p:cNvSpPr txBox="1"/>
          <p:nvPr/>
        </p:nvSpPr>
        <p:spPr>
          <a:xfrm>
            <a:off x="301310" y="152839"/>
            <a:ext cx="3734662"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spTree>
    <p:extLst>
      <p:ext uri="{BB962C8B-B14F-4D97-AF65-F5344CB8AC3E}">
        <p14:creationId xmlns:p14="http://schemas.microsoft.com/office/powerpoint/2010/main" val="1739782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accel="50000" decel="50000" fill="hold" nodeType="withEffect">
                                  <p:stCondLst>
                                    <p:cond delay="0"/>
                                  </p:stCondLst>
                                  <p:childTnLst>
                                    <p:animMotion origin="layout" path="M 3.125E-6 -3.7037E-6 L -1.17032 -0.01458 " pathEditMode="relative" rAng="0" ptsTypes="AA">
                                      <p:cBhvr>
                                        <p:cTn id="6" dur="13000" fill="hold"/>
                                        <p:tgtEl>
                                          <p:spTgt spid="8"/>
                                        </p:tgtEl>
                                        <p:attrNameLst>
                                          <p:attrName>ppt_x</p:attrName>
                                          <p:attrName>ppt_y</p:attrName>
                                        </p:attrNameLst>
                                      </p:cBhvr>
                                      <p:rCtr x="-58516" y="-741"/>
                                    </p:animMotion>
                                  </p:childTnLst>
                                </p:cTn>
                              </p:par>
                              <p:par>
                                <p:cTn id="7" presetID="35" presetClass="path" presetSubtype="0" repeatCount="indefinite" accel="50000" decel="50000" fill="hold" nodeType="withEffect">
                                  <p:stCondLst>
                                    <p:cond delay="0"/>
                                  </p:stCondLst>
                                  <p:childTnLst>
                                    <p:animMotion origin="layout" path="M 1.45833E-6 -1.48148E-6 L -1.18841 0.05648 " pathEditMode="relative" rAng="0" ptsTypes="AA">
                                      <p:cBhvr>
                                        <p:cTn id="8" dur="10000" fill="hold"/>
                                        <p:tgtEl>
                                          <p:spTgt spid="11"/>
                                        </p:tgtEl>
                                        <p:attrNameLst>
                                          <p:attrName>ppt_x</p:attrName>
                                          <p:attrName>ppt_y</p:attrName>
                                        </p:attrNameLst>
                                      </p:cBhvr>
                                      <p:rCtr x="-59427" y="2824"/>
                                    </p:animMotion>
                                  </p:childTnLst>
                                </p:cTn>
                              </p:par>
                              <p:par>
                                <p:cTn id="9" presetID="35" presetClass="path" presetSubtype="0" repeatCount="indefinite" accel="50000" decel="50000" fill="hold" nodeType="withEffect">
                                  <p:stCondLst>
                                    <p:cond delay="0"/>
                                  </p:stCondLst>
                                  <p:childTnLst>
                                    <p:animMotion origin="layout" path="M -1.38778E-17 1.48148E-6 L 1.22643 0.01088 " pathEditMode="relative" rAng="0" ptsTypes="AA">
                                      <p:cBhvr>
                                        <p:cTn id="10" dur="7000" fill="hold"/>
                                        <p:tgtEl>
                                          <p:spTgt spid="14"/>
                                        </p:tgtEl>
                                        <p:attrNameLst>
                                          <p:attrName>ppt_x</p:attrName>
                                          <p:attrName>ppt_y</p:attrName>
                                        </p:attrNameLst>
                                      </p:cBhvr>
                                      <p:rCtr x="61315" y="532"/>
                                    </p:animMotion>
                                  </p:childTnLst>
                                </p:cTn>
                              </p:par>
                              <p:par>
                                <p:cTn id="11" presetID="35" presetClass="path" presetSubtype="0" repeatCount="indefinite" accel="50000" decel="50000" fill="hold" nodeType="withEffect">
                                  <p:stCondLst>
                                    <p:cond delay="0"/>
                                  </p:stCondLst>
                                  <p:childTnLst>
                                    <p:animMotion origin="layout" path="M 3.95833E-6 -1.11111E-6 L 1.26198 -0.10278 " pathEditMode="relative" rAng="0" ptsTypes="AA">
                                      <p:cBhvr>
                                        <p:cTn id="12" dur="11500" fill="hold"/>
                                        <p:tgtEl>
                                          <p:spTgt spid="17"/>
                                        </p:tgtEl>
                                        <p:attrNameLst>
                                          <p:attrName>ppt_x</p:attrName>
                                          <p:attrName>ppt_y</p:attrName>
                                        </p:attrNameLst>
                                      </p:cBhvr>
                                      <p:rCtr x="63099" y="-5139"/>
                                    </p:animMotion>
                                  </p:childTnLst>
                                </p:cTn>
                              </p:par>
                              <p:par>
                                <p:cTn id="13" presetID="7" presetClass="path" presetSubtype="0" repeatCount="indefinite" accel="50000" decel="50000" fill="hold" nodeType="withEffect">
                                  <p:stCondLst>
                                    <p:cond delay="0"/>
                                  </p:stCondLst>
                                  <p:childTnLst>
                                    <p:animMotion origin="layout" path="M 1.48148E-6 3.33333E-6 L 0.01018 3.33333E-6 L 0.01018 0.33024 L 1.48148E-6 0.33024 L 1.48148E-6 3.33333E-6 Z " pathEditMode="relative" rAng="0" ptsTypes="AAAAA">
                                      <p:cBhvr>
                                        <p:cTn id="14" dur="10000" fill="hold"/>
                                        <p:tgtEl>
                                          <p:spTgt spid="28"/>
                                        </p:tgtEl>
                                        <p:attrNameLst>
                                          <p:attrName>ppt_x</p:attrName>
                                          <p:attrName>ppt_y</p:attrName>
                                        </p:attrNameLst>
                                      </p:cBhvr>
                                      <p:rCtr x="509" y="16512"/>
                                    </p:animMotion>
                                  </p:childTnLst>
                                </p:cTn>
                              </p:par>
                              <p:par>
                                <p:cTn id="15" presetID="7" presetClass="path" presetSubtype="0" repeatCount="indefinite" accel="50000" decel="50000" fill="hold" nodeType="withEffect">
                                  <p:stCondLst>
                                    <p:cond delay="0"/>
                                  </p:stCondLst>
                                  <p:childTnLst>
                                    <p:animMotion origin="layout" path="M -2.77778E-7 1.35802E-6 L 0.01024 1.35802E-6 L 0.01024 0.33025 L -2.77778E-7 0.33025 L -2.77778E-7 1.35802E-6 Z " pathEditMode="relative" rAng="0" ptsTypes="FFFFF">
                                      <p:cBhvr>
                                        <p:cTn id="16" dur="20000" fill="hold"/>
                                        <p:tgtEl>
                                          <p:spTgt spid="32"/>
                                        </p:tgtEl>
                                        <p:attrNameLst>
                                          <p:attrName>ppt_x</p:attrName>
                                          <p:attrName>ppt_y</p:attrName>
                                        </p:attrNameLst>
                                      </p:cBhvr>
                                      <p:rCtr x="503" y="16512"/>
                                    </p:animMotion>
                                  </p:childTnLst>
                                </p:cTn>
                              </p:par>
                              <p:par>
                                <p:cTn id="17" presetID="7" presetClass="path" presetSubtype="0" repeatCount="indefinite" accel="50000" decel="50000" fill="hold" nodeType="withEffect">
                                  <p:stCondLst>
                                    <p:cond delay="0"/>
                                  </p:stCondLst>
                                  <p:childTnLst>
                                    <p:animMotion origin="layout" path="M -5.55556E-7 -3.20469E-6 L 0.53924 -3.20469E-6 L 0.53924 0.01791 L -5.55556E-7 0.01791 L -5.55556E-7 -3.20469E-6 Z " pathEditMode="relative" rAng="0" ptsTypes="FFFFF">
                                      <p:cBhvr>
                                        <p:cTn id="18" dur="45000" fill="hold"/>
                                        <p:tgtEl>
                                          <p:spTgt spid="35"/>
                                        </p:tgtEl>
                                        <p:attrNameLst>
                                          <p:attrName>ppt_x</p:attrName>
                                          <p:attrName>ppt_y</p:attrName>
                                        </p:attrNameLst>
                                      </p:cBhvr>
                                      <p:rCtr x="26962" y="895"/>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8"/>
                    </p:tgtEl>
                  </p:cond>
                </p:stCondLst>
                <p:endSync evt="end" delay="0">
                  <p:rtn val="all"/>
                </p:endSync>
                <p:childTnLst>
                  <p:par>
                    <p:cTn id="20" fill="hold">
                      <p:stCondLst>
                        <p:cond delay="0"/>
                      </p:stCondLst>
                      <p:childTnLst>
                        <p:par>
                          <p:cTn id="21" fill="hold">
                            <p:stCondLst>
                              <p:cond delay="0"/>
                            </p:stCondLst>
                            <p:childTnLst>
                              <p:par>
                                <p:cTn id="22" presetID="26" presetClass="emph" presetSubtype="0" fill="hold" nodeType="clickEffect">
                                  <p:stCondLst>
                                    <p:cond delay="0"/>
                                  </p:stCondLst>
                                  <p:childTnLst>
                                    <p:animEffect transition="out" filter="fade">
                                      <p:cBhvr>
                                        <p:cTn id="23" dur="500" tmFilter="0, 0; .2, .5; .8, .5; 1, 0"/>
                                        <p:tgtEl>
                                          <p:spTgt spid="8"/>
                                        </p:tgtEl>
                                      </p:cBhvr>
                                    </p:animEffect>
                                    <p:animScale>
                                      <p:cBhvr>
                                        <p:cTn id="24"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25" restart="whenNotActive" fill="hold" evtFilter="cancelBubble" nodeType="interactiveSeq">
                <p:stCondLst>
                  <p:cond evt="onClick" delay="0">
                    <p:tgtEl>
                      <p:spTgt spid="11"/>
                    </p:tgtEl>
                  </p:cond>
                </p:stCondLst>
                <p:endSync evt="end" delay="0">
                  <p:rtn val="all"/>
                </p:endSync>
                <p:childTnLst>
                  <p:par>
                    <p:cTn id="26" fill="hold">
                      <p:stCondLst>
                        <p:cond delay="0"/>
                      </p:stCondLst>
                      <p:childTnLst>
                        <p:par>
                          <p:cTn id="27" fill="hold">
                            <p:stCondLst>
                              <p:cond delay="0"/>
                            </p:stCondLst>
                            <p:childTnLst>
                              <p:par>
                                <p:cTn id="28" presetID="26" presetClass="emph" presetSubtype="0" fill="hold" nodeType="clickEffect">
                                  <p:stCondLst>
                                    <p:cond delay="0"/>
                                  </p:stCondLst>
                                  <p:childTnLst>
                                    <p:animEffect transition="out" filter="fade">
                                      <p:cBhvr>
                                        <p:cTn id="29" dur="500" tmFilter="0, 0; .2, .5; .8, .5; 1, 0"/>
                                        <p:tgtEl>
                                          <p:spTgt spid="11"/>
                                        </p:tgtEl>
                                      </p:cBhvr>
                                    </p:animEffect>
                                    <p:animScale>
                                      <p:cBhvr>
                                        <p:cTn id="30" dur="250" autoRev="1" fill="hold"/>
                                        <p:tgtEl>
                                          <p:spTgt spid="11"/>
                                        </p:tgtEl>
                                      </p:cBhvr>
                                      <p:by x="105000" y="105000"/>
                                    </p:animScale>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14"/>
                    </p:tgtEl>
                  </p:cond>
                </p:stCondLst>
                <p:endSync evt="end" delay="0">
                  <p:rtn val="all"/>
                </p:endSync>
                <p:childTnLst>
                  <p:par>
                    <p:cTn id="32" fill="hold">
                      <p:stCondLst>
                        <p:cond delay="0"/>
                      </p:stCondLst>
                      <p:childTnLst>
                        <p:par>
                          <p:cTn id="33" fill="hold">
                            <p:stCondLst>
                              <p:cond delay="0"/>
                            </p:stCondLst>
                            <p:childTnLst>
                              <p:par>
                                <p:cTn id="34" presetID="26" presetClass="emph" presetSubtype="0" fill="hold" nodeType="clickEffect">
                                  <p:stCondLst>
                                    <p:cond delay="0"/>
                                  </p:stCondLst>
                                  <p:childTnLst>
                                    <p:animEffect transition="out" filter="fade">
                                      <p:cBhvr>
                                        <p:cTn id="35" dur="500" tmFilter="0, 0; .2, .5; .8, .5; 1, 0"/>
                                        <p:tgtEl>
                                          <p:spTgt spid="14"/>
                                        </p:tgtEl>
                                      </p:cBhvr>
                                    </p:animEffect>
                                    <p:animScale>
                                      <p:cBhvr>
                                        <p:cTn id="36" dur="250" autoRev="1" fill="hold"/>
                                        <p:tgtEl>
                                          <p:spTgt spid="14"/>
                                        </p:tgtEl>
                                      </p:cBhvr>
                                      <p:by x="105000" y="105000"/>
                                    </p:animScale>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7"/>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7"/>
                                        </p:tgtEl>
                                      </p:cBhvr>
                                    </p:animEffect>
                                    <p:set>
                                      <p:cBhvr>
                                        <p:cTn id="42" dur="1" fill="hold">
                                          <p:stCondLst>
                                            <p:cond delay="499"/>
                                          </p:stCondLst>
                                        </p:cTn>
                                        <p:tgtEl>
                                          <p:spTgt spid="17"/>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6"/>
                                        </p:tgtEl>
                                      </p:cBhvr>
                                    </p:animEffect>
                                    <p:set>
                                      <p:cBhvr>
                                        <p:cTn id="45" dur="1" fill="hold">
                                          <p:stCondLst>
                                            <p:cond delay="499"/>
                                          </p:stCondLst>
                                        </p:cTn>
                                        <p:tgtEl>
                                          <p:spTgt spid="6"/>
                                        </p:tgtEl>
                                        <p:attrNameLst>
                                          <p:attrName>style.visibility</p:attrName>
                                        </p:attrNameLst>
                                      </p:cBhvr>
                                      <p:to>
                                        <p:strVal val="hidden"/>
                                      </p:to>
                                    </p:se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par>
                                <p:cTn id="49" presetID="10" presetClass="entr" presetSubtype="0" fill="hold"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500"/>
                                        <p:tgtEl>
                                          <p:spTgt spid="21"/>
                                        </p:tgtEl>
                                      </p:cBhvr>
                                    </p:animEffect>
                                  </p:childTnLst>
                                </p:cTn>
                              </p:par>
                            </p:childTnLst>
                          </p:cTn>
                        </p:par>
                      </p:childTnLst>
                    </p:cTn>
                  </p:par>
                </p:childTnLst>
              </p:cTn>
              <p:nextCondLst>
                <p:cond evt="onClick" delay="0">
                  <p:tgtEl>
                    <p:spTgt spid="17"/>
                  </p:tgtEl>
                </p:cond>
              </p:nextCondLst>
            </p:seq>
            <p:seq concurrent="1" nextAc="seek">
              <p:cTn id="52" restart="whenNotActive" fill="hold" evtFilter="cancelBubble" nodeType="interactiveSeq">
                <p:stCondLst>
                  <p:cond evt="onClick" delay="0">
                    <p:tgtEl>
                      <p:spTgt spid="4"/>
                    </p:tgtEl>
                  </p:cond>
                </p:stCondLst>
                <p:endSync evt="end" delay="0">
                  <p:rtn val="all"/>
                </p:endSync>
                <p:childTnLst>
                  <p:par>
                    <p:cTn id="53" fill="hold">
                      <p:stCondLst>
                        <p:cond delay="0"/>
                      </p:stCondLst>
                      <p:childTnLst>
                        <p:par>
                          <p:cTn id="54" fill="hold">
                            <p:stCondLst>
                              <p:cond delay="0"/>
                            </p:stCondLst>
                            <p:childTnLst>
                              <p:par>
                                <p:cTn id="55" presetID="26" presetClass="emph" presetSubtype="0" fill="hold" grpId="0" nodeType="clickEffect">
                                  <p:stCondLst>
                                    <p:cond delay="0"/>
                                  </p:stCondLst>
                                  <p:childTnLst>
                                    <p:animEffect transition="out" filter="fade">
                                      <p:cBhvr>
                                        <p:cTn id="56" dur="500" tmFilter="0, 0; .2, .5; .8, .5; 1, 0"/>
                                        <p:tgtEl>
                                          <p:spTgt spid="4"/>
                                        </p:tgtEl>
                                      </p:cBhvr>
                                    </p:animEffect>
                                    <p:animScale>
                                      <p:cBhvr>
                                        <p:cTn id="57" dur="250" autoRev="1" fill="hold"/>
                                        <p:tgtEl>
                                          <p:spTgt spid="4"/>
                                        </p:tgtEl>
                                      </p:cBhvr>
                                      <p:by x="105000" y="105000"/>
                                    </p:animScale>
                                  </p:childTnLst>
                                </p:cTn>
                              </p:par>
                            </p:childTnLst>
                          </p:cTn>
                        </p:par>
                      </p:childTnLst>
                    </p:cTn>
                  </p:par>
                </p:childTnLst>
              </p:cTn>
              <p:nextCondLst>
                <p:cond evt="onClick" delay="0">
                  <p:tgtEl>
                    <p:spTgt spid="4"/>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524000" y="2501864"/>
            <a:ext cx="9144000" cy="4381536"/>
          </a:xfrm>
          <a:prstGeom prst="rect">
            <a:avLst/>
          </a:prstGeom>
          <a:solidFill>
            <a:srgbClr val="46C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2967" y="2445485"/>
            <a:ext cx="368300" cy="3454400"/>
          </a:xfrm>
          <a:prstGeom prst="rect">
            <a:avLst/>
          </a:prstGeom>
        </p:spPr>
      </p:pic>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297" y="3619420"/>
            <a:ext cx="3927231" cy="3286739"/>
          </a:xfrm>
          <a:prstGeom prst="rect">
            <a:avLst/>
          </a:prstGeom>
        </p:spPr>
      </p:pic>
      <p:sp>
        <p:nvSpPr>
          <p:cNvPr id="5" name="Rectangle 12"/>
          <p:cNvSpPr/>
          <p:nvPr/>
        </p:nvSpPr>
        <p:spPr>
          <a:xfrm>
            <a:off x="1524000" y="916336"/>
            <a:ext cx="9144000" cy="2378731"/>
          </a:xfrm>
          <a:custGeom>
            <a:avLst/>
            <a:gdLst>
              <a:gd name="connsiteX0" fmla="*/ 0 w 9144000"/>
              <a:gd name="connsiteY0" fmla="*/ 0 h 2780928"/>
              <a:gd name="connsiteX1" fmla="*/ 9144000 w 9144000"/>
              <a:gd name="connsiteY1" fmla="*/ 0 h 2780928"/>
              <a:gd name="connsiteX2" fmla="*/ 9144000 w 9144000"/>
              <a:gd name="connsiteY2" fmla="*/ 2780928 h 2780928"/>
              <a:gd name="connsiteX3" fmla="*/ 0 w 9144000"/>
              <a:gd name="connsiteY3" fmla="*/ 2780928 h 2780928"/>
              <a:gd name="connsiteX4" fmla="*/ 0 w 9144000"/>
              <a:gd name="connsiteY4" fmla="*/ 0 h 2780928"/>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0 w 9144000"/>
              <a:gd name="connsiteY4" fmla="*/ 2780928 h 3162373"/>
              <a:gd name="connsiteX5" fmla="*/ 0 w 9144000"/>
              <a:gd name="connsiteY5" fmla="*/ 0 h 3162373"/>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5105400 w 9144000"/>
              <a:gd name="connsiteY4" fmla="*/ 2781300 h 3162373"/>
              <a:gd name="connsiteX5" fmla="*/ 0 w 9144000"/>
              <a:gd name="connsiteY5" fmla="*/ 2780928 h 3162373"/>
              <a:gd name="connsiteX6" fmla="*/ 0 w 9144000"/>
              <a:gd name="connsiteY6" fmla="*/ 0 h 3162373"/>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5105400 w 9144000"/>
              <a:gd name="connsiteY4" fmla="*/ 2781300 h 3162373"/>
              <a:gd name="connsiteX5" fmla="*/ 2286000 w 9144000"/>
              <a:gd name="connsiteY5" fmla="*/ 2952750 h 3162373"/>
              <a:gd name="connsiteX6" fmla="*/ 0 w 9144000"/>
              <a:gd name="connsiteY6" fmla="*/ 2780928 h 3162373"/>
              <a:gd name="connsiteX7" fmla="*/ 0 w 9144000"/>
              <a:gd name="connsiteY7" fmla="*/ 0 h 3162373"/>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6096000 w 9144000"/>
              <a:gd name="connsiteY4" fmla="*/ 2647950 h 3162373"/>
              <a:gd name="connsiteX5" fmla="*/ 2286000 w 9144000"/>
              <a:gd name="connsiteY5" fmla="*/ 2952750 h 3162373"/>
              <a:gd name="connsiteX6" fmla="*/ 0 w 9144000"/>
              <a:gd name="connsiteY6" fmla="*/ 2780928 h 3162373"/>
              <a:gd name="connsiteX7" fmla="*/ 0 w 9144000"/>
              <a:gd name="connsiteY7" fmla="*/ 0 h 3162373"/>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5619750 w 9144000"/>
              <a:gd name="connsiteY4" fmla="*/ 2762250 h 3162373"/>
              <a:gd name="connsiteX5" fmla="*/ 2286000 w 9144000"/>
              <a:gd name="connsiteY5" fmla="*/ 2952750 h 3162373"/>
              <a:gd name="connsiteX6" fmla="*/ 0 w 9144000"/>
              <a:gd name="connsiteY6" fmla="*/ 2780928 h 3162373"/>
              <a:gd name="connsiteX7" fmla="*/ 0 w 9144000"/>
              <a:gd name="connsiteY7" fmla="*/ 0 h 3162373"/>
              <a:gd name="connsiteX0" fmla="*/ 0 w 9144000"/>
              <a:gd name="connsiteY0" fmla="*/ 0 h 3333801"/>
              <a:gd name="connsiteX1" fmla="*/ 9144000 w 9144000"/>
              <a:gd name="connsiteY1" fmla="*/ 0 h 3333801"/>
              <a:gd name="connsiteX2" fmla="*/ 9144000 w 9144000"/>
              <a:gd name="connsiteY2" fmla="*/ 2780928 h 3333801"/>
              <a:gd name="connsiteX3" fmla="*/ 6400800 w 9144000"/>
              <a:gd name="connsiteY3" fmla="*/ 3333750 h 3333801"/>
              <a:gd name="connsiteX4" fmla="*/ 5619750 w 9144000"/>
              <a:gd name="connsiteY4" fmla="*/ 2762250 h 3333801"/>
              <a:gd name="connsiteX5" fmla="*/ 2286000 w 9144000"/>
              <a:gd name="connsiteY5" fmla="*/ 2952750 h 3333801"/>
              <a:gd name="connsiteX6" fmla="*/ 0 w 9144000"/>
              <a:gd name="connsiteY6" fmla="*/ 2780928 h 3333801"/>
              <a:gd name="connsiteX7" fmla="*/ 0 w 9144000"/>
              <a:gd name="connsiteY7" fmla="*/ 0 h 3333801"/>
              <a:gd name="connsiteX0" fmla="*/ 0 w 9144000"/>
              <a:gd name="connsiteY0" fmla="*/ 0 h 3333801"/>
              <a:gd name="connsiteX1" fmla="*/ 9144000 w 9144000"/>
              <a:gd name="connsiteY1" fmla="*/ 0 h 3333801"/>
              <a:gd name="connsiteX2" fmla="*/ 9144000 w 9144000"/>
              <a:gd name="connsiteY2" fmla="*/ 2780928 h 3333801"/>
              <a:gd name="connsiteX3" fmla="*/ 6400800 w 9144000"/>
              <a:gd name="connsiteY3" fmla="*/ 3333750 h 3333801"/>
              <a:gd name="connsiteX4" fmla="*/ 4622224 w 9144000"/>
              <a:gd name="connsiteY4" fmla="*/ 2790662 h 3333801"/>
              <a:gd name="connsiteX5" fmla="*/ 2286000 w 9144000"/>
              <a:gd name="connsiteY5" fmla="*/ 2952750 h 3333801"/>
              <a:gd name="connsiteX6" fmla="*/ 0 w 9144000"/>
              <a:gd name="connsiteY6" fmla="*/ 2780928 h 3333801"/>
              <a:gd name="connsiteX7" fmla="*/ 0 w 9144000"/>
              <a:gd name="connsiteY7" fmla="*/ 0 h 3333801"/>
              <a:gd name="connsiteX0" fmla="*/ 0 w 9144000"/>
              <a:gd name="connsiteY0" fmla="*/ 0 h 3518474"/>
              <a:gd name="connsiteX1" fmla="*/ 9144000 w 9144000"/>
              <a:gd name="connsiteY1" fmla="*/ 0 h 3518474"/>
              <a:gd name="connsiteX2" fmla="*/ 9144000 w 9144000"/>
              <a:gd name="connsiteY2" fmla="*/ 2780928 h 3518474"/>
              <a:gd name="connsiteX3" fmla="*/ 5056909 w 9144000"/>
              <a:gd name="connsiteY3" fmla="*/ 3518436 h 3518474"/>
              <a:gd name="connsiteX4" fmla="*/ 4622224 w 9144000"/>
              <a:gd name="connsiteY4" fmla="*/ 2790662 h 3518474"/>
              <a:gd name="connsiteX5" fmla="*/ 2286000 w 9144000"/>
              <a:gd name="connsiteY5" fmla="*/ 2952750 h 3518474"/>
              <a:gd name="connsiteX6" fmla="*/ 0 w 9144000"/>
              <a:gd name="connsiteY6" fmla="*/ 2780928 h 3518474"/>
              <a:gd name="connsiteX7" fmla="*/ 0 w 9144000"/>
              <a:gd name="connsiteY7" fmla="*/ 0 h 3518474"/>
              <a:gd name="connsiteX0" fmla="*/ 0 w 9144000"/>
              <a:gd name="connsiteY0" fmla="*/ 0 h 3518474"/>
              <a:gd name="connsiteX1" fmla="*/ 9144000 w 9144000"/>
              <a:gd name="connsiteY1" fmla="*/ 0 h 3518474"/>
              <a:gd name="connsiteX2" fmla="*/ 9144000 w 9144000"/>
              <a:gd name="connsiteY2" fmla="*/ 2780928 h 3518474"/>
              <a:gd name="connsiteX3" fmla="*/ 5056909 w 9144000"/>
              <a:gd name="connsiteY3" fmla="*/ 3518436 h 3518474"/>
              <a:gd name="connsiteX4" fmla="*/ 4428260 w 9144000"/>
              <a:gd name="connsiteY4" fmla="*/ 2748042 h 3518474"/>
              <a:gd name="connsiteX5" fmla="*/ 2286000 w 9144000"/>
              <a:gd name="connsiteY5" fmla="*/ 2952750 h 3518474"/>
              <a:gd name="connsiteX6" fmla="*/ 0 w 9144000"/>
              <a:gd name="connsiteY6" fmla="*/ 2780928 h 3518474"/>
              <a:gd name="connsiteX7" fmla="*/ 0 w 9144000"/>
              <a:gd name="connsiteY7" fmla="*/ 0 h 3518474"/>
              <a:gd name="connsiteX0" fmla="*/ 0 w 9144000"/>
              <a:gd name="connsiteY0" fmla="*/ 0 h 3404828"/>
              <a:gd name="connsiteX1" fmla="*/ 9144000 w 9144000"/>
              <a:gd name="connsiteY1" fmla="*/ 0 h 3404828"/>
              <a:gd name="connsiteX2" fmla="*/ 9144000 w 9144000"/>
              <a:gd name="connsiteY2" fmla="*/ 2780928 h 3404828"/>
              <a:gd name="connsiteX3" fmla="*/ 5306291 w 9144000"/>
              <a:gd name="connsiteY3" fmla="*/ 3404782 h 3404828"/>
              <a:gd name="connsiteX4" fmla="*/ 4428260 w 9144000"/>
              <a:gd name="connsiteY4" fmla="*/ 2748042 h 3404828"/>
              <a:gd name="connsiteX5" fmla="*/ 2286000 w 9144000"/>
              <a:gd name="connsiteY5" fmla="*/ 2952750 h 3404828"/>
              <a:gd name="connsiteX6" fmla="*/ 0 w 9144000"/>
              <a:gd name="connsiteY6" fmla="*/ 2780928 h 3404828"/>
              <a:gd name="connsiteX7" fmla="*/ 0 w 9144000"/>
              <a:gd name="connsiteY7" fmla="*/ 0 h 340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3404828">
                <a:moveTo>
                  <a:pt x="0" y="0"/>
                </a:moveTo>
                <a:lnTo>
                  <a:pt x="9144000" y="0"/>
                </a:lnTo>
                <a:lnTo>
                  <a:pt x="9144000" y="2780928"/>
                </a:lnTo>
                <a:cubicBezTo>
                  <a:pt x="8248650" y="2774702"/>
                  <a:pt x="6201641" y="3411008"/>
                  <a:pt x="5306291" y="3404782"/>
                </a:cubicBezTo>
                <a:cubicBezTo>
                  <a:pt x="4423641" y="3353982"/>
                  <a:pt x="5310910" y="2798842"/>
                  <a:pt x="4428260" y="2748042"/>
                </a:cubicBezTo>
                <a:cubicBezTo>
                  <a:pt x="3488460" y="2748042"/>
                  <a:pt x="3225800" y="2952750"/>
                  <a:pt x="2286000" y="2952750"/>
                </a:cubicBezTo>
                <a:lnTo>
                  <a:pt x="0" y="2780928"/>
                </a:lnTo>
                <a:lnTo>
                  <a:pt x="0" y="0"/>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pic>
        <p:nvPicPr>
          <p:cNvPr id="35" name="Picture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0623" y="3523090"/>
            <a:ext cx="2482924" cy="1862193"/>
          </a:xfrm>
          <a:prstGeom prst="rect">
            <a:avLst/>
          </a:prstGeom>
        </p:spPr>
      </p:pic>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587523" y="3615950"/>
            <a:ext cx="336551" cy="568325"/>
          </a:xfrm>
          <a:prstGeom prst="rect">
            <a:avLst/>
          </a:prstGeom>
        </p:spPr>
      </p:pic>
      <p:pic>
        <p:nvPicPr>
          <p:cNvPr id="33" name="Picture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96545" y="3056600"/>
            <a:ext cx="2285047" cy="3824345"/>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82445" y="1197938"/>
            <a:ext cx="2365052" cy="3567897"/>
          </a:xfrm>
          <a:prstGeom prst="rect">
            <a:avLst/>
          </a:prstGeom>
        </p:spPr>
      </p:pic>
      <p:grpSp>
        <p:nvGrpSpPr>
          <p:cNvPr id="8" name="Group 7"/>
          <p:cNvGrpSpPr/>
          <p:nvPr/>
        </p:nvGrpSpPr>
        <p:grpSpPr>
          <a:xfrm>
            <a:off x="12227169" y="5267399"/>
            <a:ext cx="1954584" cy="1089218"/>
            <a:chOff x="9540552" y="4420621"/>
            <a:chExt cx="1762291" cy="982061"/>
          </a:xfrm>
        </p:grpSpPr>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40552" y="4420621"/>
              <a:ext cx="1619672" cy="982061"/>
            </a:xfrm>
            <a:prstGeom prst="rect">
              <a:avLst/>
            </a:prstGeom>
          </p:spPr>
        </p:pic>
        <p:sp>
          <p:nvSpPr>
            <p:cNvPr id="10" name="TextBox 9"/>
            <p:cNvSpPr txBox="1"/>
            <p:nvPr/>
          </p:nvSpPr>
          <p:spPr>
            <a:xfrm rot="1781802">
              <a:off x="9632309" y="4592529"/>
              <a:ext cx="1670534" cy="638244"/>
            </a:xfrm>
            <a:prstGeom prst="rect">
              <a:avLst/>
            </a:prstGeom>
            <a:noFill/>
          </p:spPr>
          <p:txBody>
            <a:bodyPr wrap="none" rtlCol="0">
              <a:spAutoFit/>
            </a:bodyPr>
            <a:lstStyle/>
            <a:p>
              <a:r>
                <a:rPr lang="en-US" sz="4000" b="1" dirty="0">
                  <a:ln w="9525">
                    <a:solidFill>
                      <a:schemeClr val="bg1"/>
                    </a:solidFill>
                    <a:prstDash val="solid"/>
                  </a:ln>
                  <a:effectLst>
                    <a:outerShdw blurRad="12700" dist="38100" dir="2700000" algn="tl" rotWithShape="0">
                      <a:schemeClr val="bg1">
                        <a:lumMod val="50000"/>
                      </a:schemeClr>
                    </a:outerShdw>
                  </a:effectLst>
                </a:rPr>
                <a:t>leftover</a:t>
              </a:r>
              <a:endParaRPr lang="vi-VN" sz="4000" b="1" dirty="0">
                <a:ln w="9525">
                  <a:solidFill>
                    <a:schemeClr val="bg1"/>
                  </a:solidFill>
                  <a:prstDash val="solid"/>
                </a:ln>
                <a:effectLst>
                  <a:outerShdw blurRad="12700" dist="38100" dir="2700000" algn="tl" rotWithShape="0">
                    <a:schemeClr val="bg1">
                      <a:lumMod val="50000"/>
                    </a:schemeClr>
                  </a:outerShdw>
                </a:effectLst>
              </a:endParaRPr>
            </a:p>
          </p:txBody>
        </p:sp>
      </p:grpSp>
      <p:grpSp>
        <p:nvGrpSpPr>
          <p:cNvPr id="11" name="Group 10"/>
          <p:cNvGrpSpPr/>
          <p:nvPr/>
        </p:nvGrpSpPr>
        <p:grpSpPr>
          <a:xfrm flipH="1">
            <a:off x="-542530" y="3809133"/>
            <a:ext cx="3462551" cy="1022765"/>
            <a:chOff x="8138836" y="4354736"/>
            <a:chExt cx="3547803" cy="1047946"/>
          </a:xfrm>
        </p:grpSpPr>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40552" y="4420621"/>
              <a:ext cx="1619672" cy="982061"/>
            </a:xfrm>
            <a:prstGeom prst="rect">
              <a:avLst/>
            </a:prstGeom>
          </p:spPr>
        </p:pic>
        <p:sp>
          <p:nvSpPr>
            <p:cNvPr id="13" name="TextBox 12"/>
            <p:cNvSpPr txBox="1"/>
            <p:nvPr/>
          </p:nvSpPr>
          <p:spPr>
            <a:xfrm rot="1806958">
              <a:off x="8138836" y="4354736"/>
              <a:ext cx="3547803" cy="683203"/>
            </a:xfrm>
            <a:prstGeom prst="rect">
              <a:avLst/>
            </a:prstGeom>
            <a:noFill/>
          </p:spPr>
          <p:txBody>
            <a:bodyPr wrap="none" rtlCol="0">
              <a:spAutoFit/>
            </a:bodyPr>
            <a:lstStyle/>
            <a:p>
              <a:r>
                <a:rPr lang="en-US" sz="3733" b="1" dirty="0">
                  <a:ln w="9525">
                    <a:solidFill>
                      <a:schemeClr val="bg1"/>
                    </a:solidFill>
                    <a:prstDash val="solid"/>
                  </a:ln>
                  <a:effectLst>
                    <a:outerShdw blurRad="12700" dist="38100" dir="2700000" algn="tl" rotWithShape="0">
                      <a:schemeClr val="bg1">
                        <a:lumMod val="50000"/>
                      </a:schemeClr>
                    </a:outerShdw>
                  </a:effectLst>
                </a:rPr>
                <a:t>cardboard boxes</a:t>
              </a:r>
            </a:p>
          </p:txBody>
        </p:sp>
      </p:grpSp>
      <p:grpSp>
        <p:nvGrpSpPr>
          <p:cNvPr id="14" name="Group 13"/>
          <p:cNvGrpSpPr/>
          <p:nvPr/>
        </p:nvGrpSpPr>
        <p:grpSpPr>
          <a:xfrm flipH="1">
            <a:off x="-1751439" y="5450301"/>
            <a:ext cx="1949573" cy="958462"/>
            <a:chOff x="9317959" y="4439053"/>
            <a:chExt cx="1997575" cy="982061"/>
          </a:xfrm>
        </p:grpSpPr>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06910" y="4439053"/>
              <a:ext cx="1619672" cy="982061"/>
            </a:xfrm>
            <a:prstGeom prst="rect">
              <a:avLst/>
            </a:prstGeom>
          </p:spPr>
        </p:pic>
        <p:sp>
          <p:nvSpPr>
            <p:cNvPr id="16" name="TextBox 15"/>
            <p:cNvSpPr txBox="1"/>
            <p:nvPr/>
          </p:nvSpPr>
          <p:spPr>
            <a:xfrm rot="1867552">
              <a:off x="9317959" y="4588481"/>
              <a:ext cx="1997575" cy="683203"/>
            </a:xfrm>
            <a:prstGeom prst="rect">
              <a:avLst/>
            </a:prstGeom>
            <a:noFill/>
          </p:spPr>
          <p:txBody>
            <a:bodyPr wrap="none" rtlCol="0">
              <a:spAutoFit/>
            </a:bodyPr>
            <a:lstStyle/>
            <a:p>
              <a:r>
                <a:rPr lang="en-US" sz="3733" b="1" dirty="0">
                  <a:ln w="9525">
                    <a:solidFill>
                      <a:schemeClr val="bg1"/>
                    </a:solidFill>
                    <a:prstDash val="solid"/>
                  </a:ln>
                  <a:effectLst>
                    <a:outerShdw blurRad="12700" dist="38100" dir="2700000" algn="tl" rotWithShape="0">
                      <a:schemeClr val="bg1">
                        <a:lumMod val="50000"/>
                      </a:schemeClr>
                    </a:outerShdw>
                  </a:effectLst>
                </a:rPr>
                <a:t>rinse out</a:t>
              </a:r>
            </a:p>
          </p:txBody>
        </p:sp>
      </p:grpSp>
      <p:grpSp>
        <p:nvGrpSpPr>
          <p:cNvPr id="17" name="Group 16"/>
          <p:cNvGrpSpPr/>
          <p:nvPr/>
        </p:nvGrpSpPr>
        <p:grpSpPr>
          <a:xfrm>
            <a:off x="11727851" y="3429394"/>
            <a:ext cx="2942600" cy="1030894"/>
            <a:chOff x="9019066" y="4420621"/>
            <a:chExt cx="2803208" cy="982061"/>
          </a:xfrm>
        </p:grpSpPr>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40552" y="4420621"/>
              <a:ext cx="1619672" cy="982061"/>
            </a:xfrm>
            <a:prstGeom prst="rect">
              <a:avLst/>
            </a:prstGeom>
          </p:spPr>
        </p:pic>
        <p:sp>
          <p:nvSpPr>
            <p:cNvPr id="19" name="TextBox 18"/>
            <p:cNvSpPr txBox="1"/>
            <p:nvPr/>
          </p:nvSpPr>
          <p:spPr>
            <a:xfrm rot="1739834">
              <a:off x="9019066" y="4539545"/>
              <a:ext cx="2803208" cy="635201"/>
            </a:xfrm>
            <a:prstGeom prst="rect">
              <a:avLst/>
            </a:prstGeom>
            <a:noFill/>
          </p:spPr>
          <p:txBody>
            <a:bodyPr wrap="none" rtlCol="0">
              <a:spAutoFit/>
            </a:bodyPr>
            <a:lstStyle/>
            <a:p>
              <a:r>
                <a:rPr lang="en-US" sz="3733" b="1" dirty="0">
                  <a:ln w="9525">
                    <a:solidFill>
                      <a:schemeClr val="bg1"/>
                    </a:solidFill>
                    <a:prstDash val="solid"/>
                  </a:ln>
                  <a:effectLst>
                    <a:outerShdw blurRad="12700" dist="38100" dir="2700000" algn="tl" rotWithShape="0">
                      <a:schemeClr val="bg1">
                        <a:lumMod val="50000"/>
                      </a:schemeClr>
                    </a:outerShdw>
                  </a:effectLst>
                </a:rPr>
                <a:t>contaminated</a:t>
              </a:r>
              <a:endParaRPr lang="vi-VN" sz="3733" b="1" dirty="0">
                <a:ln w="9525">
                  <a:solidFill>
                    <a:schemeClr val="bg1"/>
                  </a:solidFill>
                  <a:prstDash val="solid"/>
                </a:ln>
                <a:effectLst>
                  <a:outerShdw blurRad="12700" dist="38100" dir="2700000" algn="tl" rotWithShape="0">
                    <a:schemeClr val="bg1">
                      <a:lumMod val="50000"/>
                    </a:schemeClr>
                  </a:outerShdw>
                </a:effectLst>
              </a:endParaRPr>
            </a:p>
          </p:txBody>
        </p:sp>
      </p:grpSp>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07276" y="1007591"/>
            <a:ext cx="4226211" cy="2153741"/>
          </a:xfrm>
          <a:prstGeom prst="rect">
            <a:avLst/>
          </a:prstGeom>
        </p:spPr>
      </p:pic>
      <p:grpSp>
        <p:nvGrpSpPr>
          <p:cNvPr id="21" name="Group 20"/>
          <p:cNvGrpSpPr/>
          <p:nvPr/>
        </p:nvGrpSpPr>
        <p:grpSpPr>
          <a:xfrm flipH="1">
            <a:off x="6917727" y="614424"/>
            <a:ext cx="2933415" cy="740062"/>
            <a:chOff x="9452039" y="4383064"/>
            <a:chExt cx="1767669" cy="982061"/>
          </a:xfrm>
        </p:grpSpPr>
        <p:pic>
          <p:nvPicPr>
            <p:cNvPr id="22" name="Picture 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600036" y="4383064"/>
              <a:ext cx="1619672" cy="982061"/>
            </a:xfrm>
            <a:prstGeom prst="rect">
              <a:avLst/>
            </a:prstGeom>
          </p:spPr>
        </p:pic>
        <p:sp>
          <p:nvSpPr>
            <p:cNvPr id="23" name="TextBox 22"/>
            <p:cNvSpPr txBox="1"/>
            <p:nvPr/>
          </p:nvSpPr>
          <p:spPr>
            <a:xfrm rot="712260">
              <a:off x="9452039" y="4462027"/>
              <a:ext cx="1716638" cy="857680"/>
            </a:xfrm>
            <a:prstGeom prst="rect">
              <a:avLst/>
            </a:prstGeom>
            <a:noFill/>
          </p:spPr>
          <p:txBody>
            <a:bodyPr wrap="none" rtlCol="0">
              <a:spAutoFit/>
            </a:bodyPr>
            <a:lstStyle/>
            <a:p>
              <a:r>
                <a:rPr lang="en-US" sz="3600" b="1" dirty="0">
                  <a:ln w="9525">
                    <a:solidFill>
                      <a:schemeClr val="bg1"/>
                    </a:solidFill>
                    <a:prstDash val="solid"/>
                  </a:ln>
                  <a:solidFill>
                    <a:srgbClr val="FF0000"/>
                  </a:solidFill>
                  <a:effectLst>
                    <a:outerShdw blurRad="12700" dist="38100" dir="2700000" algn="tl" rotWithShape="0">
                      <a:schemeClr val="bg1">
                        <a:lumMod val="50000"/>
                      </a:schemeClr>
                    </a:outerShdw>
                  </a:effectLst>
                </a:rPr>
                <a:t>contaminated</a:t>
              </a:r>
              <a:endParaRPr lang="vi-VN" sz="3600" b="1" dirty="0">
                <a:ln w="9525">
                  <a:solidFill>
                    <a:schemeClr val="bg1"/>
                  </a:solidFill>
                  <a:prstDash val="solid"/>
                </a:ln>
                <a:solidFill>
                  <a:srgbClr val="FF0000"/>
                </a:solidFill>
                <a:effectLst>
                  <a:outerShdw blurRad="12700" dist="38100" dir="2700000" algn="tl" rotWithShape="0">
                    <a:schemeClr val="bg1">
                      <a:lumMod val="50000"/>
                    </a:schemeClr>
                  </a:outerShdw>
                </a:effectLst>
              </a:endParaRPr>
            </a:p>
          </p:txBody>
        </p:sp>
      </p:grpSp>
      <p:pic>
        <p:nvPicPr>
          <p:cNvPr id="25" name="Picture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323260" y="4352665"/>
            <a:ext cx="270331" cy="2535511"/>
          </a:xfrm>
          <a:prstGeom prst="rect">
            <a:avLst/>
          </a:prstGeom>
        </p:spPr>
      </p:pic>
      <p:pic>
        <p:nvPicPr>
          <p:cNvPr id="26" name="Picture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1" y="3429000"/>
            <a:ext cx="368300" cy="3454400"/>
          </a:xfrm>
          <a:prstGeom prst="rect">
            <a:avLst/>
          </a:prstGeom>
        </p:spPr>
      </p:pic>
      <p:pic>
        <p:nvPicPr>
          <p:cNvPr id="34" name="Picture 3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604760" y="2503687"/>
            <a:ext cx="742680" cy="345084"/>
          </a:xfrm>
          <a:prstGeom prst="rect">
            <a:avLst/>
          </a:prstGeom>
        </p:spPr>
      </p:pic>
      <p:pic>
        <p:nvPicPr>
          <p:cNvPr id="36" name="Picture 3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077523" y="2213277"/>
            <a:ext cx="620819" cy="620819"/>
          </a:xfrm>
          <a:prstGeom prst="rect">
            <a:avLst/>
          </a:prstGeom>
        </p:spPr>
      </p:pic>
      <p:pic>
        <p:nvPicPr>
          <p:cNvPr id="37" name="Picture 3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486675" y="2534067"/>
            <a:ext cx="457405" cy="457405"/>
          </a:xfrm>
          <a:prstGeom prst="rect">
            <a:avLst/>
          </a:prstGeom>
        </p:spPr>
      </p:pic>
      <p:pic>
        <p:nvPicPr>
          <p:cNvPr id="38" name="Picture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36110" y="3596284"/>
            <a:ext cx="345053" cy="582685"/>
          </a:xfrm>
          <a:prstGeom prst="rect">
            <a:avLst/>
          </a:prstGeom>
        </p:spPr>
      </p:pic>
      <p:pic>
        <p:nvPicPr>
          <p:cNvPr id="2" name="Picture 1"/>
          <p:cNvPicPr>
            <a:picLocks noChangeAspect="1"/>
          </p:cNvPicPr>
          <p:nvPr/>
        </p:nvPicPr>
        <p:blipFill>
          <a:blip r:embed="rId16"/>
          <a:stretch>
            <a:fillRect/>
          </a:stretch>
        </p:blipFill>
        <p:spPr>
          <a:xfrm>
            <a:off x="1612856" y="951494"/>
            <a:ext cx="3661419" cy="2140166"/>
          </a:xfrm>
          <a:prstGeom prst="rect">
            <a:avLst/>
          </a:prstGeom>
          <a:ln w="88900" cap="sq" cmpd="thickThin">
            <a:solidFill>
              <a:srgbClr val="000000"/>
            </a:solidFill>
            <a:prstDash val="solid"/>
            <a:miter lim="800000"/>
          </a:ln>
          <a:effectLst>
            <a:innerShdw blurRad="76200">
              <a:srgbClr val="000000"/>
            </a:innerShdw>
          </a:effectLst>
        </p:spPr>
      </p:pic>
      <p:sp>
        <p:nvSpPr>
          <p:cNvPr id="44" name="TextBox 43">
            <a:extLst>
              <a:ext uri="{FF2B5EF4-FFF2-40B4-BE49-F238E27FC236}">
                <a16:creationId xmlns:a16="http://schemas.microsoft.com/office/drawing/2014/main" id="{568C4E3F-0596-A8E5-A5EA-CACE507F817F}"/>
              </a:ext>
            </a:extLst>
          </p:cNvPr>
          <p:cNvSpPr txBox="1"/>
          <p:nvPr/>
        </p:nvSpPr>
        <p:spPr>
          <a:xfrm>
            <a:off x="301310" y="152839"/>
            <a:ext cx="3734662"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spTree>
    <p:extLst>
      <p:ext uri="{BB962C8B-B14F-4D97-AF65-F5344CB8AC3E}">
        <p14:creationId xmlns:p14="http://schemas.microsoft.com/office/powerpoint/2010/main" val="2631300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accel="50000" decel="50000" fill="hold" nodeType="withEffect">
                                  <p:stCondLst>
                                    <p:cond delay="0"/>
                                  </p:stCondLst>
                                  <p:childTnLst>
                                    <p:animMotion origin="layout" path="M -2.70833E-6 -3.7037E-6 L -1.17031 -0.01458 " pathEditMode="relative" rAng="0" ptsTypes="AA">
                                      <p:cBhvr>
                                        <p:cTn id="6" dur="12000" fill="hold"/>
                                        <p:tgtEl>
                                          <p:spTgt spid="8"/>
                                        </p:tgtEl>
                                        <p:attrNameLst>
                                          <p:attrName>ppt_x</p:attrName>
                                          <p:attrName>ppt_y</p:attrName>
                                        </p:attrNameLst>
                                      </p:cBhvr>
                                      <p:rCtr x="-58516" y="-741"/>
                                    </p:animMotion>
                                  </p:childTnLst>
                                </p:cTn>
                              </p:par>
                              <p:par>
                                <p:cTn id="7" presetID="35" presetClass="path" presetSubtype="0" repeatCount="indefinite" accel="50000" decel="50000" fill="hold" nodeType="withEffect">
                                  <p:stCondLst>
                                    <p:cond delay="0"/>
                                  </p:stCondLst>
                                  <p:childTnLst>
                                    <p:animMotion origin="layout" path="M 4.16667E-6 -1.11111E-6 L 1.22643 0.01065 " pathEditMode="relative" rAng="0" ptsTypes="AA">
                                      <p:cBhvr>
                                        <p:cTn id="8" dur="10000" fill="hold"/>
                                        <p:tgtEl>
                                          <p:spTgt spid="11"/>
                                        </p:tgtEl>
                                        <p:attrNameLst>
                                          <p:attrName>ppt_x</p:attrName>
                                          <p:attrName>ppt_y</p:attrName>
                                        </p:attrNameLst>
                                      </p:cBhvr>
                                      <p:rCtr x="61315" y="532"/>
                                    </p:animMotion>
                                  </p:childTnLst>
                                </p:cTn>
                              </p:par>
                              <p:par>
                                <p:cTn id="9" presetID="35" presetClass="path" presetSubtype="0" repeatCount="indefinite" accel="50000" decel="50000" fill="hold" nodeType="withEffect">
                                  <p:stCondLst>
                                    <p:cond delay="0"/>
                                  </p:stCondLst>
                                  <p:childTnLst>
                                    <p:animMotion origin="layout" path="M 1.875E-6 -3.33333E-6 L 1.22643 0.01065 " pathEditMode="relative" rAng="0" ptsTypes="AA">
                                      <p:cBhvr>
                                        <p:cTn id="10" dur="7000" fill="hold"/>
                                        <p:tgtEl>
                                          <p:spTgt spid="14"/>
                                        </p:tgtEl>
                                        <p:attrNameLst>
                                          <p:attrName>ppt_x</p:attrName>
                                          <p:attrName>ppt_y</p:attrName>
                                        </p:attrNameLst>
                                      </p:cBhvr>
                                      <p:rCtr x="61315" y="532"/>
                                    </p:animMotion>
                                  </p:childTnLst>
                                </p:cTn>
                              </p:par>
                              <p:par>
                                <p:cTn id="11" presetID="35" presetClass="path" presetSubtype="0" repeatCount="indefinite" accel="50000" decel="50000" fill="hold" nodeType="withEffect">
                                  <p:stCondLst>
                                    <p:cond delay="0"/>
                                  </p:stCondLst>
                                  <p:childTnLst>
                                    <p:animMotion origin="layout" path="M -2.08333E-6 -1.48148E-6 L -1.17031 -0.01458 " pathEditMode="relative" rAng="0" ptsTypes="AA">
                                      <p:cBhvr>
                                        <p:cTn id="12" dur="14000" fill="hold"/>
                                        <p:tgtEl>
                                          <p:spTgt spid="17"/>
                                        </p:tgtEl>
                                        <p:attrNameLst>
                                          <p:attrName>ppt_x</p:attrName>
                                          <p:attrName>ppt_y</p:attrName>
                                        </p:attrNameLst>
                                      </p:cBhvr>
                                      <p:rCtr x="-58516" y="-741"/>
                                    </p:animMotion>
                                  </p:childTnLst>
                                </p:cTn>
                              </p:par>
                              <p:par>
                                <p:cTn id="13" presetID="7" presetClass="path" presetSubtype="0" repeatCount="indefinite" accel="50000" decel="50000" fill="hold" nodeType="withEffect">
                                  <p:stCondLst>
                                    <p:cond delay="0"/>
                                  </p:stCondLst>
                                  <p:childTnLst>
                                    <p:animMotion origin="layout" path="M -2.77778E-7 1.35802E-6 L 0.01024 1.35802E-6 L 0.01024 0.33025 L -2.77778E-7 0.33025 L -2.77778E-7 1.35802E-6 Z " pathEditMode="relative" rAng="0" ptsTypes="FFFFF">
                                      <p:cBhvr>
                                        <p:cTn id="14" dur="20000" fill="hold"/>
                                        <p:tgtEl>
                                          <p:spTgt spid="32"/>
                                        </p:tgtEl>
                                        <p:attrNameLst>
                                          <p:attrName>ppt_x</p:attrName>
                                          <p:attrName>ppt_y</p:attrName>
                                        </p:attrNameLst>
                                      </p:cBhvr>
                                      <p:rCtr x="503" y="16512"/>
                                    </p:animMotion>
                                  </p:childTnLst>
                                </p:cTn>
                              </p:par>
                              <p:par>
                                <p:cTn id="15" presetID="7" presetClass="path" presetSubtype="0" repeatCount="indefinite" accel="50000" decel="50000" fill="hold" nodeType="withEffect">
                                  <p:stCondLst>
                                    <p:cond delay="0"/>
                                  </p:stCondLst>
                                  <p:childTnLst>
                                    <p:animMotion origin="layout" path="M -5.55556E-7 -3.20469E-6 L 0.53924 -3.20469E-6 L 0.53924 0.01791 L -5.55556E-7 0.01791 L -5.55556E-7 -3.20469E-6 Z " pathEditMode="relative" rAng="0" ptsTypes="FFFFF">
                                      <p:cBhvr>
                                        <p:cTn id="16" dur="45000" fill="hold"/>
                                        <p:tgtEl>
                                          <p:spTgt spid="35"/>
                                        </p:tgtEl>
                                        <p:attrNameLst>
                                          <p:attrName>ppt_x</p:attrName>
                                          <p:attrName>ppt_y</p:attrName>
                                        </p:attrNameLst>
                                      </p:cBhvr>
                                      <p:rCtr x="26962" y="895"/>
                                    </p:animMotion>
                                  </p:childTnLst>
                                </p:cTn>
                              </p:par>
                              <p:par>
                                <p:cTn id="17" presetID="7" presetClass="path" presetSubtype="0" repeatCount="indefinite" accel="50000" decel="50000" fill="hold" nodeType="withEffect">
                                  <p:stCondLst>
                                    <p:cond delay="0"/>
                                  </p:stCondLst>
                                  <p:childTnLst>
                                    <p:animMotion origin="layout" path="M 1.48148E-6 3.33333E-6 L 0.01018 3.33333E-6 L 0.01018 0.33024 L 1.48148E-6 0.33024 L 1.48148E-6 3.33333E-6 Z " pathEditMode="relative" rAng="0" ptsTypes="AAAAA">
                                      <p:cBhvr>
                                        <p:cTn id="18" dur="10000" fill="hold"/>
                                        <p:tgtEl>
                                          <p:spTgt spid="38"/>
                                        </p:tgtEl>
                                        <p:attrNameLst>
                                          <p:attrName>ppt_x</p:attrName>
                                          <p:attrName>ppt_y</p:attrName>
                                        </p:attrNameLst>
                                      </p:cBhvr>
                                      <p:rCtr x="509" y="16512"/>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8"/>
                    </p:tgtEl>
                  </p:cond>
                </p:stCondLst>
                <p:endSync evt="end" delay="0">
                  <p:rtn val="all"/>
                </p:endSync>
                <p:childTnLst>
                  <p:par>
                    <p:cTn id="20" fill="hold">
                      <p:stCondLst>
                        <p:cond delay="0"/>
                      </p:stCondLst>
                      <p:childTnLst>
                        <p:par>
                          <p:cTn id="21" fill="hold">
                            <p:stCondLst>
                              <p:cond delay="0"/>
                            </p:stCondLst>
                            <p:childTnLst>
                              <p:par>
                                <p:cTn id="22" presetID="26" presetClass="emph" presetSubtype="0" fill="hold" nodeType="clickEffect">
                                  <p:stCondLst>
                                    <p:cond delay="0"/>
                                  </p:stCondLst>
                                  <p:childTnLst>
                                    <p:animEffect transition="out" filter="fade">
                                      <p:cBhvr>
                                        <p:cTn id="23" dur="500" tmFilter="0, 0; .2, .5; .8, .5; 1, 0"/>
                                        <p:tgtEl>
                                          <p:spTgt spid="8"/>
                                        </p:tgtEl>
                                      </p:cBhvr>
                                    </p:animEffect>
                                    <p:animScale>
                                      <p:cBhvr>
                                        <p:cTn id="24"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25" restart="whenNotActive" fill="hold" evtFilter="cancelBubble" nodeType="interactiveSeq">
                <p:stCondLst>
                  <p:cond evt="onClick" delay="0">
                    <p:tgtEl>
                      <p:spTgt spid="11"/>
                    </p:tgtEl>
                  </p:cond>
                </p:stCondLst>
                <p:endSync evt="end" delay="0">
                  <p:rtn val="all"/>
                </p:endSync>
                <p:childTnLst>
                  <p:par>
                    <p:cTn id="26" fill="hold">
                      <p:stCondLst>
                        <p:cond delay="0"/>
                      </p:stCondLst>
                      <p:childTnLst>
                        <p:par>
                          <p:cTn id="27" fill="hold">
                            <p:stCondLst>
                              <p:cond delay="0"/>
                            </p:stCondLst>
                            <p:childTnLst>
                              <p:par>
                                <p:cTn id="28" presetID="26" presetClass="emph" presetSubtype="0" fill="hold" nodeType="clickEffect">
                                  <p:stCondLst>
                                    <p:cond delay="0"/>
                                  </p:stCondLst>
                                  <p:childTnLst>
                                    <p:animEffect transition="out" filter="fade">
                                      <p:cBhvr>
                                        <p:cTn id="29" dur="500" tmFilter="0, 0; .2, .5; .8, .5; 1, 0"/>
                                        <p:tgtEl>
                                          <p:spTgt spid="11"/>
                                        </p:tgtEl>
                                      </p:cBhvr>
                                    </p:animEffect>
                                    <p:animScale>
                                      <p:cBhvr>
                                        <p:cTn id="30" dur="250" autoRev="1" fill="hold"/>
                                        <p:tgtEl>
                                          <p:spTgt spid="11"/>
                                        </p:tgtEl>
                                      </p:cBhvr>
                                      <p:by x="105000" y="105000"/>
                                    </p:animScale>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14"/>
                    </p:tgtEl>
                  </p:cond>
                </p:stCondLst>
                <p:endSync evt="end" delay="0">
                  <p:rtn val="all"/>
                </p:endSync>
                <p:childTnLst>
                  <p:par>
                    <p:cTn id="32" fill="hold">
                      <p:stCondLst>
                        <p:cond delay="0"/>
                      </p:stCondLst>
                      <p:childTnLst>
                        <p:par>
                          <p:cTn id="33" fill="hold">
                            <p:stCondLst>
                              <p:cond delay="0"/>
                            </p:stCondLst>
                            <p:childTnLst>
                              <p:par>
                                <p:cTn id="34" presetID="26" presetClass="emph" presetSubtype="0" fill="hold" nodeType="clickEffect">
                                  <p:stCondLst>
                                    <p:cond delay="0"/>
                                  </p:stCondLst>
                                  <p:childTnLst>
                                    <p:animEffect transition="out" filter="fade">
                                      <p:cBhvr>
                                        <p:cTn id="35" dur="500" tmFilter="0, 0; .2, .5; .8, .5; 1, 0"/>
                                        <p:tgtEl>
                                          <p:spTgt spid="14"/>
                                        </p:tgtEl>
                                      </p:cBhvr>
                                    </p:animEffect>
                                    <p:animScale>
                                      <p:cBhvr>
                                        <p:cTn id="36" dur="250" autoRev="1" fill="hold"/>
                                        <p:tgtEl>
                                          <p:spTgt spid="14"/>
                                        </p:tgtEl>
                                      </p:cBhvr>
                                      <p:by x="105000" y="105000"/>
                                    </p:animScale>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7"/>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7"/>
                                        </p:tgtEl>
                                      </p:cBhvr>
                                    </p:animEffect>
                                    <p:set>
                                      <p:cBhvr>
                                        <p:cTn id="42" dur="1" fill="hold">
                                          <p:stCondLst>
                                            <p:cond delay="499"/>
                                          </p:stCondLst>
                                        </p:cTn>
                                        <p:tgtEl>
                                          <p:spTgt spid="17"/>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6"/>
                                        </p:tgtEl>
                                      </p:cBhvr>
                                    </p:animEffect>
                                    <p:set>
                                      <p:cBhvr>
                                        <p:cTn id="45" dur="1" fill="hold">
                                          <p:stCondLst>
                                            <p:cond delay="499"/>
                                          </p:stCondLst>
                                        </p:cTn>
                                        <p:tgtEl>
                                          <p:spTgt spid="6"/>
                                        </p:tgtEl>
                                        <p:attrNameLst>
                                          <p:attrName>style.visibility</p:attrName>
                                        </p:attrNameLst>
                                      </p:cBhvr>
                                      <p:to>
                                        <p:strVal val="hidden"/>
                                      </p:to>
                                    </p:se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par>
                                <p:cTn id="49" presetID="10" presetClass="entr" presetSubtype="0" fill="hold"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500"/>
                                        <p:tgtEl>
                                          <p:spTgt spid="21"/>
                                        </p:tgtEl>
                                      </p:cBhvr>
                                    </p:animEffect>
                                  </p:childTnLst>
                                </p:cTn>
                              </p:par>
                            </p:childTnLst>
                          </p:cTn>
                        </p:par>
                      </p:childTnLst>
                    </p:cTn>
                  </p:par>
                </p:childTnLst>
              </p:cTn>
              <p:nextCondLst>
                <p:cond evt="onClick" delay="0">
                  <p:tgtEl>
                    <p:spTgt spid="17"/>
                  </p:tgtEl>
                </p:cond>
              </p:nextCondLst>
            </p:seq>
            <p:seq concurrent="1" nextAc="seek">
              <p:cTn id="52" restart="whenNotActive" fill="hold" evtFilter="cancelBubble" nodeType="interactiveSeq">
                <p:stCondLst>
                  <p:cond evt="onClick" delay="0">
                    <p:tgtEl>
                      <p:spTgt spid="4"/>
                    </p:tgtEl>
                  </p:cond>
                </p:stCondLst>
                <p:endSync evt="end" delay="0">
                  <p:rtn val="all"/>
                </p:endSync>
                <p:childTnLst>
                  <p:par>
                    <p:cTn id="53" fill="hold">
                      <p:stCondLst>
                        <p:cond delay="0"/>
                      </p:stCondLst>
                      <p:childTnLst>
                        <p:par>
                          <p:cTn id="54" fill="hold">
                            <p:stCondLst>
                              <p:cond delay="0"/>
                            </p:stCondLst>
                            <p:childTnLst>
                              <p:par>
                                <p:cTn id="55" presetID="26" presetClass="emph" presetSubtype="0" fill="hold" grpId="0" nodeType="clickEffect">
                                  <p:stCondLst>
                                    <p:cond delay="0"/>
                                  </p:stCondLst>
                                  <p:childTnLst>
                                    <p:animEffect transition="out" filter="fade">
                                      <p:cBhvr>
                                        <p:cTn id="56" dur="500" tmFilter="0, 0; .2, .5; .8, .5; 1, 0"/>
                                        <p:tgtEl>
                                          <p:spTgt spid="4"/>
                                        </p:tgtEl>
                                      </p:cBhvr>
                                    </p:animEffect>
                                    <p:animScale>
                                      <p:cBhvr>
                                        <p:cTn id="57" dur="250" autoRev="1" fill="hold"/>
                                        <p:tgtEl>
                                          <p:spTgt spid="4"/>
                                        </p:tgtEl>
                                      </p:cBhvr>
                                      <p:by x="105000" y="105000"/>
                                    </p:animScale>
                                  </p:childTnLst>
                                </p:cTn>
                              </p:par>
                            </p:childTnLst>
                          </p:cTn>
                        </p:par>
                      </p:childTnLst>
                    </p:cTn>
                  </p:par>
                </p:childTnLst>
              </p:cTn>
              <p:nextCondLst>
                <p:cond evt="onClick" delay="0">
                  <p:tgtEl>
                    <p:spTgt spid="4"/>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524000" y="2501864"/>
            <a:ext cx="9144000" cy="4381536"/>
          </a:xfrm>
          <a:prstGeom prst="rect">
            <a:avLst/>
          </a:prstGeom>
          <a:solidFill>
            <a:srgbClr val="46C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2967" y="2445485"/>
            <a:ext cx="368300" cy="3454400"/>
          </a:xfrm>
          <a:prstGeom prst="rect">
            <a:avLst/>
          </a:prstGeom>
        </p:spPr>
      </p:pic>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3616015"/>
            <a:ext cx="3927231" cy="3286739"/>
          </a:xfrm>
          <a:prstGeom prst="rect">
            <a:avLst/>
          </a:prstGeom>
        </p:spPr>
      </p:pic>
      <p:sp>
        <p:nvSpPr>
          <p:cNvPr id="5" name="Rectangle 12"/>
          <p:cNvSpPr/>
          <p:nvPr/>
        </p:nvSpPr>
        <p:spPr>
          <a:xfrm>
            <a:off x="1524000" y="911956"/>
            <a:ext cx="9144000" cy="2383111"/>
          </a:xfrm>
          <a:custGeom>
            <a:avLst/>
            <a:gdLst>
              <a:gd name="connsiteX0" fmla="*/ 0 w 9144000"/>
              <a:gd name="connsiteY0" fmla="*/ 0 h 2780928"/>
              <a:gd name="connsiteX1" fmla="*/ 9144000 w 9144000"/>
              <a:gd name="connsiteY1" fmla="*/ 0 h 2780928"/>
              <a:gd name="connsiteX2" fmla="*/ 9144000 w 9144000"/>
              <a:gd name="connsiteY2" fmla="*/ 2780928 h 2780928"/>
              <a:gd name="connsiteX3" fmla="*/ 0 w 9144000"/>
              <a:gd name="connsiteY3" fmla="*/ 2780928 h 2780928"/>
              <a:gd name="connsiteX4" fmla="*/ 0 w 9144000"/>
              <a:gd name="connsiteY4" fmla="*/ 0 h 2780928"/>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0 w 9144000"/>
              <a:gd name="connsiteY4" fmla="*/ 2780928 h 3162373"/>
              <a:gd name="connsiteX5" fmla="*/ 0 w 9144000"/>
              <a:gd name="connsiteY5" fmla="*/ 0 h 3162373"/>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5105400 w 9144000"/>
              <a:gd name="connsiteY4" fmla="*/ 2781300 h 3162373"/>
              <a:gd name="connsiteX5" fmla="*/ 0 w 9144000"/>
              <a:gd name="connsiteY5" fmla="*/ 2780928 h 3162373"/>
              <a:gd name="connsiteX6" fmla="*/ 0 w 9144000"/>
              <a:gd name="connsiteY6" fmla="*/ 0 h 3162373"/>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5105400 w 9144000"/>
              <a:gd name="connsiteY4" fmla="*/ 2781300 h 3162373"/>
              <a:gd name="connsiteX5" fmla="*/ 2286000 w 9144000"/>
              <a:gd name="connsiteY5" fmla="*/ 2952750 h 3162373"/>
              <a:gd name="connsiteX6" fmla="*/ 0 w 9144000"/>
              <a:gd name="connsiteY6" fmla="*/ 2780928 h 3162373"/>
              <a:gd name="connsiteX7" fmla="*/ 0 w 9144000"/>
              <a:gd name="connsiteY7" fmla="*/ 0 h 3162373"/>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6096000 w 9144000"/>
              <a:gd name="connsiteY4" fmla="*/ 2647950 h 3162373"/>
              <a:gd name="connsiteX5" fmla="*/ 2286000 w 9144000"/>
              <a:gd name="connsiteY5" fmla="*/ 2952750 h 3162373"/>
              <a:gd name="connsiteX6" fmla="*/ 0 w 9144000"/>
              <a:gd name="connsiteY6" fmla="*/ 2780928 h 3162373"/>
              <a:gd name="connsiteX7" fmla="*/ 0 w 9144000"/>
              <a:gd name="connsiteY7" fmla="*/ 0 h 3162373"/>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5619750 w 9144000"/>
              <a:gd name="connsiteY4" fmla="*/ 2762250 h 3162373"/>
              <a:gd name="connsiteX5" fmla="*/ 2286000 w 9144000"/>
              <a:gd name="connsiteY5" fmla="*/ 2952750 h 3162373"/>
              <a:gd name="connsiteX6" fmla="*/ 0 w 9144000"/>
              <a:gd name="connsiteY6" fmla="*/ 2780928 h 3162373"/>
              <a:gd name="connsiteX7" fmla="*/ 0 w 9144000"/>
              <a:gd name="connsiteY7" fmla="*/ 0 h 3162373"/>
              <a:gd name="connsiteX0" fmla="*/ 0 w 9144000"/>
              <a:gd name="connsiteY0" fmla="*/ 0 h 3333801"/>
              <a:gd name="connsiteX1" fmla="*/ 9144000 w 9144000"/>
              <a:gd name="connsiteY1" fmla="*/ 0 h 3333801"/>
              <a:gd name="connsiteX2" fmla="*/ 9144000 w 9144000"/>
              <a:gd name="connsiteY2" fmla="*/ 2780928 h 3333801"/>
              <a:gd name="connsiteX3" fmla="*/ 6400800 w 9144000"/>
              <a:gd name="connsiteY3" fmla="*/ 3333750 h 3333801"/>
              <a:gd name="connsiteX4" fmla="*/ 5619750 w 9144000"/>
              <a:gd name="connsiteY4" fmla="*/ 2762250 h 3333801"/>
              <a:gd name="connsiteX5" fmla="*/ 2286000 w 9144000"/>
              <a:gd name="connsiteY5" fmla="*/ 2952750 h 3333801"/>
              <a:gd name="connsiteX6" fmla="*/ 0 w 9144000"/>
              <a:gd name="connsiteY6" fmla="*/ 2780928 h 3333801"/>
              <a:gd name="connsiteX7" fmla="*/ 0 w 9144000"/>
              <a:gd name="connsiteY7" fmla="*/ 0 h 3333801"/>
              <a:gd name="connsiteX0" fmla="*/ 0 w 9144000"/>
              <a:gd name="connsiteY0" fmla="*/ 0 h 3333801"/>
              <a:gd name="connsiteX1" fmla="*/ 9144000 w 9144000"/>
              <a:gd name="connsiteY1" fmla="*/ 0 h 3333801"/>
              <a:gd name="connsiteX2" fmla="*/ 9144000 w 9144000"/>
              <a:gd name="connsiteY2" fmla="*/ 2780928 h 3333801"/>
              <a:gd name="connsiteX3" fmla="*/ 6400800 w 9144000"/>
              <a:gd name="connsiteY3" fmla="*/ 3333750 h 3333801"/>
              <a:gd name="connsiteX4" fmla="*/ 4622224 w 9144000"/>
              <a:gd name="connsiteY4" fmla="*/ 2790662 h 3333801"/>
              <a:gd name="connsiteX5" fmla="*/ 2286000 w 9144000"/>
              <a:gd name="connsiteY5" fmla="*/ 2952750 h 3333801"/>
              <a:gd name="connsiteX6" fmla="*/ 0 w 9144000"/>
              <a:gd name="connsiteY6" fmla="*/ 2780928 h 3333801"/>
              <a:gd name="connsiteX7" fmla="*/ 0 w 9144000"/>
              <a:gd name="connsiteY7" fmla="*/ 0 h 3333801"/>
              <a:gd name="connsiteX0" fmla="*/ 0 w 9144000"/>
              <a:gd name="connsiteY0" fmla="*/ 0 h 3518474"/>
              <a:gd name="connsiteX1" fmla="*/ 9144000 w 9144000"/>
              <a:gd name="connsiteY1" fmla="*/ 0 h 3518474"/>
              <a:gd name="connsiteX2" fmla="*/ 9144000 w 9144000"/>
              <a:gd name="connsiteY2" fmla="*/ 2780928 h 3518474"/>
              <a:gd name="connsiteX3" fmla="*/ 5056909 w 9144000"/>
              <a:gd name="connsiteY3" fmla="*/ 3518436 h 3518474"/>
              <a:gd name="connsiteX4" fmla="*/ 4622224 w 9144000"/>
              <a:gd name="connsiteY4" fmla="*/ 2790662 h 3518474"/>
              <a:gd name="connsiteX5" fmla="*/ 2286000 w 9144000"/>
              <a:gd name="connsiteY5" fmla="*/ 2952750 h 3518474"/>
              <a:gd name="connsiteX6" fmla="*/ 0 w 9144000"/>
              <a:gd name="connsiteY6" fmla="*/ 2780928 h 3518474"/>
              <a:gd name="connsiteX7" fmla="*/ 0 w 9144000"/>
              <a:gd name="connsiteY7" fmla="*/ 0 h 3518474"/>
              <a:gd name="connsiteX0" fmla="*/ 0 w 9144000"/>
              <a:gd name="connsiteY0" fmla="*/ 0 h 3518474"/>
              <a:gd name="connsiteX1" fmla="*/ 9144000 w 9144000"/>
              <a:gd name="connsiteY1" fmla="*/ 0 h 3518474"/>
              <a:gd name="connsiteX2" fmla="*/ 9144000 w 9144000"/>
              <a:gd name="connsiteY2" fmla="*/ 2780928 h 3518474"/>
              <a:gd name="connsiteX3" fmla="*/ 5056909 w 9144000"/>
              <a:gd name="connsiteY3" fmla="*/ 3518436 h 3518474"/>
              <a:gd name="connsiteX4" fmla="*/ 4428260 w 9144000"/>
              <a:gd name="connsiteY4" fmla="*/ 2748042 h 3518474"/>
              <a:gd name="connsiteX5" fmla="*/ 2286000 w 9144000"/>
              <a:gd name="connsiteY5" fmla="*/ 2952750 h 3518474"/>
              <a:gd name="connsiteX6" fmla="*/ 0 w 9144000"/>
              <a:gd name="connsiteY6" fmla="*/ 2780928 h 3518474"/>
              <a:gd name="connsiteX7" fmla="*/ 0 w 9144000"/>
              <a:gd name="connsiteY7" fmla="*/ 0 h 3518474"/>
              <a:gd name="connsiteX0" fmla="*/ 0 w 9144000"/>
              <a:gd name="connsiteY0" fmla="*/ 0 h 3404828"/>
              <a:gd name="connsiteX1" fmla="*/ 9144000 w 9144000"/>
              <a:gd name="connsiteY1" fmla="*/ 0 h 3404828"/>
              <a:gd name="connsiteX2" fmla="*/ 9144000 w 9144000"/>
              <a:gd name="connsiteY2" fmla="*/ 2780928 h 3404828"/>
              <a:gd name="connsiteX3" fmla="*/ 5306291 w 9144000"/>
              <a:gd name="connsiteY3" fmla="*/ 3404782 h 3404828"/>
              <a:gd name="connsiteX4" fmla="*/ 4428260 w 9144000"/>
              <a:gd name="connsiteY4" fmla="*/ 2748042 h 3404828"/>
              <a:gd name="connsiteX5" fmla="*/ 2286000 w 9144000"/>
              <a:gd name="connsiteY5" fmla="*/ 2952750 h 3404828"/>
              <a:gd name="connsiteX6" fmla="*/ 0 w 9144000"/>
              <a:gd name="connsiteY6" fmla="*/ 2780928 h 3404828"/>
              <a:gd name="connsiteX7" fmla="*/ 0 w 9144000"/>
              <a:gd name="connsiteY7" fmla="*/ 0 h 340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3404828">
                <a:moveTo>
                  <a:pt x="0" y="0"/>
                </a:moveTo>
                <a:lnTo>
                  <a:pt x="9144000" y="0"/>
                </a:lnTo>
                <a:lnTo>
                  <a:pt x="9144000" y="2780928"/>
                </a:lnTo>
                <a:cubicBezTo>
                  <a:pt x="8248650" y="2774702"/>
                  <a:pt x="6201641" y="3411008"/>
                  <a:pt x="5306291" y="3404782"/>
                </a:cubicBezTo>
                <a:cubicBezTo>
                  <a:pt x="4423641" y="3353982"/>
                  <a:pt x="5310910" y="2798842"/>
                  <a:pt x="4428260" y="2748042"/>
                </a:cubicBezTo>
                <a:cubicBezTo>
                  <a:pt x="3488460" y="2748042"/>
                  <a:pt x="3225800" y="2952750"/>
                  <a:pt x="2286000" y="2952750"/>
                </a:cubicBezTo>
                <a:lnTo>
                  <a:pt x="0" y="2780928"/>
                </a:lnTo>
                <a:lnTo>
                  <a:pt x="0" y="0"/>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pic>
        <p:nvPicPr>
          <p:cNvPr id="35" name="Picture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0623" y="3523090"/>
            <a:ext cx="2482924" cy="1862193"/>
          </a:xfrm>
          <a:prstGeom prst="rect">
            <a:avLst/>
          </a:prstGeom>
        </p:spPr>
      </p:pic>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587523" y="3615950"/>
            <a:ext cx="336551" cy="568325"/>
          </a:xfrm>
          <a:prstGeom prst="rect">
            <a:avLst/>
          </a:prstGeom>
        </p:spPr>
      </p:pic>
      <p:pic>
        <p:nvPicPr>
          <p:cNvPr id="33" name="Picture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96545" y="3056600"/>
            <a:ext cx="2285047" cy="3824345"/>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82445" y="1197938"/>
            <a:ext cx="2365052" cy="3567897"/>
          </a:xfrm>
          <a:prstGeom prst="rect">
            <a:avLst/>
          </a:prstGeom>
        </p:spPr>
      </p:pic>
      <p:grpSp>
        <p:nvGrpSpPr>
          <p:cNvPr id="8" name="Group 7"/>
          <p:cNvGrpSpPr/>
          <p:nvPr/>
        </p:nvGrpSpPr>
        <p:grpSpPr>
          <a:xfrm>
            <a:off x="10636211" y="3355504"/>
            <a:ext cx="1997428" cy="1089218"/>
            <a:chOff x="9540552" y="4420621"/>
            <a:chExt cx="1800920" cy="982061"/>
          </a:xfrm>
        </p:grpSpPr>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40552" y="4420621"/>
              <a:ext cx="1619672" cy="982061"/>
            </a:xfrm>
            <a:prstGeom prst="rect">
              <a:avLst/>
            </a:prstGeom>
          </p:spPr>
        </p:pic>
        <p:sp>
          <p:nvSpPr>
            <p:cNvPr id="10" name="TextBox 9"/>
            <p:cNvSpPr txBox="1"/>
            <p:nvPr/>
          </p:nvSpPr>
          <p:spPr>
            <a:xfrm rot="2170388">
              <a:off x="9638621" y="4611334"/>
              <a:ext cx="1702851" cy="582745"/>
            </a:xfrm>
            <a:prstGeom prst="rect">
              <a:avLst/>
            </a:prstGeom>
            <a:noFill/>
          </p:spPr>
          <p:txBody>
            <a:bodyPr wrap="none" rtlCol="0">
              <a:spAutoFit/>
            </a:bodyPr>
            <a:lstStyle/>
            <a:p>
              <a:r>
                <a:rPr lang="en-US" sz="3600" b="1" dirty="0">
                  <a:ln w="9525">
                    <a:solidFill>
                      <a:schemeClr val="bg1"/>
                    </a:solidFill>
                    <a:prstDash val="solid"/>
                  </a:ln>
                  <a:effectLst>
                    <a:outerShdw blurRad="12700" dist="38100" dir="2700000" algn="tl" rotWithShape="0">
                      <a:schemeClr val="bg1">
                        <a:lumMod val="50000"/>
                      </a:schemeClr>
                    </a:outerShdw>
                  </a:effectLst>
                </a:rPr>
                <a:t>rinse out</a:t>
              </a:r>
            </a:p>
          </p:txBody>
        </p:sp>
      </p:grpSp>
      <p:grpSp>
        <p:nvGrpSpPr>
          <p:cNvPr id="11" name="Group 10"/>
          <p:cNvGrpSpPr/>
          <p:nvPr/>
        </p:nvGrpSpPr>
        <p:grpSpPr>
          <a:xfrm flipH="1">
            <a:off x="-279681" y="3829387"/>
            <a:ext cx="2848729" cy="1213532"/>
            <a:chOff x="8498447" y="4375490"/>
            <a:chExt cx="2918867" cy="1243410"/>
          </a:xfrm>
        </p:grpSpPr>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27170" y="4375490"/>
              <a:ext cx="1619672" cy="982061"/>
            </a:xfrm>
            <a:prstGeom prst="rect">
              <a:avLst/>
            </a:prstGeom>
          </p:spPr>
        </p:pic>
        <p:sp>
          <p:nvSpPr>
            <p:cNvPr id="13" name="TextBox 12"/>
            <p:cNvSpPr txBox="1"/>
            <p:nvPr/>
          </p:nvSpPr>
          <p:spPr>
            <a:xfrm rot="1881463">
              <a:off x="8498447" y="4389019"/>
              <a:ext cx="2918867" cy="1229881"/>
            </a:xfrm>
            <a:prstGeom prst="rect">
              <a:avLst/>
            </a:prstGeom>
            <a:noFill/>
          </p:spPr>
          <p:txBody>
            <a:bodyPr wrap="none" rtlCol="0">
              <a:spAutoFit/>
            </a:bodyPr>
            <a:lstStyle/>
            <a:p>
              <a:r>
                <a:rPr lang="en-US" sz="3600" b="1" dirty="0">
                  <a:ln w="9525">
                    <a:solidFill>
                      <a:schemeClr val="bg1"/>
                    </a:solidFill>
                    <a:prstDash val="solid"/>
                  </a:ln>
                  <a:effectLst>
                    <a:outerShdw blurRad="12700" dist="38100" dir="2700000" algn="tl" rotWithShape="0">
                      <a:schemeClr val="bg1">
                        <a:lumMod val="50000"/>
                      </a:schemeClr>
                    </a:outerShdw>
                  </a:effectLst>
                </a:rPr>
                <a:t>contaminated</a:t>
              </a:r>
            </a:p>
            <a:p>
              <a:endParaRPr lang="vi-VN" sz="3600" b="1" dirty="0">
                <a:ln w="9525">
                  <a:solidFill>
                    <a:schemeClr val="bg1"/>
                  </a:solidFill>
                  <a:prstDash val="solid"/>
                </a:ln>
                <a:effectLst>
                  <a:outerShdw blurRad="12700" dist="38100" dir="2700000" algn="tl" rotWithShape="0">
                    <a:schemeClr val="bg1">
                      <a:lumMod val="50000"/>
                    </a:schemeClr>
                  </a:outerShdw>
                </a:effectLst>
              </a:endParaRPr>
            </a:p>
          </p:txBody>
        </p:sp>
      </p:grpSp>
      <p:grpSp>
        <p:nvGrpSpPr>
          <p:cNvPr id="14" name="Group 13"/>
          <p:cNvGrpSpPr/>
          <p:nvPr/>
        </p:nvGrpSpPr>
        <p:grpSpPr>
          <a:xfrm flipH="1">
            <a:off x="-1625965" y="5432312"/>
            <a:ext cx="1685974" cy="958462"/>
            <a:chOff x="9459485" y="4420621"/>
            <a:chExt cx="1727486" cy="982061"/>
          </a:xfrm>
        </p:grpSpPr>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40552" y="4420621"/>
              <a:ext cx="1619672" cy="982061"/>
            </a:xfrm>
            <a:prstGeom prst="rect">
              <a:avLst/>
            </a:prstGeom>
          </p:spPr>
        </p:pic>
        <p:sp>
          <p:nvSpPr>
            <p:cNvPr id="16" name="TextBox 15"/>
            <p:cNvSpPr txBox="1"/>
            <p:nvPr/>
          </p:nvSpPr>
          <p:spPr>
            <a:xfrm rot="1899530">
              <a:off x="9459485" y="4520022"/>
              <a:ext cx="1727486" cy="662245"/>
            </a:xfrm>
            <a:prstGeom prst="rect">
              <a:avLst/>
            </a:prstGeom>
            <a:noFill/>
          </p:spPr>
          <p:txBody>
            <a:bodyPr wrap="none" rtlCol="0">
              <a:spAutoFit/>
            </a:bodyPr>
            <a:lstStyle/>
            <a:p>
              <a:r>
                <a:rPr lang="en-US" sz="3600" b="1" dirty="0">
                  <a:ln w="9525">
                    <a:solidFill>
                      <a:schemeClr val="bg1"/>
                    </a:solidFill>
                    <a:prstDash val="solid"/>
                  </a:ln>
                  <a:effectLst>
                    <a:outerShdw blurRad="12700" dist="38100" dir="2700000" algn="tl" rotWithShape="0">
                      <a:schemeClr val="bg1">
                        <a:lumMod val="50000"/>
                      </a:schemeClr>
                    </a:outerShdw>
                  </a:effectLst>
                </a:rPr>
                <a:t>leftover</a:t>
              </a:r>
              <a:endParaRPr lang="vi-VN" sz="3600" b="1" dirty="0">
                <a:ln w="9525">
                  <a:solidFill>
                    <a:schemeClr val="bg1"/>
                  </a:solidFill>
                  <a:prstDash val="solid"/>
                </a:ln>
                <a:effectLst>
                  <a:outerShdw blurRad="12700" dist="38100" dir="2700000" algn="tl" rotWithShape="0">
                    <a:schemeClr val="bg1">
                      <a:lumMod val="50000"/>
                    </a:schemeClr>
                  </a:outerShdw>
                </a:effectLst>
              </a:endParaRPr>
            </a:p>
          </p:txBody>
        </p:sp>
      </p:grpSp>
      <p:grpSp>
        <p:nvGrpSpPr>
          <p:cNvPr id="17" name="Group 16"/>
          <p:cNvGrpSpPr/>
          <p:nvPr/>
        </p:nvGrpSpPr>
        <p:grpSpPr>
          <a:xfrm>
            <a:off x="11289041" y="5399594"/>
            <a:ext cx="3350020" cy="1478369"/>
            <a:chOff x="8632226" y="4480206"/>
            <a:chExt cx="3191330" cy="1408338"/>
          </a:xfrm>
        </p:grpSpPr>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18054" y="4480206"/>
              <a:ext cx="1619672" cy="982061"/>
            </a:xfrm>
            <a:prstGeom prst="rect">
              <a:avLst/>
            </a:prstGeom>
          </p:spPr>
        </p:pic>
        <p:sp>
          <p:nvSpPr>
            <p:cNvPr id="19" name="TextBox 18"/>
            <p:cNvSpPr txBox="1"/>
            <p:nvPr/>
          </p:nvSpPr>
          <p:spPr>
            <a:xfrm rot="1731142">
              <a:off x="8632226" y="4627797"/>
              <a:ext cx="3191330" cy="1260747"/>
            </a:xfrm>
            <a:prstGeom prst="rect">
              <a:avLst/>
            </a:prstGeom>
            <a:noFill/>
          </p:spPr>
          <p:txBody>
            <a:bodyPr wrap="none" rtlCol="0">
              <a:spAutoFit/>
            </a:bodyPr>
            <a:lstStyle/>
            <a:p>
              <a:r>
                <a:rPr lang="en-US" sz="3600" b="1" dirty="0">
                  <a:ln w="9525">
                    <a:solidFill>
                      <a:schemeClr val="bg1"/>
                    </a:solidFill>
                    <a:prstDash val="solid"/>
                  </a:ln>
                  <a:effectLst>
                    <a:outerShdw blurRad="12700" dist="38100" dir="2700000" algn="tl" rotWithShape="0">
                      <a:schemeClr val="bg1">
                        <a:lumMod val="50000"/>
                      </a:schemeClr>
                    </a:outerShdw>
                  </a:effectLst>
                </a:rPr>
                <a:t>cardboard boxes</a:t>
              </a:r>
            </a:p>
            <a:p>
              <a:endParaRPr lang="vi-VN" sz="4400" b="1" dirty="0">
                <a:ln w="9525">
                  <a:solidFill>
                    <a:schemeClr val="bg1"/>
                  </a:solidFill>
                  <a:prstDash val="solid"/>
                </a:ln>
                <a:effectLst>
                  <a:outerShdw blurRad="12700" dist="38100" dir="2700000" algn="tl" rotWithShape="0">
                    <a:schemeClr val="bg1">
                      <a:lumMod val="50000"/>
                    </a:schemeClr>
                  </a:outerShdw>
                </a:effectLst>
              </a:endParaRPr>
            </a:p>
          </p:txBody>
        </p:sp>
      </p:grpSp>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89689" y="1047780"/>
            <a:ext cx="4296139" cy="2076165"/>
          </a:xfrm>
          <a:prstGeom prst="rect">
            <a:avLst/>
          </a:prstGeom>
        </p:spPr>
      </p:pic>
      <p:grpSp>
        <p:nvGrpSpPr>
          <p:cNvPr id="21" name="Group 20"/>
          <p:cNvGrpSpPr/>
          <p:nvPr/>
        </p:nvGrpSpPr>
        <p:grpSpPr>
          <a:xfrm flipH="1">
            <a:off x="7255008" y="962879"/>
            <a:ext cx="3403224" cy="879988"/>
            <a:chOff x="9342242" y="4413403"/>
            <a:chExt cx="1817982" cy="989279"/>
          </a:xfrm>
        </p:grpSpPr>
        <p:pic>
          <p:nvPicPr>
            <p:cNvPr id="22" name="Picture 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540552" y="4420621"/>
              <a:ext cx="1619672" cy="982061"/>
            </a:xfrm>
            <a:prstGeom prst="rect">
              <a:avLst/>
            </a:prstGeom>
          </p:spPr>
        </p:pic>
        <p:sp>
          <p:nvSpPr>
            <p:cNvPr id="23" name="TextBox 22"/>
            <p:cNvSpPr txBox="1"/>
            <p:nvPr/>
          </p:nvSpPr>
          <p:spPr>
            <a:xfrm rot="821217">
              <a:off x="9342242" y="4413403"/>
              <a:ext cx="1789560" cy="857680"/>
            </a:xfrm>
            <a:prstGeom prst="rect">
              <a:avLst/>
            </a:prstGeom>
            <a:noFill/>
          </p:spPr>
          <p:txBody>
            <a:bodyPr wrap="none" rtlCol="0">
              <a:spAutoFit/>
            </a:bodyPr>
            <a:lstStyle/>
            <a:p>
              <a:r>
                <a:rPr lang="en-US" sz="3600" b="1" dirty="0">
                  <a:ln w="9525">
                    <a:solidFill>
                      <a:schemeClr val="bg1"/>
                    </a:solidFill>
                    <a:prstDash val="solid"/>
                  </a:ln>
                  <a:solidFill>
                    <a:srgbClr val="FF0000"/>
                  </a:solidFill>
                  <a:effectLst>
                    <a:outerShdw blurRad="12700" dist="38100" dir="2700000" algn="tl" rotWithShape="0">
                      <a:schemeClr val="bg1">
                        <a:lumMod val="50000"/>
                      </a:schemeClr>
                    </a:outerShdw>
                  </a:effectLst>
                </a:rPr>
                <a:t>cardboard boxes</a:t>
              </a:r>
            </a:p>
          </p:txBody>
        </p:sp>
      </p:grpSp>
      <p:pic>
        <p:nvPicPr>
          <p:cNvPr id="25" name="Picture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323260" y="4352665"/>
            <a:ext cx="270331" cy="2535511"/>
          </a:xfrm>
          <a:prstGeom prst="rect">
            <a:avLst/>
          </a:prstGeom>
        </p:spPr>
      </p:pic>
      <p:pic>
        <p:nvPicPr>
          <p:cNvPr id="26" name="Picture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1" y="3429000"/>
            <a:ext cx="368300" cy="3454400"/>
          </a:xfrm>
          <a:prstGeom prst="rect">
            <a:avLst/>
          </a:prstGeom>
        </p:spPr>
      </p:pic>
      <p:sp>
        <p:nvSpPr>
          <p:cNvPr id="7" name="TextBox 6"/>
          <p:cNvSpPr txBox="1"/>
          <p:nvPr/>
        </p:nvSpPr>
        <p:spPr>
          <a:xfrm>
            <a:off x="2138482" y="847217"/>
            <a:ext cx="184731" cy="666786"/>
          </a:xfrm>
          <a:prstGeom prst="rect">
            <a:avLst/>
          </a:prstGeom>
          <a:noFill/>
        </p:spPr>
        <p:txBody>
          <a:bodyPr wrap="none" rtlCol="0">
            <a:spAutoFit/>
          </a:bodyPr>
          <a:lstStyle/>
          <a:p>
            <a:endParaRPr lang="vi-VN" sz="3733" dirty="0">
              <a:solidFill>
                <a:srgbClr val="002060"/>
              </a:solidFill>
            </a:endParaRPr>
          </a:p>
        </p:txBody>
      </p:sp>
      <p:pic>
        <p:nvPicPr>
          <p:cNvPr id="34" name="Picture 3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604760" y="2503687"/>
            <a:ext cx="742680" cy="345084"/>
          </a:xfrm>
          <a:prstGeom prst="rect">
            <a:avLst/>
          </a:prstGeom>
        </p:spPr>
      </p:pic>
      <p:pic>
        <p:nvPicPr>
          <p:cNvPr id="36" name="Picture 3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077523" y="2213277"/>
            <a:ext cx="620819" cy="620819"/>
          </a:xfrm>
          <a:prstGeom prst="rect">
            <a:avLst/>
          </a:prstGeom>
        </p:spPr>
      </p:pic>
      <p:pic>
        <p:nvPicPr>
          <p:cNvPr id="37" name="Picture 3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486675" y="2534067"/>
            <a:ext cx="457405" cy="457405"/>
          </a:xfrm>
          <a:prstGeom prst="rect">
            <a:avLst/>
          </a:prstGeom>
        </p:spPr>
      </p:pic>
      <p:pic>
        <p:nvPicPr>
          <p:cNvPr id="38" name="Picture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36110" y="3596284"/>
            <a:ext cx="345053" cy="582685"/>
          </a:xfrm>
          <a:prstGeom prst="rect">
            <a:avLst/>
          </a:prstGeom>
        </p:spPr>
      </p:pic>
      <p:pic>
        <p:nvPicPr>
          <p:cNvPr id="2" name="Picture 1"/>
          <p:cNvPicPr>
            <a:picLocks noChangeAspect="1"/>
          </p:cNvPicPr>
          <p:nvPr/>
        </p:nvPicPr>
        <p:blipFill>
          <a:blip r:embed="rId16"/>
          <a:stretch>
            <a:fillRect/>
          </a:stretch>
        </p:blipFill>
        <p:spPr>
          <a:xfrm>
            <a:off x="1614775" y="1015495"/>
            <a:ext cx="2641195" cy="2333253"/>
          </a:xfrm>
          <a:prstGeom prst="rect">
            <a:avLst/>
          </a:prstGeom>
          <a:ln w="88900" cap="sq" cmpd="thickThin">
            <a:solidFill>
              <a:srgbClr val="000000"/>
            </a:solidFill>
            <a:prstDash val="solid"/>
            <a:miter lim="800000"/>
          </a:ln>
          <a:effectLst>
            <a:innerShdw blurRad="76200">
              <a:srgbClr val="000000"/>
            </a:innerShdw>
          </a:effectLst>
        </p:spPr>
      </p:pic>
      <p:sp>
        <p:nvSpPr>
          <p:cNvPr id="42" name="TextBox 41">
            <a:extLst>
              <a:ext uri="{FF2B5EF4-FFF2-40B4-BE49-F238E27FC236}">
                <a16:creationId xmlns:a16="http://schemas.microsoft.com/office/drawing/2014/main" id="{568C4E3F-0596-A8E5-A5EA-CACE507F817F}"/>
              </a:ext>
            </a:extLst>
          </p:cNvPr>
          <p:cNvSpPr txBox="1"/>
          <p:nvPr/>
        </p:nvSpPr>
        <p:spPr>
          <a:xfrm>
            <a:off x="301310" y="152839"/>
            <a:ext cx="3734662"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spTree>
    <p:extLst>
      <p:ext uri="{BB962C8B-B14F-4D97-AF65-F5344CB8AC3E}">
        <p14:creationId xmlns:p14="http://schemas.microsoft.com/office/powerpoint/2010/main" val="617813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0" nodeType="withEffect" nodePh="1">
                                  <p:stCondLst>
                                    <p:cond delay="0"/>
                                  </p:stCondLst>
                                  <p:endCondLst>
                                    <p:cond evt="begin" delay="0">
                                      <p:tn val="5"/>
                                    </p:cond>
                                  </p:endCondLst>
                                  <p:iterate type="lt">
                                    <p:tmPct val="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34" presetClass="emph" presetSubtype="0" repeatCount="indefinite" fill="hold" grpId="1" nodeType="withEffect" nodePh="1">
                                  <p:stCondLst>
                                    <p:cond delay="0"/>
                                  </p:stCondLst>
                                  <p:endCondLst>
                                    <p:cond evt="begin" delay="0">
                                      <p:tn val="8"/>
                                    </p:cond>
                                  </p:endCondLst>
                                  <p:iterate type="lt">
                                    <p:tmPct val="10000"/>
                                  </p:iterate>
                                  <p:childTnLst>
                                    <p:animMotion origin="layout" path="M 0 -2.71605E-6 L 0 -0.07222 " pathEditMode="relative" rAng="0" ptsTypes="AA">
                                      <p:cBhvr>
                                        <p:cTn id="9" dur="250" accel="50000" decel="50000" autoRev="1" fill="hold">
                                          <p:stCondLst>
                                            <p:cond delay="0"/>
                                          </p:stCondLst>
                                        </p:cTn>
                                        <p:tgtEl>
                                          <p:spTgt spid="7"/>
                                        </p:tgtEl>
                                        <p:attrNameLst>
                                          <p:attrName>ppt_x</p:attrName>
                                          <p:attrName>ppt_y</p:attrName>
                                        </p:attrNameLst>
                                      </p:cBhvr>
                                      <p:rCtr x="0" y="-3611"/>
                                    </p:animMotion>
                                    <p:animRot by="1500000">
                                      <p:cBhvr>
                                        <p:cTn id="10" dur="125" fill="hold">
                                          <p:stCondLst>
                                            <p:cond delay="0"/>
                                          </p:stCondLst>
                                        </p:cTn>
                                        <p:tgtEl>
                                          <p:spTgt spid="7"/>
                                        </p:tgtEl>
                                        <p:attrNameLst>
                                          <p:attrName>r</p:attrName>
                                        </p:attrNameLst>
                                      </p:cBhvr>
                                    </p:animRot>
                                    <p:animRot by="-1500000">
                                      <p:cBhvr>
                                        <p:cTn id="11" dur="125" fill="hold">
                                          <p:stCondLst>
                                            <p:cond delay="125"/>
                                          </p:stCondLst>
                                        </p:cTn>
                                        <p:tgtEl>
                                          <p:spTgt spid="7"/>
                                        </p:tgtEl>
                                        <p:attrNameLst>
                                          <p:attrName>r</p:attrName>
                                        </p:attrNameLst>
                                      </p:cBhvr>
                                    </p:animRot>
                                    <p:animRot by="-1500000">
                                      <p:cBhvr>
                                        <p:cTn id="12" dur="125" fill="hold">
                                          <p:stCondLst>
                                            <p:cond delay="250"/>
                                          </p:stCondLst>
                                        </p:cTn>
                                        <p:tgtEl>
                                          <p:spTgt spid="7"/>
                                        </p:tgtEl>
                                        <p:attrNameLst>
                                          <p:attrName>r</p:attrName>
                                        </p:attrNameLst>
                                      </p:cBhvr>
                                    </p:animRot>
                                    <p:animRot by="1500000">
                                      <p:cBhvr>
                                        <p:cTn id="13" dur="125" fill="hold">
                                          <p:stCondLst>
                                            <p:cond delay="375"/>
                                          </p:stCondLst>
                                        </p:cTn>
                                        <p:tgtEl>
                                          <p:spTgt spid="7"/>
                                        </p:tgtEl>
                                        <p:attrNameLst>
                                          <p:attrName>r</p:attrName>
                                        </p:attrNameLst>
                                      </p:cBhvr>
                                    </p:animRot>
                                  </p:childTnLst>
                                </p:cTn>
                              </p:par>
                              <p:par>
                                <p:cTn id="14" presetID="35" presetClass="path" presetSubtype="0" repeatCount="indefinite" accel="50000" decel="50000" fill="hold" nodeType="withEffect">
                                  <p:stCondLst>
                                    <p:cond delay="0"/>
                                  </p:stCondLst>
                                  <p:childTnLst>
                                    <p:animMotion origin="layout" path="M 3.125E-6 1.11022E-16 L -1.17032 -0.01458 " pathEditMode="relative" rAng="0" ptsTypes="AA">
                                      <p:cBhvr>
                                        <p:cTn id="15" dur="12000" fill="hold"/>
                                        <p:tgtEl>
                                          <p:spTgt spid="8"/>
                                        </p:tgtEl>
                                        <p:attrNameLst>
                                          <p:attrName>ppt_x</p:attrName>
                                          <p:attrName>ppt_y</p:attrName>
                                        </p:attrNameLst>
                                      </p:cBhvr>
                                      <p:rCtr x="-58516" y="-741"/>
                                    </p:animMotion>
                                  </p:childTnLst>
                                </p:cTn>
                              </p:par>
                              <p:par>
                                <p:cTn id="16" presetID="35" presetClass="path" presetSubtype="0" repeatCount="indefinite" accel="50000" decel="50000" fill="hold" nodeType="withEffect">
                                  <p:stCondLst>
                                    <p:cond delay="0"/>
                                  </p:stCondLst>
                                  <p:childTnLst>
                                    <p:animMotion origin="layout" path="M -2.08333E-7 7.40741E-7 L 1.22643 0.01065 " pathEditMode="relative" rAng="0" ptsTypes="AA">
                                      <p:cBhvr>
                                        <p:cTn id="17" dur="10000" fill="hold"/>
                                        <p:tgtEl>
                                          <p:spTgt spid="11"/>
                                        </p:tgtEl>
                                        <p:attrNameLst>
                                          <p:attrName>ppt_x</p:attrName>
                                          <p:attrName>ppt_y</p:attrName>
                                        </p:attrNameLst>
                                      </p:cBhvr>
                                      <p:rCtr x="61315" y="532"/>
                                    </p:animMotion>
                                  </p:childTnLst>
                                </p:cTn>
                              </p:par>
                              <p:par>
                                <p:cTn id="18" presetID="35" presetClass="path" presetSubtype="0" repeatCount="indefinite" accel="50000" decel="50000" fill="hold" nodeType="withEffect">
                                  <p:stCondLst>
                                    <p:cond delay="0"/>
                                  </p:stCondLst>
                                  <p:childTnLst>
                                    <p:animMotion origin="layout" path="M 2.70833E-6 2.96296E-6 L 1.22643 0.01065 " pathEditMode="relative" rAng="0" ptsTypes="AA">
                                      <p:cBhvr>
                                        <p:cTn id="19" dur="7000" fill="hold"/>
                                        <p:tgtEl>
                                          <p:spTgt spid="14"/>
                                        </p:tgtEl>
                                        <p:attrNameLst>
                                          <p:attrName>ppt_x</p:attrName>
                                          <p:attrName>ppt_y</p:attrName>
                                        </p:attrNameLst>
                                      </p:cBhvr>
                                      <p:rCtr x="61315" y="532"/>
                                    </p:animMotion>
                                  </p:childTnLst>
                                </p:cTn>
                              </p:par>
                              <p:par>
                                <p:cTn id="20" presetID="35" presetClass="path" presetSubtype="0" repeatCount="indefinite" accel="50000" decel="50000" fill="hold" nodeType="withEffect">
                                  <p:stCondLst>
                                    <p:cond delay="0"/>
                                  </p:stCondLst>
                                  <p:childTnLst>
                                    <p:animMotion origin="layout" path="M -1.25E-6 1.11111E-6 L -1.17031 -0.01458 " pathEditMode="relative" rAng="0" ptsTypes="AA">
                                      <p:cBhvr>
                                        <p:cTn id="21" dur="14000" fill="hold"/>
                                        <p:tgtEl>
                                          <p:spTgt spid="17"/>
                                        </p:tgtEl>
                                        <p:attrNameLst>
                                          <p:attrName>ppt_x</p:attrName>
                                          <p:attrName>ppt_y</p:attrName>
                                        </p:attrNameLst>
                                      </p:cBhvr>
                                      <p:rCtr x="-58516" y="-741"/>
                                    </p:animMotion>
                                  </p:childTnLst>
                                </p:cTn>
                              </p:par>
                              <p:par>
                                <p:cTn id="22" presetID="7" presetClass="path" presetSubtype="0" repeatCount="indefinite" accel="50000" decel="50000" fill="hold" nodeType="withEffect">
                                  <p:stCondLst>
                                    <p:cond delay="0"/>
                                  </p:stCondLst>
                                  <p:childTnLst>
                                    <p:animMotion origin="layout" path="M -2.77778E-7 1.35802E-6 L 0.01024 1.35802E-6 L 0.01024 0.33025 L -2.77778E-7 0.33025 L -2.77778E-7 1.35802E-6 Z " pathEditMode="relative" rAng="0" ptsTypes="FFFFF">
                                      <p:cBhvr>
                                        <p:cTn id="23" dur="20000" fill="hold"/>
                                        <p:tgtEl>
                                          <p:spTgt spid="32"/>
                                        </p:tgtEl>
                                        <p:attrNameLst>
                                          <p:attrName>ppt_x</p:attrName>
                                          <p:attrName>ppt_y</p:attrName>
                                        </p:attrNameLst>
                                      </p:cBhvr>
                                      <p:rCtr x="503" y="16512"/>
                                    </p:animMotion>
                                  </p:childTnLst>
                                </p:cTn>
                              </p:par>
                              <p:par>
                                <p:cTn id="24" presetID="7" presetClass="path" presetSubtype="0" repeatCount="indefinite" accel="50000" decel="50000" fill="hold" nodeType="withEffect">
                                  <p:stCondLst>
                                    <p:cond delay="0"/>
                                  </p:stCondLst>
                                  <p:childTnLst>
                                    <p:animMotion origin="layout" path="M -5.55556E-7 -3.20469E-6 L 0.53924 -3.20469E-6 L 0.53924 0.01791 L -5.55556E-7 0.01791 L -5.55556E-7 -3.20469E-6 Z " pathEditMode="relative" rAng="0" ptsTypes="FFFFF">
                                      <p:cBhvr>
                                        <p:cTn id="25" dur="45000" fill="hold"/>
                                        <p:tgtEl>
                                          <p:spTgt spid="35"/>
                                        </p:tgtEl>
                                        <p:attrNameLst>
                                          <p:attrName>ppt_x</p:attrName>
                                          <p:attrName>ppt_y</p:attrName>
                                        </p:attrNameLst>
                                      </p:cBhvr>
                                      <p:rCtr x="26962" y="895"/>
                                    </p:animMotion>
                                  </p:childTnLst>
                                </p:cTn>
                              </p:par>
                              <p:par>
                                <p:cTn id="26" presetID="7" presetClass="path" presetSubtype="0" repeatCount="indefinite" accel="50000" decel="50000" fill="hold" nodeType="withEffect">
                                  <p:stCondLst>
                                    <p:cond delay="0"/>
                                  </p:stCondLst>
                                  <p:childTnLst>
                                    <p:animMotion origin="layout" path="M 1.48148E-6 3.33333E-6 L 0.01018 3.33333E-6 L 0.01018 0.33024 L 1.48148E-6 0.33024 L 1.48148E-6 3.33333E-6 Z " pathEditMode="relative" rAng="0" ptsTypes="AAAAA">
                                      <p:cBhvr>
                                        <p:cTn id="27" dur="10000" fill="hold"/>
                                        <p:tgtEl>
                                          <p:spTgt spid="38"/>
                                        </p:tgtEl>
                                        <p:attrNameLst>
                                          <p:attrName>ppt_x</p:attrName>
                                          <p:attrName>ppt_y</p:attrName>
                                        </p:attrNameLst>
                                      </p:cBhvr>
                                      <p:rCtr x="509" y="16512"/>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8"/>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8"/>
                                        </p:tgtEl>
                                      </p:cBhvr>
                                    </p:animEffect>
                                    <p:animScale>
                                      <p:cBhvr>
                                        <p:cTn id="33"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26" presetClass="emph" presetSubtype="0" fill="hold" nodeType="clickEffect">
                                  <p:stCondLst>
                                    <p:cond delay="0"/>
                                  </p:stCondLst>
                                  <p:childTnLst>
                                    <p:animEffect transition="out" filter="fade">
                                      <p:cBhvr>
                                        <p:cTn id="38" dur="500" tmFilter="0, 0; .2, .5; .8, .5; 1, 0"/>
                                        <p:tgtEl>
                                          <p:spTgt spid="11"/>
                                        </p:tgtEl>
                                      </p:cBhvr>
                                    </p:animEffect>
                                    <p:animScale>
                                      <p:cBhvr>
                                        <p:cTn id="39" dur="250" autoRev="1" fill="hold"/>
                                        <p:tgtEl>
                                          <p:spTgt spid="11"/>
                                        </p:tgtEl>
                                      </p:cBhvr>
                                      <p:by x="105000" y="105000"/>
                                    </p:animScale>
                                  </p:childTnLst>
                                </p:cTn>
                              </p:par>
                            </p:childTnLst>
                          </p:cTn>
                        </p:par>
                      </p:childTnLst>
                    </p:cTn>
                  </p:par>
                </p:childTnLst>
              </p:cTn>
              <p:nextCondLst>
                <p:cond evt="onClick" delay="0">
                  <p:tgtEl>
                    <p:spTgt spid="11"/>
                  </p:tgtEl>
                </p:cond>
              </p:nextCondLst>
            </p:seq>
            <p:seq concurrent="1" nextAc="seek">
              <p:cTn id="40" restart="whenNotActive" fill="hold" evtFilter="cancelBubble" nodeType="interactiveSeq">
                <p:stCondLst>
                  <p:cond evt="onClick" delay="0">
                    <p:tgtEl>
                      <p:spTgt spid="14"/>
                    </p:tgtEl>
                  </p:cond>
                </p:stCondLst>
                <p:endSync evt="end" delay="0">
                  <p:rtn val="all"/>
                </p:endSync>
                <p:childTnLst>
                  <p:par>
                    <p:cTn id="41" fill="hold">
                      <p:stCondLst>
                        <p:cond delay="0"/>
                      </p:stCondLst>
                      <p:childTnLst>
                        <p:par>
                          <p:cTn id="42" fill="hold">
                            <p:stCondLst>
                              <p:cond delay="0"/>
                            </p:stCondLst>
                            <p:childTnLst>
                              <p:par>
                                <p:cTn id="43" presetID="26" presetClass="emph" presetSubtype="0" fill="hold" nodeType="clickEffect">
                                  <p:stCondLst>
                                    <p:cond delay="0"/>
                                  </p:stCondLst>
                                  <p:childTnLst>
                                    <p:animEffect transition="out" filter="fade">
                                      <p:cBhvr>
                                        <p:cTn id="44" dur="500" tmFilter="0, 0; .2, .5; .8, .5; 1, 0"/>
                                        <p:tgtEl>
                                          <p:spTgt spid="14"/>
                                        </p:tgtEl>
                                      </p:cBhvr>
                                    </p:animEffect>
                                    <p:animScale>
                                      <p:cBhvr>
                                        <p:cTn id="45" dur="250" autoRev="1" fill="hold"/>
                                        <p:tgtEl>
                                          <p:spTgt spid="14"/>
                                        </p:tgtEl>
                                      </p:cBhvr>
                                      <p:by x="105000" y="105000"/>
                                    </p:animScale>
                                  </p:childTnLst>
                                </p:cTn>
                              </p:par>
                            </p:childTnLst>
                          </p:cTn>
                        </p:par>
                      </p:childTnLst>
                    </p:cTn>
                  </p:par>
                </p:childTnLst>
              </p:cTn>
              <p:nextCondLst>
                <p:cond evt="onClick" delay="0">
                  <p:tgtEl>
                    <p:spTgt spid="14"/>
                  </p:tgtEl>
                </p:cond>
              </p:nextCondLst>
            </p:seq>
            <p:seq concurrent="1" nextAc="seek">
              <p:cTn id="46" restart="whenNotActive" fill="hold" evtFilter="cancelBubble" nodeType="interactiveSeq">
                <p:stCondLst>
                  <p:cond evt="onClick" delay="0">
                    <p:tgtEl>
                      <p:spTgt spid="1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17"/>
                                        </p:tgtEl>
                                      </p:cBhvr>
                                    </p:animEffect>
                                    <p:set>
                                      <p:cBhvr>
                                        <p:cTn id="51" dur="1" fill="hold">
                                          <p:stCondLst>
                                            <p:cond delay="499"/>
                                          </p:stCondLst>
                                        </p:cTn>
                                        <p:tgtEl>
                                          <p:spTgt spid="17"/>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6"/>
                                        </p:tgtEl>
                                      </p:cBhvr>
                                    </p:animEffect>
                                    <p:set>
                                      <p:cBhvr>
                                        <p:cTn id="54" dur="1" fill="hold">
                                          <p:stCondLst>
                                            <p:cond delay="499"/>
                                          </p:stCondLst>
                                        </p:cTn>
                                        <p:tgtEl>
                                          <p:spTgt spid="6"/>
                                        </p:tgtEl>
                                        <p:attrNameLst>
                                          <p:attrName>style.visibility</p:attrName>
                                        </p:attrNameLst>
                                      </p:cBhvr>
                                      <p:to>
                                        <p:strVal val="hidden"/>
                                      </p:to>
                                    </p:set>
                                  </p:childTnLst>
                                </p:cTn>
                              </p:par>
                              <p:par>
                                <p:cTn id="55" presetID="10" presetClass="entr" presetSubtype="0" fill="hold"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par>
                                <p:cTn id="58" presetID="10" presetClass="entr" presetSubtype="0" fill="hold" nodeType="with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500"/>
                                        <p:tgtEl>
                                          <p:spTgt spid="21"/>
                                        </p:tgtEl>
                                      </p:cBhvr>
                                    </p:animEffect>
                                  </p:childTnLst>
                                </p:cTn>
                              </p:par>
                            </p:childTnLst>
                          </p:cTn>
                        </p:par>
                      </p:childTnLst>
                    </p:cTn>
                  </p:par>
                </p:childTnLst>
              </p:cTn>
              <p:nextCondLst>
                <p:cond evt="onClick" delay="0">
                  <p:tgtEl>
                    <p:spTgt spid="17"/>
                  </p:tgtEl>
                </p:cond>
              </p:nextCondLst>
            </p:seq>
            <p:seq concurrent="1" nextAc="seek">
              <p:cTn id="61" restart="whenNotActive" fill="hold" evtFilter="cancelBubble" nodeType="interactiveSeq">
                <p:stCondLst>
                  <p:cond evt="onClick" delay="0">
                    <p:tgtEl>
                      <p:spTgt spid="4"/>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grpId="0" nodeType="clickEffect">
                                  <p:stCondLst>
                                    <p:cond delay="0"/>
                                  </p:stCondLst>
                                  <p:childTnLst>
                                    <p:animEffect transition="out" filter="fade">
                                      <p:cBhvr>
                                        <p:cTn id="65" dur="500" tmFilter="0, 0; .2, .5; .8, .5; 1, 0"/>
                                        <p:tgtEl>
                                          <p:spTgt spid="4"/>
                                        </p:tgtEl>
                                      </p:cBhvr>
                                    </p:animEffect>
                                    <p:animScale>
                                      <p:cBhvr>
                                        <p:cTn id="66" dur="250" autoRev="1" fill="hold"/>
                                        <p:tgtEl>
                                          <p:spTgt spid="4"/>
                                        </p:tgtEl>
                                      </p:cBhvr>
                                      <p:by x="105000" y="105000"/>
                                    </p:animScale>
                                  </p:childTnLst>
                                </p:cTn>
                              </p:par>
                            </p:childTnLst>
                          </p:cTn>
                        </p:par>
                      </p:childTnLst>
                    </p:cTn>
                  </p:par>
                </p:childTnLst>
              </p:cTn>
              <p:nextCondLst>
                <p:cond evt="onClick" delay="0">
                  <p:tgtEl>
                    <p:spTgt spid="4"/>
                  </p:tgtEl>
                </p:cond>
              </p:nextCondLst>
            </p:seq>
          </p:childTnLst>
        </p:cTn>
      </p:par>
    </p:tnLst>
    <p:bldLst>
      <p:bldP spid="4" grpId="0" animBg="1"/>
      <p:bldP spid="7" grpId="0"/>
      <p:bldP spid="7" grpId="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3944</TotalTime>
  <Words>849</Words>
  <PresentationFormat>Widescreen</PresentationFormat>
  <Paragraphs>165</Paragraphs>
  <Slides>27</Slides>
  <Notes>8</Notes>
  <HiddenSlides>0</HiddenSlides>
  <MMClips>5</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27</vt:i4>
      </vt:variant>
    </vt:vector>
  </HeadingPairs>
  <TitlesOfParts>
    <vt:vector size="39" baseType="lpstr">
      <vt:lpstr>Arial</vt:lpstr>
      <vt:lpstr>Bookman Old Style</vt:lpstr>
      <vt:lpstr>Calibri</vt:lpstr>
      <vt:lpstr>Calibri Light</vt:lpstr>
      <vt:lpstr>Fira Sans</vt:lpstr>
      <vt:lpstr>Montserrat Medium</vt:lpstr>
      <vt:lpstr>Myriad Pro</vt:lpstr>
      <vt:lpstr>Poppins</vt:lpstr>
      <vt:lpstr>Times New Roman</vt:lpstr>
      <vt:lpstr>UTM Facebook K&amp;T</vt:lpstr>
      <vt:lpstr>UTMFacebookK&amp;TBold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2020-12-09T02:04:09Z</dcterms:created>
  <dcterms:modified xsi:type="dcterms:W3CDTF">2023-12-04T03:29:54Z</dcterms:modified>
</cp:coreProperties>
</file>