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notesMasterIdLst>
    <p:notesMasterId r:id="rId32"/>
  </p:notesMasterIdLst>
  <p:handoutMasterIdLst>
    <p:handoutMasterId r:id="rId33"/>
  </p:handoutMasterIdLst>
  <p:sldIdLst>
    <p:sldId id="598" r:id="rId3"/>
    <p:sldId id="580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2" r:id="rId14"/>
    <p:sldId id="591" r:id="rId15"/>
    <p:sldId id="593" r:id="rId16"/>
    <p:sldId id="594" r:id="rId17"/>
    <p:sldId id="565" r:id="rId18"/>
    <p:sldId id="271" r:id="rId19"/>
    <p:sldId id="567" r:id="rId20"/>
    <p:sldId id="568" r:id="rId21"/>
    <p:sldId id="569" r:id="rId22"/>
    <p:sldId id="566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00"/>
    <a:srgbClr val="058605"/>
    <a:srgbClr val="FFFFFF"/>
    <a:srgbClr val="91720D"/>
    <a:srgbClr val="0999C8"/>
    <a:srgbClr val="FEE28A"/>
    <a:srgbClr val="FEDA66"/>
    <a:srgbClr val="FEC607"/>
    <a:srgbClr val="FFFF4B"/>
    <a:srgbClr val="F4D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7383" autoAdjust="0"/>
  </p:normalViewPr>
  <p:slideViewPr>
    <p:cSldViewPr>
      <p:cViewPr>
        <p:scale>
          <a:sx n="25" d="100"/>
          <a:sy n="25" d="100"/>
        </p:scale>
        <p:origin x="-528" y="-60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21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17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00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7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5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57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0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19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41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21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15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6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65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94B87-42DC-4A4C-8744-20D3B1C6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696701-C493-478E-887B-4950E600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118BC6-28CD-4EFE-9923-B1684F1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32752-981D-4D12-AA7D-29E380DE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278F0-6F0C-4E04-AF89-53CE90AD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1609F-F89B-47C4-B9C5-C94E47B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279D34-2236-427C-AA9A-449D0F73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8E6B91-275C-4C8A-88C9-6C5424F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E1583-D545-4EEC-877B-570622E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52CF72-4B6E-4873-8F75-D2BB1F7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1254D7-CCF5-426D-94E5-EC0E89E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96DA22-0418-413B-B8F0-E6E1CCE7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70BCF9-D466-44B3-9349-74C7AD99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5778C2-8E70-4E80-9D4E-1F154B2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AEA1F-CE1F-4A63-8D16-624E9634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727DD-1C82-480D-9815-FC193235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D7090B-4110-464C-8328-46B62233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C496B-32FC-449E-8B2F-35D2A9A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21BEEA-1E7D-47BF-9ED2-666BD62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79DE6-8641-407D-8FA2-0586D204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E44A6-BA05-409B-B429-9E3E5F83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71CF6-5E2B-41E3-BB01-BAC00FC5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347A6E-EFD5-4153-9900-F28A753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A0DFC-03AB-4FC9-89BA-FECB73C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D6811-3E94-4433-B999-3400113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171CA-32CA-4416-8DCE-0F54D1DB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8D4FC5-886F-44CB-AE12-5D709B86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279BE-833A-4D5D-85C1-82359D1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9FEC4-1EC3-4942-AA0B-315F581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E528B-C27F-402D-B15A-50C2EDC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B38DC-1EDD-4C8B-959D-28514CC3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2E9AE4-777A-40B8-AAE0-1197BE13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CF124E-D7B3-4803-9E04-B0288644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C5F752-D68C-4BAF-885E-5A6B28F9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7F5FFB-2503-426A-821C-05E842B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AA6FFD-92F5-4710-B99F-76161987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90B51-0D66-4A72-9B56-4BD0F9C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C8282-50F9-4FA1-9EA6-7C5243A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F07288-4E69-4490-9E8D-01FD08E9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014A3C-A466-4F4F-A46D-35C46C21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49F14F-C248-41DE-AEF8-4B22B92E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24FAEA-1D3E-4DB7-9458-ADA78C78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4BB760-3BE8-4404-B3D1-F1589487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06ABA-8788-4B6B-83BA-B0B4535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689D1-1E6C-4AEF-AF0F-DB89435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C125E2-5D48-47E5-A594-C94B8AFA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D5C7C9-F646-404B-B1C3-879010E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3F74D4-AC64-4116-B062-A8CDDEC3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2F7D71-55DD-4C70-9C76-5E2E94A6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D900B6-FCE1-4E49-925B-38AEF99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C846A-B502-4145-B391-0D83266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08F5B-19B9-4C23-8129-6B47A96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1E735-636B-4E4B-B576-56EE7FE4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6401C8-D53A-4C1E-820E-A1B3E593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EE87DE-F462-4121-998E-742E09B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E0C07-1D06-45A6-BA63-A1CE341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885EE-603B-4A08-A4C1-657E52B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E1D3E-E921-430A-BEF5-B91D038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410B84-D92C-45D1-8C1A-112C5231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1E861-41CC-4559-9D1A-AA27AE7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F5C84F-424E-4776-9119-CA02893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725652-DDDE-4754-87C3-76798412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3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2312-F979-4436-861A-5465B1E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D6D913-0C94-4324-A37A-276FADF1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1ACB5-BC43-49A0-8BB2-217CFF1E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02E91F-9417-4A34-BEDA-7726B8D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6E612-3193-4056-9EA0-A33F588D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C5EBA1-EBAF-40CE-A5E9-E101191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6CC636-71D6-4E78-A571-F01AC689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9CA470-7422-4C8F-A2D5-882AE5EE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09F3A-CBCD-4CF1-B9D7-6C6BB17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33B7EB-01F0-403B-8DE5-4948923A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64DDB-CE55-4A2D-B2B9-51703F0C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5E3697-554F-4283-825B-95003F32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C65337-B795-4633-B0D0-7E8F1EFC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EDB290-D34F-40BB-973D-813265A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E90E3C-AB04-4C17-A7EA-46115C3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2DBADD-8821-4855-B4A6-2D5D006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25171-96A8-490E-BFC3-F52B61C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F7C91-7D80-4674-BBA8-CAEEBB9D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87411D-E781-4F70-9890-85A817D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8489CE-6FCE-4E9F-AB15-90A44F0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47C4-C5F9-4423-890B-BD1C2EF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97510B-86B5-486C-879F-9B2AA1F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B6610-6155-4E8B-B167-8A6E8CF5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45AEE8-6572-4189-BD4C-63881A679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853F56-B8D2-48CC-80CB-2BC5DAE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91E75-0287-44BD-BE55-3A913F3F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34640A-5F99-4F52-9913-7DBF4946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20614-5009-49AF-9700-550BB1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FBFCD1-4354-4B6F-9842-D7013CEF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66A64A-26C5-4EC3-A9A0-4CB7FF88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E3BCDB-2C57-4E1A-BC44-FE985B23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BA246B-EFC5-4FA9-A5F1-F0D36C87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66FCF0-05DA-4917-BA4D-AB7A44B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2EEB76-B61B-4DD3-BB35-E05CACDC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172C7C-5A0C-496E-9573-589211D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C54C3-0346-4D90-B36F-261636C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D26A76-62B9-4ACB-9B18-FE3F1387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30A56F-C4A5-4786-B586-85DF393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D8B439-A567-4ADD-8407-84F15A6D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C8AD5B-D816-4DAC-97B5-DD253D31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BD04D4-571C-4ECB-819E-14B575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B4C192-454E-45CA-812C-197B797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CC1B4-D50C-4571-8F94-EF5AB5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38FE0-7E22-4517-A31F-DEC80AC2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6D6943-A56B-4B85-9D32-03538C4D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E1188A-90F6-4DA3-96C4-1B3BBB2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32A4F2-8106-49A9-AB02-53FCA30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4656FA-152F-4EA2-BC16-FF34502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2049D-3238-4300-AA11-4D0B837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10AB80-30E2-46F4-9E25-6FC27988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A43CAF-95C0-48DE-9EFC-9B696F5B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ECBFE5-D989-4CEE-AF55-40A9AAE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2676BE-1B94-499F-834D-90BDD3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42C0D-77E4-4F47-8A3D-D223F28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D2BD1E01-AEEB-466E-9852-CC485BC857B7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xmlns="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xmlns="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xmlns="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KHẢO SÁT HÀM SỐ BẬC BỐN TRÙNG PH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ƠNG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C1FD74CA-DF2C-4E74-8E13-F07029B2BD00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58CBE2-9CD5-4FDA-B985-EF9A96C2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911341-A9E4-4130-92A8-62296C80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9676E-4DC2-4608-9B32-73E947EA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85C03-7A17-41C8-AECA-CA136259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27F0D6-43D1-4718-8B92-0362143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910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jp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.jp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14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.jp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1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14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7.jp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7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14.png"/><Relationship Id="rId9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7.jp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4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7.jp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4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7.jp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4.png"/><Relationship Id="rId9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7.jp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4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5228" y="6318930"/>
            <a:ext cx="19877574" cy="68030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8764587" y="2299152"/>
            <a:ext cx="7543800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49215" y="4188822"/>
            <a:ext cx="13632087" cy="1862014"/>
            <a:chOff x="5747658" y="3914848"/>
            <a:chExt cx="13632086" cy="1862351"/>
          </a:xfrm>
        </p:grpSpPr>
        <p:sp>
          <p:nvSpPr>
            <p:cNvPr id="5" name="Rectangle 4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59644" y="3914848"/>
              <a:ext cx="11742243" cy="1862351"/>
            </a:xfrm>
            <a:prstGeom prst="rect">
              <a:avLst/>
            </a:prstGeom>
            <a:noFill/>
          </p:spPr>
          <p:txBody>
            <a:bodyPr wrap="none" lIns="91404" tIns="45703" rIns="91404" bIns="45703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7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TÍNH ĐẠO HÀM</a:t>
              </a:r>
              <a:endParaRPr lang="en-US" sz="6598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B950697-EEA3-4B31-9C0F-4DEE9A4A3916}"/>
              </a:ext>
            </a:extLst>
          </p:cNvPr>
          <p:cNvGrpSpPr/>
          <p:nvPr/>
        </p:nvGrpSpPr>
        <p:grpSpPr>
          <a:xfrm>
            <a:off x="10827171" y="494194"/>
            <a:ext cx="3273689" cy="1812822"/>
            <a:chOff x="20642117" y="159450"/>
            <a:chExt cx="3273476" cy="1813032"/>
          </a:xfrm>
        </p:grpSpPr>
        <p:grpSp>
          <p:nvGrpSpPr>
            <p:cNvPr id="8" name="Group 7"/>
            <p:cNvGrpSpPr/>
            <p:nvPr/>
          </p:nvGrpSpPr>
          <p:grpSpPr>
            <a:xfrm>
              <a:off x="22101582" y="159450"/>
              <a:ext cx="1814011" cy="1802639"/>
              <a:chOff x="12784885" y="1066801"/>
              <a:chExt cx="1814128" cy="180275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2784885" y="1066801"/>
                <a:ext cx="1814128" cy="831015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100708" y="1853864"/>
                <a:ext cx="1312136" cy="1015693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  <a:endPara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42117" y="265567"/>
              <a:ext cx="2238230" cy="1706915"/>
              <a:chOff x="11186391" y="149817"/>
              <a:chExt cx="2238375" cy="1707027"/>
            </a:xfrm>
          </p:grpSpPr>
          <p:pic>
            <p:nvPicPr>
              <p:cNvPr id="10" name="Picture 5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6" y="193115"/>
            <a:ext cx="3155034" cy="3197210"/>
          </a:xfrm>
          <a:prstGeom prst="rect">
            <a:avLst/>
          </a:prstGeom>
          <a:noFill/>
        </p:spPr>
      </p:pic>
      <p:grpSp>
        <p:nvGrpSpPr>
          <p:cNvPr id="15" name="Group 74"/>
          <p:cNvGrpSpPr/>
          <p:nvPr/>
        </p:nvGrpSpPr>
        <p:grpSpPr>
          <a:xfrm>
            <a:off x="2380110" y="6768758"/>
            <a:ext cx="15697666" cy="942087"/>
            <a:chOff x="7459670" y="9982200"/>
            <a:chExt cx="15699483" cy="942366"/>
          </a:xfrm>
        </p:grpSpPr>
        <p:sp>
          <p:nvSpPr>
            <p:cNvPr id="16" name="Rectangle 15"/>
            <p:cNvSpPr/>
            <p:nvPr/>
          </p:nvSpPr>
          <p:spPr>
            <a:xfrm>
              <a:off x="9092456" y="10108716"/>
              <a:ext cx="14066697" cy="815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997763" y="7688759"/>
                  <a:ext cx="429606" cy="70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xmlns="" id="{4853E65B-DFCB-42C1-84CE-B4CA9B361A4D}"/>
              </a:ext>
            </a:extLst>
          </p:cNvPr>
          <p:cNvGrpSpPr/>
          <p:nvPr/>
        </p:nvGrpSpPr>
        <p:grpSpPr>
          <a:xfrm>
            <a:off x="2357583" y="8839200"/>
            <a:ext cx="15192052" cy="953948"/>
            <a:chOff x="7459670" y="9982200"/>
            <a:chExt cx="15193827" cy="9542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70FC27A-7783-4B19-9900-969550ECA28D}"/>
                </a:ext>
              </a:extLst>
            </p:cNvPr>
            <p:cNvSpPr/>
            <p:nvPr/>
          </p:nvSpPr>
          <p:spPr>
            <a:xfrm>
              <a:off x="8913836" y="10120581"/>
              <a:ext cx="13739661" cy="8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TỔNG, HIỆU, TÍCH, THƯƠNG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xmlns="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25" name="Isosceles Triangle 44">
                <a:extLst>
                  <a:ext uri="{FF2B5EF4-FFF2-40B4-BE49-F238E27FC236}">
                    <a16:creationId xmlns:a16="http://schemas.microsoft.com/office/drawing/2014/main" xmlns="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46">
                <a:extLst>
                  <a:ext uri="{FF2B5EF4-FFF2-40B4-BE49-F238E27FC236}">
                    <a16:creationId xmlns:a16="http://schemas.microsoft.com/office/drawing/2014/main" xmlns="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7" name="Round Same Side Corner Rectangle 85">
                  <a:extLst>
                    <a:ext uri="{FF2B5EF4-FFF2-40B4-BE49-F238E27FC236}">
                      <a16:creationId xmlns:a16="http://schemas.microsoft.com/office/drawing/2014/main" xmlns="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874542" y="7688759"/>
                  <a:ext cx="676049" cy="708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xmlns="" id="{4853E65B-DFCB-42C1-84CE-B4CA9B361A4D}"/>
              </a:ext>
            </a:extLst>
          </p:cNvPr>
          <p:cNvGrpSpPr/>
          <p:nvPr/>
        </p:nvGrpSpPr>
        <p:grpSpPr>
          <a:xfrm>
            <a:off x="2274057" y="11049000"/>
            <a:ext cx="9483760" cy="953948"/>
            <a:chOff x="7459670" y="9982200"/>
            <a:chExt cx="9484858" cy="9542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70FC27A-7783-4B19-9900-969550ECA28D}"/>
                </a:ext>
              </a:extLst>
            </p:cNvPr>
            <p:cNvSpPr/>
            <p:nvPr/>
          </p:nvSpPr>
          <p:spPr>
            <a:xfrm>
              <a:off x="8913836" y="10120581"/>
              <a:ext cx="8030692" cy="8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</a:t>
              </a: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</a:t>
              </a: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HÀM HỢP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xmlns="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xmlns="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xmlns="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85">
                  <a:extLst>
                    <a:ext uri="{FF2B5EF4-FFF2-40B4-BE49-F238E27FC236}">
                      <a16:creationId xmlns:a16="http://schemas.microsoft.com/office/drawing/2014/main" xmlns="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751320" y="7688759"/>
                  <a:ext cx="922492" cy="708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FC44CEF7-91FB-47C4-B0AC-8D55FF1F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887423" y="165302"/>
            <a:ext cx="5457499" cy="29257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4989761"/>
            <a:ext cx="23446663" cy="872580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Tính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 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 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       b.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35" b="-334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6324600"/>
                <a:ext cx="18287431" cy="5600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/>
                  <a:t>Bài </a:t>
                </a:r>
                <a:r>
                  <a:rPr lang="en-US" sz="4800" b="1" dirty="0" err="1"/>
                  <a:t>giải</a:t>
                </a:r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800" b="0" i="1" smtClean="0">
                            <a:latin typeface="Cambria Math"/>
                          </a:rPr>
                          <m:t>. 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3.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latin typeface="Cambria Math"/>
                      </a:rPr>
                      <m:t>                          </m:t>
                    </m:r>
                  </m:oMath>
                </a14:m>
                <a:endParaRPr lang="vi-VN" sz="4800" b="0" i="0" dirty="0">
                  <a:latin typeface="Cambria Math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latin typeface="Cambria Math"/>
                        </a:rPr>
                        <m:t>.   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 panose="02040503050406030204" pitchFamily="18" charset="0"/>
                </a:endParaRPr>
              </a:p>
              <a:p>
                <a:pPr indent="6359525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6324600"/>
                <a:ext cx="18287431" cy="5600379"/>
              </a:xfrm>
              <a:prstGeom prst="rect">
                <a:avLst/>
              </a:prstGeom>
              <a:blipFill rotWithShape="1">
                <a:blip r:embed="rId3"/>
                <a:stretch>
                  <a:fillRect l="-1533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550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1.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Giả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lấy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giá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trị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lấy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giá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trị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R.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                  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 t="-2727" b="-7455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020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5458081"/>
            <a:ext cx="23446663" cy="82574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2.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a.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b.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 b="-1091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6324600"/>
                <a:ext cx="20192432" cy="3369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 err="1"/>
                  <a:t>Bài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giải</a:t>
                </a:r>
                <a:endParaRPr lang="en-US" sz="4800" b="1" dirty="0"/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6324600"/>
                <a:ext cx="20192432" cy="3369449"/>
              </a:xfrm>
              <a:prstGeom prst="rect">
                <a:avLst/>
              </a:prstGeom>
              <a:blipFill rotWithShape="1">
                <a:blip r:embed="rId3"/>
                <a:stretch>
                  <a:fillRect l="-1389" t="-3986" b="-8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74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3.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4: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Nếu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4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 r="-26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93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5458081"/>
            <a:ext cx="23446663" cy="82574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32713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4</a:t>
                </a:r>
                <a:r>
                  <a:rPr lang="en-US" sz="4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Tính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.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                b.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3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6324600"/>
                <a:ext cx="18363632" cy="6347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/>
                  <a:t>Bài </a:t>
                </a:r>
                <a:r>
                  <a:rPr lang="en-US" sz="4800" b="1" dirty="0" err="1"/>
                  <a:t>giải</a:t>
                </a:r>
                <a:endParaRPr lang="en-US" sz="4800" b="1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.  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4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48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4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48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4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4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480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480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vi-VN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/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endParaRPr lang="vi-VN" sz="4800" i="1">
                  <a:latin typeface="Cambria Math" panose="02040503050406030204" pitchFamily="18" charset="0"/>
                </a:endParaRPr>
              </a:p>
              <a:p>
                <a:pPr marL="62753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0" i="0" smtClean="0">
                          <a:latin typeface="Cambria Math"/>
                        </a:rPr>
                        <m:t>                                      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6324600"/>
                <a:ext cx="18363632" cy="6347572"/>
              </a:xfrm>
              <a:prstGeom prst="rect">
                <a:avLst/>
              </a:prstGeom>
              <a:blipFill>
                <a:blip r:embed="rId3"/>
                <a:stretch>
                  <a:fillRect l="-1527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82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048001"/>
            <a:ext cx="23446663" cy="1066756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327137" y="2603767"/>
            <a:ext cx="23446663" cy="143483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</a:rPr>
              <a:t>BẢNG TÓM TẮT</a:t>
            </a:r>
            <a:endParaRPr lang="en-US" sz="4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4572000"/>
                <a:ext cx="18363632" cy="7460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800" dirty="0"/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𝑘𝑢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𝑘𝑢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k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4572000"/>
                <a:ext cx="18363632" cy="74608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38054" y="9472100"/>
            <a:ext cx="24079792" cy="36343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2753374"/>
              <a:chOff x="410517" y="4648200"/>
              <a:chExt cx="3991941" cy="2753374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1847476" y="4344484"/>
                <a:ext cx="211355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0888" y="5086350"/>
                <a:ext cx="2819925" cy="160884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275337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360686" y="4482114"/>
            <a:ext cx="21834784" cy="4751492"/>
            <a:chOff x="203867" y="2243792"/>
            <a:chExt cx="10917392" cy="2375746"/>
          </a:xfrm>
        </p:grpSpPr>
        <p:sp>
          <p:nvSpPr>
            <p:cNvPr id="428" name="Google Shape;428;p3"/>
            <p:cNvSpPr/>
            <p:nvPr/>
          </p:nvSpPr>
          <p:spPr>
            <a:xfrm>
              <a:off x="6408796" y="2265965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058871" y="25468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03867" y="253403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31851" y="3529408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45248" y="38628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408797" y="3551581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136664" y="383542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259420" y="769801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3960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7C6B0C03-8959-4D84-B1CA-359EF06034AC}"/>
                  </a:ext>
                </a:extLst>
              </p:cNvPr>
              <p:cNvSpPr/>
              <p:nvPr/>
            </p:nvSpPr>
            <p:spPr>
              <a:xfrm>
                <a:off x="3981789" y="2443586"/>
                <a:ext cx="12550295" cy="15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C6B0C03-8959-4D84-B1CA-359EF0603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2443586"/>
                <a:ext cx="12550295" cy="1518814"/>
              </a:xfrm>
              <a:prstGeom prst="rect">
                <a:avLst/>
              </a:prstGeom>
              <a:blipFill rotWithShape="1">
                <a:blip r:embed="rId5"/>
                <a:stretch>
                  <a:fillRect l="-2574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8F481042-6F9F-405E-B68C-D88C56C69F66}"/>
                  </a:ext>
                </a:extLst>
              </p:cNvPr>
              <p:cNvSpPr/>
              <p:nvPr/>
            </p:nvSpPr>
            <p:spPr>
              <a:xfrm>
                <a:off x="1593541" y="4802028"/>
                <a:ext cx="8191473" cy="166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481042-6F9F-405E-B68C-D88C56C69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41" y="4802028"/>
                <a:ext cx="8191473" cy="1665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DA59BF95-82DF-4343-ABD7-A3833680A7BA}"/>
                  </a:ext>
                </a:extLst>
              </p:cNvPr>
              <p:cNvSpPr/>
              <p:nvPr/>
            </p:nvSpPr>
            <p:spPr>
              <a:xfrm>
                <a:off x="13859074" y="4921157"/>
                <a:ext cx="6455613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59BF95-82DF-4343-ABD7-A3833680A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074" y="4921157"/>
                <a:ext cx="6455613" cy="1287147"/>
              </a:xfrm>
              <a:prstGeom prst="rect">
                <a:avLst/>
              </a:prstGeom>
              <a:blipFill rotWithShape="1">
                <a:blip r:embed="rId7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xmlns="" id="{7454D55B-C6ED-462D-88CD-B9090C3CA63E}"/>
                  </a:ext>
                </a:extLst>
              </p:cNvPr>
              <p:cNvSpPr/>
              <p:nvPr/>
            </p:nvSpPr>
            <p:spPr>
              <a:xfrm>
                <a:off x="13980264" y="7477729"/>
                <a:ext cx="6455613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id="{7454D55B-C6ED-462D-88CD-B9090C3CA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264" y="7477729"/>
                <a:ext cx="6455613" cy="1287147"/>
              </a:xfrm>
              <a:prstGeom prst="rect">
                <a:avLst/>
              </a:prstGeom>
              <a:blipFill>
                <a:blip r:embed="rId8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xmlns="" id="{75639549-2395-411D-904A-A491AD93E05F}"/>
                  </a:ext>
                </a:extLst>
              </p:cNvPr>
              <p:cNvSpPr/>
              <p:nvPr/>
            </p:nvSpPr>
            <p:spPr>
              <a:xfrm>
                <a:off x="1881208" y="7207277"/>
                <a:ext cx="8420703" cy="166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id="{75639549-2395-411D-904A-A491AD93E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08" y="7207277"/>
                <a:ext cx="8420703" cy="1665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D99BBE71-9C68-4A07-B03A-DA49E6A581F3}"/>
              </a:ext>
            </a:extLst>
          </p:cNvPr>
          <p:cNvSpPr/>
          <p:nvPr/>
        </p:nvSpPr>
        <p:spPr>
          <a:xfrm>
            <a:off x="2538387" y="11147785"/>
            <a:ext cx="1610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AB30D4A5-23F5-4C84-8E82-885D326EDD50}"/>
                  </a:ext>
                </a:extLst>
              </p:cNvPr>
              <p:cNvSpPr/>
              <p:nvPr/>
            </p:nvSpPr>
            <p:spPr>
              <a:xfrm>
                <a:off x="4175815" y="10591799"/>
                <a:ext cx="3531608" cy="1830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30D4A5-23F5-4C84-8E82-885D326ED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15" y="10591799"/>
                <a:ext cx="3531608" cy="18304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2A21764F-34D2-4DFD-AC4A-8C10BCD99A79}"/>
                  </a:ext>
                </a:extLst>
              </p:cNvPr>
              <p:cNvSpPr/>
              <p:nvPr/>
            </p:nvSpPr>
            <p:spPr>
              <a:xfrm>
                <a:off x="7628496" y="10967061"/>
                <a:ext cx="5556265" cy="1277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21764F-34D2-4DFD-AC4A-8C10BCD99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96" y="10967061"/>
                <a:ext cx="5556265" cy="1277209"/>
              </a:xfrm>
              <a:prstGeom prst="rect">
                <a:avLst/>
              </a:prstGeom>
              <a:blipFill rotWithShape="1">
                <a:blip r:embed="rId11"/>
                <a:stretch>
                  <a:fillRect r="-460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41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676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271700"/>
            <a:ext cx="24079792" cy="65299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50371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472958" y="5125830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8932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="" id="{5308880F-FE1C-4444-BC39-361D5F65E8FC}"/>
                  </a:ext>
                </a:extLst>
              </p:cNvPr>
              <p:cNvSpPr/>
              <p:nvPr/>
            </p:nvSpPr>
            <p:spPr>
              <a:xfrm>
                <a:off x="3981789" y="3229977"/>
                <a:ext cx="10808536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08880F-FE1C-4444-BC39-361D5F65E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3229977"/>
                <a:ext cx="10808536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2538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8B50FAA6-A3C4-47F3-9A4E-F233A56A590B}"/>
                  </a:ext>
                </a:extLst>
              </p:cNvPr>
              <p:cNvSpPr/>
              <p:nvPr/>
            </p:nvSpPr>
            <p:spPr>
              <a:xfrm>
                <a:off x="2133603" y="5313002"/>
                <a:ext cx="268580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50FAA6-A3C4-47F3-9A4E-F233A56A5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3" y="5313002"/>
                <a:ext cx="2685800" cy="847733"/>
              </a:xfrm>
              <a:prstGeom prst="rect">
                <a:avLst/>
              </a:prstGeom>
              <a:blipFill rotWithShape="1">
                <a:blip r:embed="rId6"/>
                <a:stretch>
                  <a:fillRect t="-13669" r="-9070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48C661F4-FDAC-4328-887F-B307651494BA}"/>
                  </a:ext>
                </a:extLst>
              </p:cNvPr>
              <p:cNvSpPr/>
              <p:nvPr/>
            </p:nvSpPr>
            <p:spPr>
              <a:xfrm>
                <a:off x="8184383" y="5056533"/>
                <a:ext cx="2652136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C661F4-FDAC-4328-887F-B30765149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383" y="5056533"/>
                <a:ext cx="2652136" cy="1139094"/>
              </a:xfrm>
              <a:prstGeom prst="rect">
                <a:avLst/>
              </a:prstGeom>
              <a:blipFill rotWithShape="1">
                <a:blip r:embed="rId7"/>
                <a:stretch>
                  <a:fillRect r="-9425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C6A67339-109D-44BA-9AA2-53D42DB614F6}"/>
                  </a:ext>
                </a:extLst>
              </p:cNvPr>
              <p:cNvSpPr/>
              <p:nvPr/>
            </p:nvSpPr>
            <p:spPr>
              <a:xfrm>
                <a:off x="14205461" y="5286899"/>
                <a:ext cx="341939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A67339-109D-44BA-9AA2-53D42DB61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461" y="5286899"/>
                <a:ext cx="3419398" cy="847733"/>
              </a:xfrm>
              <a:prstGeom prst="rect">
                <a:avLst/>
              </a:prstGeom>
              <a:blipFill rotWithShape="1">
                <a:blip r:embed="rId8"/>
                <a:stretch>
                  <a:fillRect t="-13669" r="-730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91C994D5-E87D-4EE5-904B-2909815ED683}"/>
                  </a:ext>
                </a:extLst>
              </p:cNvPr>
              <p:cNvSpPr/>
              <p:nvPr/>
            </p:nvSpPr>
            <p:spPr>
              <a:xfrm>
                <a:off x="19959299" y="5310287"/>
                <a:ext cx="341939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C994D5-E87D-4EE5-904B-2909815ED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299" y="5310287"/>
                <a:ext cx="3419398" cy="847733"/>
              </a:xfrm>
              <a:prstGeom prst="rect">
                <a:avLst/>
              </a:prstGeom>
              <a:blipFill rotWithShape="1">
                <a:blip r:embed="rId9"/>
                <a:stretch>
                  <a:fillRect t="-13669" r="-730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4F31806D-83BF-4AE2-9D9A-CC7DC2FA804C}"/>
              </a:ext>
            </a:extLst>
          </p:cNvPr>
          <p:cNvSpPr/>
          <p:nvPr/>
        </p:nvSpPr>
        <p:spPr>
          <a:xfrm>
            <a:off x="7707392" y="8023540"/>
            <a:ext cx="1678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2458174A-CCD3-4A3D-82D2-7C9CB9CF8FFE}"/>
                  </a:ext>
                </a:extLst>
              </p:cNvPr>
              <p:cNvSpPr/>
              <p:nvPr/>
            </p:nvSpPr>
            <p:spPr>
              <a:xfrm>
                <a:off x="9489585" y="7979567"/>
                <a:ext cx="32022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58174A-CCD3-4A3D-82D2-7C9CB9CF8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585" y="7979567"/>
                <a:ext cx="3202287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D815B620-BE26-495D-8BCF-A9CF7F61B1D1}"/>
                  </a:ext>
                </a:extLst>
              </p:cNvPr>
              <p:cNvSpPr/>
              <p:nvPr/>
            </p:nvSpPr>
            <p:spPr>
              <a:xfrm>
                <a:off x="12605057" y="8019573"/>
                <a:ext cx="333450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15B620-BE26-495D-8BCF-A9CF7F61B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057" y="8019573"/>
                <a:ext cx="3334503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16176" r="-731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15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0" y="9700699"/>
            <a:ext cx="24079792" cy="3862901"/>
            <a:chOff x="48567" y="4381498"/>
            <a:chExt cx="24079792" cy="8839202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498"/>
              <a:ext cx="3991941" cy="3038418"/>
              <a:chOff x="410517" y="4648198"/>
              <a:chExt cx="3991941" cy="3038418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1738070" y="4453891"/>
                <a:ext cx="233237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343218" y="5072694"/>
                <a:ext cx="2872840" cy="800221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30384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732150" y="4829103"/>
            <a:ext cx="18929038" cy="3769024"/>
            <a:chOff x="320013" y="2222180"/>
            <a:chExt cx="9464519" cy="1884512"/>
          </a:xfrm>
        </p:grpSpPr>
        <p:sp>
          <p:nvSpPr>
            <p:cNvPr id="428" name="Google Shape;428;p3"/>
            <p:cNvSpPr/>
            <p:nvPr/>
          </p:nvSpPr>
          <p:spPr>
            <a:xfrm>
              <a:off x="6074540" y="2222180"/>
              <a:ext cx="370999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754702" y="233918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19425" y="2253796"/>
              <a:ext cx="340974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20013" y="233918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08961" y="3489424"/>
              <a:ext cx="35247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23221" y="355444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74540" y="3447072"/>
              <a:ext cx="370999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813150" y="35492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738696" y="506313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728387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="" id="{C86A6B2A-2884-48FB-B7E2-8564B97001FF}"/>
                  </a:ext>
                </a:extLst>
              </p:cNvPr>
              <p:cNvSpPr/>
              <p:nvPr/>
            </p:nvSpPr>
            <p:spPr>
              <a:xfrm>
                <a:off x="3533774" y="3069797"/>
                <a:ext cx="13950166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6A6B2A-2884-48FB-B7E2-8564B9700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74" y="3069797"/>
                <a:ext cx="13950166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2010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AB46E1A3-D493-48A9-8AEF-CF9DB0462E8C}"/>
                  </a:ext>
                </a:extLst>
              </p:cNvPr>
              <p:cNvSpPr/>
              <p:nvPr/>
            </p:nvSpPr>
            <p:spPr>
              <a:xfrm>
                <a:off x="2013719" y="5140081"/>
                <a:ext cx="524464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46E1A3-D493-48A9-8AEF-CF9DB0462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19" y="5140081"/>
                <a:ext cx="5244641" cy="847733"/>
              </a:xfrm>
              <a:prstGeom prst="rect">
                <a:avLst/>
              </a:prstGeom>
              <a:blipFill rotWithShape="1">
                <a:blip r:embed="rId6"/>
                <a:stretch>
                  <a:fillRect t="-13669" r="-4297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72DB2FB2-4030-45AD-B481-E70DDB700147}"/>
                  </a:ext>
                </a:extLst>
              </p:cNvPr>
              <p:cNvSpPr/>
              <p:nvPr/>
            </p:nvSpPr>
            <p:spPr>
              <a:xfrm>
                <a:off x="13186589" y="5063107"/>
                <a:ext cx="524464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DB2FB2-4030-45AD-B481-E70DDB700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589" y="5063107"/>
                <a:ext cx="5244641" cy="847733"/>
              </a:xfrm>
              <a:prstGeom prst="rect">
                <a:avLst/>
              </a:prstGeom>
              <a:blipFill rotWithShape="1">
                <a:blip r:embed="rId7"/>
                <a:stretch>
                  <a:fillRect t="-13669" r="-441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33EA4C21-6BA8-4374-8146-5F7EE861ABBE}"/>
                  </a:ext>
                </a:extLst>
              </p:cNvPr>
              <p:cNvSpPr/>
              <p:nvPr/>
            </p:nvSpPr>
            <p:spPr>
              <a:xfrm>
                <a:off x="1957870" y="7583381"/>
                <a:ext cx="49353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EA4C21-6BA8-4374-8146-5F7EE861A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870" y="7583381"/>
                <a:ext cx="4935390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838623B0-001D-46B4-A279-C804D1AFC748}"/>
                  </a:ext>
                </a:extLst>
              </p:cNvPr>
              <p:cNvSpPr/>
              <p:nvPr/>
            </p:nvSpPr>
            <p:spPr>
              <a:xfrm>
                <a:off x="12317408" y="7479009"/>
                <a:ext cx="6983002" cy="856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8623B0-001D-46B4-A279-C804D1AFC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408" y="7479009"/>
                <a:ext cx="6983002" cy="856773"/>
              </a:xfrm>
              <a:prstGeom prst="rect">
                <a:avLst/>
              </a:prstGeom>
              <a:blipFill rotWithShape="1">
                <a:blip r:embed="rId9"/>
                <a:stretch>
                  <a:fillRect t="-12857" r="-2969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E4E04D5E-6C19-49BA-BCC9-A116BDF78287}"/>
              </a:ext>
            </a:extLst>
          </p:cNvPr>
          <p:cNvSpPr/>
          <p:nvPr/>
        </p:nvSpPr>
        <p:spPr>
          <a:xfrm>
            <a:off x="4029597" y="11510437"/>
            <a:ext cx="1610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DFC11A20-BA66-454C-B21F-924D8BCB18A4}"/>
                  </a:ext>
                </a:extLst>
              </p:cNvPr>
              <p:cNvSpPr/>
              <p:nvPr/>
            </p:nvSpPr>
            <p:spPr>
              <a:xfrm>
                <a:off x="5832551" y="11464000"/>
                <a:ext cx="63439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C11A20-BA66-454C-B21F-924D8BCB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551" y="11464000"/>
                <a:ext cx="6343916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1E25BAEF-DBD3-428A-8519-B902AD857159}"/>
                  </a:ext>
                </a:extLst>
              </p:cNvPr>
              <p:cNvSpPr/>
              <p:nvPr/>
            </p:nvSpPr>
            <p:spPr>
              <a:xfrm>
                <a:off x="11577715" y="11464000"/>
                <a:ext cx="6466963" cy="843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480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25BAEF-DBD3-428A-8519-B902AD857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715" y="11464000"/>
                <a:ext cx="6466963" cy="843693"/>
              </a:xfrm>
              <a:prstGeom prst="rect">
                <a:avLst/>
              </a:prstGeom>
              <a:blipFill rotWithShape="1">
                <a:blip r:embed="rId11"/>
                <a:stretch>
                  <a:fillRect t="-14493" r="-3299" b="-38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26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019800"/>
            <a:ext cx="24079792" cy="71628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7852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514920" y="492410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6413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4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="" id="{8B54F4AF-8FC3-417F-A832-A70AD26325BB}"/>
                  </a:ext>
                </a:extLst>
              </p:cNvPr>
              <p:cNvSpPr/>
              <p:nvPr/>
            </p:nvSpPr>
            <p:spPr>
              <a:xfrm>
                <a:off x="4022068" y="2903613"/>
                <a:ext cx="12059583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54F4AF-8FC3-417F-A832-A70AD263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68" y="2903613"/>
                <a:ext cx="12059583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2326" t="-19259" r="-1314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0D1C6C5F-0691-4DCF-B1CE-FF6E476F28F7}"/>
                  </a:ext>
                </a:extLst>
              </p:cNvPr>
              <p:cNvSpPr/>
              <p:nvPr/>
            </p:nvSpPr>
            <p:spPr>
              <a:xfrm>
                <a:off x="2122490" y="5035638"/>
                <a:ext cx="2666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1C6C5F-0691-4DCF-B1CE-FF6E476F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90" y="5035638"/>
                <a:ext cx="2666114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8966" r="-7078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0A436C3F-AF4F-4267-BAA0-BB2765B98990}"/>
                  </a:ext>
                </a:extLst>
              </p:cNvPr>
              <p:cNvSpPr/>
              <p:nvPr/>
            </p:nvSpPr>
            <p:spPr>
              <a:xfrm>
                <a:off x="7886866" y="5048589"/>
                <a:ext cx="2666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436C3F-AF4F-4267-BAA0-BB2765B98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866" y="5048589"/>
                <a:ext cx="2666114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8966" r="-7094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0C326726-AE94-44C5-B26B-17B768C09C09}"/>
                  </a:ext>
                </a:extLst>
              </p:cNvPr>
              <p:cNvSpPr/>
              <p:nvPr/>
            </p:nvSpPr>
            <p:spPr>
              <a:xfrm>
                <a:off x="13989129" y="5117578"/>
                <a:ext cx="29722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326726-AE94-44C5-B26B-17B768C09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129" y="5117578"/>
                <a:ext cx="2972289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8803" r="-6366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68BE8B5D-2E1F-40B4-B0A9-CB80454F41C7}"/>
                  </a:ext>
                </a:extLst>
              </p:cNvPr>
              <p:cNvSpPr/>
              <p:nvPr/>
            </p:nvSpPr>
            <p:spPr>
              <a:xfrm>
                <a:off x="19356387" y="5057897"/>
                <a:ext cx="330218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BE8B5D-2E1F-40B4-B0A9-CB80454F4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387" y="5057897"/>
                <a:ext cx="3302186" cy="698653"/>
              </a:xfrm>
              <a:prstGeom prst="rect">
                <a:avLst/>
              </a:prstGeom>
              <a:blipFill rotWithShape="1">
                <a:blip r:embed="rId9"/>
                <a:stretch>
                  <a:fillRect t="-18421" r="-5535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3A64CADE-7BB5-4426-ADF3-7951DCA73740}"/>
              </a:ext>
            </a:extLst>
          </p:cNvPr>
          <p:cNvSpPr/>
          <p:nvPr/>
        </p:nvSpPr>
        <p:spPr>
          <a:xfrm>
            <a:off x="4093049" y="7855878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9651043D-ED88-4E32-AEFD-B7EEB054E905}"/>
                  </a:ext>
                </a:extLst>
              </p:cNvPr>
              <p:cNvSpPr/>
              <p:nvPr/>
            </p:nvSpPr>
            <p:spPr>
              <a:xfrm>
                <a:off x="5646284" y="7855878"/>
                <a:ext cx="44811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51043D-ED88-4E32-AEFD-B7EEB054E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84" y="7855878"/>
                <a:ext cx="4481163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A629A803-428C-4160-AA22-13C4BE7C2F91}"/>
                  </a:ext>
                </a:extLst>
              </p:cNvPr>
              <p:cNvSpPr/>
              <p:nvPr/>
            </p:nvSpPr>
            <p:spPr>
              <a:xfrm>
                <a:off x="9831387" y="7855878"/>
                <a:ext cx="34416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29A803-428C-4160-AA22-13C4BE7C2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7855878"/>
                <a:ext cx="3441648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4A7347B7-4A78-422B-904C-85E055EAF4E9}"/>
                  </a:ext>
                </a:extLst>
              </p:cNvPr>
              <p:cNvSpPr/>
              <p:nvPr/>
            </p:nvSpPr>
            <p:spPr>
              <a:xfrm>
                <a:off x="12514920" y="7831253"/>
                <a:ext cx="4118050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7347B7-4A78-422B-904C-85E055EA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920" y="7831253"/>
                <a:ext cx="4118050" cy="698653"/>
              </a:xfrm>
              <a:prstGeom prst="rect">
                <a:avLst/>
              </a:prstGeom>
              <a:blipFill rotWithShape="1">
                <a:blip r:embed="rId12"/>
                <a:stretch>
                  <a:fillRect t="-18421" r="-3994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237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: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′ =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87" b="-6984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992187" y="4885313"/>
                <a:ext cx="21183600" cy="738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minh: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Δ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      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+.....+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800" i="1">
                        <a:latin typeface="Cambria Math"/>
                      </a:rPr>
                      <m:t>′=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4885313"/>
                <a:ext cx="21183600" cy="7389331"/>
              </a:xfrm>
              <a:prstGeom prst="rect">
                <a:avLst/>
              </a:prstGeom>
              <a:blipFill rotWithShape="1">
                <a:blip r:embed="rId3"/>
                <a:stretch>
                  <a:fillRect l="-1324" t="-1896" b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81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5943600"/>
            <a:ext cx="24079792" cy="72390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7090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66201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475041" y="478374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5651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A2BCC575-97CA-4621-AC8D-F7857B474C28}"/>
                  </a:ext>
                </a:extLst>
              </p:cNvPr>
              <p:cNvSpPr/>
              <p:nvPr/>
            </p:nvSpPr>
            <p:spPr>
              <a:xfrm>
                <a:off x="3981789" y="2906038"/>
                <a:ext cx="9408538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BCC575-97CA-4621-AC8D-F7857B474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2906038"/>
                <a:ext cx="9408538" cy="698653"/>
              </a:xfrm>
              <a:prstGeom prst="rect">
                <a:avLst/>
              </a:prstGeom>
              <a:blipFill rotWithShape="1">
                <a:blip r:embed="rId5"/>
                <a:stretch>
                  <a:fillRect l="-2267" t="-18421" r="-1295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315D4257-EE49-4C58-AA17-1E83336C9384}"/>
              </a:ext>
            </a:extLst>
          </p:cNvPr>
          <p:cNvSpPr/>
          <p:nvPr/>
        </p:nvSpPr>
        <p:spPr>
          <a:xfrm>
            <a:off x="3820026" y="8280179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AA0AE7C2-453A-40E7-9448-EABBC4F9F057}"/>
                  </a:ext>
                </a:extLst>
              </p:cNvPr>
              <p:cNvSpPr/>
              <p:nvPr/>
            </p:nvSpPr>
            <p:spPr>
              <a:xfrm>
                <a:off x="5506291" y="8273001"/>
                <a:ext cx="33604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A0AE7C2-453A-40E7-9448-EABBC4F9F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91" y="8273001"/>
                <a:ext cx="336040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1771DF4F-0D15-4495-90E2-6AB1273D8548}"/>
                  </a:ext>
                </a:extLst>
              </p:cNvPr>
              <p:cNvSpPr/>
              <p:nvPr/>
            </p:nvSpPr>
            <p:spPr>
              <a:xfrm>
                <a:off x="8714592" y="8339366"/>
                <a:ext cx="63680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71DF4F-0D15-4495-90E2-6AB1273D8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92" y="8339366"/>
                <a:ext cx="636809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2E0A08A2-F21D-45C6-84F6-E65A7415B994}"/>
                  </a:ext>
                </a:extLst>
              </p:cNvPr>
              <p:cNvSpPr/>
              <p:nvPr/>
            </p:nvSpPr>
            <p:spPr>
              <a:xfrm>
                <a:off x="14342408" y="8395215"/>
                <a:ext cx="470468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0A08A2-F21D-45C6-84F6-E65A7415B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408" y="8395215"/>
                <a:ext cx="4704686" cy="698653"/>
              </a:xfrm>
              <a:prstGeom prst="rect">
                <a:avLst/>
              </a:prstGeom>
              <a:blipFill rotWithShape="1">
                <a:blip r:embed="rId8"/>
                <a:stretch>
                  <a:fillRect t="-18261" r="-349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A392C630-0403-40BE-8098-6E04CEC846E9}"/>
                  </a:ext>
                </a:extLst>
              </p:cNvPr>
              <p:cNvSpPr/>
              <p:nvPr/>
            </p:nvSpPr>
            <p:spPr>
              <a:xfrm>
                <a:off x="1433507" y="4724799"/>
                <a:ext cx="4773038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92C630-0403-40BE-8098-6E04CEC84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507" y="4724799"/>
                <a:ext cx="4773038" cy="924420"/>
              </a:xfrm>
              <a:prstGeom prst="rect">
                <a:avLst/>
              </a:prstGeom>
              <a:blipFill rotWithShape="1">
                <a:blip r:embed="rId9"/>
                <a:stretch>
                  <a:fillRect r="-357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EFE67A90-1D98-455C-BD72-98361188BBD9}"/>
                  </a:ext>
                </a:extLst>
              </p:cNvPr>
              <p:cNvSpPr/>
              <p:nvPr/>
            </p:nvSpPr>
            <p:spPr>
              <a:xfrm>
                <a:off x="7853877" y="4778579"/>
                <a:ext cx="3924601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E67A90-1D98-455C-BD72-98361188B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877" y="4778579"/>
                <a:ext cx="3924601" cy="924420"/>
              </a:xfrm>
              <a:prstGeom prst="rect">
                <a:avLst/>
              </a:prstGeom>
              <a:blipFill rotWithShape="1">
                <a:blip r:embed="rId10"/>
                <a:stretch>
                  <a:fillRect r="-465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3D16B932-E77E-4C93-83C6-8EC0254BD421}"/>
                  </a:ext>
                </a:extLst>
              </p:cNvPr>
              <p:cNvSpPr/>
              <p:nvPr/>
            </p:nvSpPr>
            <p:spPr>
              <a:xfrm>
                <a:off x="13541662" y="4749628"/>
                <a:ext cx="4773038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16B932-E77E-4C93-83C6-8EC0254BD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662" y="4749628"/>
                <a:ext cx="4773038" cy="924420"/>
              </a:xfrm>
              <a:prstGeom prst="rect">
                <a:avLst/>
              </a:prstGeom>
              <a:blipFill rotWithShape="1">
                <a:blip r:embed="rId11"/>
                <a:stretch>
                  <a:fillRect r="-357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D8BE669E-FCA9-4A27-A9FA-B4D1DB4AC552}"/>
                  </a:ext>
                </a:extLst>
              </p:cNvPr>
              <p:cNvSpPr/>
              <p:nvPr/>
            </p:nvSpPr>
            <p:spPr>
              <a:xfrm>
                <a:off x="19624450" y="4807256"/>
                <a:ext cx="4466864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BE669E-FCA9-4A27-A9FA-B4D1DB4AC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450" y="4807256"/>
                <a:ext cx="4466864" cy="924420"/>
              </a:xfrm>
              <a:prstGeom prst="rect">
                <a:avLst/>
              </a:prstGeom>
              <a:blipFill rotWithShape="1">
                <a:blip r:embed="rId12"/>
                <a:stretch>
                  <a:fillRect r="-3956" b="-2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69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119300"/>
            <a:ext cx="24079792" cy="69871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6561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417691" y="475842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5122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6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AB93AE68-BED8-477E-B5E6-A795BEC49CBB}"/>
                  </a:ext>
                </a:extLst>
              </p:cNvPr>
              <p:cNvSpPr/>
              <p:nvPr/>
            </p:nvSpPr>
            <p:spPr>
              <a:xfrm>
                <a:off x="3981789" y="2582657"/>
                <a:ext cx="7791748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93AE68-BED8-477E-B5E6-A795BEC49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2582657"/>
                <a:ext cx="7791748" cy="1027333"/>
              </a:xfrm>
              <a:prstGeom prst="rect">
                <a:avLst/>
              </a:prstGeom>
              <a:blipFill rotWithShape="1">
                <a:blip r:embed="rId5"/>
                <a:stretch>
                  <a:fillRect l="-2739" r="-1878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28F9533D-D7C7-4889-BA12-3CB27FAF627F}"/>
                  </a:ext>
                </a:extLst>
              </p:cNvPr>
              <p:cNvSpPr/>
              <p:nvPr/>
            </p:nvSpPr>
            <p:spPr>
              <a:xfrm>
                <a:off x="2138558" y="4721007"/>
                <a:ext cx="2676310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F9533D-D7C7-4889-BA12-3CB27FAF6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58" y="4721007"/>
                <a:ext cx="2676310" cy="1054199"/>
              </a:xfrm>
              <a:prstGeom prst="rect">
                <a:avLst/>
              </a:prstGeom>
              <a:blipFill rotWithShape="1">
                <a:blip r:embed="rId6"/>
                <a:stretch>
                  <a:fillRect r="-706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11310EF7-186C-4C38-8024-5FC397EF55E9}"/>
                  </a:ext>
                </a:extLst>
              </p:cNvPr>
              <p:cNvSpPr/>
              <p:nvPr/>
            </p:nvSpPr>
            <p:spPr>
              <a:xfrm>
                <a:off x="8148122" y="4753163"/>
                <a:ext cx="2676310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310EF7-186C-4C38-8024-5FC397EF5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22" y="4753163"/>
                <a:ext cx="2676310" cy="1054199"/>
              </a:xfrm>
              <a:prstGeom prst="rect">
                <a:avLst/>
              </a:prstGeom>
              <a:blipFill rotWithShape="1">
                <a:blip r:embed="rId7"/>
                <a:stretch>
                  <a:fillRect r="-706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19E36611-38E2-4AF2-BED7-B3CF9FDE4BEA}"/>
                  </a:ext>
                </a:extLst>
              </p:cNvPr>
              <p:cNvSpPr/>
              <p:nvPr/>
            </p:nvSpPr>
            <p:spPr>
              <a:xfrm>
                <a:off x="14039310" y="4814127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E36611-38E2-4AF2-BED7-B3CF9FDE4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310" y="4814127"/>
                <a:ext cx="2676310" cy="1045030"/>
              </a:xfrm>
              <a:prstGeom prst="rect">
                <a:avLst/>
              </a:prstGeom>
              <a:blipFill rotWithShape="1">
                <a:blip r:embed="rId8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2D49AD05-C3A2-4AF8-B9DB-9E0258C9F0C2}"/>
                  </a:ext>
                </a:extLst>
              </p:cNvPr>
              <p:cNvSpPr/>
              <p:nvPr/>
            </p:nvSpPr>
            <p:spPr>
              <a:xfrm>
                <a:off x="19628182" y="4692248"/>
                <a:ext cx="3312382" cy="1111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49AD05-C3A2-4AF8-B9DB-9E0258C9F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82" y="4692248"/>
                <a:ext cx="3312382" cy="1111715"/>
              </a:xfrm>
              <a:prstGeom prst="rect">
                <a:avLst/>
              </a:prstGeom>
              <a:blipFill rotWithShape="1">
                <a:blip r:embed="rId9"/>
                <a:stretch>
                  <a:fillRect r="-5525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081C5FCF-117F-4207-8BFA-BD943A660641}"/>
              </a:ext>
            </a:extLst>
          </p:cNvPr>
          <p:cNvSpPr/>
          <p:nvPr/>
        </p:nvSpPr>
        <p:spPr>
          <a:xfrm>
            <a:off x="3925276" y="7785016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69A8EBBC-59F6-4E1C-BBB2-496EEA484ABA}"/>
                  </a:ext>
                </a:extLst>
              </p:cNvPr>
              <p:cNvSpPr/>
              <p:nvPr/>
            </p:nvSpPr>
            <p:spPr>
              <a:xfrm>
                <a:off x="5776677" y="7509395"/>
                <a:ext cx="2730491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A8EBBC-59F6-4E1C-BBB2-496EEA484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77" y="7509395"/>
                <a:ext cx="2730491" cy="12591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2FF7C14C-1631-44F0-A9F7-215BC9C2B2EE}"/>
                  </a:ext>
                </a:extLst>
              </p:cNvPr>
              <p:cNvSpPr/>
              <p:nvPr/>
            </p:nvSpPr>
            <p:spPr>
              <a:xfrm>
                <a:off x="8507168" y="7509395"/>
                <a:ext cx="4826642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2.2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F7C14C-1631-44F0-A9F7-215BC9C2B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68" y="7509395"/>
                <a:ext cx="4826642" cy="13740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B49E830F-2964-44C6-A054-59C33FF3A68D}"/>
                  </a:ext>
                </a:extLst>
              </p:cNvPr>
              <p:cNvSpPr/>
              <p:nvPr/>
            </p:nvSpPr>
            <p:spPr>
              <a:xfrm>
                <a:off x="12972844" y="7586787"/>
                <a:ext cx="2731773" cy="110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9E830F-2964-44C6-A054-59C33FF3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844" y="7586787"/>
                <a:ext cx="2731773" cy="1104341"/>
              </a:xfrm>
              <a:prstGeom prst="rect">
                <a:avLst/>
              </a:prstGeom>
              <a:blipFill rotWithShape="1">
                <a:blip r:embed="rId12"/>
                <a:stretch>
                  <a:fillRect r="-6920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63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5662100"/>
            <a:ext cx="24079792" cy="75205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4275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443937" y="450269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2836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7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9BC3AFEB-07C3-4499-9A7C-3ABB9C35EA31}"/>
                  </a:ext>
                </a:extLst>
              </p:cNvPr>
              <p:cNvSpPr/>
              <p:nvPr/>
            </p:nvSpPr>
            <p:spPr>
              <a:xfrm>
                <a:off x="3468775" y="2422105"/>
                <a:ext cx="8668270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C3AFEB-07C3-4499-9A7C-3ABB9C35E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775" y="2422105"/>
                <a:ext cx="8668270" cy="1025987"/>
              </a:xfrm>
              <a:prstGeom prst="rect">
                <a:avLst/>
              </a:prstGeom>
              <a:blipFill rotWithShape="1">
                <a:blip r:embed="rId5"/>
                <a:stretch>
                  <a:fillRect r="-1547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5A30C34D-ED51-49B0-9A30-40449B88F43C}"/>
              </a:ext>
            </a:extLst>
          </p:cNvPr>
          <p:cNvSpPr/>
          <p:nvPr/>
        </p:nvSpPr>
        <p:spPr>
          <a:xfrm>
            <a:off x="4052409" y="7431523"/>
            <a:ext cx="1590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538A9E19-A303-440F-873F-F8A28650B955}"/>
                  </a:ext>
                </a:extLst>
              </p:cNvPr>
              <p:cNvSpPr/>
              <p:nvPr/>
            </p:nvSpPr>
            <p:spPr>
              <a:xfrm>
                <a:off x="5642909" y="7155902"/>
                <a:ext cx="2446760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8A9E19-A303-440F-873F-F8A28650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09" y="7155902"/>
                <a:ext cx="2446760" cy="1259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E7A5F481-E12F-4D14-B9F4-250E08C54070}"/>
                  </a:ext>
                </a:extLst>
              </p:cNvPr>
              <p:cNvSpPr/>
              <p:nvPr/>
            </p:nvSpPr>
            <p:spPr>
              <a:xfrm>
                <a:off x="8057902" y="7131957"/>
                <a:ext cx="5758949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1.1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4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A5F481-E12F-4D14-B9F4-250E08C54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02" y="7131957"/>
                <a:ext cx="5758949" cy="16303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252ACB97-1220-4C03-BAEC-A54BC524FD19}"/>
                  </a:ext>
                </a:extLst>
              </p:cNvPr>
              <p:cNvSpPr/>
              <p:nvPr/>
            </p:nvSpPr>
            <p:spPr>
              <a:xfrm>
                <a:off x="13273493" y="7073800"/>
                <a:ext cx="3972819" cy="1746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6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6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66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6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6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6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66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fr-FR" sz="6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6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6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2ACB97-1220-4C03-BAEC-A54BC524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493" y="7073800"/>
                <a:ext cx="3972819" cy="1746632"/>
              </a:xfrm>
              <a:prstGeom prst="rect">
                <a:avLst/>
              </a:prstGeom>
              <a:blipFill rotWithShape="1">
                <a:blip r:embed="rId8"/>
                <a:stretch>
                  <a:fillRect r="-9509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0A3841CF-C5E8-4060-8A6C-39D85971B192}"/>
                  </a:ext>
                </a:extLst>
              </p:cNvPr>
              <p:cNvSpPr/>
              <p:nvPr/>
            </p:nvSpPr>
            <p:spPr>
              <a:xfrm>
                <a:off x="1975170" y="4496096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3841CF-C5E8-4060-8A6C-39D85971B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70" y="4496096"/>
                <a:ext cx="2676310" cy="1045030"/>
              </a:xfrm>
              <a:prstGeom prst="rect">
                <a:avLst/>
              </a:prstGeom>
              <a:blipFill rotWithShape="1">
                <a:blip r:embed="rId9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71518CB1-5F0E-4467-98EE-12C3C2F2CF36}"/>
                  </a:ext>
                </a:extLst>
              </p:cNvPr>
              <p:cNvSpPr/>
              <p:nvPr/>
            </p:nvSpPr>
            <p:spPr>
              <a:xfrm>
                <a:off x="8146407" y="4496096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518CB1-5F0E-4467-98EE-12C3C2F2C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07" y="4496096"/>
                <a:ext cx="2676310" cy="1045030"/>
              </a:xfrm>
              <a:prstGeom prst="rect">
                <a:avLst/>
              </a:prstGeom>
              <a:blipFill rotWithShape="1">
                <a:blip r:embed="rId10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6D4ABA79-DEA3-433E-B975-CD57EE18C9DB}"/>
                  </a:ext>
                </a:extLst>
              </p:cNvPr>
              <p:cNvSpPr/>
              <p:nvPr/>
            </p:nvSpPr>
            <p:spPr>
              <a:xfrm>
                <a:off x="14216328" y="4497880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4ABA79-DEA3-433E-B975-CD57EE18C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328" y="4497880"/>
                <a:ext cx="2676310" cy="1045030"/>
              </a:xfrm>
              <a:prstGeom prst="rect">
                <a:avLst/>
              </a:prstGeom>
              <a:blipFill rotWithShape="1">
                <a:blip r:embed="rId11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79FD541F-AD2E-4B63-BA73-5E389E3A2AF7}"/>
                  </a:ext>
                </a:extLst>
              </p:cNvPr>
              <p:cNvSpPr/>
              <p:nvPr/>
            </p:nvSpPr>
            <p:spPr>
              <a:xfrm>
                <a:off x="19558558" y="4424408"/>
                <a:ext cx="3312382" cy="1111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9FD541F-AD2E-4B63-BA73-5E389E3A2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558" y="4424408"/>
                <a:ext cx="3312382" cy="1111715"/>
              </a:xfrm>
              <a:prstGeom prst="rect">
                <a:avLst/>
              </a:prstGeom>
              <a:blipFill rotWithShape="1">
                <a:blip r:embed="rId12"/>
                <a:stretch>
                  <a:fillRect r="-5515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915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119300"/>
            <a:ext cx="24079792" cy="69871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8847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502894" y="50427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7408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7E5A2981-4F99-485A-8EE1-7F982C21F376}"/>
                  </a:ext>
                </a:extLst>
              </p:cNvPr>
              <p:cNvSpPr/>
              <p:nvPr/>
            </p:nvSpPr>
            <p:spPr>
              <a:xfrm>
                <a:off x="3310335" y="2737907"/>
                <a:ext cx="10231327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5A2981-4F99-485A-8EE1-7F982C21F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35" y="2737907"/>
                <a:ext cx="10231327" cy="1025987"/>
              </a:xfrm>
              <a:prstGeom prst="rect">
                <a:avLst/>
              </a:prstGeom>
              <a:blipFill rotWithShape="1">
                <a:blip r:embed="rId5"/>
                <a:stretch>
                  <a:fillRect r="-119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C1981F93-D8F3-4501-ACBC-BAAA184247A2}"/>
                  </a:ext>
                </a:extLst>
              </p:cNvPr>
              <p:cNvSpPr/>
              <p:nvPr/>
            </p:nvSpPr>
            <p:spPr>
              <a:xfrm>
                <a:off x="1571643" y="5021103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981F93-D8F3-4501-ACBC-BAAA18424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43" y="5021103"/>
                <a:ext cx="4380238" cy="1043747"/>
              </a:xfrm>
              <a:prstGeom prst="rect">
                <a:avLst/>
              </a:prstGeom>
              <a:blipFill rotWithShape="1">
                <a:blip r:embed="rId6"/>
                <a:stretch>
                  <a:fillRect r="-40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EF0F8893-9758-4305-8EAF-5628451C3DA8}"/>
                  </a:ext>
                </a:extLst>
              </p:cNvPr>
              <p:cNvSpPr/>
              <p:nvPr/>
            </p:nvSpPr>
            <p:spPr>
              <a:xfrm>
                <a:off x="7601978" y="5021102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0F8893-9758-4305-8EAF-5628451C3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978" y="5021102"/>
                <a:ext cx="4380238" cy="1043747"/>
              </a:xfrm>
              <a:prstGeom prst="rect">
                <a:avLst/>
              </a:prstGeom>
              <a:blipFill rotWithShape="1">
                <a:blip r:embed="rId7"/>
                <a:stretch>
                  <a:fillRect r="-4033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811B10E6-F974-49E0-AD40-38ED22D896F8}"/>
                  </a:ext>
                </a:extLst>
              </p:cNvPr>
              <p:cNvSpPr/>
              <p:nvPr/>
            </p:nvSpPr>
            <p:spPr>
              <a:xfrm>
                <a:off x="13541662" y="4982531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1B10E6-F974-49E0-AD40-38ED22D89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662" y="4982531"/>
                <a:ext cx="4380238" cy="1043747"/>
              </a:xfrm>
              <a:prstGeom prst="rect">
                <a:avLst/>
              </a:prstGeom>
              <a:blipFill rotWithShape="1">
                <a:blip r:embed="rId8"/>
                <a:stretch>
                  <a:fillRect r="-4033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51D88ECA-3380-4C8B-9462-B172BCFD6909}"/>
                  </a:ext>
                </a:extLst>
              </p:cNvPr>
              <p:cNvSpPr/>
              <p:nvPr/>
            </p:nvSpPr>
            <p:spPr>
              <a:xfrm>
                <a:off x="19628182" y="4930568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D88ECA-3380-4C8B-9462-B172BCFD6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82" y="4930568"/>
                <a:ext cx="4380238" cy="1043747"/>
              </a:xfrm>
              <a:prstGeom prst="rect">
                <a:avLst/>
              </a:prstGeom>
              <a:blipFill rotWithShape="1">
                <a:blip r:embed="rId9"/>
                <a:stretch>
                  <a:fillRect r="-40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3238D31-9186-45C7-9CDE-9324F0CE371C}"/>
              </a:ext>
            </a:extLst>
          </p:cNvPr>
          <p:cNvSpPr/>
          <p:nvPr/>
        </p:nvSpPr>
        <p:spPr>
          <a:xfrm>
            <a:off x="3981789" y="7997007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9C52D774-D98C-451A-8BC8-21A725239DBC}"/>
                  </a:ext>
                </a:extLst>
              </p:cNvPr>
              <p:cNvSpPr/>
              <p:nvPr/>
            </p:nvSpPr>
            <p:spPr>
              <a:xfrm>
                <a:off x="5770656" y="7726548"/>
                <a:ext cx="422102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52D774-D98C-451A-8BC8-21A725239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56" y="7726548"/>
                <a:ext cx="4221027" cy="1248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0A5AD252-3D31-4461-9BCC-48BE0CBFC1D1}"/>
                  </a:ext>
                </a:extLst>
              </p:cNvPr>
              <p:cNvSpPr/>
              <p:nvPr/>
            </p:nvSpPr>
            <p:spPr>
              <a:xfrm>
                <a:off x="9326702" y="7904247"/>
                <a:ext cx="5945089" cy="1091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5AD252-3D31-4461-9BCC-48BE0CBF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02" y="7904247"/>
                <a:ext cx="5945089" cy="1091133"/>
              </a:xfrm>
              <a:prstGeom prst="rect">
                <a:avLst/>
              </a:prstGeom>
              <a:blipFill rotWithShape="1">
                <a:blip r:embed="rId11"/>
                <a:stretch>
                  <a:fillRect r="-2564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888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195500"/>
            <a:ext cx="24079792" cy="70633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9609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502894" y="51189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8170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9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4FB6D2C1-1C41-49F0-B908-864770B408B7}"/>
                  </a:ext>
                </a:extLst>
              </p:cNvPr>
              <p:cNvSpPr/>
              <p:nvPr/>
            </p:nvSpPr>
            <p:spPr>
              <a:xfrm>
                <a:off x="3396563" y="3144072"/>
                <a:ext cx="12331261" cy="705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B6D2C1-1C41-49F0-B908-864770B40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563" y="3144072"/>
                <a:ext cx="12331261" cy="705514"/>
              </a:xfrm>
              <a:prstGeom prst="rect">
                <a:avLst/>
              </a:prstGeom>
              <a:blipFill rotWithShape="1">
                <a:blip r:embed="rId5"/>
                <a:stretch>
                  <a:fillRect t="-17391" r="-692" b="-3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497F592E-6AF3-4E04-A905-552409426B46}"/>
              </a:ext>
            </a:extLst>
          </p:cNvPr>
          <p:cNvSpPr/>
          <p:nvPr/>
        </p:nvSpPr>
        <p:spPr>
          <a:xfrm>
            <a:off x="3806455" y="7964923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E43E0E8A-F4E7-4EEE-A6AF-EBC41D47DA4C}"/>
                  </a:ext>
                </a:extLst>
              </p:cNvPr>
              <p:cNvSpPr/>
              <p:nvPr/>
            </p:nvSpPr>
            <p:spPr>
              <a:xfrm>
                <a:off x="5492720" y="8014895"/>
                <a:ext cx="3639138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3E0E8A-F4E7-4EEE-A6AF-EBC41D47D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20" y="8014895"/>
                <a:ext cx="3639138" cy="7148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F22189E4-AD57-4AD4-8F73-36A36E485A60}"/>
                  </a:ext>
                </a:extLst>
              </p:cNvPr>
              <p:cNvSpPr/>
              <p:nvPr/>
            </p:nvSpPr>
            <p:spPr>
              <a:xfrm>
                <a:off x="9284498" y="7714796"/>
                <a:ext cx="4061881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2189E4-AD57-4AD4-8F73-36A36E485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498" y="7714796"/>
                <a:ext cx="4061881" cy="13639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087379E4-228D-42FD-8924-812D9E27B714}"/>
                  </a:ext>
                </a:extLst>
              </p:cNvPr>
              <p:cNvSpPr/>
              <p:nvPr/>
            </p:nvSpPr>
            <p:spPr>
              <a:xfrm>
                <a:off x="13293251" y="7657646"/>
                <a:ext cx="2629181" cy="1361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7379E4-228D-42FD-8924-812D9E27B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251" y="7657646"/>
                <a:ext cx="2629181" cy="13616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53852733-3117-4AFD-A2C2-C3F745820F92}"/>
                  </a:ext>
                </a:extLst>
              </p:cNvPr>
              <p:cNvSpPr/>
              <p:nvPr/>
            </p:nvSpPr>
            <p:spPr>
              <a:xfrm>
                <a:off x="8490017" y="9366466"/>
                <a:ext cx="5650842" cy="1062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852733-3117-4AFD-A2C2-C3F745820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017" y="9366466"/>
                <a:ext cx="5650842" cy="1062535"/>
              </a:xfrm>
              <a:prstGeom prst="rect">
                <a:avLst/>
              </a:prstGeom>
              <a:blipFill rotWithShape="1">
                <a:blip r:embed="rId9"/>
                <a:stretch>
                  <a:fillRect r="-2697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AD2297C7-C785-45AE-A55C-3E4AEAADA653}"/>
                  </a:ext>
                </a:extLst>
              </p:cNvPr>
              <p:cNvSpPr/>
              <p:nvPr/>
            </p:nvSpPr>
            <p:spPr>
              <a:xfrm>
                <a:off x="3060914" y="5225117"/>
                <a:ext cx="6511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2297C7-C785-45AE-A55C-3E4AEAADA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14" y="5225117"/>
                <a:ext cx="651140" cy="707886"/>
              </a:xfrm>
              <a:prstGeom prst="rect">
                <a:avLst/>
              </a:prstGeom>
              <a:blipFill rotWithShape="1">
                <a:blip r:embed="rId10"/>
                <a:stretch>
                  <a:fillRect t="-18966" r="-32710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015B02C8-277A-4F44-ACBC-FA80F46A0E70}"/>
                  </a:ext>
                </a:extLst>
              </p:cNvPr>
              <p:cNvSpPr/>
              <p:nvPr/>
            </p:nvSpPr>
            <p:spPr>
              <a:xfrm>
                <a:off x="9083536" y="5286182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5B02C8-277A-4F44-ACBC-FA80F46A0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536" y="5286182"/>
                <a:ext cx="957313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18966" r="-2165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AE3A1C84-40F5-424D-8E8C-E7D9D13B37E0}"/>
                  </a:ext>
                </a:extLst>
              </p:cNvPr>
              <p:cNvSpPr/>
              <p:nvPr/>
            </p:nvSpPr>
            <p:spPr>
              <a:xfrm>
                <a:off x="15169017" y="5197506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3A1C84-40F5-424D-8E8C-E7D9D13B3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017" y="5197506"/>
                <a:ext cx="957313" cy="707886"/>
              </a:xfrm>
              <a:prstGeom prst="rect">
                <a:avLst/>
              </a:prstGeom>
              <a:blipFill rotWithShape="1">
                <a:blip r:embed="rId12"/>
                <a:stretch>
                  <a:fillRect t="-18966" r="-2165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B8F608B8-01AE-40BF-81C2-8E024ABE81F8}"/>
                  </a:ext>
                </a:extLst>
              </p:cNvPr>
              <p:cNvSpPr/>
              <p:nvPr/>
            </p:nvSpPr>
            <p:spPr>
              <a:xfrm>
                <a:off x="21349268" y="5166556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F608B8-01AE-40BF-81C2-8E024ABE8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9268" y="5166556"/>
                <a:ext cx="957313" cy="707886"/>
              </a:xfrm>
              <a:prstGeom prst="rect">
                <a:avLst/>
              </a:prstGeom>
              <a:blipFill rotWithShape="1">
                <a:blip r:embed="rId13"/>
                <a:stretch>
                  <a:fillRect t="-18966" r="-2165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049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043100"/>
            <a:ext cx="24079792" cy="73681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808564"/>
            <a:ext cx="23816196" cy="1234536"/>
            <a:chOff x="241306" y="2243792"/>
            <a:chExt cx="11908098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8007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681169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504441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442642" y="488327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6646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10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9B827D59-EAFA-4FDE-9083-3B2C24060DE2}"/>
                  </a:ext>
                </a:extLst>
              </p:cNvPr>
              <p:cNvSpPr/>
              <p:nvPr/>
            </p:nvSpPr>
            <p:spPr>
              <a:xfrm>
                <a:off x="4042705" y="3002503"/>
                <a:ext cx="11313418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827D59-EAFA-4FDE-9083-3B2C24060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705" y="3002503"/>
                <a:ext cx="11313418" cy="698653"/>
              </a:xfrm>
              <a:prstGeom prst="rect">
                <a:avLst/>
              </a:prstGeom>
              <a:blipFill rotWithShape="1">
                <a:blip r:embed="rId5"/>
                <a:stretch>
                  <a:fillRect l="-1886" t="-18421" r="-970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691B9D51-A18C-427F-9983-29C073E4C130}"/>
              </a:ext>
            </a:extLst>
          </p:cNvPr>
          <p:cNvSpPr/>
          <p:nvPr/>
        </p:nvSpPr>
        <p:spPr>
          <a:xfrm>
            <a:off x="4648499" y="7835114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5A92B07A-5C18-4D7F-8A84-6A3AB55C41D2}"/>
                  </a:ext>
                </a:extLst>
              </p:cNvPr>
              <p:cNvSpPr/>
              <p:nvPr/>
            </p:nvSpPr>
            <p:spPr>
              <a:xfrm>
                <a:off x="7101633" y="7812523"/>
                <a:ext cx="52652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92B07A-5C18-4D7F-8A84-6A3AB55C4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33" y="7812523"/>
                <a:ext cx="526528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3B1F2C63-A9BF-4DC9-812A-84ACD9781ED4}"/>
                  </a:ext>
                </a:extLst>
              </p:cNvPr>
              <p:cNvSpPr/>
              <p:nvPr/>
            </p:nvSpPr>
            <p:spPr>
              <a:xfrm>
                <a:off x="6440260" y="9473668"/>
                <a:ext cx="77307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1F2C63-A9BF-4DC9-812A-84ACD978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60" y="9473668"/>
                <a:ext cx="7730706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6A99038B-BA9D-492E-903D-092721AF2400}"/>
                  </a:ext>
                </a:extLst>
              </p:cNvPr>
              <p:cNvSpPr/>
              <p:nvPr/>
            </p:nvSpPr>
            <p:spPr>
              <a:xfrm>
                <a:off x="7528790" y="10622366"/>
                <a:ext cx="57302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99038B-BA9D-492E-903D-092721AF2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790" y="10622366"/>
                <a:ext cx="573022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1B54792C-789C-4197-9B5F-98831B8C88C1}"/>
                  </a:ext>
                </a:extLst>
              </p:cNvPr>
              <p:cNvSpPr/>
              <p:nvPr/>
            </p:nvSpPr>
            <p:spPr>
              <a:xfrm>
                <a:off x="6965814" y="11711472"/>
                <a:ext cx="417415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54792C-789C-4197-9B5F-98831B8C8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14" y="11711472"/>
                <a:ext cx="4174156" cy="698653"/>
              </a:xfrm>
              <a:prstGeom prst="rect">
                <a:avLst/>
              </a:prstGeom>
              <a:blipFill rotWithShape="1">
                <a:blip r:embed="rId9"/>
                <a:stretch>
                  <a:fillRect t="-18261" r="-409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E55CC4D5-89A9-4828-B3F3-F559160F3B8B}"/>
                  </a:ext>
                </a:extLst>
              </p:cNvPr>
              <p:cNvSpPr/>
              <p:nvPr/>
            </p:nvSpPr>
            <p:spPr>
              <a:xfrm>
                <a:off x="1519044" y="5095543"/>
                <a:ext cx="436529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5CC4D5-89A9-4828-B3F3-F559160F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44" y="5095543"/>
                <a:ext cx="4365298" cy="721801"/>
              </a:xfrm>
              <a:prstGeom prst="rect">
                <a:avLst/>
              </a:prstGeom>
              <a:blipFill rotWithShape="1">
                <a:blip r:embed="rId10"/>
                <a:stretch>
                  <a:fillRect t="-16949" r="-419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1A97B305-C123-43AC-BFBB-A3E633ADDF50}"/>
                  </a:ext>
                </a:extLst>
              </p:cNvPr>
              <p:cNvSpPr/>
              <p:nvPr/>
            </p:nvSpPr>
            <p:spPr>
              <a:xfrm>
                <a:off x="7946831" y="5095543"/>
                <a:ext cx="390728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97B305-C123-43AC-BFBB-A3E633ADD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31" y="5095543"/>
                <a:ext cx="3907288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6949" r="-4524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B08BC2D0-74AF-407D-9E3F-000CB9CA9C04}"/>
                  </a:ext>
                </a:extLst>
              </p:cNvPr>
              <p:cNvSpPr/>
              <p:nvPr/>
            </p:nvSpPr>
            <p:spPr>
              <a:xfrm>
                <a:off x="13514674" y="5045106"/>
                <a:ext cx="51211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8BC2D0-74AF-407D-9E3F-000CB9CA9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674" y="5045106"/>
                <a:ext cx="5121146" cy="721801"/>
              </a:xfrm>
              <a:prstGeom prst="rect">
                <a:avLst/>
              </a:prstGeom>
              <a:blipFill rotWithShape="1">
                <a:blip r:embed="rId12"/>
                <a:stretch>
                  <a:fillRect t="-16949" r="-3214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BC49C34F-0F3E-4E8C-809E-9413B8A73F6E}"/>
                  </a:ext>
                </a:extLst>
              </p:cNvPr>
              <p:cNvSpPr/>
              <p:nvPr/>
            </p:nvSpPr>
            <p:spPr>
              <a:xfrm>
                <a:off x="19497923" y="5015722"/>
                <a:ext cx="4543360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49C34F-0F3E-4E8C-809E-9413B8A73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923" y="5015722"/>
                <a:ext cx="4543360" cy="711413"/>
              </a:xfrm>
              <a:prstGeom prst="rect">
                <a:avLst/>
              </a:prstGeom>
              <a:blipFill rotWithShape="1">
                <a:blip r:embed="rId13"/>
                <a:stretch>
                  <a:fillRect t="-16379" r="-3753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33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6488" y="6601089"/>
            <a:ext cx="24079792" cy="6886311"/>
            <a:chOff x="48567" y="4381498"/>
            <a:chExt cx="24079792" cy="8839202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498"/>
              <a:ext cx="3991941" cy="1546715"/>
              <a:chOff x="410517" y="4648198"/>
              <a:chExt cx="3991941" cy="1546715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278606" y="3913356"/>
                <a:ext cx="125129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90421" y="4985475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15467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7323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502894" y="48903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5884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BD046CD7-73B6-41ED-A280-6EB27427FC12}"/>
                  </a:ext>
                </a:extLst>
              </p:cNvPr>
              <p:cNvSpPr/>
              <p:nvPr/>
            </p:nvSpPr>
            <p:spPr>
              <a:xfrm>
                <a:off x="3306834" y="2526545"/>
                <a:ext cx="10749033" cy="1324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046CD7-73B6-41ED-A280-6EB27427F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34" y="2526545"/>
                <a:ext cx="10749033" cy="1324914"/>
              </a:xfrm>
              <a:prstGeom prst="rect">
                <a:avLst/>
              </a:prstGeom>
              <a:blipFill rotWithShape="1">
                <a:blip r:embed="rId5"/>
                <a:stretch>
                  <a:fillRect r="-153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52F0328-00DF-40F6-BC0A-3D0183F073E4}"/>
              </a:ext>
            </a:extLst>
          </p:cNvPr>
          <p:cNvSpPr/>
          <p:nvPr/>
        </p:nvSpPr>
        <p:spPr>
          <a:xfrm>
            <a:off x="2718613" y="8837306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F814F348-8331-4082-949D-AF28A2CB675D}"/>
                  </a:ext>
                </a:extLst>
              </p:cNvPr>
              <p:cNvSpPr/>
              <p:nvPr/>
            </p:nvSpPr>
            <p:spPr>
              <a:xfrm>
                <a:off x="4361381" y="8382000"/>
                <a:ext cx="2980688" cy="1337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14F348-8331-4082-949D-AF28A2CB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81" y="8382000"/>
                <a:ext cx="2980688" cy="1337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98300709-FB90-4493-9F8F-C6BE58B2101C}"/>
                  </a:ext>
                </a:extLst>
              </p:cNvPr>
              <p:cNvSpPr/>
              <p:nvPr/>
            </p:nvSpPr>
            <p:spPr>
              <a:xfrm>
                <a:off x="1621974" y="4707887"/>
                <a:ext cx="3927678" cy="1269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300709-FB90-4493-9F8F-C6BE58B21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74" y="4707887"/>
                <a:ext cx="3927678" cy="1269835"/>
              </a:xfrm>
              <a:prstGeom prst="rect">
                <a:avLst/>
              </a:prstGeom>
              <a:blipFill rotWithShape="1">
                <a:blip r:embed="rId7"/>
                <a:stretch>
                  <a:fillRect r="-6211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A2696357-349E-4298-AE0F-5B6CE44E813F}"/>
                  </a:ext>
                </a:extLst>
              </p:cNvPr>
              <p:cNvSpPr/>
              <p:nvPr/>
            </p:nvSpPr>
            <p:spPr>
              <a:xfrm>
                <a:off x="7828289" y="4671238"/>
                <a:ext cx="4365298" cy="1235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800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696357-349E-4298-AE0F-5B6CE44E8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89" y="4671238"/>
                <a:ext cx="4365298" cy="1235659"/>
              </a:xfrm>
              <a:prstGeom prst="rect">
                <a:avLst/>
              </a:prstGeom>
              <a:blipFill rotWithShape="1">
                <a:blip r:embed="rId8"/>
                <a:stretch>
                  <a:fillRect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7EEE2A3C-241A-41C2-9117-B564F048DC92}"/>
                  </a:ext>
                </a:extLst>
              </p:cNvPr>
              <p:cNvSpPr/>
              <p:nvPr/>
            </p:nvSpPr>
            <p:spPr>
              <a:xfrm>
                <a:off x="13791154" y="4641822"/>
                <a:ext cx="3658374" cy="1346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EE2A3C-241A-41C2-9117-B564F048D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154" y="4641822"/>
                <a:ext cx="3658374" cy="1346010"/>
              </a:xfrm>
              <a:prstGeom prst="rect">
                <a:avLst/>
              </a:prstGeom>
              <a:blipFill rotWithShape="1">
                <a:blip r:embed="rId9"/>
                <a:stretch>
                  <a:fillRect r="-6667" b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073E8372-A781-4651-9E32-C6E8DFF778BB}"/>
                  </a:ext>
                </a:extLst>
              </p:cNvPr>
              <p:cNvSpPr/>
              <p:nvPr/>
            </p:nvSpPr>
            <p:spPr>
              <a:xfrm>
                <a:off x="19075234" y="4572172"/>
                <a:ext cx="4563750" cy="1433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3E8372-A781-4651-9E32-C6E8DFF77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234" y="4572172"/>
                <a:ext cx="4563750" cy="1433790"/>
              </a:xfrm>
              <a:prstGeom prst="rect">
                <a:avLst/>
              </a:prstGeom>
              <a:blipFill rotWithShape="1">
                <a:blip r:embed="rId10"/>
                <a:stretch>
                  <a:fillRect r="-5073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8B651DC0-B110-4699-B6B1-83E3778B0569}"/>
                  </a:ext>
                </a:extLst>
              </p:cNvPr>
              <p:cNvSpPr/>
              <p:nvPr/>
            </p:nvSpPr>
            <p:spPr>
              <a:xfrm>
                <a:off x="7254689" y="8326758"/>
                <a:ext cx="10396885" cy="1414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651DC0-B110-4699-B6B1-83E3778B0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89" y="8326758"/>
                <a:ext cx="10396885" cy="14146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37E90123-A9A8-439A-98D3-B3E777419F5F}"/>
                  </a:ext>
                </a:extLst>
              </p:cNvPr>
              <p:cNvSpPr/>
              <p:nvPr/>
            </p:nvSpPr>
            <p:spPr>
              <a:xfrm>
                <a:off x="8437935" y="9710770"/>
                <a:ext cx="5334024" cy="1414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E90123-A9A8-439A-98D3-B3E777419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35" y="9710770"/>
                <a:ext cx="5334024" cy="141461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6D2AE5A8-4137-4334-AF1D-AB9677E52C73}"/>
                  </a:ext>
                </a:extLst>
              </p:cNvPr>
              <p:cNvSpPr/>
              <p:nvPr/>
            </p:nvSpPr>
            <p:spPr>
              <a:xfrm>
                <a:off x="8437935" y="11204744"/>
                <a:ext cx="2728119" cy="1115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2AE5A8-4137-4334-AF1D-AB9677E52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35" y="11204744"/>
                <a:ext cx="2728119" cy="1115755"/>
              </a:xfrm>
              <a:prstGeom prst="rect">
                <a:avLst/>
              </a:prstGeom>
              <a:blipFill rotWithShape="1">
                <a:blip r:embed="rId13"/>
                <a:stretch>
                  <a:fillRect r="-6920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15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500300"/>
            <a:ext cx="24079792" cy="68347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52657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506552" y="538278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21218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57"/>
                <a:chOff x="2028795" y="4418277"/>
                <a:chExt cx="3503060" cy="86195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5"/>
                  <a:ext cx="2895397" cy="800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12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F346AE6B-27C0-46E0-ACBD-4EFB88B8D701}"/>
                  </a:ext>
                </a:extLst>
              </p:cNvPr>
              <p:cNvSpPr/>
              <p:nvPr/>
            </p:nvSpPr>
            <p:spPr>
              <a:xfrm>
                <a:off x="3371059" y="3144524"/>
                <a:ext cx="12131398" cy="127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46AE6B-27C0-46E0-ACBD-4EFB88B8D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059" y="3144524"/>
                <a:ext cx="12131398" cy="1270028"/>
              </a:xfrm>
              <a:prstGeom prst="rect">
                <a:avLst/>
              </a:prstGeom>
              <a:blipFill rotWithShape="1">
                <a:blip r:embed="rId5"/>
                <a:stretch>
                  <a:fillRect r="-1206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5EFFEB2-EA23-40BB-BF02-6BE3E49A0AF7}"/>
              </a:ext>
            </a:extLst>
          </p:cNvPr>
          <p:cNvSpPr/>
          <p:nvPr/>
        </p:nvSpPr>
        <p:spPr>
          <a:xfrm>
            <a:off x="3981789" y="8521549"/>
            <a:ext cx="1802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3298A428-31DA-4212-BD53-AC7423DB0947}"/>
                  </a:ext>
                </a:extLst>
              </p:cNvPr>
              <p:cNvSpPr/>
              <p:nvPr/>
            </p:nvSpPr>
            <p:spPr>
              <a:xfrm>
                <a:off x="2263503" y="5383100"/>
                <a:ext cx="20607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98A428-31DA-4212-BD53-AC7423DB0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03" y="5383100"/>
                <a:ext cx="206075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9853" r="-1272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1A39AEB0-9D76-44A6-9164-7FA847B16095}"/>
                  </a:ext>
                </a:extLst>
              </p:cNvPr>
              <p:cNvSpPr/>
              <p:nvPr/>
            </p:nvSpPr>
            <p:spPr>
              <a:xfrm>
                <a:off x="8605192" y="5423727"/>
                <a:ext cx="20751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39AEB0-9D76-44A6-9164-7FA847B16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92" y="5423727"/>
                <a:ext cx="2075183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19853" r="-123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6B96B7F3-3134-4A48-8D11-43F4C04F1A18}"/>
                  </a:ext>
                </a:extLst>
              </p:cNvPr>
              <p:cNvSpPr/>
              <p:nvPr/>
            </p:nvSpPr>
            <p:spPr>
              <a:xfrm>
                <a:off x="14320520" y="5443720"/>
                <a:ext cx="24294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96B7F3-3134-4A48-8D11-43F4C04F1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20" y="5443720"/>
                <a:ext cx="2429448" cy="830997"/>
              </a:xfrm>
              <a:prstGeom prst="rect">
                <a:avLst/>
              </a:prstGeom>
              <a:blipFill rotWithShape="1">
                <a:blip r:embed="rId8"/>
                <a:stretch>
                  <a:fillRect t="-19853" r="-102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3FC3A06A-AC48-479A-85E6-3CA0924A8A1A}"/>
                  </a:ext>
                </a:extLst>
              </p:cNvPr>
              <p:cNvSpPr/>
              <p:nvPr/>
            </p:nvSpPr>
            <p:spPr>
              <a:xfrm>
                <a:off x="20049850" y="5449234"/>
                <a:ext cx="2711255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C3A06A-AC48-479A-85E6-3CA0924A8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850" y="5449234"/>
                <a:ext cx="2711255" cy="819968"/>
              </a:xfrm>
              <a:prstGeom prst="rect">
                <a:avLst/>
              </a:prstGeom>
              <a:blipFill rotWithShape="1">
                <a:blip r:embed="rId9"/>
                <a:stretch>
                  <a:fillRect t="-19403" r="-921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1BCFE3BD-07B8-4939-9288-0228D5EAC3FC}"/>
                  </a:ext>
                </a:extLst>
              </p:cNvPr>
              <p:cNvSpPr/>
              <p:nvPr/>
            </p:nvSpPr>
            <p:spPr>
              <a:xfrm>
                <a:off x="5863406" y="8266761"/>
                <a:ext cx="4769191" cy="129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CFE3BD-07B8-4939-9288-0228D5EAC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06" y="8266761"/>
                <a:ext cx="4769191" cy="12972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11974DD8-4FF2-4D00-955D-E06DE17A5693}"/>
                  </a:ext>
                </a:extLst>
              </p:cNvPr>
              <p:cNvSpPr/>
              <p:nvPr/>
            </p:nvSpPr>
            <p:spPr>
              <a:xfrm>
                <a:off x="10599548" y="8266761"/>
                <a:ext cx="4330993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974DD8-4FF2-4D00-955D-E06DE17A5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48" y="8266761"/>
                <a:ext cx="4330993" cy="13740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9418EB91-A49A-4A46-B55F-358D62125C5D}"/>
                  </a:ext>
                </a:extLst>
              </p:cNvPr>
              <p:cNvSpPr/>
              <p:nvPr/>
            </p:nvSpPr>
            <p:spPr>
              <a:xfrm>
                <a:off x="14811888" y="8521549"/>
                <a:ext cx="13008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18EB91-A49A-4A46-B55F-358D62125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888" y="8521549"/>
                <a:ext cx="1300869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D0469A61-366A-4B71-AB03-EEC90D1ABCE9}"/>
                  </a:ext>
                </a:extLst>
              </p:cNvPr>
              <p:cNvSpPr/>
              <p:nvPr/>
            </p:nvSpPr>
            <p:spPr>
              <a:xfrm>
                <a:off x="15535244" y="8519939"/>
                <a:ext cx="3357394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469A61-366A-4B71-AB03-EEC90D1AB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244" y="8519939"/>
                <a:ext cx="3357394" cy="819968"/>
              </a:xfrm>
              <a:prstGeom prst="rect">
                <a:avLst/>
              </a:prstGeom>
              <a:blipFill rotWithShape="1">
                <a:blip r:embed="rId13"/>
                <a:stretch>
                  <a:fillRect t="-19403" r="-7260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73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39686" y="9222372"/>
            <a:ext cx="24016397" cy="4417428"/>
            <a:chOff x="80265" y="11844863"/>
            <a:chExt cx="24016397" cy="8730358"/>
          </a:xfrm>
        </p:grpSpPr>
        <p:sp>
          <p:nvSpPr>
            <p:cNvPr id="422" name="Google Shape;422;p3"/>
            <p:cNvSpPr/>
            <p:nvPr/>
          </p:nvSpPr>
          <p:spPr>
            <a:xfrm>
              <a:off x="322264" y="12352087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80265" y="11844863"/>
              <a:ext cx="4022023" cy="2311032"/>
              <a:chOff x="442215" y="12111563"/>
              <a:chExt cx="4022023" cy="2311032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079032" y="11583740"/>
                <a:ext cx="177400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507749" y="12318257"/>
                <a:ext cx="2872840" cy="80022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42215" y="12111563"/>
                <a:ext cx="1058947" cy="231103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11649323" y="2492263"/>
            <a:ext cx="12411524" cy="6641870"/>
            <a:chOff x="5973273" y="-1056758"/>
            <a:chExt cx="6205762" cy="3320935"/>
          </a:xfrm>
        </p:grpSpPr>
        <p:sp>
          <p:nvSpPr>
            <p:cNvPr id="428" name="Google Shape;428;p3"/>
            <p:cNvSpPr/>
            <p:nvPr/>
          </p:nvSpPr>
          <p:spPr>
            <a:xfrm>
              <a:off x="6245405" y="-20011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3273" y="-3153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245405" y="-105675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975654" y="-8958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245405" y="67218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000292" y="8251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247787" y="1544494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33773" y="171266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770323" y="626040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201773" y="1748452"/>
            <a:ext cx="10923218" cy="6993889"/>
            <a:chOff x="923001" y="3917552"/>
            <a:chExt cx="24064964" cy="2713122"/>
          </a:xfrm>
        </p:grpSpPr>
        <p:sp>
          <p:nvSpPr>
            <p:cNvPr id="442" name="Google Shape;442;p3"/>
            <p:cNvSpPr/>
            <p:nvPr/>
          </p:nvSpPr>
          <p:spPr>
            <a:xfrm>
              <a:off x="1246912" y="4268804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1" y="3917552"/>
              <a:ext cx="9284699" cy="553346"/>
              <a:chOff x="923001" y="3917552"/>
              <a:chExt cx="9284699" cy="55334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3008364" y="3963873"/>
                <a:ext cx="7199336" cy="462225"/>
                <a:chOff x="3675114" y="4325823"/>
                <a:chExt cx="7199336" cy="462225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7066302" y="934635"/>
                  <a:ext cx="416960" cy="719933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4047970" y="4435254"/>
                  <a:ext cx="5584412" cy="3527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13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1" y="3917552"/>
                <a:ext cx="2398140" cy="55334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DC147DEA-DB3E-480E-A601-700B6938A233}"/>
              </a:ext>
            </a:extLst>
          </p:cNvPr>
          <p:cNvSpPr/>
          <p:nvPr/>
        </p:nvSpPr>
        <p:spPr>
          <a:xfrm>
            <a:off x="0" y="3041149"/>
            <a:ext cx="3125787" cy="8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</a:t>
            </a:r>
            <a:r>
              <a:rPr lang="vi-VN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số:</a:t>
            </a: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7308A2F3-7A3A-4734-B6C1-4D5F3B3C500C}"/>
              </a:ext>
            </a:extLst>
          </p:cNvPr>
          <p:cNvSpPr/>
          <p:nvPr/>
        </p:nvSpPr>
        <p:spPr>
          <a:xfrm>
            <a:off x="1973162" y="11073491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A7CAD144-497C-43A3-863E-B39C7F2F49D9}"/>
                  </a:ext>
                </a:extLst>
              </p:cNvPr>
              <p:cNvSpPr/>
              <p:nvPr/>
            </p:nvSpPr>
            <p:spPr>
              <a:xfrm>
                <a:off x="1593396" y="4130957"/>
                <a:ext cx="7962821" cy="839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CAD144-497C-43A3-863E-B39C7F2F4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96" y="4130957"/>
                <a:ext cx="7962821" cy="8391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E8555D1C-72C2-416E-B831-764739DFC7AF}"/>
              </a:ext>
            </a:extLst>
          </p:cNvPr>
          <p:cNvSpPr/>
          <p:nvPr/>
        </p:nvSpPr>
        <p:spPr>
          <a:xfrm>
            <a:off x="2008515" y="5572966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đạo hàm bằng: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9D6388D6-8BC4-4B5E-A0DA-2F2903CF1333}"/>
                  </a:ext>
                </a:extLst>
              </p:cNvPr>
              <p:cNvSpPr/>
              <p:nvPr/>
            </p:nvSpPr>
            <p:spPr>
              <a:xfrm>
                <a:off x="3425894" y="11063102"/>
                <a:ext cx="6663426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6388D6-8BC4-4B5E-A0DA-2F2903CF1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94" y="11063102"/>
                <a:ext cx="6663426" cy="7148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A8AF3DF6-1956-4430-9E5A-5A870CDE9F92}"/>
                  </a:ext>
                </a:extLst>
              </p:cNvPr>
              <p:cNvSpPr/>
              <p:nvPr/>
            </p:nvSpPr>
            <p:spPr>
              <a:xfrm>
                <a:off x="9452894" y="10800368"/>
                <a:ext cx="9040808" cy="1103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AF3DF6-1956-4430-9E5A-5A870CDE9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894" y="10800368"/>
                <a:ext cx="9040808" cy="1103764"/>
              </a:xfrm>
              <a:prstGeom prst="rect">
                <a:avLst/>
              </a:prstGeom>
              <a:blipFill rotWithShape="1">
                <a:blip r:embed="rId7"/>
                <a:stretch>
                  <a:fillRect r="-1349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9CCD37E2-0E23-49D1-A157-8E81BAD216E2}"/>
                  </a:ext>
                </a:extLst>
              </p:cNvPr>
              <p:cNvSpPr/>
              <p:nvPr/>
            </p:nvSpPr>
            <p:spPr>
              <a:xfrm>
                <a:off x="13098892" y="2924352"/>
                <a:ext cx="17488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CD37E2-0E23-49D1-A157-8E81BAD21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892" y="2924352"/>
                <a:ext cx="1748812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8966" r="-11150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2C7036E5-A357-417D-8BB2-EA32FF812D22}"/>
                  </a:ext>
                </a:extLst>
              </p:cNvPr>
              <p:cNvSpPr/>
              <p:nvPr/>
            </p:nvSpPr>
            <p:spPr>
              <a:xfrm>
                <a:off x="13282117" y="4275462"/>
                <a:ext cx="8369664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7036E5-A357-417D-8BB2-EA32FF812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117" y="4275462"/>
                <a:ext cx="8369664" cy="1353960"/>
              </a:xfrm>
              <a:prstGeom prst="rect">
                <a:avLst/>
              </a:prstGeom>
              <a:blipFill rotWithShape="1">
                <a:blip r:embed="rId9"/>
                <a:stretch>
                  <a:fillRect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DF79C1DA-EF2E-41A7-A87F-48EF07B1FF64}"/>
                  </a:ext>
                </a:extLst>
              </p:cNvPr>
              <p:cNvSpPr/>
              <p:nvPr/>
            </p:nvSpPr>
            <p:spPr>
              <a:xfrm>
                <a:off x="13311283" y="6000771"/>
                <a:ext cx="9471952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79C1DA-EF2E-41A7-A87F-48EF07B1F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283" y="6000771"/>
                <a:ext cx="9471952" cy="1353960"/>
              </a:xfrm>
              <a:prstGeom prst="rect">
                <a:avLst/>
              </a:prstGeom>
              <a:blipFill rotWithShape="1">
                <a:blip r:embed="rId10"/>
                <a:stretch>
                  <a:fillRect r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F7C5DB64-04BB-45A3-B437-FC076CD77DC9}"/>
                  </a:ext>
                </a:extLst>
              </p:cNvPr>
              <p:cNvSpPr/>
              <p:nvPr/>
            </p:nvSpPr>
            <p:spPr>
              <a:xfrm>
                <a:off x="13395552" y="7697366"/>
                <a:ext cx="8394734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C5DB64-04BB-45A3-B437-FC076CD77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552" y="7697366"/>
                <a:ext cx="8394734" cy="1353960"/>
              </a:xfrm>
              <a:prstGeom prst="rect">
                <a:avLst/>
              </a:prstGeom>
              <a:blipFill rotWithShape="1">
                <a:blip r:embed="rId11"/>
                <a:stretch>
                  <a:fillRect r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877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-19195" y="8381999"/>
            <a:ext cx="24079792" cy="5181601"/>
            <a:chOff x="48567" y="4381498"/>
            <a:chExt cx="24079792" cy="8839202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498"/>
              <a:ext cx="3991941" cy="2234343"/>
              <a:chOff x="410517" y="4648198"/>
              <a:chExt cx="3991941" cy="223434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046686" y="4145275"/>
                <a:ext cx="171513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508544" y="5045348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223434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495911"/>
            <a:ext cx="20379364" cy="3642636"/>
            <a:chOff x="241306" y="2243792"/>
            <a:chExt cx="10189682" cy="1821318"/>
          </a:xfrm>
        </p:grpSpPr>
        <p:sp>
          <p:nvSpPr>
            <p:cNvPr id="428" name="Google Shape;428;p3"/>
            <p:cNvSpPr/>
            <p:nvPr/>
          </p:nvSpPr>
          <p:spPr>
            <a:xfrm>
              <a:off x="6124406" y="230030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808741" y="234914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0457" y="3331820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59912" y="33910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124406" y="344784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808741" y="349193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562388" y="702102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351971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14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841871D1-4786-479F-AF9C-7FBC7B6DA7A3}"/>
                  </a:ext>
                </a:extLst>
              </p:cNvPr>
              <p:cNvSpPr/>
              <p:nvPr/>
            </p:nvSpPr>
            <p:spPr>
              <a:xfrm>
                <a:off x="3255442" y="2430111"/>
                <a:ext cx="12468285" cy="129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1871D1-4786-479F-AF9C-7FBC7B6DA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42" y="2430111"/>
                <a:ext cx="12468285" cy="1292341"/>
              </a:xfrm>
              <a:prstGeom prst="rect">
                <a:avLst/>
              </a:prstGeom>
              <a:blipFill rotWithShape="1">
                <a:blip r:embed="rId5"/>
                <a:stretch>
                  <a:fillRect r="-122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F8DD78E-9C50-4DEA-9EBE-152DA62D3E9D}"/>
              </a:ext>
            </a:extLst>
          </p:cNvPr>
          <p:cNvSpPr/>
          <p:nvPr/>
        </p:nvSpPr>
        <p:spPr>
          <a:xfrm>
            <a:off x="1328858" y="9803068"/>
            <a:ext cx="1802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7A590534-E5F9-49B8-820E-C8202DE97838}"/>
                  </a:ext>
                </a:extLst>
              </p:cNvPr>
              <p:cNvSpPr/>
              <p:nvPr/>
            </p:nvSpPr>
            <p:spPr>
              <a:xfrm>
                <a:off x="3202512" y="9375651"/>
                <a:ext cx="5027274" cy="161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590534-E5F9-49B8-820E-C8202DE97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12" y="9375651"/>
                <a:ext cx="5027274" cy="1618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C3E79091-1782-49AF-B314-33ED87765E2E}"/>
                  </a:ext>
                </a:extLst>
              </p:cNvPr>
              <p:cNvSpPr/>
              <p:nvPr/>
            </p:nvSpPr>
            <p:spPr>
              <a:xfrm>
                <a:off x="8359219" y="9383208"/>
                <a:ext cx="7128426" cy="1633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E79091-1782-49AF-B314-33ED87765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19" y="9383208"/>
                <a:ext cx="7128426" cy="16332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6BB3F9FF-97EC-4969-9183-BFD2A7C5C856}"/>
                  </a:ext>
                </a:extLst>
              </p:cNvPr>
              <p:cNvSpPr/>
              <p:nvPr/>
            </p:nvSpPr>
            <p:spPr>
              <a:xfrm>
                <a:off x="15402122" y="9405106"/>
                <a:ext cx="6457217" cy="1752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B3F9FF-97EC-4969-9183-BFD2A7C5C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122" y="9405106"/>
                <a:ext cx="6457217" cy="17520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71BA233A-916A-4279-9065-B7068AAC0357}"/>
                  </a:ext>
                </a:extLst>
              </p:cNvPr>
              <p:cNvSpPr/>
              <p:nvPr/>
            </p:nvSpPr>
            <p:spPr>
              <a:xfrm>
                <a:off x="2296589" y="4479445"/>
                <a:ext cx="5256567" cy="1234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BA233A-916A-4279-9065-B7068AAC0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89" y="4479445"/>
                <a:ext cx="5256567" cy="1234056"/>
              </a:xfrm>
              <a:prstGeom prst="rect">
                <a:avLst/>
              </a:prstGeom>
              <a:blipFill rotWithShape="1">
                <a:blip r:embed="rId9"/>
                <a:stretch>
                  <a:fillRect r="-4292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E971229D-C14A-4D6A-A9D8-9D003CB227F9}"/>
                  </a:ext>
                </a:extLst>
              </p:cNvPr>
              <p:cNvSpPr/>
              <p:nvPr/>
            </p:nvSpPr>
            <p:spPr>
              <a:xfrm>
                <a:off x="13869987" y="4700367"/>
                <a:ext cx="4442755" cy="1052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71229D-C14A-4D6A-A9D8-9D003CB22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987" y="4700367"/>
                <a:ext cx="4442755" cy="1052917"/>
              </a:xfrm>
              <a:prstGeom prst="rect">
                <a:avLst/>
              </a:prstGeom>
              <a:blipFill rotWithShape="1">
                <a:blip r:embed="rId10"/>
                <a:stretch>
                  <a:fillRect r="-3978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31F98C6B-8E04-4176-9FD8-1A517A3B0797}"/>
                  </a:ext>
                </a:extLst>
              </p:cNvPr>
              <p:cNvSpPr/>
              <p:nvPr/>
            </p:nvSpPr>
            <p:spPr>
              <a:xfrm>
                <a:off x="2178471" y="6652698"/>
                <a:ext cx="6422720" cy="1253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F98C6B-8E04-4176-9FD8-1A517A3B0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71" y="6652698"/>
                <a:ext cx="6422720" cy="1253805"/>
              </a:xfrm>
              <a:prstGeom prst="rect">
                <a:avLst/>
              </a:prstGeom>
              <a:blipFill rotWithShape="1">
                <a:blip r:embed="rId11"/>
                <a:stretch>
                  <a:fillRect r="-3321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618E9775-3A96-4924-8E76-BFD798C898F8}"/>
                  </a:ext>
                </a:extLst>
              </p:cNvPr>
              <p:cNvSpPr/>
              <p:nvPr/>
            </p:nvSpPr>
            <p:spPr>
              <a:xfrm>
                <a:off x="13179850" y="6817439"/>
                <a:ext cx="7097840" cy="1335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8E9775-3A96-4924-8E76-BFD798C89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850" y="6817439"/>
                <a:ext cx="7097840" cy="1335109"/>
              </a:xfrm>
              <a:prstGeom prst="rect">
                <a:avLst/>
              </a:prstGeom>
              <a:blipFill rotWithShape="1">
                <a:blip r:embed="rId12"/>
                <a:stretch>
                  <a:fillRect r="-3007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296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58787" y="2603768"/>
            <a:ext cx="23446663" cy="189111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63928" y="5181600"/>
                <a:ext cx="13982460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+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′ = 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;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+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 =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′ = 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</m:oMath>
                </a14:m>
                <a:r>
                  <a:rPr lang="en-US" sz="4800" dirty="0"/>
                  <a:t> ;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928" y="5181600"/>
                <a:ext cx="13982460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2006" t="-7143" b="-16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42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</a:rPr>
                  <a:t>Định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2 :</a:t>
                </a:r>
                <a:endParaRPr lang="en-US" sz="4800" dirty="0">
                  <a:solidFill>
                    <a:schemeClr val="tx1"/>
                  </a:solidFill>
                </a:endParaRP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mọi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′ 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87" t="-7619" b="-53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2187" y="4876800"/>
                <a:ext cx="19430431" cy="8529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/>
                  <a:t>Chứng</a:t>
                </a:r>
                <a:r>
                  <a:rPr lang="en-US" sz="4800" b="1" dirty="0"/>
                  <a:t> minh:</a:t>
                </a:r>
                <a:endParaRPr lang="en-US" sz="4800" dirty="0"/>
              </a:p>
              <a:p>
                <a:r>
                  <a:rPr lang="en-US" sz="4800" dirty="0" err="1"/>
                  <a:t>Giả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dương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,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800" i="1">
                                <a:latin typeface="Cambria Math"/>
                              </a:rPr>
                              <m:t>𝛥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e>
                                </m: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4800" dirty="0"/>
              </a:p>
              <a:p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4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4800" i="1">
                        <a:latin typeface="Cambria Math"/>
                      </a:rPr>
                      <m:t>′ =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4876800"/>
                <a:ext cx="19430431" cy="8529964"/>
              </a:xfrm>
              <a:prstGeom prst="rect">
                <a:avLst/>
              </a:prstGeom>
              <a:blipFill rotWithShape="1">
                <a:blip r:embed="rId3"/>
                <a:stretch>
                  <a:fillRect l="-1443" t="-1573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48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</a:rPr>
                  <a:t>Bài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nhóm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trả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lời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ngay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yêu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</a:rPr>
                      <m:t>4?</m:t>
                    </m:r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87" b="-793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5155" y="5105400"/>
                <a:ext cx="16915832" cy="327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u="sng" dirty="0" err="1"/>
                  <a:t>Hướng</a:t>
                </a:r>
                <a:r>
                  <a:rPr lang="en-US" sz="4800" b="1" u="sng" dirty="0"/>
                  <a:t> </a:t>
                </a:r>
                <a:r>
                  <a:rPr lang="en-US" sz="4800" b="1" u="sng" dirty="0" err="1"/>
                  <a:t>dẫn</a:t>
                </a:r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&lt;</m:t>
                    </m:r>
                    <m:r>
                      <a:rPr lang="en-US" sz="4800">
                        <a:latin typeface="Cambria Math"/>
                      </a:rPr>
                      <m:t>0.</m:t>
                    </m:r>
                  </m:oMath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5105400"/>
                <a:ext cx="16915832" cy="3274743"/>
              </a:xfrm>
              <a:prstGeom prst="rect">
                <a:avLst/>
              </a:prstGeom>
              <a:blipFill rotWithShape="1">
                <a:blip r:embed="rId3"/>
                <a:stretch>
                  <a:fillRect l="-1658" t="-4097" b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16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707363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Định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3 :</a:t>
                </a:r>
                <a:endParaRPr lang="en-US" sz="4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>
                    <a:solidFill>
                      <a:schemeClr val="tx1"/>
                    </a:solidFill>
                  </a:rPr>
                  <a:t>Giả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. Ta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</m: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′−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</m: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𝑢𝑣</m:t>
                              </m:r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</m: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4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707363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649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539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1426413"/>
            <a:ext cx="23446663" cy="122133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8604" y="3155833"/>
                <a:ext cx="20468583" cy="10020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/>
                  <a:t>Chứng minh (1)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Xét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𝑢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Giả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/>
                  <a:t>,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𝑢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4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𝑢</m:t>
                      </m:r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𝑣</m:t>
                      </m:r>
                      <m:r>
                        <a:rPr lang="en-US" sz="4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𝑢</m:t>
                      </m:r>
                      <m:r>
                        <a:rPr lang="en-US" sz="4800" i="1">
                          <a:latin typeface="Cambria Math"/>
                        </a:rPr>
                        <m:t>′+</m:t>
                      </m:r>
                      <m:r>
                        <a:rPr lang="en-US" sz="4800" i="1">
                          <a:latin typeface="Cambria Math"/>
                        </a:rPr>
                        <m:t>𝑣</m:t>
                      </m:r>
                      <m:r>
                        <a:rPr lang="en-US" sz="4800" i="1">
                          <a:latin typeface="Cambria Math"/>
                        </a:rPr>
                        <m:t>′</m:t>
                      </m:r>
                      <m:r>
                        <a:rPr lang="en-US" sz="4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′=</m:t>
                    </m:r>
                    <m:r>
                      <a:rPr lang="en-US" sz="4800" i="1">
                        <a:latin typeface="Cambria Math"/>
                      </a:rPr>
                      <m:t>𝑢</m:t>
                    </m:r>
                    <m:r>
                      <a:rPr lang="en-US" sz="4800" i="1">
                        <a:latin typeface="Cambria Math"/>
                      </a:rPr>
                      <m:t>′+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/>
                  <a:t>Tổng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quát</a:t>
                </a:r>
                <a:r>
                  <a:rPr lang="en-US" sz="4800" b="1" dirty="0"/>
                  <a:t>:</a:t>
                </a:r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</a:rPr>
                            <m:t>±</m:t>
                          </m:r>
                          <m:r>
                            <a:rPr lang="en-US" sz="4800">
                              <a:latin typeface="Cambria Math"/>
                            </a:rPr>
                            <m:t>...</m:t>
                          </m:r>
                          <m:r>
                            <a:rPr lang="en-US" sz="48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latin typeface="Cambria Math"/>
                        </a:rPr>
                        <m:t>′=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4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′±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′±</m:t>
                      </m:r>
                      <m:r>
                        <a:rPr lang="en-US" sz="4800">
                          <a:latin typeface="Cambria Math"/>
                        </a:rPr>
                        <m:t>...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chứng</a:t>
                </a:r>
                <a:r>
                  <a:rPr lang="en-US" sz="4800" dirty="0"/>
                  <a:t> minh </a:t>
                </a:r>
                <a:r>
                  <a:rPr lang="en-US" sz="4800" dirty="0" err="1"/>
                  <a:t>tương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604" y="3155833"/>
                <a:ext cx="20468583" cy="10020820"/>
              </a:xfrm>
              <a:prstGeom prst="rect">
                <a:avLst/>
              </a:prstGeom>
              <a:blipFill rotWithShape="1">
                <a:blip r:embed="rId2"/>
                <a:stretch>
                  <a:fillRect l="-1370" t="-1338" b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2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84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4989761"/>
            <a:ext cx="23446663" cy="872580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Áp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dụng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công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dirty="0">
                    <a:solidFill>
                      <a:schemeClr val="tx1"/>
                    </a:solidFill>
                  </a:rPr>
                  <a:t> 3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b.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35" b="-5858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6" y="6324600"/>
                <a:ext cx="14325032" cy="6743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/>
                  <a:t>Bài </a:t>
                </a:r>
                <a:r>
                  <a:rPr lang="en-US" sz="4800" b="1" dirty="0" err="1"/>
                  <a:t>giải</a:t>
                </a:r>
                <a:endParaRPr lang="en-US" sz="4800" dirty="0"/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.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</a:rPr>
                            <m:t>′=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        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r>
                            <a:rPr lang="en-US" sz="4800">
                              <a:latin typeface="Cambria Math"/>
                            </a:rPr>
                            <m:t>5</m:t>
                          </m:r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4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4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m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    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r>
                            <a:rPr lang="en-US" sz="4800">
                              <a:latin typeface="Cambria Math"/>
                            </a:rPr>
                            <m:t>5.3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>
                              <a:latin typeface="Cambria Math"/>
                            </a:rPr>
                            <m:t>2.5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r>
                            <a:rPr lang="en-US" sz="4800">
                              <a:latin typeface="Cambria Math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800">
                              <a:latin typeface="Cambria Math"/>
                            </a:rPr>
                            <m:t>.</m:t>
                          </m:r>
                        </m:e>
                      </m:mr>
                    </m:m>
                  </m:oMath>
                </a14:m>
                <a:r>
                  <a:rPr lang="en-US" sz="4800" dirty="0"/>
                  <a:t> 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.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</a:rPr>
                            <m:t>′=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4800" i="1">
                              <a:latin typeface="Cambria Math"/>
                            </a:rPr>
                            <m:t>=−</m:t>
                          </m:r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.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                   </m:t>
                          </m:r>
                        </m:e>
                      </m:mr>
                    </m:m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6" y="6324600"/>
                <a:ext cx="14325032" cy="6743000"/>
              </a:xfrm>
              <a:prstGeom prst="rect">
                <a:avLst/>
              </a:prstGeom>
              <a:blipFill rotWithShape="1">
                <a:blip r:embed="rId3"/>
                <a:stretch>
                  <a:fillRect l="-1957" t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55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4989761"/>
            <a:ext cx="23446663" cy="872580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quả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HQ1: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hằng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𝑘𝑢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sz="4800" b="1" i="1" dirty="0">
                    <a:solidFill>
                      <a:schemeClr val="tx1"/>
                    </a:solidFill>
                  </a:rPr>
                  <a:t>   HQ2: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mPr>
                      <m:mr>
                        <m:e/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35" t="-628" b="-376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45156" y="6324600"/>
            <a:ext cx="1432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7008" y="6386155"/>
            <a:ext cx="4980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HS </a:t>
            </a:r>
            <a:r>
              <a:rPr lang="en-US" sz="4800" b="1" dirty="0" err="1"/>
              <a:t>tự</a:t>
            </a:r>
            <a:r>
              <a:rPr lang="en-US" sz="4800" b="1" dirty="0"/>
              <a:t> </a:t>
            </a:r>
            <a:r>
              <a:rPr lang="en-US" sz="4800" b="1" dirty="0" err="1"/>
              <a:t>chứng</a:t>
            </a:r>
            <a:r>
              <a:rPr lang="en-US" sz="4800" b="1" dirty="0"/>
              <a:t> minh.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640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32020</TotalTime>
  <Words>4003</Words>
  <PresentationFormat>Custom</PresentationFormat>
  <Paragraphs>514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2013-08-27T05:47:15Z</cp:lastPrinted>
  <dcterms:created xsi:type="dcterms:W3CDTF">2013-05-31T23:14:39Z</dcterms:created>
  <dcterms:modified xsi:type="dcterms:W3CDTF">2020-05-01T12:52:09Z</dcterms:modified>
</cp:coreProperties>
</file>