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5" r:id="rId3"/>
    <p:sldMasterId id="2147483687" r:id="rId4"/>
    <p:sldMasterId id="2147483699" r:id="rId5"/>
    <p:sldMasterId id="2147483712" r:id="rId6"/>
  </p:sldMasterIdLst>
  <p:notesMasterIdLst>
    <p:notesMasterId r:id="rId33"/>
  </p:notesMasterIdLst>
  <p:sldIdLst>
    <p:sldId id="256" r:id="rId7"/>
    <p:sldId id="257" r:id="rId8"/>
    <p:sldId id="258" r:id="rId9"/>
    <p:sldId id="266" r:id="rId10"/>
    <p:sldId id="267" r:id="rId11"/>
    <p:sldId id="269" r:id="rId12"/>
    <p:sldId id="268" r:id="rId13"/>
    <p:sldId id="271" r:id="rId14"/>
    <p:sldId id="278" r:id="rId15"/>
    <p:sldId id="287" r:id="rId16"/>
    <p:sldId id="277" r:id="rId17"/>
    <p:sldId id="288" r:id="rId18"/>
    <p:sldId id="290" r:id="rId19"/>
    <p:sldId id="291" r:id="rId20"/>
    <p:sldId id="292" r:id="rId21"/>
    <p:sldId id="301" r:id="rId22"/>
    <p:sldId id="302" r:id="rId23"/>
    <p:sldId id="295" r:id="rId24"/>
    <p:sldId id="304" r:id="rId25"/>
    <p:sldId id="305" r:id="rId26"/>
    <p:sldId id="284" r:id="rId27"/>
    <p:sldId id="283" r:id="rId28"/>
    <p:sldId id="282" r:id="rId29"/>
    <p:sldId id="262" r:id="rId30"/>
    <p:sldId id="309" r:id="rId31"/>
    <p:sldId id="308" r:id="rId32"/>
  </p:sldIdLst>
  <p:sldSz cx="18288000" cy="10287000"/>
  <p:notesSz cx="6858000" cy="9144000"/>
  <p:embeddedFontLst>
    <p:embeddedFont>
      <p:font typeface="Abril Fatface" panose="02000503000000020003" pitchFamily="2" charset="0"/>
      <p:regular r:id="rId34"/>
    </p:embeddedFon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Lato" panose="020F0502020204030203" pitchFamily="34" charset="0"/>
      <p:regular r:id="rId41"/>
      <p:bold r:id="rId42"/>
      <p:italic r:id="rId43"/>
      <p:boldItalic r:id="rId44"/>
    </p:embeddedFont>
    <p:embeddedFont>
      <p:font typeface="Lucida Sans Unicode" panose="020B0602030504020204" pitchFamily="34" charset="0"/>
      <p:regular r:id="rId45"/>
    </p:embeddedFont>
    <p:embeddedFont>
      <p:font typeface="Segoe UI" panose="020B0502040204020203" pitchFamily="34" charset="0"/>
      <p:regular r:id="rId46"/>
      <p:bold r:id="rId47"/>
      <p:italic r:id="rId48"/>
      <p:boldItalic r:id="rId49"/>
    </p:embeddedFont>
    <p:embeddedFont>
      <p:font typeface="Verdana" panose="020B0604030504040204" pitchFamily="34" charset="0"/>
      <p:regular r:id="rId50"/>
      <p:bold r:id="rId51"/>
      <p:italic r:id="rId52"/>
      <p:boldItalic r:id="rId53"/>
    </p:embeddedFont>
    <p:embeddedFont>
      <p:font typeface="Wingdings 2" panose="05020102010507070707" pitchFamily="18" charset="2"/>
      <p:regular r:id="rId54"/>
    </p:embeddedFont>
    <p:embeddedFont>
      <p:font typeface="Wingdings 3" panose="05040102010807070707" pitchFamily="18" charset="2"/>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E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2E9765-EBAA-4387-8BCD-A8B874EDFC48}" v="723" dt="2022-07-28T08:08:34.312"/>
  </p1510:revLst>
</p1510:revInfo>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Kiểu Trung bình 3 - Màu chủ đề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5" autoAdjust="0"/>
    <p:restoredTop sz="94622" autoAdjust="0"/>
  </p:normalViewPr>
  <p:slideViewPr>
    <p:cSldViewPr>
      <p:cViewPr varScale="1">
        <p:scale>
          <a:sx n="44" d="100"/>
          <a:sy n="44" d="100"/>
        </p:scale>
        <p:origin x="67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6.fntdata"/><Relationship Id="rId21" Type="http://schemas.openxmlformats.org/officeDocument/2006/relationships/slide" Target="slides/slide15.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theme" Target="theme/theme1.xml"/><Relationship Id="rId5" Type="http://schemas.openxmlformats.org/officeDocument/2006/relationships/slideMaster" Target="slideMasters/slideMaster5.xml"/><Relationship Id="rId61" Type="http://schemas.microsoft.com/office/2015/10/relationships/revisionInfo" Target="revisionInfo.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font" Target="fonts/font18.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font" Target="fonts/font8.fntdata"/><Relationship Id="rId54"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font" Target="fonts/font11.fntdata"/><Relationship Id="rId52" Type="http://schemas.openxmlformats.org/officeDocument/2006/relationships/font" Target="fonts/font19.fntdata"/><Relationship Id="rId60"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ỳnh G.W.J" userId="71a0d11f713b1113" providerId="LiveId" clId="{942E9765-EBAA-4387-8BCD-A8B874EDFC48}"/>
    <pc:docChg chg="undo custSel addSld delSld modSld sldOrd delMainMaster modMainMaster">
      <pc:chgData name="Quỳnh G.W.J" userId="71a0d11f713b1113" providerId="LiveId" clId="{942E9765-EBAA-4387-8BCD-A8B874EDFC48}" dt="2022-07-28T08:07:57.245" v="2206" actId="1076"/>
      <pc:docMkLst>
        <pc:docMk/>
      </pc:docMkLst>
      <pc:sldChg chg="delSp modSp mod setBg">
        <pc:chgData name="Quỳnh G.W.J" userId="71a0d11f713b1113" providerId="LiveId" clId="{942E9765-EBAA-4387-8BCD-A8B874EDFC48}" dt="2022-07-28T06:49:07.393" v="430"/>
        <pc:sldMkLst>
          <pc:docMk/>
          <pc:sldMk cId="0" sldId="256"/>
        </pc:sldMkLst>
        <pc:spChg chg="del mod">
          <ac:chgData name="Quỳnh G.W.J" userId="71a0d11f713b1113" providerId="LiveId" clId="{942E9765-EBAA-4387-8BCD-A8B874EDFC48}" dt="2022-07-28T06:14:25.664" v="37"/>
          <ac:spMkLst>
            <pc:docMk/>
            <pc:sldMk cId="0" sldId="256"/>
            <ac:spMk id="22" creationId="{00000000-0000-0000-0000-000000000000}"/>
          </ac:spMkLst>
        </pc:spChg>
        <pc:spChg chg="mod">
          <ac:chgData name="Quỳnh G.W.J" userId="71a0d11f713b1113" providerId="LiveId" clId="{942E9765-EBAA-4387-8BCD-A8B874EDFC48}" dt="2022-07-28T06:14:24.253" v="35" actId="20577"/>
          <ac:spMkLst>
            <pc:docMk/>
            <pc:sldMk cId="0" sldId="256"/>
            <ac:spMk id="23" creationId="{00000000-0000-0000-0000-000000000000}"/>
          </ac:spMkLst>
        </pc:spChg>
        <pc:picChg chg="mod">
          <ac:chgData name="Quỳnh G.W.J" userId="71a0d11f713b1113" providerId="LiveId" clId="{942E9765-EBAA-4387-8BCD-A8B874EDFC48}" dt="2022-07-28T06:13:42.897" v="20" actId="1076"/>
          <ac:picMkLst>
            <pc:docMk/>
            <pc:sldMk cId="0" sldId="256"/>
            <ac:picMk id="20" creationId="{00000000-0000-0000-0000-000000000000}"/>
          </ac:picMkLst>
        </pc:picChg>
      </pc:sldChg>
      <pc:sldChg chg="addSp modSp mod setBg">
        <pc:chgData name="Quỳnh G.W.J" userId="71a0d11f713b1113" providerId="LiveId" clId="{942E9765-EBAA-4387-8BCD-A8B874EDFC48}" dt="2022-07-28T06:49:07.393" v="430"/>
        <pc:sldMkLst>
          <pc:docMk/>
          <pc:sldMk cId="0" sldId="257"/>
        </pc:sldMkLst>
        <pc:spChg chg="mod">
          <ac:chgData name="Quỳnh G.W.J" userId="71a0d11f713b1113" providerId="LiveId" clId="{942E9765-EBAA-4387-8BCD-A8B874EDFC48}" dt="2022-07-28T06:43:03.825" v="340" actId="404"/>
          <ac:spMkLst>
            <pc:docMk/>
            <pc:sldMk cId="0" sldId="257"/>
            <ac:spMk id="10" creationId="{00000000-0000-0000-0000-000000000000}"/>
          </ac:spMkLst>
        </pc:spChg>
        <pc:picChg chg="mod">
          <ac:chgData name="Quỳnh G.W.J" userId="71a0d11f713b1113" providerId="LiveId" clId="{942E9765-EBAA-4387-8BCD-A8B874EDFC48}" dt="2022-07-28T06:17:51.276" v="100" actId="14100"/>
          <ac:picMkLst>
            <pc:docMk/>
            <pc:sldMk cId="0" sldId="257"/>
            <ac:picMk id="2" creationId="{00000000-0000-0000-0000-000000000000}"/>
          </ac:picMkLst>
        </pc:picChg>
        <pc:picChg chg="mod">
          <ac:chgData name="Quỳnh G.W.J" userId="71a0d11f713b1113" providerId="LiveId" clId="{942E9765-EBAA-4387-8BCD-A8B874EDFC48}" dt="2022-07-28T06:15:38.387" v="44" actId="14100"/>
          <ac:picMkLst>
            <pc:docMk/>
            <pc:sldMk cId="0" sldId="257"/>
            <ac:picMk id="6" creationId="{00000000-0000-0000-0000-000000000000}"/>
          </ac:picMkLst>
        </pc:picChg>
        <pc:picChg chg="add mod">
          <ac:chgData name="Quỳnh G.W.J" userId="71a0d11f713b1113" providerId="LiveId" clId="{942E9765-EBAA-4387-8BCD-A8B874EDFC48}" dt="2022-07-28T06:17:51.276" v="100" actId="14100"/>
          <ac:picMkLst>
            <pc:docMk/>
            <pc:sldMk cId="0" sldId="257"/>
            <ac:picMk id="11" creationId="{73A6CF9B-DECC-C8E8-62E1-92280C775DCE}"/>
          </ac:picMkLst>
        </pc:picChg>
      </pc:sldChg>
      <pc:sldChg chg="addSp delSp modSp mod setBg modAnim">
        <pc:chgData name="Quỳnh G.W.J" userId="71a0d11f713b1113" providerId="LiveId" clId="{942E9765-EBAA-4387-8BCD-A8B874EDFC48}" dt="2022-07-28T07:16:45.378" v="1216"/>
        <pc:sldMkLst>
          <pc:docMk/>
          <pc:sldMk cId="0" sldId="258"/>
        </pc:sldMkLst>
        <pc:spChg chg="add del">
          <ac:chgData name="Quỳnh G.W.J" userId="71a0d11f713b1113" providerId="LiveId" clId="{942E9765-EBAA-4387-8BCD-A8B874EDFC48}" dt="2022-07-28T06:29:43.197" v="164" actId="478"/>
          <ac:spMkLst>
            <pc:docMk/>
            <pc:sldMk cId="0" sldId="258"/>
            <ac:spMk id="3" creationId="{00000000-0000-0000-0000-000000000000}"/>
          </ac:spMkLst>
        </pc:spChg>
        <pc:spChg chg="add del">
          <ac:chgData name="Quỳnh G.W.J" userId="71a0d11f713b1113" providerId="LiveId" clId="{942E9765-EBAA-4387-8BCD-A8B874EDFC48}" dt="2022-07-28T06:29:43.197" v="164" actId="478"/>
          <ac:spMkLst>
            <pc:docMk/>
            <pc:sldMk cId="0" sldId="258"/>
            <ac:spMk id="8" creationId="{00000000-0000-0000-0000-000000000000}"/>
          </ac:spMkLst>
        </pc:spChg>
        <pc:spChg chg="add del">
          <ac:chgData name="Quỳnh G.W.J" userId="71a0d11f713b1113" providerId="LiveId" clId="{942E9765-EBAA-4387-8BCD-A8B874EDFC48}" dt="2022-07-28T06:29:43.197" v="164" actId="478"/>
          <ac:spMkLst>
            <pc:docMk/>
            <pc:sldMk cId="0" sldId="258"/>
            <ac:spMk id="9" creationId="{00000000-0000-0000-0000-000000000000}"/>
          </ac:spMkLst>
        </pc:spChg>
        <pc:spChg chg="add del">
          <ac:chgData name="Quỳnh G.W.J" userId="71a0d11f713b1113" providerId="LiveId" clId="{942E9765-EBAA-4387-8BCD-A8B874EDFC48}" dt="2022-07-28T06:29:43.197" v="164" actId="478"/>
          <ac:spMkLst>
            <pc:docMk/>
            <pc:sldMk cId="0" sldId="258"/>
            <ac:spMk id="10" creationId="{00000000-0000-0000-0000-000000000000}"/>
          </ac:spMkLst>
        </pc:spChg>
        <pc:spChg chg="add del">
          <ac:chgData name="Quỳnh G.W.J" userId="71a0d11f713b1113" providerId="LiveId" clId="{942E9765-EBAA-4387-8BCD-A8B874EDFC48}" dt="2022-07-28T06:29:43.197" v="164" actId="478"/>
          <ac:spMkLst>
            <pc:docMk/>
            <pc:sldMk cId="0" sldId="258"/>
            <ac:spMk id="11" creationId="{00000000-0000-0000-0000-000000000000}"/>
          </ac:spMkLst>
        </pc:spChg>
        <pc:spChg chg="add del">
          <ac:chgData name="Quỳnh G.W.J" userId="71a0d11f713b1113" providerId="LiveId" clId="{942E9765-EBAA-4387-8BCD-A8B874EDFC48}" dt="2022-07-28T06:29:43.197" v="164" actId="478"/>
          <ac:spMkLst>
            <pc:docMk/>
            <pc:sldMk cId="0" sldId="258"/>
            <ac:spMk id="12" creationId="{00000000-0000-0000-0000-000000000000}"/>
          </ac:spMkLst>
        </pc:spChg>
        <pc:spChg chg="add del">
          <ac:chgData name="Quỳnh G.W.J" userId="71a0d11f713b1113" providerId="LiveId" clId="{942E9765-EBAA-4387-8BCD-A8B874EDFC48}" dt="2022-07-28T06:29:43.197" v="164" actId="478"/>
          <ac:spMkLst>
            <pc:docMk/>
            <pc:sldMk cId="0" sldId="258"/>
            <ac:spMk id="13" creationId="{00000000-0000-0000-0000-000000000000}"/>
          </ac:spMkLst>
        </pc:spChg>
        <pc:spChg chg="add mod">
          <ac:chgData name="Quỳnh G.W.J" userId="71a0d11f713b1113" providerId="LiveId" clId="{942E9765-EBAA-4387-8BCD-A8B874EDFC48}" dt="2022-07-28T06:47:15.198" v="369" actId="122"/>
          <ac:spMkLst>
            <pc:docMk/>
            <pc:sldMk cId="0" sldId="258"/>
            <ac:spMk id="21" creationId="{77531D09-D772-2573-737E-5BD2FA748E1C}"/>
          </ac:spMkLst>
        </pc:spChg>
        <pc:spChg chg="add del mod">
          <ac:chgData name="Quỳnh G.W.J" userId="71a0d11f713b1113" providerId="LiveId" clId="{942E9765-EBAA-4387-8BCD-A8B874EDFC48}" dt="2022-07-28T06:43:18.115" v="345" actId="478"/>
          <ac:spMkLst>
            <pc:docMk/>
            <pc:sldMk cId="0" sldId="258"/>
            <ac:spMk id="23" creationId="{D1074499-9BE8-96B2-FB6C-F34E82076730}"/>
          </ac:spMkLst>
        </pc:spChg>
        <pc:spChg chg="add mod">
          <ac:chgData name="Quỳnh G.W.J" userId="71a0d11f713b1113" providerId="LiveId" clId="{942E9765-EBAA-4387-8BCD-A8B874EDFC48}" dt="2022-07-28T07:16:45.378" v="1216"/>
          <ac:spMkLst>
            <pc:docMk/>
            <pc:sldMk cId="0" sldId="258"/>
            <ac:spMk id="24" creationId="{5F25DC7F-168A-5BD2-44A6-6CA90003350C}"/>
          </ac:spMkLst>
        </pc:spChg>
        <pc:graphicFrameChg chg="add del mod">
          <ac:chgData name="Quỳnh G.W.J" userId="71a0d11f713b1113" providerId="LiveId" clId="{942E9765-EBAA-4387-8BCD-A8B874EDFC48}" dt="2022-07-28T06:29:53.451" v="169" actId="478"/>
          <ac:graphicFrameMkLst>
            <pc:docMk/>
            <pc:sldMk cId="0" sldId="258"/>
            <ac:graphicFrameMk id="17" creationId="{A204E053-E662-1802-B0FC-901FA6F5F68A}"/>
          </ac:graphicFrameMkLst>
        </pc:graphicFrameChg>
        <pc:picChg chg="add del mod">
          <ac:chgData name="Quỳnh G.W.J" userId="71a0d11f713b1113" providerId="LiveId" clId="{942E9765-EBAA-4387-8BCD-A8B874EDFC48}" dt="2022-07-28T06:30:09.184" v="174" actId="478"/>
          <ac:picMkLst>
            <pc:docMk/>
            <pc:sldMk cId="0" sldId="258"/>
            <ac:picMk id="2" creationId="{00000000-0000-0000-0000-000000000000}"/>
          </ac:picMkLst>
        </pc:picChg>
        <pc:picChg chg="add del">
          <ac:chgData name="Quỳnh G.W.J" userId="71a0d11f713b1113" providerId="LiveId" clId="{942E9765-EBAA-4387-8BCD-A8B874EDFC48}" dt="2022-07-28T06:29:43.197" v="164" actId="478"/>
          <ac:picMkLst>
            <pc:docMk/>
            <pc:sldMk cId="0" sldId="258"/>
            <ac:picMk id="4" creationId="{00000000-0000-0000-0000-000000000000}"/>
          </ac:picMkLst>
        </pc:picChg>
        <pc:picChg chg="add del">
          <ac:chgData name="Quỳnh G.W.J" userId="71a0d11f713b1113" providerId="LiveId" clId="{942E9765-EBAA-4387-8BCD-A8B874EDFC48}" dt="2022-07-28T06:29:43.197" v="164" actId="478"/>
          <ac:picMkLst>
            <pc:docMk/>
            <pc:sldMk cId="0" sldId="258"/>
            <ac:picMk id="5" creationId="{00000000-0000-0000-0000-000000000000}"/>
          </ac:picMkLst>
        </pc:picChg>
        <pc:picChg chg="add del">
          <ac:chgData name="Quỳnh G.W.J" userId="71a0d11f713b1113" providerId="LiveId" clId="{942E9765-EBAA-4387-8BCD-A8B874EDFC48}" dt="2022-07-28T06:29:43.197" v="164" actId="478"/>
          <ac:picMkLst>
            <pc:docMk/>
            <pc:sldMk cId="0" sldId="258"/>
            <ac:picMk id="6" creationId="{00000000-0000-0000-0000-000000000000}"/>
          </ac:picMkLst>
        </pc:picChg>
        <pc:picChg chg="add del">
          <ac:chgData name="Quỳnh G.W.J" userId="71a0d11f713b1113" providerId="LiveId" clId="{942E9765-EBAA-4387-8BCD-A8B874EDFC48}" dt="2022-07-28T06:29:43.197" v="164" actId="478"/>
          <ac:picMkLst>
            <pc:docMk/>
            <pc:sldMk cId="0" sldId="258"/>
            <ac:picMk id="7" creationId="{00000000-0000-0000-0000-000000000000}"/>
          </ac:picMkLst>
        </pc:picChg>
        <pc:picChg chg="add del">
          <ac:chgData name="Quỳnh G.W.J" userId="71a0d11f713b1113" providerId="LiveId" clId="{942E9765-EBAA-4387-8BCD-A8B874EDFC48}" dt="2022-07-28T06:29:43.197" v="164" actId="478"/>
          <ac:picMkLst>
            <pc:docMk/>
            <pc:sldMk cId="0" sldId="258"/>
            <ac:picMk id="14" creationId="{00000000-0000-0000-0000-000000000000}"/>
          </ac:picMkLst>
        </pc:picChg>
        <pc:picChg chg="add del">
          <ac:chgData name="Quỳnh G.W.J" userId="71a0d11f713b1113" providerId="LiveId" clId="{942E9765-EBAA-4387-8BCD-A8B874EDFC48}" dt="2022-07-28T06:29:43.197" v="164" actId="478"/>
          <ac:picMkLst>
            <pc:docMk/>
            <pc:sldMk cId="0" sldId="258"/>
            <ac:picMk id="15" creationId="{00000000-0000-0000-0000-000000000000}"/>
          </ac:picMkLst>
        </pc:picChg>
        <pc:picChg chg="add del">
          <ac:chgData name="Quỳnh G.W.J" userId="71a0d11f713b1113" providerId="LiveId" clId="{942E9765-EBAA-4387-8BCD-A8B874EDFC48}" dt="2022-07-28T06:29:43.197" v="164" actId="478"/>
          <ac:picMkLst>
            <pc:docMk/>
            <pc:sldMk cId="0" sldId="258"/>
            <ac:picMk id="16" creationId="{00000000-0000-0000-0000-000000000000}"/>
          </ac:picMkLst>
        </pc:picChg>
        <pc:picChg chg="add mod">
          <ac:chgData name="Quỳnh G.W.J" userId="71a0d11f713b1113" providerId="LiveId" clId="{942E9765-EBAA-4387-8BCD-A8B874EDFC48}" dt="2022-07-28T06:43:12.258" v="343" actId="14100"/>
          <ac:picMkLst>
            <pc:docMk/>
            <pc:sldMk cId="0" sldId="258"/>
            <ac:picMk id="1025" creationId="{6D41A524-10ED-80B8-DD63-9576B4364B52}"/>
          </ac:picMkLst>
        </pc:picChg>
        <pc:picChg chg="add mod">
          <ac:chgData name="Quỳnh G.W.J" userId="71a0d11f713b1113" providerId="LiveId" clId="{942E9765-EBAA-4387-8BCD-A8B874EDFC48}" dt="2022-07-28T06:43:09.339" v="342" actId="14100"/>
          <ac:picMkLst>
            <pc:docMk/>
            <pc:sldMk cId="0" sldId="258"/>
            <ac:picMk id="1026" creationId="{7ABE8E6A-9D71-ED3D-6392-40D10EB256F5}"/>
          </ac:picMkLst>
        </pc:picChg>
      </pc:sldChg>
      <pc:sldChg chg="addSp delSp modSp del mod setBg">
        <pc:chgData name="Quỳnh G.W.J" userId="71a0d11f713b1113" providerId="LiveId" clId="{942E9765-EBAA-4387-8BCD-A8B874EDFC48}" dt="2022-07-28T07:57:51.138" v="1790" actId="47"/>
        <pc:sldMkLst>
          <pc:docMk/>
          <pc:sldMk cId="0" sldId="259"/>
        </pc:sldMkLst>
        <pc:spChg chg="del">
          <ac:chgData name="Quỳnh G.W.J" userId="71a0d11f713b1113" providerId="LiveId" clId="{942E9765-EBAA-4387-8BCD-A8B874EDFC48}" dt="2022-07-28T06:41:37.536" v="326" actId="478"/>
          <ac:spMkLst>
            <pc:docMk/>
            <pc:sldMk cId="0" sldId="259"/>
            <ac:spMk id="8" creationId="{00000000-0000-0000-0000-000000000000}"/>
          </ac:spMkLst>
        </pc:spChg>
        <pc:spChg chg="del">
          <ac:chgData name="Quỳnh G.W.J" userId="71a0d11f713b1113" providerId="LiveId" clId="{942E9765-EBAA-4387-8BCD-A8B874EDFC48}" dt="2022-07-28T06:41:37.536" v="326" actId="478"/>
          <ac:spMkLst>
            <pc:docMk/>
            <pc:sldMk cId="0" sldId="259"/>
            <ac:spMk id="9" creationId="{00000000-0000-0000-0000-000000000000}"/>
          </ac:spMkLst>
        </pc:spChg>
        <pc:graphicFrameChg chg="add del mod">
          <ac:chgData name="Quỳnh G.W.J" userId="71a0d11f713b1113" providerId="LiveId" clId="{942E9765-EBAA-4387-8BCD-A8B874EDFC48}" dt="2022-07-28T07:57:48.326" v="1788" actId="478"/>
          <ac:graphicFrameMkLst>
            <pc:docMk/>
            <pc:sldMk cId="0" sldId="259"/>
            <ac:graphicFrameMk id="11" creationId="{B202495F-FC8F-9622-6C16-E1BBAF48D863}"/>
          </ac:graphicFrameMkLst>
        </pc:graphicFrameChg>
        <pc:picChg chg="del">
          <ac:chgData name="Quỳnh G.W.J" userId="71a0d11f713b1113" providerId="LiveId" clId="{942E9765-EBAA-4387-8BCD-A8B874EDFC48}" dt="2022-07-28T06:41:37.536" v="326" actId="478"/>
          <ac:picMkLst>
            <pc:docMk/>
            <pc:sldMk cId="0" sldId="259"/>
            <ac:picMk id="2" creationId="{00000000-0000-0000-0000-000000000000}"/>
          </ac:picMkLst>
        </pc:picChg>
        <pc:picChg chg="del">
          <ac:chgData name="Quỳnh G.W.J" userId="71a0d11f713b1113" providerId="LiveId" clId="{942E9765-EBAA-4387-8BCD-A8B874EDFC48}" dt="2022-07-28T06:41:37.536" v="326" actId="478"/>
          <ac:picMkLst>
            <pc:docMk/>
            <pc:sldMk cId="0" sldId="259"/>
            <ac:picMk id="3" creationId="{00000000-0000-0000-0000-000000000000}"/>
          </ac:picMkLst>
        </pc:picChg>
        <pc:picChg chg="del">
          <ac:chgData name="Quỳnh G.W.J" userId="71a0d11f713b1113" providerId="LiveId" clId="{942E9765-EBAA-4387-8BCD-A8B874EDFC48}" dt="2022-07-28T06:41:37.536" v="326" actId="478"/>
          <ac:picMkLst>
            <pc:docMk/>
            <pc:sldMk cId="0" sldId="259"/>
            <ac:picMk id="4" creationId="{00000000-0000-0000-0000-000000000000}"/>
          </ac:picMkLst>
        </pc:picChg>
        <pc:picChg chg="del">
          <ac:chgData name="Quỳnh G.W.J" userId="71a0d11f713b1113" providerId="LiveId" clId="{942E9765-EBAA-4387-8BCD-A8B874EDFC48}" dt="2022-07-28T06:41:37.536" v="326" actId="478"/>
          <ac:picMkLst>
            <pc:docMk/>
            <pc:sldMk cId="0" sldId="259"/>
            <ac:picMk id="5" creationId="{00000000-0000-0000-0000-000000000000}"/>
          </ac:picMkLst>
        </pc:picChg>
        <pc:picChg chg="del">
          <ac:chgData name="Quỳnh G.W.J" userId="71a0d11f713b1113" providerId="LiveId" clId="{942E9765-EBAA-4387-8BCD-A8B874EDFC48}" dt="2022-07-28T06:41:37.536" v="326" actId="478"/>
          <ac:picMkLst>
            <pc:docMk/>
            <pc:sldMk cId="0" sldId="259"/>
            <ac:picMk id="6" creationId="{00000000-0000-0000-0000-000000000000}"/>
          </ac:picMkLst>
        </pc:picChg>
        <pc:picChg chg="del">
          <ac:chgData name="Quỳnh G.W.J" userId="71a0d11f713b1113" providerId="LiveId" clId="{942E9765-EBAA-4387-8BCD-A8B874EDFC48}" dt="2022-07-28T06:41:37.536" v="326" actId="478"/>
          <ac:picMkLst>
            <pc:docMk/>
            <pc:sldMk cId="0" sldId="259"/>
            <ac:picMk id="7" creationId="{00000000-0000-0000-0000-000000000000}"/>
          </ac:picMkLst>
        </pc:picChg>
        <pc:picChg chg="del">
          <ac:chgData name="Quỳnh G.W.J" userId="71a0d11f713b1113" providerId="LiveId" clId="{942E9765-EBAA-4387-8BCD-A8B874EDFC48}" dt="2022-07-28T06:41:37.536" v="326" actId="478"/>
          <ac:picMkLst>
            <pc:docMk/>
            <pc:sldMk cId="0" sldId="259"/>
            <ac:picMk id="10" creationId="{00000000-0000-0000-0000-000000000000}"/>
          </ac:picMkLst>
        </pc:picChg>
        <pc:picChg chg="add del mod">
          <ac:chgData name="Quỳnh G.W.J" userId="71a0d11f713b1113" providerId="LiveId" clId="{942E9765-EBAA-4387-8BCD-A8B874EDFC48}" dt="2022-07-28T07:57:50.335" v="1789" actId="478"/>
          <ac:picMkLst>
            <pc:docMk/>
            <pc:sldMk cId="0" sldId="259"/>
            <ac:picMk id="12" creationId="{06F6084A-09B5-5EDC-5F98-E1D82520216D}"/>
          </ac:picMkLst>
        </pc:picChg>
        <pc:picChg chg="add del mod">
          <ac:chgData name="Quỳnh G.W.J" userId="71a0d11f713b1113" providerId="LiveId" clId="{942E9765-EBAA-4387-8BCD-A8B874EDFC48}" dt="2022-07-28T07:57:50.335" v="1789" actId="478"/>
          <ac:picMkLst>
            <pc:docMk/>
            <pc:sldMk cId="0" sldId="259"/>
            <ac:picMk id="13" creationId="{18DBC16E-5634-5DA8-7BB6-11B8F58AF9EE}"/>
          </ac:picMkLst>
        </pc:picChg>
        <pc:picChg chg="add del mod">
          <ac:chgData name="Quỳnh G.W.J" userId="71a0d11f713b1113" providerId="LiveId" clId="{942E9765-EBAA-4387-8BCD-A8B874EDFC48}" dt="2022-07-28T07:57:50.335" v="1789" actId="478"/>
          <ac:picMkLst>
            <pc:docMk/>
            <pc:sldMk cId="0" sldId="259"/>
            <ac:picMk id="14" creationId="{713C2B20-B3E6-E535-6CA5-3FCE46AB32D6}"/>
          </ac:picMkLst>
        </pc:picChg>
      </pc:sldChg>
      <pc:sldChg chg="addSp delSp modSp add del mod ord delAnim">
        <pc:chgData name="Quỳnh G.W.J" userId="71a0d11f713b1113" providerId="LiveId" clId="{942E9765-EBAA-4387-8BCD-A8B874EDFC48}" dt="2022-07-28T07:56:40.391" v="1764" actId="47"/>
        <pc:sldMkLst>
          <pc:docMk/>
          <pc:sldMk cId="0" sldId="260"/>
        </pc:sldMkLst>
        <pc:spChg chg="mod">
          <ac:chgData name="Quỳnh G.W.J" userId="71a0d11f713b1113" providerId="LiveId" clId="{942E9765-EBAA-4387-8BCD-A8B874EDFC48}" dt="2022-07-28T06:20:06.071" v="156" actId="2711"/>
          <ac:spMkLst>
            <pc:docMk/>
            <pc:sldMk cId="0" sldId="260"/>
            <ac:spMk id="9" creationId="{00000000-0000-0000-0000-000000000000}"/>
          </ac:spMkLst>
        </pc:spChg>
        <pc:spChg chg="del mod">
          <ac:chgData name="Quỳnh G.W.J" userId="71a0d11f713b1113" providerId="LiveId" clId="{942E9765-EBAA-4387-8BCD-A8B874EDFC48}" dt="2022-07-28T06:19:57.954" v="148" actId="478"/>
          <ac:spMkLst>
            <pc:docMk/>
            <pc:sldMk cId="0" sldId="260"/>
            <ac:spMk id="10" creationId="{00000000-0000-0000-0000-000000000000}"/>
          </ac:spMkLst>
        </pc:spChg>
        <pc:spChg chg="mod">
          <ac:chgData name="Quỳnh G.W.J" userId="71a0d11f713b1113" providerId="LiveId" clId="{942E9765-EBAA-4387-8BCD-A8B874EDFC48}" dt="2022-07-28T06:19:41.625" v="144" actId="1076"/>
          <ac:spMkLst>
            <pc:docMk/>
            <pc:sldMk cId="0" sldId="260"/>
            <ac:spMk id="11" creationId="{00000000-0000-0000-0000-000000000000}"/>
          </ac:spMkLst>
        </pc:spChg>
        <pc:spChg chg="del mod">
          <ac:chgData name="Quỳnh G.W.J" userId="71a0d11f713b1113" providerId="LiveId" clId="{942E9765-EBAA-4387-8BCD-A8B874EDFC48}" dt="2022-07-28T06:20:10.643" v="157" actId="478"/>
          <ac:spMkLst>
            <pc:docMk/>
            <pc:sldMk cId="0" sldId="260"/>
            <ac:spMk id="12" creationId="{00000000-0000-0000-0000-000000000000}"/>
          </ac:spMkLst>
        </pc:spChg>
        <pc:spChg chg="mod">
          <ac:chgData name="Quỳnh G.W.J" userId="71a0d11f713b1113" providerId="LiveId" clId="{942E9765-EBAA-4387-8BCD-A8B874EDFC48}" dt="2022-07-28T06:19:41.625" v="144" actId="1076"/>
          <ac:spMkLst>
            <pc:docMk/>
            <pc:sldMk cId="0" sldId="260"/>
            <ac:spMk id="13" creationId="{00000000-0000-0000-0000-000000000000}"/>
          </ac:spMkLst>
        </pc:spChg>
        <pc:spChg chg="mod">
          <ac:chgData name="Quỳnh G.W.J" userId="71a0d11f713b1113" providerId="LiveId" clId="{942E9765-EBAA-4387-8BCD-A8B874EDFC48}" dt="2022-07-28T06:19:41.625" v="144" actId="1076"/>
          <ac:spMkLst>
            <pc:docMk/>
            <pc:sldMk cId="0" sldId="260"/>
            <ac:spMk id="14" creationId="{00000000-0000-0000-0000-000000000000}"/>
          </ac:spMkLst>
        </pc:spChg>
        <pc:spChg chg="mod">
          <ac:chgData name="Quỳnh G.W.J" userId="71a0d11f713b1113" providerId="LiveId" clId="{942E9765-EBAA-4387-8BCD-A8B874EDFC48}" dt="2022-07-28T06:19:41.625" v="144" actId="1076"/>
          <ac:spMkLst>
            <pc:docMk/>
            <pc:sldMk cId="0" sldId="260"/>
            <ac:spMk id="15" creationId="{00000000-0000-0000-0000-000000000000}"/>
          </ac:spMkLst>
        </pc:spChg>
        <pc:spChg chg="mod">
          <ac:chgData name="Quỳnh G.W.J" userId="71a0d11f713b1113" providerId="LiveId" clId="{942E9765-EBAA-4387-8BCD-A8B874EDFC48}" dt="2022-07-28T06:19:41.625" v="144" actId="1076"/>
          <ac:spMkLst>
            <pc:docMk/>
            <pc:sldMk cId="0" sldId="260"/>
            <ac:spMk id="16" creationId="{00000000-0000-0000-0000-000000000000}"/>
          </ac:spMkLst>
        </pc:spChg>
        <pc:spChg chg="mod">
          <ac:chgData name="Quỳnh G.W.J" userId="71a0d11f713b1113" providerId="LiveId" clId="{942E9765-EBAA-4387-8BCD-A8B874EDFC48}" dt="2022-07-28T06:19:41.625" v="144" actId="1076"/>
          <ac:spMkLst>
            <pc:docMk/>
            <pc:sldMk cId="0" sldId="260"/>
            <ac:spMk id="17" creationId="{00000000-0000-0000-0000-000000000000}"/>
          </ac:spMkLst>
        </pc:spChg>
        <pc:spChg chg="mod">
          <ac:chgData name="Quỳnh G.W.J" userId="71a0d11f713b1113" providerId="LiveId" clId="{942E9765-EBAA-4387-8BCD-A8B874EDFC48}" dt="2022-07-28T06:19:41.625" v="144" actId="1076"/>
          <ac:spMkLst>
            <pc:docMk/>
            <pc:sldMk cId="0" sldId="260"/>
            <ac:spMk id="18" creationId="{00000000-0000-0000-0000-000000000000}"/>
          </ac:spMkLst>
        </pc:spChg>
        <pc:spChg chg="mod">
          <ac:chgData name="Quỳnh G.W.J" userId="71a0d11f713b1113" providerId="LiveId" clId="{942E9765-EBAA-4387-8BCD-A8B874EDFC48}" dt="2022-07-28T06:19:41.625" v="144" actId="1076"/>
          <ac:spMkLst>
            <pc:docMk/>
            <pc:sldMk cId="0" sldId="260"/>
            <ac:spMk id="19" creationId="{00000000-0000-0000-0000-000000000000}"/>
          </ac:spMkLst>
        </pc:spChg>
        <pc:spChg chg="mod">
          <ac:chgData name="Quỳnh G.W.J" userId="71a0d11f713b1113" providerId="LiveId" clId="{942E9765-EBAA-4387-8BCD-A8B874EDFC48}" dt="2022-07-28T06:19:41.625" v="144" actId="1076"/>
          <ac:spMkLst>
            <pc:docMk/>
            <pc:sldMk cId="0" sldId="260"/>
            <ac:spMk id="20" creationId="{00000000-0000-0000-0000-000000000000}"/>
          </ac:spMkLst>
        </pc:spChg>
        <pc:spChg chg="mod">
          <ac:chgData name="Quỳnh G.W.J" userId="71a0d11f713b1113" providerId="LiveId" clId="{942E9765-EBAA-4387-8BCD-A8B874EDFC48}" dt="2022-07-28T06:19:41.625" v="144" actId="1076"/>
          <ac:spMkLst>
            <pc:docMk/>
            <pc:sldMk cId="0" sldId="260"/>
            <ac:spMk id="21" creationId="{00000000-0000-0000-0000-000000000000}"/>
          </ac:spMkLst>
        </pc:spChg>
        <pc:spChg chg="mod">
          <ac:chgData name="Quỳnh G.W.J" userId="71a0d11f713b1113" providerId="LiveId" clId="{942E9765-EBAA-4387-8BCD-A8B874EDFC48}" dt="2022-07-28T06:19:41.625" v="144" actId="1076"/>
          <ac:spMkLst>
            <pc:docMk/>
            <pc:sldMk cId="0" sldId="260"/>
            <ac:spMk id="22" creationId="{00000000-0000-0000-0000-000000000000}"/>
          </ac:spMkLst>
        </pc:spChg>
        <pc:spChg chg="mod">
          <ac:chgData name="Quỳnh G.W.J" userId="71a0d11f713b1113" providerId="LiveId" clId="{942E9765-EBAA-4387-8BCD-A8B874EDFC48}" dt="2022-07-28T06:19:41.625" v="144" actId="1076"/>
          <ac:spMkLst>
            <pc:docMk/>
            <pc:sldMk cId="0" sldId="260"/>
            <ac:spMk id="23" creationId="{00000000-0000-0000-0000-000000000000}"/>
          </ac:spMkLst>
        </pc:spChg>
        <pc:spChg chg="mod">
          <ac:chgData name="Quỳnh G.W.J" userId="71a0d11f713b1113" providerId="LiveId" clId="{942E9765-EBAA-4387-8BCD-A8B874EDFC48}" dt="2022-07-28T06:19:41.625" v="144" actId="1076"/>
          <ac:spMkLst>
            <pc:docMk/>
            <pc:sldMk cId="0" sldId="260"/>
            <ac:spMk id="24" creationId="{00000000-0000-0000-0000-000000000000}"/>
          </ac:spMkLst>
        </pc:spChg>
        <pc:spChg chg="mod">
          <ac:chgData name="Quỳnh G.W.J" userId="71a0d11f713b1113" providerId="LiveId" clId="{942E9765-EBAA-4387-8BCD-A8B874EDFC48}" dt="2022-07-28T07:33:57.435" v="1621" actId="1076"/>
          <ac:spMkLst>
            <pc:docMk/>
            <pc:sldMk cId="0" sldId="260"/>
            <ac:spMk id="24" creationId="{1BA43646-B004-4D29-8248-3EFF8A7F71BE}"/>
          </ac:spMkLst>
        </pc:spChg>
        <pc:spChg chg="mod">
          <ac:chgData name="Quỳnh G.W.J" userId="71a0d11f713b1113" providerId="LiveId" clId="{942E9765-EBAA-4387-8BCD-A8B874EDFC48}" dt="2022-07-28T07:33:42.134" v="1613" actId="1076"/>
          <ac:spMkLst>
            <pc:docMk/>
            <pc:sldMk cId="0" sldId="260"/>
            <ac:spMk id="29" creationId="{22B3443E-D130-4392-8052-8065887CCA32}"/>
          </ac:spMkLst>
        </pc:spChg>
        <pc:spChg chg="add mod">
          <ac:chgData name="Quỳnh G.W.J" userId="71a0d11f713b1113" providerId="LiveId" clId="{942E9765-EBAA-4387-8BCD-A8B874EDFC48}" dt="2022-07-28T06:19:53.913" v="147" actId="164"/>
          <ac:spMkLst>
            <pc:docMk/>
            <pc:sldMk cId="0" sldId="260"/>
            <ac:spMk id="34" creationId="{4BBCB445-32D4-9FD8-4B12-7B2436CB4267}"/>
          </ac:spMkLst>
        </pc:spChg>
        <pc:grpChg chg="del">
          <ac:chgData name="Quỳnh G.W.J" userId="71a0d11f713b1113" providerId="LiveId" clId="{942E9765-EBAA-4387-8BCD-A8B874EDFC48}" dt="2022-07-28T07:33:49.296" v="1615" actId="478"/>
          <ac:grpSpMkLst>
            <pc:docMk/>
            <pc:sldMk cId="0" sldId="260"/>
            <ac:grpSpMk id="9" creationId="{7C20A812-4231-40DD-BCF0-BF4E0B1F1DFB}"/>
          </ac:grpSpMkLst>
        </pc:grpChg>
        <pc:grpChg chg="add mod">
          <ac:chgData name="Quỳnh G.W.J" userId="71a0d11f713b1113" providerId="LiveId" clId="{942E9765-EBAA-4387-8BCD-A8B874EDFC48}" dt="2022-07-28T06:19:53.913" v="147" actId="164"/>
          <ac:grpSpMkLst>
            <pc:docMk/>
            <pc:sldMk cId="0" sldId="260"/>
            <ac:grpSpMk id="35" creationId="{DF0B1799-4938-AF48-1C1B-1ADCA83441DD}"/>
          </ac:grpSpMkLst>
        </pc:grpChg>
        <pc:grpChg chg="del">
          <ac:chgData name="Quỳnh G.W.J" userId="71a0d11f713b1113" providerId="LiveId" clId="{942E9765-EBAA-4387-8BCD-A8B874EDFC48}" dt="2022-07-28T07:33:47.262" v="1614" actId="478"/>
          <ac:grpSpMkLst>
            <pc:docMk/>
            <pc:sldMk cId="0" sldId="260"/>
            <ac:grpSpMk id="7170" creationId="{D4C22DD3-9AB3-45CC-BC8F-52B787D46693}"/>
          </ac:grpSpMkLst>
        </pc:grpChg>
        <pc:picChg chg="mod">
          <ac:chgData name="Quỳnh G.W.J" userId="71a0d11f713b1113" providerId="LiveId" clId="{942E9765-EBAA-4387-8BCD-A8B874EDFC48}" dt="2022-07-28T06:19:41.625" v="144" actId="1076"/>
          <ac:picMkLst>
            <pc:docMk/>
            <pc:sldMk cId="0" sldId="260"/>
            <ac:picMk id="2" creationId="{00000000-0000-0000-0000-000000000000}"/>
          </ac:picMkLst>
        </pc:picChg>
        <pc:picChg chg="mod">
          <ac:chgData name="Quỳnh G.W.J" userId="71a0d11f713b1113" providerId="LiveId" clId="{942E9765-EBAA-4387-8BCD-A8B874EDFC48}" dt="2022-07-28T06:19:41.625" v="144" actId="1076"/>
          <ac:picMkLst>
            <pc:docMk/>
            <pc:sldMk cId="0" sldId="260"/>
            <ac:picMk id="3" creationId="{00000000-0000-0000-0000-000000000000}"/>
          </ac:picMkLst>
        </pc:picChg>
        <pc:picChg chg="mod">
          <ac:chgData name="Quỳnh G.W.J" userId="71a0d11f713b1113" providerId="LiveId" clId="{942E9765-EBAA-4387-8BCD-A8B874EDFC48}" dt="2022-07-28T06:19:41.625" v="144" actId="1076"/>
          <ac:picMkLst>
            <pc:docMk/>
            <pc:sldMk cId="0" sldId="260"/>
            <ac:picMk id="4" creationId="{00000000-0000-0000-0000-000000000000}"/>
          </ac:picMkLst>
        </pc:picChg>
        <pc:picChg chg="mod">
          <ac:chgData name="Quỳnh G.W.J" userId="71a0d11f713b1113" providerId="LiveId" clId="{942E9765-EBAA-4387-8BCD-A8B874EDFC48}" dt="2022-07-28T06:19:41.625" v="144" actId="1076"/>
          <ac:picMkLst>
            <pc:docMk/>
            <pc:sldMk cId="0" sldId="260"/>
            <ac:picMk id="5" creationId="{00000000-0000-0000-0000-000000000000}"/>
          </ac:picMkLst>
        </pc:picChg>
        <pc:picChg chg="add del mod">
          <ac:chgData name="Quỳnh G.W.J" userId="71a0d11f713b1113" providerId="LiveId" clId="{942E9765-EBAA-4387-8BCD-A8B874EDFC48}" dt="2022-07-28T06:20:15.252" v="159" actId="478"/>
          <ac:picMkLst>
            <pc:docMk/>
            <pc:sldMk cId="0" sldId="260"/>
            <ac:picMk id="6" creationId="{00000000-0000-0000-0000-000000000000}"/>
          </ac:picMkLst>
        </pc:picChg>
        <pc:picChg chg="mod">
          <ac:chgData name="Quỳnh G.W.J" userId="71a0d11f713b1113" providerId="LiveId" clId="{942E9765-EBAA-4387-8BCD-A8B874EDFC48}" dt="2022-07-28T06:19:41.625" v="144" actId="1076"/>
          <ac:picMkLst>
            <pc:docMk/>
            <pc:sldMk cId="0" sldId="260"/>
            <ac:picMk id="7" creationId="{00000000-0000-0000-0000-000000000000}"/>
          </ac:picMkLst>
        </pc:picChg>
        <pc:picChg chg="mod">
          <ac:chgData name="Quỳnh G.W.J" userId="71a0d11f713b1113" providerId="LiveId" clId="{942E9765-EBAA-4387-8BCD-A8B874EDFC48}" dt="2022-07-28T06:19:41.625" v="144" actId="1076"/>
          <ac:picMkLst>
            <pc:docMk/>
            <pc:sldMk cId="0" sldId="260"/>
            <ac:picMk id="8" creationId="{00000000-0000-0000-0000-000000000000}"/>
          </ac:picMkLst>
        </pc:picChg>
        <pc:picChg chg="mod">
          <ac:chgData name="Quỳnh G.W.J" userId="71a0d11f713b1113" providerId="LiveId" clId="{942E9765-EBAA-4387-8BCD-A8B874EDFC48}" dt="2022-07-28T06:19:41.625" v="144" actId="1076"/>
          <ac:picMkLst>
            <pc:docMk/>
            <pc:sldMk cId="0" sldId="260"/>
            <ac:picMk id="25" creationId="{00000000-0000-0000-0000-000000000000}"/>
          </ac:picMkLst>
        </pc:picChg>
        <pc:picChg chg="mod">
          <ac:chgData name="Quỳnh G.W.J" userId="71a0d11f713b1113" providerId="LiveId" clId="{942E9765-EBAA-4387-8BCD-A8B874EDFC48}" dt="2022-07-28T06:19:41.625" v="144" actId="1076"/>
          <ac:picMkLst>
            <pc:docMk/>
            <pc:sldMk cId="0" sldId="260"/>
            <ac:picMk id="26" creationId="{00000000-0000-0000-0000-000000000000}"/>
          </ac:picMkLst>
        </pc:picChg>
        <pc:picChg chg="mod">
          <ac:chgData name="Quỳnh G.W.J" userId="71a0d11f713b1113" providerId="LiveId" clId="{942E9765-EBAA-4387-8BCD-A8B874EDFC48}" dt="2022-07-28T06:19:41.625" v="144" actId="1076"/>
          <ac:picMkLst>
            <pc:docMk/>
            <pc:sldMk cId="0" sldId="260"/>
            <ac:picMk id="27" creationId="{00000000-0000-0000-0000-000000000000}"/>
          </ac:picMkLst>
        </pc:picChg>
        <pc:picChg chg="mod">
          <ac:chgData name="Quỳnh G.W.J" userId="71a0d11f713b1113" providerId="LiveId" clId="{942E9765-EBAA-4387-8BCD-A8B874EDFC48}" dt="2022-07-28T06:19:41.625" v="144" actId="1076"/>
          <ac:picMkLst>
            <pc:docMk/>
            <pc:sldMk cId="0" sldId="260"/>
            <ac:picMk id="28" creationId="{00000000-0000-0000-0000-000000000000}"/>
          </ac:picMkLst>
        </pc:picChg>
        <pc:picChg chg="mod">
          <ac:chgData name="Quỳnh G.W.J" userId="71a0d11f713b1113" providerId="LiveId" clId="{942E9765-EBAA-4387-8BCD-A8B874EDFC48}" dt="2022-07-28T06:19:41.625" v="144" actId="1076"/>
          <ac:picMkLst>
            <pc:docMk/>
            <pc:sldMk cId="0" sldId="260"/>
            <ac:picMk id="29" creationId="{00000000-0000-0000-0000-000000000000}"/>
          </ac:picMkLst>
        </pc:picChg>
        <pc:picChg chg="mod">
          <ac:chgData name="Quỳnh G.W.J" userId="71a0d11f713b1113" providerId="LiveId" clId="{942E9765-EBAA-4387-8BCD-A8B874EDFC48}" dt="2022-07-28T06:19:41.625" v="144" actId="1076"/>
          <ac:picMkLst>
            <pc:docMk/>
            <pc:sldMk cId="0" sldId="260"/>
            <ac:picMk id="30" creationId="{00000000-0000-0000-0000-000000000000}"/>
          </ac:picMkLst>
        </pc:picChg>
        <pc:picChg chg="mod">
          <ac:chgData name="Quỳnh G.W.J" userId="71a0d11f713b1113" providerId="LiveId" clId="{942E9765-EBAA-4387-8BCD-A8B874EDFC48}" dt="2022-07-28T06:19:41.625" v="144" actId="1076"/>
          <ac:picMkLst>
            <pc:docMk/>
            <pc:sldMk cId="0" sldId="260"/>
            <ac:picMk id="31" creationId="{00000000-0000-0000-0000-000000000000}"/>
          </ac:picMkLst>
        </pc:picChg>
        <pc:picChg chg="mod">
          <ac:chgData name="Quỳnh G.W.J" userId="71a0d11f713b1113" providerId="LiveId" clId="{942E9765-EBAA-4387-8BCD-A8B874EDFC48}" dt="2022-07-28T06:19:41.625" v="144" actId="1076"/>
          <ac:picMkLst>
            <pc:docMk/>
            <pc:sldMk cId="0" sldId="260"/>
            <ac:picMk id="32" creationId="{00000000-0000-0000-0000-000000000000}"/>
          </ac:picMkLst>
        </pc:picChg>
        <pc:picChg chg="add mod">
          <ac:chgData name="Quỳnh G.W.J" userId="71a0d11f713b1113" providerId="LiveId" clId="{942E9765-EBAA-4387-8BCD-A8B874EDFC48}" dt="2022-07-28T06:19:53.913" v="147" actId="164"/>
          <ac:picMkLst>
            <pc:docMk/>
            <pc:sldMk cId="0" sldId="260"/>
            <ac:picMk id="33" creationId="{C7352780-3F73-6AE4-92AF-129F0BFD9C46}"/>
          </ac:picMkLst>
        </pc:picChg>
      </pc:sldChg>
      <pc:sldChg chg="addSp delSp modSp del mod setBg">
        <pc:chgData name="Quỳnh G.W.J" userId="71a0d11f713b1113" providerId="LiveId" clId="{942E9765-EBAA-4387-8BCD-A8B874EDFC48}" dt="2022-07-28T08:07:35.819" v="2203" actId="47"/>
        <pc:sldMkLst>
          <pc:docMk/>
          <pc:sldMk cId="0" sldId="261"/>
        </pc:sldMkLst>
        <pc:spChg chg="del">
          <ac:chgData name="Quỳnh G.W.J" userId="71a0d11f713b1113" providerId="LiveId" clId="{942E9765-EBAA-4387-8BCD-A8B874EDFC48}" dt="2022-07-28T06:42:01.093" v="328" actId="478"/>
          <ac:spMkLst>
            <pc:docMk/>
            <pc:sldMk cId="0" sldId="261"/>
            <ac:spMk id="2" creationId="{00000000-0000-0000-0000-000000000000}"/>
          </ac:spMkLst>
        </pc:spChg>
        <pc:spChg chg="del">
          <ac:chgData name="Quỳnh G.W.J" userId="71a0d11f713b1113" providerId="LiveId" clId="{942E9765-EBAA-4387-8BCD-A8B874EDFC48}" dt="2022-07-28T06:42:01.093" v="328" actId="478"/>
          <ac:spMkLst>
            <pc:docMk/>
            <pc:sldMk cId="0" sldId="261"/>
            <ac:spMk id="5" creationId="{00000000-0000-0000-0000-000000000000}"/>
          </ac:spMkLst>
        </pc:spChg>
        <pc:spChg chg="del">
          <ac:chgData name="Quỳnh G.W.J" userId="71a0d11f713b1113" providerId="LiveId" clId="{942E9765-EBAA-4387-8BCD-A8B874EDFC48}" dt="2022-07-28T06:42:01.093" v="328" actId="478"/>
          <ac:spMkLst>
            <pc:docMk/>
            <pc:sldMk cId="0" sldId="261"/>
            <ac:spMk id="6" creationId="{00000000-0000-0000-0000-000000000000}"/>
          </ac:spMkLst>
        </pc:spChg>
        <pc:spChg chg="del">
          <ac:chgData name="Quỳnh G.W.J" userId="71a0d11f713b1113" providerId="LiveId" clId="{942E9765-EBAA-4387-8BCD-A8B874EDFC48}" dt="2022-07-28T06:42:01.093" v="328" actId="478"/>
          <ac:spMkLst>
            <pc:docMk/>
            <pc:sldMk cId="0" sldId="261"/>
            <ac:spMk id="7" creationId="{00000000-0000-0000-0000-000000000000}"/>
          </ac:spMkLst>
        </pc:spChg>
        <pc:spChg chg="del">
          <ac:chgData name="Quỳnh G.W.J" userId="71a0d11f713b1113" providerId="LiveId" clId="{942E9765-EBAA-4387-8BCD-A8B874EDFC48}" dt="2022-07-28T06:42:01.093" v="328" actId="478"/>
          <ac:spMkLst>
            <pc:docMk/>
            <pc:sldMk cId="0" sldId="261"/>
            <ac:spMk id="9" creationId="{00000000-0000-0000-0000-000000000000}"/>
          </ac:spMkLst>
        </pc:spChg>
        <pc:spChg chg="del">
          <ac:chgData name="Quỳnh G.W.J" userId="71a0d11f713b1113" providerId="LiveId" clId="{942E9765-EBAA-4387-8BCD-A8B874EDFC48}" dt="2022-07-28T06:42:01.093" v="328" actId="478"/>
          <ac:spMkLst>
            <pc:docMk/>
            <pc:sldMk cId="0" sldId="261"/>
            <ac:spMk id="10" creationId="{00000000-0000-0000-0000-000000000000}"/>
          </ac:spMkLst>
        </pc:spChg>
        <pc:spChg chg="del">
          <ac:chgData name="Quỳnh G.W.J" userId="71a0d11f713b1113" providerId="LiveId" clId="{942E9765-EBAA-4387-8BCD-A8B874EDFC48}" dt="2022-07-28T06:42:01.093" v="328" actId="478"/>
          <ac:spMkLst>
            <pc:docMk/>
            <pc:sldMk cId="0" sldId="261"/>
            <ac:spMk id="11" creationId="{00000000-0000-0000-0000-000000000000}"/>
          </ac:spMkLst>
        </pc:spChg>
        <pc:spChg chg="del">
          <ac:chgData name="Quỳnh G.W.J" userId="71a0d11f713b1113" providerId="LiveId" clId="{942E9765-EBAA-4387-8BCD-A8B874EDFC48}" dt="2022-07-28T06:42:01.093" v="328" actId="478"/>
          <ac:spMkLst>
            <pc:docMk/>
            <pc:sldMk cId="0" sldId="261"/>
            <ac:spMk id="12" creationId="{00000000-0000-0000-0000-000000000000}"/>
          </ac:spMkLst>
        </pc:spChg>
        <pc:spChg chg="del">
          <ac:chgData name="Quỳnh G.W.J" userId="71a0d11f713b1113" providerId="LiveId" clId="{942E9765-EBAA-4387-8BCD-A8B874EDFC48}" dt="2022-07-28T06:42:01.093" v="328" actId="478"/>
          <ac:spMkLst>
            <pc:docMk/>
            <pc:sldMk cId="0" sldId="261"/>
            <ac:spMk id="13" creationId="{00000000-0000-0000-0000-000000000000}"/>
          </ac:spMkLst>
        </pc:spChg>
        <pc:spChg chg="add">
          <ac:chgData name="Quỳnh G.W.J" userId="71a0d11f713b1113" providerId="LiveId" clId="{942E9765-EBAA-4387-8BCD-A8B874EDFC48}" dt="2022-07-28T06:42:01.666" v="329" actId="22"/>
          <ac:spMkLst>
            <pc:docMk/>
            <pc:sldMk cId="0" sldId="261"/>
            <ac:spMk id="23" creationId="{157F7F5E-F80E-DAED-F672-8DE9BDD94719}"/>
          </ac:spMkLst>
        </pc:spChg>
        <pc:spChg chg="add mod">
          <ac:chgData name="Quỳnh G.W.J" userId="71a0d11f713b1113" providerId="LiveId" clId="{942E9765-EBAA-4387-8BCD-A8B874EDFC48}" dt="2022-07-28T06:42:10.418" v="331" actId="1076"/>
          <ac:spMkLst>
            <pc:docMk/>
            <pc:sldMk cId="0" sldId="261"/>
            <ac:spMk id="27" creationId="{82FB2775-0626-A295-97E3-8A1AB157F41E}"/>
          </ac:spMkLst>
        </pc:spChg>
        <pc:graphicFrameChg chg="add mod">
          <ac:chgData name="Quỳnh G.W.J" userId="71a0d11f713b1113" providerId="LiveId" clId="{942E9765-EBAA-4387-8BCD-A8B874EDFC48}" dt="2022-07-28T06:42:08.450" v="330"/>
          <ac:graphicFrameMkLst>
            <pc:docMk/>
            <pc:sldMk cId="0" sldId="261"/>
            <ac:graphicFrameMk id="24" creationId="{81C2FE2F-17C3-CA3C-75B1-79723BBA7731}"/>
          </ac:graphicFrameMkLst>
        </pc:graphicFrameChg>
        <pc:graphicFrameChg chg="add mod">
          <ac:chgData name="Quỳnh G.W.J" userId="71a0d11f713b1113" providerId="LiveId" clId="{942E9765-EBAA-4387-8BCD-A8B874EDFC48}" dt="2022-07-28T06:42:08.450" v="330"/>
          <ac:graphicFrameMkLst>
            <pc:docMk/>
            <pc:sldMk cId="0" sldId="261"/>
            <ac:graphicFrameMk id="25" creationId="{44510F6C-06C8-A707-81BE-A738CE724D49}"/>
          </ac:graphicFrameMkLst>
        </pc:graphicFrameChg>
        <pc:graphicFrameChg chg="add mod">
          <ac:chgData name="Quỳnh G.W.J" userId="71a0d11f713b1113" providerId="LiveId" clId="{942E9765-EBAA-4387-8BCD-A8B874EDFC48}" dt="2022-07-28T06:42:10.418" v="331" actId="1076"/>
          <ac:graphicFrameMkLst>
            <pc:docMk/>
            <pc:sldMk cId="0" sldId="261"/>
            <ac:graphicFrameMk id="26" creationId="{F0DF310C-119F-7045-C6B5-292D67BA0B1F}"/>
          </ac:graphicFrameMkLst>
        </pc:graphicFrameChg>
        <pc:picChg chg="del">
          <ac:chgData name="Quỳnh G.W.J" userId="71a0d11f713b1113" providerId="LiveId" clId="{942E9765-EBAA-4387-8BCD-A8B874EDFC48}" dt="2022-07-28T06:42:01.093" v="328" actId="478"/>
          <ac:picMkLst>
            <pc:docMk/>
            <pc:sldMk cId="0" sldId="261"/>
            <ac:picMk id="3" creationId="{00000000-0000-0000-0000-000000000000}"/>
          </ac:picMkLst>
        </pc:picChg>
        <pc:picChg chg="del">
          <ac:chgData name="Quỳnh G.W.J" userId="71a0d11f713b1113" providerId="LiveId" clId="{942E9765-EBAA-4387-8BCD-A8B874EDFC48}" dt="2022-07-28T06:42:01.093" v="328" actId="478"/>
          <ac:picMkLst>
            <pc:docMk/>
            <pc:sldMk cId="0" sldId="261"/>
            <ac:picMk id="4" creationId="{00000000-0000-0000-0000-000000000000}"/>
          </ac:picMkLst>
        </pc:picChg>
        <pc:picChg chg="del">
          <ac:chgData name="Quỳnh G.W.J" userId="71a0d11f713b1113" providerId="LiveId" clId="{942E9765-EBAA-4387-8BCD-A8B874EDFC48}" dt="2022-07-28T06:42:01.093" v="328" actId="478"/>
          <ac:picMkLst>
            <pc:docMk/>
            <pc:sldMk cId="0" sldId="261"/>
            <ac:picMk id="8" creationId="{00000000-0000-0000-0000-000000000000}"/>
          </ac:picMkLst>
        </pc:picChg>
        <pc:picChg chg="del">
          <ac:chgData name="Quỳnh G.W.J" userId="71a0d11f713b1113" providerId="LiveId" clId="{942E9765-EBAA-4387-8BCD-A8B874EDFC48}" dt="2022-07-28T06:42:01.093" v="328" actId="478"/>
          <ac:picMkLst>
            <pc:docMk/>
            <pc:sldMk cId="0" sldId="261"/>
            <ac:picMk id="14" creationId="{00000000-0000-0000-0000-000000000000}"/>
          </ac:picMkLst>
        </pc:picChg>
        <pc:picChg chg="del">
          <ac:chgData name="Quỳnh G.W.J" userId="71a0d11f713b1113" providerId="LiveId" clId="{942E9765-EBAA-4387-8BCD-A8B874EDFC48}" dt="2022-07-28T06:42:01.093" v="328" actId="478"/>
          <ac:picMkLst>
            <pc:docMk/>
            <pc:sldMk cId="0" sldId="261"/>
            <ac:picMk id="15" creationId="{00000000-0000-0000-0000-000000000000}"/>
          </ac:picMkLst>
        </pc:picChg>
        <pc:picChg chg="del">
          <ac:chgData name="Quỳnh G.W.J" userId="71a0d11f713b1113" providerId="LiveId" clId="{942E9765-EBAA-4387-8BCD-A8B874EDFC48}" dt="2022-07-28T06:42:01.093" v="328" actId="478"/>
          <ac:picMkLst>
            <pc:docMk/>
            <pc:sldMk cId="0" sldId="261"/>
            <ac:picMk id="16" creationId="{00000000-0000-0000-0000-000000000000}"/>
          </ac:picMkLst>
        </pc:picChg>
        <pc:picChg chg="del">
          <ac:chgData name="Quỳnh G.W.J" userId="71a0d11f713b1113" providerId="LiveId" clId="{942E9765-EBAA-4387-8BCD-A8B874EDFC48}" dt="2022-07-28T06:42:01.093" v="328" actId="478"/>
          <ac:picMkLst>
            <pc:docMk/>
            <pc:sldMk cId="0" sldId="261"/>
            <ac:picMk id="17" creationId="{00000000-0000-0000-0000-000000000000}"/>
          </ac:picMkLst>
        </pc:picChg>
        <pc:picChg chg="del">
          <ac:chgData name="Quỳnh G.W.J" userId="71a0d11f713b1113" providerId="LiveId" clId="{942E9765-EBAA-4387-8BCD-A8B874EDFC48}" dt="2022-07-28T06:42:01.093" v="328" actId="478"/>
          <ac:picMkLst>
            <pc:docMk/>
            <pc:sldMk cId="0" sldId="261"/>
            <ac:picMk id="18" creationId="{00000000-0000-0000-0000-000000000000}"/>
          </ac:picMkLst>
        </pc:picChg>
        <pc:picChg chg="del">
          <ac:chgData name="Quỳnh G.W.J" userId="71a0d11f713b1113" providerId="LiveId" clId="{942E9765-EBAA-4387-8BCD-A8B874EDFC48}" dt="2022-07-28T06:42:01.093" v="328" actId="478"/>
          <ac:picMkLst>
            <pc:docMk/>
            <pc:sldMk cId="0" sldId="261"/>
            <ac:picMk id="19" creationId="{00000000-0000-0000-0000-000000000000}"/>
          </ac:picMkLst>
        </pc:picChg>
        <pc:picChg chg="del">
          <ac:chgData name="Quỳnh G.W.J" userId="71a0d11f713b1113" providerId="LiveId" clId="{942E9765-EBAA-4387-8BCD-A8B874EDFC48}" dt="2022-07-28T06:42:01.093" v="328" actId="478"/>
          <ac:picMkLst>
            <pc:docMk/>
            <pc:sldMk cId="0" sldId="261"/>
            <ac:picMk id="20" creationId="{00000000-0000-0000-0000-000000000000}"/>
          </ac:picMkLst>
        </pc:picChg>
        <pc:picChg chg="del">
          <ac:chgData name="Quỳnh G.W.J" userId="71a0d11f713b1113" providerId="LiveId" clId="{942E9765-EBAA-4387-8BCD-A8B874EDFC48}" dt="2022-07-28T06:42:01.093" v="328" actId="478"/>
          <ac:picMkLst>
            <pc:docMk/>
            <pc:sldMk cId="0" sldId="261"/>
            <ac:picMk id="21" creationId="{00000000-0000-0000-0000-000000000000}"/>
          </ac:picMkLst>
        </pc:picChg>
      </pc:sldChg>
      <pc:sldChg chg="addSp delSp modSp del mod ord setBg addAnim delAnim modAnim">
        <pc:chgData name="Quỳnh G.W.J" userId="71a0d11f713b1113" providerId="LiveId" clId="{942E9765-EBAA-4387-8BCD-A8B874EDFC48}" dt="2022-07-28T07:58:09.048" v="1792"/>
        <pc:sldMkLst>
          <pc:docMk/>
          <pc:sldMk cId="0" sldId="262"/>
        </pc:sldMkLst>
        <pc:spChg chg="del">
          <ac:chgData name="Quỳnh G.W.J" userId="71a0d11f713b1113" providerId="LiveId" clId="{942E9765-EBAA-4387-8BCD-A8B874EDFC48}" dt="2022-07-28T07:38:10.584" v="1660" actId="478"/>
          <ac:spMkLst>
            <pc:docMk/>
            <pc:sldMk cId="0" sldId="262"/>
            <ac:spMk id="10318" creationId="{EFBF434F-5688-6BCA-01D2-803C775AED64}"/>
          </ac:spMkLst>
        </pc:spChg>
        <pc:graphicFrameChg chg="add del">
          <ac:chgData name="Quỳnh G.W.J" userId="71a0d11f713b1113" providerId="LiveId" clId="{942E9765-EBAA-4387-8BCD-A8B874EDFC48}" dt="2022-07-28T07:50:05.776" v="1714"/>
          <ac:graphicFrameMkLst>
            <pc:docMk/>
            <pc:sldMk cId="0" sldId="262"/>
            <ac:graphicFrameMk id="2" creationId="{9CDBCE4F-FF5F-64BC-AF6F-715C6CA2422F}"/>
          </ac:graphicFrameMkLst>
        </pc:graphicFrameChg>
        <pc:graphicFrameChg chg="add del">
          <ac:chgData name="Quỳnh G.W.J" userId="71a0d11f713b1113" providerId="LiveId" clId="{942E9765-EBAA-4387-8BCD-A8B874EDFC48}" dt="2022-07-28T07:50:09.005" v="1716"/>
          <ac:graphicFrameMkLst>
            <pc:docMk/>
            <pc:sldMk cId="0" sldId="262"/>
            <ac:graphicFrameMk id="3" creationId="{356B0905-D6DD-620B-8EF3-1011897F1CF9}"/>
          </ac:graphicFrameMkLst>
        </pc:graphicFrameChg>
        <pc:graphicFrameChg chg="add mod modGraphic">
          <ac:chgData name="Quỳnh G.W.J" userId="71a0d11f713b1113" providerId="LiveId" clId="{942E9765-EBAA-4387-8BCD-A8B874EDFC48}" dt="2022-07-28T07:56:25.636" v="1759" actId="1038"/>
          <ac:graphicFrameMkLst>
            <pc:docMk/>
            <pc:sldMk cId="0" sldId="262"/>
            <ac:graphicFrameMk id="4" creationId="{936F7272-0B44-6FF3-097C-909AD97CA87F}"/>
          </ac:graphicFrameMkLst>
        </pc:graphicFrameChg>
        <pc:graphicFrameChg chg="mod modGraphic">
          <ac:chgData name="Quỳnh G.W.J" userId="71a0d11f713b1113" providerId="LiveId" clId="{942E9765-EBAA-4387-8BCD-A8B874EDFC48}" dt="2022-07-28T07:56:25.636" v="1759" actId="1038"/>
          <ac:graphicFrameMkLst>
            <pc:docMk/>
            <pc:sldMk cId="0" sldId="262"/>
            <ac:graphicFrameMk id="9374" creationId="{09CBB98C-33CA-00E2-66DF-45A9F1AE97A1}"/>
          </ac:graphicFrameMkLst>
        </pc:graphicFrameChg>
      </pc:sldChg>
      <pc:sldChg chg="del setBg">
        <pc:chgData name="Quỳnh G.W.J" userId="71a0d11f713b1113" providerId="LiveId" clId="{942E9765-EBAA-4387-8BCD-A8B874EDFC48}" dt="2022-07-28T07:33:08.893" v="1605" actId="47"/>
        <pc:sldMkLst>
          <pc:docMk/>
          <pc:sldMk cId="0" sldId="263"/>
        </pc:sldMkLst>
      </pc:sldChg>
      <pc:sldChg chg="del setBg">
        <pc:chgData name="Quỳnh G.W.J" userId="71a0d11f713b1113" providerId="LiveId" clId="{942E9765-EBAA-4387-8BCD-A8B874EDFC48}" dt="2022-07-28T07:56:30.311" v="1760" actId="47"/>
        <pc:sldMkLst>
          <pc:docMk/>
          <pc:sldMk cId="0" sldId="264"/>
        </pc:sldMkLst>
      </pc:sldChg>
      <pc:sldChg chg="del setBg">
        <pc:chgData name="Quỳnh G.W.J" userId="71a0d11f713b1113" providerId="LiveId" clId="{942E9765-EBAA-4387-8BCD-A8B874EDFC48}" dt="2022-07-28T07:33:11.340" v="1607" actId="47"/>
        <pc:sldMkLst>
          <pc:docMk/>
          <pc:sldMk cId="0" sldId="265"/>
        </pc:sldMkLst>
      </pc:sldChg>
      <pc:sldChg chg="addSp delSp modSp add mod setBg modAnim">
        <pc:chgData name="Quỳnh G.W.J" userId="71a0d11f713b1113" providerId="LiveId" clId="{942E9765-EBAA-4387-8BCD-A8B874EDFC48}" dt="2022-07-28T07:16:42.589" v="1215" actId="3062"/>
        <pc:sldMkLst>
          <pc:docMk/>
          <pc:sldMk cId="706394012" sldId="266"/>
        </pc:sldMkLst>
        <pc:spChg chg="add mod modVis">
          <ac:chgData name="Quỳnh G.W.J" userId="71a0d11f713b1113" providerId="LiveId" clId="{942E9765-EBAA-4387-8BCD-A8B874EDFC48}" dt="2022-07-28T06:58:01.204" v="634" actId="1076"/>
          <ac:spMkLst>
            <pc:docMk/>
            <pc:sldMk cId="706394012" sldId="266"/>
            <ac:spMk id="5" creationId="{57DB73F0-6EC7-7068-6709-C12BA3358F2E}"/>
          </ac:spMkLst>
        </pc:spChg>
        <pc:spChg chg="add mod modVis">
          <ac:chgData name="Quỳnh G.W.J" userId="71a0d11f713b1113" providerId="LiveId" clId="{942E9765-EBAA-4387-8BCD-A8B874EDFC48}" dt="2022-07-28T06:58:04.220" v="636" actId="14429"/>
          <ac:spMkLst>
            <pc:docMk/>
            <pc:sldMk cId="706394012" sldId="266"/>
            <ac:spMk id="9" creationId="{9F76E627-9F62-3797-E3A0-0E04CDC23A54}"/>
          </ac:spMkLst>
        </pc:spChg>
        <pc:spChg chg="add mod">
          <ac:chgData name="Quỳnh G.W.J" userId="71a0d11f713b1113" providerId="LiveId" clId="{942E9765-EBAA-4387-8BCD-A8B874EDFC48}" dt="2022-07-28T07:16:42.589" v="1215" actId="3062"/>
          <ac:spMkLst>
            <pc:docMk/>
            <pc:sldMk cId="706394012" sldId="266"/>
            <ac:spMk id="13" creationId="{130DFCD8-00A4-D8B6-846C-911960FAC0A5}"/>
          </ac:spMkLst>
        </pc:spChg>
        <pc:spChg chg="del">
          <ac:chgData name="Quỳnh G.W.J" userId="71a0d11f713b1113" providerId="LiveId" clId="{942E9765-EBAA-4387-8BCD-A8B874EDFC48}" dt="2022-07-28T06:30:53.478" v="192" actId="478"/>
          <ac:spMkLst>
            <pc:docMk/>
            <pc:sldMk cId="706394012" sldId="266"/>
            <ac:spMk id="21" creationId="{77531D09-D772-2573-737E-5BD2FA748E1C}"/>
          </ac:spMkLst>
        </pc:spChg>
        <pc:graphicFrameChg chg="add mod modVis modGraphic">
          <ac:chgData name="Quỳnh G.W.J" userId="71a0d11f713b1113" providerId="LiveId" clId="{942E9765-EBAA-4387-8BCD-A8B874EDFC48}" dt="2022-07-28T06:57:46.096" v="623" actId="14429"/>
          <ac:graphicFrameMkLst>
            <pc:docMk/>
            <pc:sldMk cId="706394012" sldId="266"/>
            <ac:graphicFrameMk id="2" creationId="{D563EE8E-AF12-C8FC-4510-81197ED80DFE}"/>
          </ac:graphicFrameMkLst>
        </pc:graphicFrameChg>
        <pc:graphicFrameChg chg="add mod modVis modGraphic">
          <ac:chgData name="Quỳnh G.W.J" userId="71a0d11f713b1113" providerId="LiveId" clId="{942E9765-EBAA-4387-8BCD-A8B874EDFC48}" dt="2022-07-28T06:58:03.796" v="635" actId="14429"/>
          <ac:graphicFrameMkLst>
            <pc:docMk/>
            <pc:sldMk cId="706394012" sldId="266"/>
            <ac:graphicFrameMk id="4" creationId="{F3D53752-07DF-F039-9D8A-D474C9268E12}"/>
          </ac:graphicFrameMkLst>
        </pc:graphicFrameChg>
        <pc:picChg chg="del">
          <ac:chgData name="Quỳnh G.W.J" userId="71a0d11f713b1113" providerId="LiveId" clId="{942E9765-EBAA-4387-8BCD-A8B874EDFC48}" dt="2022-07-28T06:30:53.478" v="192" actId="478"/>
          <ac:picMkLst>
            <pc:docMk/>
            <pc:sldMk cId="706394012" sldId="266"/>
            <ac:picMk id="1025" creationId="{6D41A524-10ED-80B8-DD63-9576B4364B52}"/>
          </ac:picMkLst>
        </pc:picChg>
        <pc:picChg chg="del">
          <ac:chgData name="Quỳnh G.W.J" userId="71a0d11f713b1113" providerId="LiveId" clId="{942E9765-EBAA-4387-8BCD-A8B874EDFC48}" dt="2022-07-28T06:30:53.478" v="192" actId="478"/>
          <ac:picMkLst>
            <pc:docMk/>
            <pc:sldMk cId="706394012" sldId="266"/>
            <ac:picMk id="1026" creationId="{7ABE8E6A-9D71-ED3D-6392-40D10EB256F5}"/>
          </ac:picMkLst>
        </pc:picChg>
        <pc:picChg chg="add mod">
          <ac:chgData name="Quỳnh G.W.J" userId="71a0d11f713b1113" providerId="LiveId" clId="{942E9765-EBAA-4387-8BCD-A8B874EDFC48}" dt="2022-07-28T06:51:14.528" v="499" actId="1038"/>
          <ac:picMkLst>
            <pc:docMk/>
            <pc:sldMk cId="706394012" sldId="266"/>
            <ac:picMk id="2049" creationId="{2620DC01-A5C0-0CC0-781C-86FD875D87AA}"/>
          </ac:picMkLst>
        </pc:picChg>
        <pc:picChg chg="add mod">
          <ac:chgData name="Quỳnh G.W.J" userId="71a0d11f713b1113" providerId="LiveId" clId="{942E9765-EBAA-4387-8BCD-A8B874EDFC48}" dt="2022-07-28T06:51:14.528" v="499" actId="1038"/>
          <ac:picMkLst>
            <pc:docMk/>
            <pc:sldMk cId="706394012" sldId="266"/>
            <ac:picMk id="2050" creationId="{E90EDAA7-2C22-F9C2-EBC0-9499F0CDEBAB}"/>
          </ac:picMkLst>
        </pc:picChg>
      </pc:sldChg>
      <pc:sldChg chg="add del">
        <pc:chgData name="Quỳnh G.W.J" userId="71a0d11f713b1113" providerId="LiveId" clId="{942E9765-EBAA-4387-8BCD-A8B874EDFC48}" dt="2022-07-28T06:27:35.750" v="161" actId="47"/>
        <pc:sldMkLst>
          <pc:docMk/>
          <pc:sldMk cId="1342319514" sldId="266"/>
        </pc:sldMkLst>
      </pc:sldChg>
      <pc:sldChg chg="addSp delSp modSp add mod setBg modAnim">
        <pc:chgData name="Quỳnh G.W.J" userId="71a0d11f713b1113" providerId="LiveId" clId="{942E9765-EBAA-4387-8BCD-A8B874EDFC48}" dt="2022-07-28T07:17:28.526" v="1224" actId="1076"/>
        <pc:sldMkLst>
          <pc:docMk/>
          <pc:sldMk cId="1918444961" sldId="267"/>
        </pc:sldMkLst>
        <pc:spChg chg="add mod">
          <ac:chgData name="Quỳnh G.W.J" userId="71a0d11f713b1113" providerId="LiveId" clId="{942E9765-EBAA-4387-8BCD-A8B874EDFC48}" dt="2022-07-28T06:58:51.811" v="662"/>
          <ac:spMkLst>
            <pc:docMk/>
            <pc:sldMk cId="1918444961" sldId="267"/>
            <ac:spMk id="8" creationId="{B59C303D-790D-6120-B9B1-A78DB6A2D36A}"/>
          </ac:spMkLst>
        </pc:spChg>
        <pc:spChg chg="del">
          <ac:chgData name="Quỳnh G.W.J" userId="71a0d11f713b1113" providerId="LiveId" clId="{942E9765-EBAA-4387-8BCD-A8B874EDFC48}" dt="2022-07-28T06:31:38.350" v="199" actId="478"/>
          <ac:spMkLst>
            <pc:docMk/>
            <pc:sldMk cId="1918444961" sldId="267"/>
            <ac:spMk id="9" creationId="{9F76E627-9F62-3797-E3A0-0E04CDC23A54}"/>
          </ac:spMkLst>
        </pc:spChg>
        <pc:spChg chg="add mod">
          <ac:chgData name="Quỳnh G.W.J" userId="71a0d11f713b1113" providerId="LiveId" clId="{942E9765-EBAA-4387-8BCD-A8B874EDFC48}" dt="2022-07-28T06:59:56.826" v="678" actId="1035"/>
          <ac:spMkLst>
            <pc:docMk/>
            <pc:sldMk cId="1918444961" sldId="267"/>
            <ac:spMk id="10" creationId="{96FBCB3B-6DDC-D831-5CDB-A5F945723DA1}"/>
          </ac:spMkLst>
        </pc:spChg>
        <pc:spChg chg="add mod">
          <ac:chgData name="Quỳnh G.W.J" userId="71a0d11f713b1113" providerId="LiveId" clId="{942E9765-EBAA-4387-8BCD-A8B874EDFC48}" dt="2022-07-28T07:16:47.774" v="1217"/>
          <ac:spMkLst>
            <pc:docMk/>
            <pc:sldMk cId="1918444961" sldId="267"/>
            <ac:spMk id="11" creationId="{43921B39-AEA5-8324-423C-8B9D37D2DB09}"/>
          </ac:spMkLst>
        </pc:spChg>
        <pc:graphicFrameChg chg="del">
          <ac:chgData name="Quỳnh G.W.J" userId="71a0d11f713b1113" providerId="LiveId" clId="{942E9765-EBAA-4387-8BCD-A8B874EDFC48}" dt="2022-07-28T06:31:38.350" v="199" actId="478"/>
          <ac:graphicFrameMkLst>
            <pc:docMk/>
            <pc:sldMk cId="1918444961" sldId="267"/>
            <ac:graphicFrameMk id="2" creationId="{D563EE8E-AF12-C8FC-4510-81197ED80DFE}"/>
          </ac:graphicFrameMkLst>
        </pc:graphicFrameChg>
        <pc:picChg chg="add mod">
          <ac:chgData name="Quỳnh G.W.J" userId="71a0d11f713b1113" providerId="LiveId" clId="{942E9765-EBAA-4387-8BCD-A8B874EDFC48}" dt="2022-07-28T07:17:28.526" v="1224" actId="1076"/>
          <ac:picMkLst>
            <pc:docMk/>
            <pc:sldMk cId="1918444961" sldId="267"/>
            <ac:picMk id="6" creationId="{96A27E5E-1EF1-BB20-13EB-0BC332AB74C2}"/>
          </ac:picMkLst>
        </pc:picChg>
        <pc:picChg chg="del">
          <ac:chgData name="Quỳnh G.W.J" userId="71a0d11f713b1113" providerId="LiveId" clId="{942E9765-EBAA-4387-8BCD-A8B874EDFC48}" dt="2022-07-28T06:31:38.350" v="199" actId="478"/>
          <ac:picMkLst>
            <pc:docMk/>
            <pc:sldMk cId="1918444961" sldId="267"/>
            <ac:picMk id="2049" creationId="{2620DC01-A5C0-0CC0-781C-86FD875D87AA}"/>
          </ac:picMkLst>
        </pc:picChg>
        <pc:picChg chg="del">
          <ac:chgData name="Quỳnh G.W.J" userId="71a0d11f713b1113" providerId="LiveId" clId="{942E9765-EBAA-4387-8BCD-A8B874EDFC48}" dt="2022-07-28T06:31:38.350" v="199" actId="478"/>
          <ac:picMkLst>
            <pc:docMk/>
            <pc:sldMk cId="1918444961" sldId="267"/>
            <ac:picMk id="2050" creationId="{E90EDAA7-2C22-F9C2-EBC0-9499F0CDEBAB}"/>
          </ac:picMkLst>
        </pc:picChg>
      </pc:sldChg>
      <pc:sldChg chg="new del">
        <pc:chgData name="Quỳnh G.W.J" userId="71a0d11f713b1113" providerId="LiveId" clId="{942E9765-EBAA-4387-8BCD-A8B874EDFC48}" dt="2022-07-28T06:31:53.215" v="203" actId="47"/>
        <pc:sldMkLst>
          <pc:docMk/>
          <pc:sldMk cId="2657647410" sldId="268"/>
        </pc:sldMkLst>
      </pc:sldChg>
      <pc:sldChg chg="addSp modSp add mod setBg modAnim">
        <pc:chgData name="Quỳnh G.W.J" userId="71a0d11f713b1113" providerId="LiveId" clId="{942E9765-EBAA-4387-8BCD-A8B874EDFC48}" dt="2022-07-28T07:17:22.602" v="1223" actId="1076"/>
        <pc:sldMkLst>
          <pc:docMk/>
          <pc:sldMk cId="2963162113" sldId="268"/>
        </pc:sldMkLst>
        <pc:spChg chg="add mod">
          <ac:chgData name="Quỳnh G.W.J" userId="71a0d11f713b1113" providerId="LiveId" clId="{942E9765-EBAA-4387-8BCD-A8B874EDFC48}" dt="2022-07-28T07:17:18.161" v="1222" actId="1076"/>
          <ac:spMkLst>
            <pc:docMk/>
            <pc:sldMk cId="2963162113" sldId="268"/>
            <ac:spMk id="5" creationId="{5FABD135-C71C-692D-03A3-823F1909714D}"/>
          </ac:spMkLst>
        </pc:spChg>
        <pc:spChg chg="add mod">
          <ac:chgData name="Quỳnh G.W.J" userId="71a0d11f713b1113" providerId="LiveId" clId="{942E9765-EBAA-4387-8BCD-A8B874EDFC48}" dt="2022-07-28T07:17:22.602" v="1223" actId="1076"/>
          <ac:spMkLst>
            <pc:docMk/>
            <pc:sldMk cId="2963162113" sldId="268"/>
            <ac:spMk id="7" creationId="{7F8CA161-ED9B-BF6B-9405-A8989046AA16}"/>
          </ac:spMkLst>
        </pc:spChg>
        <pc:spChg chg="add mod">
          <ac:chgData name="Quỳnh G.W.J" userId="71a0d11f713b1113" providerId="LiveId" clId="{942E9765-EBAA-4387-8BCD-A8B874EDFC48}" dt="2022-07-28T07:17:07.279" v="1220"/>
          <ac:spMkLst>
            <pc:docMk/>
            <pc:sldMk cId="2963162113" sldId="268"/>
            <ac:spMk id="8" creationId="{499B7426-89A0-9877-87CC-2F2CD3F3592A}"/>
          </ac:spMkLst>
        </pc:spChg>
        <pc:picChg chg="add mod">
          <ac:chgData name="Quỳnh G.W.J" userId="71a0d11f713b1113" providerId="LiveId" clId="{942E9765-EBAA-4387-8BCD-A8B874EDFC48}" dt="2022-07-28T07:17:13.836" v="1221" actId="1076"/>
          <ac:picMkLst>
            <pc:docMk/>
            <pc:sldMk cId="2963162113" sldId="268"/>
            <ac:picMk id="2" creationId="{62992EBF-FE70-CE06-3C7C-942FD3EFF824}"/>
          </ac:picMkLst>
        </pc:picChg>
        <pc:picChg chg="add mod">
          <ac:chgData name="Quỳnh G.W.J" userId="71a0d11f713b1113" providerId="LiveId" clId="{942E9765-EBAA-4387-8BCD-A8B874EDFC48}" dt="2022-07-28T07:17:13.836" v="1221" actId="1076"/>
          <ac:picMkLst>
            <pc:docMk/>
            <pc:sldMk cId="2963162113" sldId="268"/>
            <ac:picMk id="3" creationId="{A3CFFF23-680C-A5D5-D2B0-C9E47764FE6C}"/>
          </ac:picMkLst>
        </pc:picChg>
      </pc:sldChg>
      <pc:sldChg chg="addSp modSp add mod setBg modAnim">
        <pc:chgData name="Quỳnh G.W.J" userId="71a0d11f713b1113" providerId="LiveId" clId="{942E9765-EBAA-4387-8BCD-A8B874EDFC48}" dt="2022-07-28T07:17:04.507" v="1219" actId="1076"/>
        <pc:sldMkLst>
          <pc:docMk/>
          <pc:sldMk cId="925800192" sldId="269"/>
        </pc:sldMkLst>
        <pc:spChg chg="add mod">
          <ac:chgData name="Quỳnh G.W.J" userId="71a0d11f713b1113" providerId="LiveId" clId="{942E9765-EBAA-4387-8BCD-A8B874EDFC48}" dt="2022-07-28T07:17:04.507" v="1219" actId="1076"/>
          <ac:spMkLst>
            <pc:docMk/>
            <pc:sldMk cId="925800192" sldId="269"/>
            <ac:spMk id="4" creationId="{8C8611CE-95D9-AF7B-B541-2A9FAFC9CA4C}"/>
          </ac:spMkLst>
        </pc:spChg>
        <pc:spChg chg="add mod">
          <ac:chgData name="Quỳnh G.W.J" userId="71a0d11f713b1113" providerId="LiveId" clId="{942E9765-EBAA-4387-8BCD-A8B874EDFC48}" dt="2022-07-28T07:17:04.507" v="1219" actId="1076"/>
          <ac:spMkLst>
            <pc:docMk/>
            <pc:sldMk cId="925800192" sldId="269"/>
            <ac:spMk id="6" creationId="{AA04F851-B51E-A7B7-C2BD-965C27A910A4}"/>
          </ac:spMkLst>
        </pc:spChg>
        <pc:spChg chg="add mod">
          <ac:chgData name="Quỳnh G.W.J" userId="71a0d11f713b1113" providerId="LiveId" clId="{942E9765-EBAA-4387-8BCD-A8B874EDFC48}" dt="2022-07-28T07:16:49.136" v="1218"/>
          <ac:spMkLst>
            <pc:docMk/>
            <pc:sldMk cId="925800192" sldId="269"/>
            <ac:spMk id="7" creationId="{2E10A7FB-F319-E288-449C-BA315863C842}"/>
          </ac:spMkLst>
        </pc:spChg>
        <pc:picChg chg="add mod">
          <ac:chgData name="Quỳnh G.W.J" userId="71a0d11f713b1113" providerId="LiveId" clId="{942E9765-EBAA-4387-8BCD-A8B874EDFC48}" dt="2022-07-28T07:17:04.507" v="1219" actId="1076"/>
          <ac:picMkLst>
            <pc:docMk/>
            <pc:sldMk cId="925800192" sldId="269"/>
            <ac:picMk id="2" creationId="{778710CA-CECC-6F44-5311-C97481CE1924}"/>
          </ac:picMkLst>
        </pc:picChg>
      </pc:sldChg>
      <pc:sldChg chg="add del">
        <pc:chgData name="Quỳnh G.W.J" userId="71a0d11f713b1113" providerId="LiveId" clId="{942E9765-EBAA-4387-8BCD-A8B874EDFC48}" dt="2022-07-28T06:31:54.107" v="205" actId="47"/>
        <pc:sldMkLst>
          <pc:docMk/>
          <pc:sldMk cId="2164370175" sldId="269"/>
        </pc:sldMkLst>
      </pc:sldChg>
      <pc:sldChg chg="addSp delSp modSp add del mod setBg">
        <pc:chgData name="Quỳnh G.W.J" userId="71a0d11f713b1113" providerId="LiveId" clId="{942E9765-EBAA-4387-8BCD-A8B874EDFC48}" dt="2022-07-28T07:04:16.414" v="778" actId="47"/>
        <pc:sldMkLst>
          <pc:docMk/>
          <pc:sldMk cId="1213555445" sldId="270"/>
        </pc:sldMkLst>
        <pc:spChg chg="del">
          <ac:chgData name="Quỳnh G.W.J" userId="71a0d11f713b1113" providerId="LiveId" clId="{942E9765-EBAA-4387-8BCD-A8B874EDFC48}" dt="2022-07-28T06:32:59.987" v="220" actId="478"/>
          <ac:spMkLst>
            <pc:docMk/>
            <pc:sldMk cId="1213555445" sldId="270"/>
            <ac:spMk id="5" creationId="{5FABD135-C71C-692D-03A3-823F1909714D}"/>
          </ac:spMkLst>
        </pc:spChg>
        <pc:spChg chg="add del mod">
          <ac:chgData name="Quỳnh G.W.J" userId="71a0d11f713b1113" providerId="LiveId" clId="{942E9765-EBAA-4387-8BCD-A8B874EDFC48}" dt="2022-07-28T07:04:13.655" v="777" actId="478"/>
          <ac:spMkLst>
            <pc:docMk/>
            <pc:sldMk cId="1213555445" sldId="270"/>
            <ac:spMk id="6" creationId="{3B623DF2-9529-7F27-53A2-826B78F0EDB7}"/>
          </ac:spMkLst>
        </pc:spChg>
        <pc:spChg chg="add del">
          <ac:chgData name="Quỳnh G.W.J" userId="71a0d11f713b1113" providerId="LiveId" clId="{942E9765-EBAA-4387-8BCD-A8B874EDFC48}" dt="2022-07-28T07:04:13.655" v="777" actId="478"/>
          <ac:spMkLst>
            <pc:docMk/>
            <pc:sldMk cId="1213555445" sldId="270"/>
            <ac:spMk id="8" creationId="{B50D02E8-C05F-3FE9-A1E7-1B17D7119334}"/>
          </ac:spMkLst>
        </pc:spChg>
        <pc:picChg chg="del">
          <ac:chgData name="Quỳnh G.W.J" userId="71a0d11f713b1113" providerId="LiveId" clId="{942E9765-EBAA-4387-8BCD-A8B874EDFC48}" dt="2022-07-28T06:32:59.987" v="220" actId="478"/>
          <ac:picMkLst>
            <pc:docMk/>
            <pc:sldMk cId="1213555445" sldId="270"/>
            <ac:picMk id="2" creationId="{62992EBF-FE70-CE06-3C7C-942FD3EFF824}"/>
          </ac:picMkLst>
        </pc:picChg>
        <pc:picChg chg="del">
          <ac:chgData name="Quỳnh G.W.J" userId="71a0d11f713b1113" providerId="LiveId" clId="{942E9765-EBAA-4387-8BCD-A8B874EDFC48}" dt="2022-07-28T06:32:59.987" v="220" actId="478"/>
          <ac:picMkLst>
            <pc:docMk/>
            <pc:sldMk cId="1213555445" sldId="270"/>
            <ac:picMk id="3" creationId="{A3CFFF23-680C-A5D5-D2B0-C9E47764FE6C}"/>
          </ac:picMkLst>
        </pc:picChg>
      </pc:sldChg>
      <pc:sldChg chg="add del">
        <pc:chgData name="Quỳnh G.W.J" userId="71a0d11f713b1113" providerId="LiveId" clId="{942E9765-EBAA-4387-8BCD-A8B874EDFC48}" dt="2022-07-28T06:31:53.501" v="204" actId="47"/>
        <pc:sldMkLst>
          <pc:docMk/>
          <pc:sldMk cId="2260393173" sldId="270"/>
        </pc:sldMkLst>
      </pc:sldChg>
      <pc:sldChg chg="addSp delSp modSp add mod setBg modAnim">
        <pc:chgData name="Quỳnh G.W.J" userId="71a0d11f713b1113" providerId="LiveId" clId="{942E9765-EBAA-4387-8BCD-A8B874EDFC48}" dt="2022-07-28T07:17:35.045" v="1226" actId="1076"/>
        <pc:sldMkLst>
          <pc:docMk/>
          <pc:sldMk cId="1216552065" sldId="271"/>
        </pc:sldMkLst>
        <pc:spChg chg="del">
          <ac:chgData name="Quỳnh G.W.J" userId="71a0d11f713b1113" providerId="LiveId" clId="{942E9765-EBAA-4387-8BCD-A8B874EDFC48}" dt="2022-07-28T06:33:28.381" v="224" actId="478"/>
          <ac:spMkLst>
            <pc:docMk/>
            <pc:sldMk cId="1216552065" sldId="271"/>
            <ac:spMk id="6" creationId="{3B623DF2-9529-7F27-53A2-826B78F0EDB7}"/>
          </ac:spMkLst>
        </pc:spChg>
        <pc:spChg chg="add mod">
          <ac:chgData name="Quỳnh G.W.J" userId="71a0d11f713b1113" providerId="LiveId" clId="{942E9765-EBAA-4387-8BCD-A8B874EDFC48}" dt="2022-07-28T07:05:25.618" v="805" actId="122"/>
          <ac:spMkLst>
            <pc:docMk/>
            <pc:sldMk cId="1216552065" sldId="271"/>
            <ac:spMk id="15" creationId="{37E06F0C-53F4-2B19-66E4-1938372EE087}"/>
          </ac:spMkLst>
        </pc:spChg>
        <pc:spChg chg="add del mod">
          <ac:chgData name="Quỳnh G.W.J" userId="71a0d11f713b1113" providerId="LiveId" clId="{942E9765-EBAA-4387-8BCD-A8B874EDFC48}" dt="2022-07-28T07:04:44.625" v="787" actId="478"/>
          <ac:spMkLst>
            <pc:docMk/>
            <pc:sldMk cId="1216552065" sldId="271"/>
            <ac:spMk id="17" creationId="{2641444C-1557-9C5E-9777-BC319613D8FE}"/>
          </ac:spMkLst>
        </pc:spChg>
        <pc:spChg chg="add mod">
          <ac:chgData name="Quỳnh G.W.J" userId="71a0d11f713b1113" providerId="LiveId" clId="{942E9765-EBAA-4387-8BCD-A8B874EDFC48}" dt="2022-07-28T07:05:57.731" v="817" actId="1076"/>
          <ac:spMkLst>
            <pc:docMk/>
            <pc:sldMk cId="1216552065" sldId="271"/>
            <ac:spMk id="18" creationId="{72CB1EA5-28A6-3E45-AFE5-3AB3C8AEFCCE}"/>
          </ac:spMkLst>
        </pc:spChg>
        <pc:spChg chg="add mod">
          <ac:chgData name="Quỳnh G.W.J" userId="71a0d11f713b1113" providerId="LiveId" clId="{942E9765-EBAA-4387-8BCD-A8B874EDFC48}" dt="2022-07-28T07:17:32.659" v="1225"/>
          <ac:spMkLst>
            <pc:docMk/>
            <pc:sldMk cId="1216552065" sldId="271"/>
            <ac:spMk id="19" creationId="{23C947A5-1CE0-2887-9248-E4B696684FA1}"/>
          </ac:spMkLst>
        </pc:spChg>
        <pc:graphicFrameChg chg="add del mod modGraphic">
          <ac:chgData name="Quỳnh G.W.J" userId="71a0d11f713b1113" providerId="LiveId" clId="{942E9765-EBAA-4387-8BCD-A8B874EDFC48}" dt="2022-07-28T06:33:39.471" v="230" actId="478"/>
          <ac:graphicFrameMkLst>
            <pc:docMk/>
            <pc:sldMk cId="1216552065" sldId="271"/>
            <ac:graphicFrameMk id="2" creationId="{E12F1B0D-464A-7605-0A48-72377B7ED675}"/>
          </ac:graphicFrameMkLst>
        </pc:graphicFrameChg>
        <pc:picChg chg="add mod">
          <ac:chgData name="Quỳnh G.W.J" userId="71a0d11f713b1113" providerId="LiveId" clId="{942E9765-EBAA-4387-8BCD-A8B874EDFC48}" dt="2022-07-28T07:17:35.045" v="1226" actId="1076"/>
          <ac:picMkLst>
            <pc:docMk/>
            <pc:sldMk cId="1216552065" sldId="271"/>
            <ac:picMk id="3073" creationId="{FAB9E32C-9530-05F4-5C78-29E56F118E75}"/>
          </ac:picMkLst>
        </pc:picChg>
        <pc:picChg chg="add del mod">
          <ac:chgData name="Quỳnh G.W.J" userId="71a0d11f713b1113" providerId="LiveId" clId="{942E9765-EBAA-4387-8BCD-A8B874EDFC48}" dt="2022-07-28T07:04:25.386" v="780" actId="478"/>
          <ac:picMkLst>
            <pc:docMk/>
            <pc:sldMk cId="1216552065" sldId="271"/>
            <ac:picMk id="3074" creationId="{1CF62851-68C5-6ED6-2CBC-75889CEBF01A}"/>
          </ac:picMkLst>
        </pc:picChg>
        <pc:picChg chg="add del mod">
          <ac:chgData name="Quỳnh G.W.J" userId="71a0d11f713b1113" providerId="LiveId" clId="{942E9765-EBAA-4387-8BCD-A8B874EDFC48}" dt="2022-07-28T06:33:43.237" v="233" actId="478"/>
          <ac:picMkLst>
            <pc:docMk/>
            <pc:sldMk cId="1216552065" sldId="271"/>
            <ac:picMk id="3075" creationId="{54C338EE-8354-DF93-CD6A-3179500BF3FD}"/>
          </ac:picMkLst>
        </pc:picChg>
        <pc:picChg chg="add del mod">
          <ac:chgData name="Quỳnh G.W.J" userId="71a0d11f713b1113" providerId="LiveId" clId="{942E9765-EBAA-4387-8BCD-A8B874EDFC48}" dt="2022-07-28T06:33:51.206" v="237" actId="478"/>
          <ac:picMkLst>
            <pc:docMk/>
            <pc:sldMk cId="1216552065" sldId="271"/>
            <ac:picMk id="3076" creationId="{E6931DDA-7B52-3555-A5A6-3674C583E032}"/>
          </ac:picMkLst>
        </pc:picChg>
        <pc:picChg chg="add del mod">
          <ac:chgData name="Quỳnh G.W.J" userId="71a0d11f713b1113" providerId="LiveId" clId="{942E9765-EBAA-4387-8BCD-A8B874EDFC48}" dt="2022-07-28T06:33:51.206" v="237" actId="478"/>
          <ac:picMkLst>
            <pc:docMk/>
            <pc:sldMk cId="1216552065" sldId="271"/>
            <ac:picMk id="3077" creationId="{F414B128-02BF-1727-7C84-89F880F6C69A}"/>
          </ac:picMkLst>
        </pc:picChg>
        <pc:picChg chg="add del mod">
          <ac:chgData name="Quỳnh G.W.J" userId="71a0d11f713b1113" providerId="LiveId" clId="{942E9765-EBAA-4387-8BCD-A8B874EDFC48}" dt="2022-07-28T06:33:51.206" v="237" actId="478"/>
          <ac:picMkLst>
            <pc:docMk/>
            <pc:sldMk cId="1216552065" sldId="271"/>
            <ac:picMk id="3078" creationId="{2DEE3ABA-46F7-BCE6-215F-C60356922FCB}"/>
          </ac:picMkLst>
        </pc:picChg>
        <pc:picChg chg="add del mod">
          <ac:chgData name="Quỳnh G.W.J" userId="71a0d11f713b1113" providerId="LiveId" clId="{942E9765-EBAA-4387-8BCD-A8B874EDFC48}" dt="2022-07-28T06:33:51.206" v="237" actId="478"/>
          <ac:picMkLst>
            <pc:docMk/>
            <pc:sldMk cId="1216552065" sldId="271"/>
            <ac:picMk id="3079" creationId="{C30E6AAA-16EE-7C3A-9124-A1F7F8A86E55}"/>
          </ac:picMkLst>
        </pc:picChg>
        <pc:picChg chg="add del mod">
          <ac:chgData name="Quỳnh G.W.J" userId="71a0d11f713b1113" providerId="LiveId" clId="{942E9765-EBAA-4387-8BCD-A8B874EDFC48}" dt="2022-07-28T06:33:51.206" v="237" actId="478"/>
          <ac:picMkLst>
            <pc:docMk/>
            <pc:sldMk cId="1216552065" sldId="271"/>
            <ac:picMk id="3080" creationId="{107D4912-AA2F-8796-EC6E-A9BAFC2A4ACC}"/>
          </ac:picMkLst>
        </pc:picChg>
        <pc:picChg chg="add del mod">
          <ac:chgData name="Quỳnh G.W.J" userId="71a0d11f713b1113" providerId="LiveId" clId="{942E9765-EBAA-4387-8BCD-A8B874EDFC48}" dt="2022-07-28T06:33:51.206" v="237" actId="478"/>
          <ac:picMkLst>
            <pc:docMk/>
            <pc:sldMk cId="1216552065" sldId="271"/>
            <ac:picMk id="3081" creationId="{8588D3CE-8A97-12EF-DB89-2760485F52D3}"/>
          </ac:picMkLst>
        </pc:picChg>
        <pc:picChg chg="add del mod">
          <ac:chgData name="Quỳnh G.W.J" userId="71a0d11f713b1113" providerId="LiveId" clId="{942E9765-EBAA-4387-8BCD-A8B874EDFC48}" dt="2022-07-28T06:33:51.206" v="237" actId="478"/>
          <ac:picMkLst>
            <pc:docMk/>
            <pc:sldMk cId="1216552065" sldId="271"/>
            <ac:picMk id="3082" creationId="{D7BA7E30-1ECB-E800-3BE5-2285796DF3E0}"/>
          </ac:picMkLst>
        </pc:picChg>
      </pc:sldChg>
      <pc:sldChg chg="del">
        <pc:chgData name="Quỳnh G.W.J" userId="71a0d11f713b1113" providerId="LiveId" clId="{942E9765-EBAA-4387-8BCD-A8B874EDFC48}" dt="2022-07-28T07:56:33.597" v="1761" actId="47"/>
        <pc:sldMkLst>
          <pc:docMk/>
          <pc:sldMk cId="0" sldId="272"/>
        </pc:sldMkLst>
      </pc:sldChg>
      <pc:sldChg chg="delSp add del setBg">
        <pc:chgData name="Quỳnh G.W.J" userId="71a0d11f713b1113" providerId="LiveId" clId="{942E9765-EBAA-4387-8BCD-A8B874EDFC48}" dt="2022-07-28T07:06:22.417" v="825" actId="47"/>
        <pc:sldMkLst>
          <pc:docMk/>
          <pc:sldMk cId="1309740798" sldId="272"/>
        </pc:sldMkLst>
        <pc:spChg chg="del">
          <ac:chgData name="Quỳnh G.W.J" userId="71a0d11f713b1113" providerId="LiveId" clId="{942E9765-EBAA-4387-8BCD-A8B874EDFC48}" dt="2022-07-28T06:35:42.661" v="253" actId="478"/>
          <ac:spMkLst>
            <pc:docMk/>
            <pc:sldMk cId="1309740798" sldId="272"/>
            <ac:spMk id="15" creationId="{37E06F0C-53F4-2B19-66E4-1938372EE087}"/>
          </ac:spMkLst>
        </pc:spChg>
        <pc:spChg chg="del">
          <ac:chgData name="Quỳnh G.W.J" userId="71a0d11f713b1113" providerId="LiveId" clId="{942E9765-EBAA-4387-8BCD-A8B874EDFC48}" dt="2022-07-28T06:35:42.661" v="253" actId="478"/>
          <ac:spMkLst>
            <pc:docMk/>
            <pc:sldMk cId="1309740798" sldId="272"/>
            <ac:spMk id="17" creationId="{2641444C-1557-9C5E-9777-BC319613D8FE}"/>
          </ac:spMkLst>
        </pc:spChg>
        <pc:picChg chg="del">
          <ac:chgData name="Quỳnh G.W.J" userId="71a0d11f713b1113" providerId="LiveId" clId="{942E9765-EBAA-4387-8BCD-A8B874EDFC48}" dt="2022-07-28T06:35:42.661" v="253" actId="478"/>
          <ac:picMkLst>
            <pc:docMk/>
            <pc:sldMk cId="1309740798" sldId="272"/>
            <ac:picMk id="3073" creationId="{FAB9E32C-9530-05F4-5C78-29E56F118E75}"/>
          </ac:picMkLst>
        </pc:picChg>
        <pc:picChg chg="del">
          <ac:chgData name="Quỳnh G.W.J" userId="71a0d11f713b1113" providerId="LiveId" clId="{942E9765-EBAA-4387-8BCD-A8B874EDFC48}" dt="2022-07-28T06:35:42.661" v="253" actId="478"/>
          <ac:picMkLst>
            <pc:docMk/>
            <pc:sldMk cId="1309740798" sldId="272"/>
            <ac:picMk id="3074" creationId="{1CF62851-68C5-6ED6-2CBC-75889CEBF01A}"/>
          </ac:picMkLst>
        </pc:picChg>
      </pc:sldChg>
      <pc:sldChg chg="addSp delSp add del mod setBg">
        <pc:chgData name="Quỳnh G.W.J" userId="71a0d11f713b1113" providerId="LiveId" clId="{942E9765-EBAA-4387-8BCD-A8B874EDFC48}" dt="2022-07-28T06:37:19.383" v="275" actId="47"/>
        <pc:sldMkLst>
          <pc:docMk/>
          <pc:sldMk cId="4188169473" sldId="273"/>
        </pc:sldMkLst>
        <pc:spChg chg="add del">
          <ac:chgData name="Quỳnh G.W.J" userId="71a0d11f713b1113" providerId="LiveId" clId="{942E9765-EBAA-4387-8BCD-A8B874EDFC48}" dt="2022-07-28T06:37:06.554" v="274" actId="22"/>
          <ac:spMkLst>
            <pc:docMk/>
            <pc:sldMk cId="4188169473" sldId="273"/>
            <ac:spMk id="3" creationId="{7A4FBBF2-C09E-52B3-1F22-2271F3D31298}"/>
          </ac:spMkLst>
        </pc:spChg>
      </pc:sldChg>
      <pc:sldChg chg="addSp modSp add del mod setBg">
        <pc:chgData name="Quỳnh G.W.J" userId="71a0d11f713b1113" providerId="LiveId" clId="{942E9765-EBAA-4387-8BCD-A8B874EDFC48}" dt="2022-07-28T07:23:29.443" v="1463" actId="47"/>
        <pc:sldMkLst>
          <pc:docMk/>
          <pc:sldMk cId="1980403826" sldId="274"/>
        </pc:sldMkLst>
        <pc:spChg chg="add">
          <ac:chgData name="Quỳnh G.W.J" userId="71a0d11f713b1113" providerId="LiveId" clId="{942E9765-EBAA-4387-8BCD-A8B874EDFC48}" dt="2022-07-28T06:36:56.146" v="272" actId="22"/>
          <ac:spMkLst>
            <pc:docMk/>
            <pc:sldMk cId="1980403826" sldId="274"/>
            <ac:spMk id="3" creationId="{348FACE8-FBD1-D2CD-005C-B6A3FB546470}"/>
          </ac:spMkLst>
        </pc:spChg>
        <pc:spChg chg="add mod">
          <ac:chgData name="Quỳnh G.W.J" userId="71a0d11f713b1113" providerId="LiveId" clId="{942E9765-EBAA-4387-8BCD-A8B874EDFC48}" dt="2022-07-28T06:37:44.140" v="282" actId="1076"/>
          <ac:spMkLst>
            <pc:docMk/>
            <pc:sldMk cId="1980403826" sldId="274"/>
            <ac:spMk id="5" creationId="{AE2C1BC2-122A-8150-EB2C-568758C58309}"/>
          </ac:spMkLst>
        </pc:spChg>
      </pc:sldChg>
      <pc:sldChg chg="add del setBg">
        <pc:chgData name="Quỳnh G.W.J" userId="71a0d11f713b1113" providerId="LiveId" clId="{942E9765-EBAA-4387-8BCD-A8B874EDFC48}" dt="2022-07-28T06:35:47.570" v="258"/>
        <pc:sldMkLst>
          <pc:docMk/>
          <pc:sldMk cId="3414502198" sldId="274"/>
        </pc:sldMkLst>
      </pc:sldChg>
      <pc:sldChg chg="addSp modSp add del mod setBg">
        <pc:chgData name="Quỳnh G.W.J" userId="71a0d11f713b1113" providerId="LiveId" clId="{942E9765-EBAA-4387-8BCD-A8B874EDFC48}" dt="2022-07-28T07:23:28.246" v="1462" actId="47"/>
        <pc:sldMkLst>
          <pc:docMk/>
          <pc:sldMk cId="705556389" sldId="275"/>
        </pc:sldMkLst>
        <pc:spChg chg="add">
          <ac:chgData name="Quỳnh G.W.J" userId="71a0d11f713b1113" providerId="LiveId" clId="{942E9765-EBAA-4387-8BCD-A8B874EDFC48}" dt="2022-07-28T06:36:41.525" v="269" actId="22"/>
          <ac:spMkLst>
            <pc:docMk/>
            <pc:sldMk cId="705556389" sldId="275"/>
            <ac:spMk id="4" creationId="{B84D3092-8BB9-D1A7-01AF-A6EE29235A05}"/>
          </ac:spMkLst>
        </pc:spChg>
        <pc:spChg chg="add mod">
          <ac:chgData name="Quỳnh G.W.J" userId="71a0d11f713b1113" providerId="LiveId" clId="{942E9765-EBAA-4387-8BCD-A8B874EDFC48}" dt="2022-07-28T06:36:49.868" v="271" actId="1076"/>
          <ac:spMkLst>
            <pc:docMk/>
            <pc:sldMk cId="705556389" sldId="275"/>
            <ac:spMk id="6" creationId="{B2A7290E-2BB0-03DF-C472-0336AD7C02C3}"/>
          </ac:spMkLst>
        </pc:spChg>
        <pc:spChg chg="add mod">
          <ac:chgData name="Quỳnh G.W.J" userId="71a0d11f713b1113" providerId="LiveId" clId="{942E9765-EBAA-4387-8BCD-A8B874EDFC48}" dt="2022-07-28T06:37:55.326" v="284" actId="1076"/>
          <ac:spMkLst>
            <pc:docMk/>
            <pc:sldMk cId="705556389" sldId="275"/>
            <ac:spMk id="8" creationId="{1A19131C-D785-EEEB-F249-F06B0FD352C6}"/>
          </ac:spMkLst>
        </pc:spChg>
        <pc:picChg chg="add mod">
          <ac:chgData name="Quỳnh G.W.J" userId="71a0d11f713b1113" providerId="LiveId" clId="{942E9765-EBAA-4387-8BCD-A8B874EDFC48}" dt="2022-07-28T06:36:36.340" v="268" actId="1076"/>
          <ac:picMkLst>
            <pc:docMk/>
            <pc:sldMk cId="705556389" sldId="275"/>
            <ac:picMk id="2" creationId="{3E4754A5-7E60-B381-0DD9-0CCA504A9246}"/>
          </ac:picMkLst>
        </pc:picChg>
      </pc:sldChg>
      <pc:sldChg chg="add del setBg">
        <pc:chgData name="Quỳnh G.W.J" userId="71a0d11f713b1113" providerId="LiveId" clId="{942E9765-EBAA-4387-8BCD-A8B874EDFC48}" dt="2022-07-28T06:35:47.344" v="257"/>
        <pc:sldMkLst>
          <pc:docMk/>
          <pc:sldMk cId="2611605055" sldId="275"/>
        </pc:sldMkLst>
      </pc:sldChg>
      <pc:sldChg chg="addSp add del mod setBg">
        <pc:chgData name="Quỳnh G.W.J" userId="71a0d11f713b1113" providerId="LiveId" clId="{942E9765-EBAA-4387-8BCD-A8B874EDFC48}" dt="2022-07-28T07:23:23.980" v="1461" actId="47"/>
        <pc:sldMkLst>
          <pc:docMk/>
          <pc:sldMk cId="1492937397" sldId="276"/>
        </pc:sldMkLst>
        <pc:spChg chg="add">
          <ac:chgData name="Quỳnh G.W.J" userId="71a0d11f713b1113" providerId="LiveId" clId="{942E9765-EBAA-4387-8BCD-A8B874EDFC48}" dt="2022-07-28T06:36:28.051" v="266" actId="22"/>
          <ac:spMkLst>
            <pc:docMk/>
            <pc:sldMk cId="1492937397" sldId="276"/>
            <ac:spMk id="3" creationId="{DE51254B-697F-9D0D-F021-D4D51E72D830}"/>
          </ac:spMkLst>
        </pc:spChg>
      </pc:sldChg>
      <pc:sldChg chg="addSp modSp add mod setBg">
        <pc:chgData name="Quỳnh G.W.J" userId="71a0d11f713b1113" providerId="LiveId" clId="{942E9765-EBAA-4387-8BCD-A8B874EDFC48}" dt="2022-07-28T07:17:55.404" v="1234"/>
        <pc:sldMkLst>
          <pc:docMk/>
          <pc:sldMk cId="4212765200" sldId="277"/>
        </pc:sldMkLst>
        <pc:spChg chg="add mod">
          <ac:chgData name="Quỳnh G.W.J" userId="71a0d11f713b1113" providerId="LiveId" clId="{942E9765-EBAA-4387-8BCD-A8B874EDFC48}" dt="2022-07-28T07:17:55.404" v="1234"/>
          <ac:spMkLst>
            <pc:docMk/>
            <pc:sldMk cId="4212765200" sldId="277"/>
            <ac:spMk id="3" creationId="{260F0740-90EC-BA62-A8F2-EEB33B0ED17E}"/>
          </ac:spMkLst>
        </pc:spChg>
        <pc:graphicFrameChg chg="add mod modGraphic">
          <ac:chgData name="Quỳnh G.W.J" userId="71a0d11f713b1113" providerId="LiveId" clId="{942E9765-EBAA-4387-8BCD-A8B874EDFC48}" dt="2022-07-28T07:13:26.802" v="1154" actId="14100"/>
          <ac:graphicFrameMkLst>
            <pc:docMk/>
            <pc:sldMk cId="4212765200" sldId="277"/>
            <ac:graphicFrameMk id="2" creationId="{2D5FD14B-F819-4331-C9F4-FB1EA690309A}"/>
          </ac:graphicFrameMkLst>
        </pc:graphicFrameChg>
      </pc:sldChg>
      <pc:sldChg chg="addSp delSp modSp add mod setBg">
        <pc:chgData name="Quỳnh G.W.J" userId="71a0d11f713b1113" providerId="LiveId" clId="{942E9765-EBAA-4387-8BCD-A8B874EDFC48}" dt="2022-07-28T07:17:37.382" v="1227"/>
        <pc:sldMkLst>
          <pc:docMk/>
          <pc:sldMk cId="994926691" sldId="278"/>
        </pc:sldMkLst>
        <pc:spChg chg="add mod">
          <ac:chgData name="Quỳnh G.W.J" userId="71a0d11f713b1113" providerId="LiveId" clId="{942E9765-EBAA-4387-8BCD-A8B874EDFC48}" dt="2022-07-28T07:08:05.921" v="909" actId="122"/>
          <ac:spMkLst>
            <pc:docMk/>
            <pc:sldMk cId="994926691" sldId="278"/>
            <ac:spMk id="12" creationId="{45EE67A5-DBAE-9E74-15EA-4A6169C9C4AC}"/>
          </ac:spMkLst>
        </pc:spChg>
        <pc:spChg chg="add">
          <ac:chgData name="Quỳnh G.W.J" userId="71a0d11f713b1113" providerId="LiveId" clId="{942E9765-EBAA-4387-8BCD-A8B874EDFC48}" dt="2022-07-28T07:07:54.556" v="905" actId="26606"/>
          <ac:spMkLst>
            <pc:docMk/>
            <pc:sldMk cId="994926691" sldId="278"/>
            <ac:spMk id="19" creationId="{FB33DC6A-1F1C-4A06-834E-CFF88F1C0BB9}"/>
          </ac:spMkLst>
        </pc:spChg>
        <pc:spChg chg="add mod">
          <ac:chgData name="Quỳnh G.W.J" userId="71a0d11f713b1113" providerId="LiveId" clId="{942E9765-EBAA-4387-8BCD-A8B874EDFC48}" dt="2022-07-28T07:17:37.382" v="1227"/>
          <ac:spMkLst>
            <pc:docMk/>
            <pc:sldMk cId="994926691" sldId="278"/>
            <ac:spMk id="20" creationId="{6962D1B1-4023-BDAC-567F-3FF3BDA0A56D}"/>
          </ac:spMkLst>
        </pc:spChg>
        <pc:spChg chg="add">
          <ac:chgData name="Quỳnh G.W.J" userId="71a0d11f713b1113" providerId="LiveId" clId="{942E9765-EBAA-4387-8BCD-A8B874EDFC48}" dt="2022-07-28T07:07:54.556" v="905" actId="26606"/>
          <ac:spMkLst>
            <pc:docMk/>
            <pc:sldMk cId="994926691" sldId="278"/>
            <ac:spMk id="21" creationId="{0FE1D5CF-87B8-4A8A-AD3C-01D06A60769B}"/>
          </ac:spMkLst>
        </pc:spChg>
        <pc:spChg chg="add">
          <ac:chgData name="Quỳnh G.W.J" userId="71a0d11f713b1113" providerId="LiveId" clId="{942E9765-EBAA-4387-8BCD-A8B874EDFC48}" dt="2022-07-28T07:07:54.556" v="905" actId="26606"/>
          <ac:spMkLst>
            <pc:docMk/>
            <pc:sldMk cId="994926691" sldId="278"/>
            <ac:spMk id="23" creationId="{60926200-45C2-41E9-839F-31CD5FE4CD59}"/>
          </ac:spMkLst>
        </pc:spChg>
        <pc:spChg chg="add">
          <ac:chgData name="Quỳnh G.W.J" userId="71a0d11f713b1113" providerId="LiveId" clId="{942E9765-EBAA-4387-8BCD-A8B874EDFC48}" dt="2022-07-28T07:07:54.556" v="905" actId="26606"/>
          <ac:spMkLst>
            <pc:docMk/>
            <pc:sldMk cId="994926691" sldId="278"/>
            <ac:spMk id="25" creationId="{AF2F604E-43BE-4DC3-B983-E071523364F8}"/>
          </ac:spMkLst>
        </pc:spChg>
        <pc:spChg chg="add">
          <ac:chgData name="Quỳnh G.W.J" userId="71a0d11f713b1113" providerId="LiveId" clId="{942E9765-EBAA-4387-8BCD-A8B874EDFC48}" dt="2022-07-28T07:07:54.556" v="905" actId="26606"/>
          <ac:spMkLst>
            <pc:docMk/>
            <pc:sldMk cId="994926691" sldId="278"/>
            <ac:spMk id="27" creationId="{08C9B587-E65E-4B52-B37C-ABEBB6E87928}"/>
          </ac:spMkLst>
        </pc:spChg>
        <pc:graphicFrameChg chg="add del mod modGraphic">
          <ac:chgData name="Quỳnh G.W.J" userId="71a0d11f713b1113" providerId="LiveId" clId="{942E9765-EBAA-4387-8BCD-A8B874EDFC48}" dt="2022-07-28T07:06:43.817" v="865" actId="478"/>
          <ac:graphicFrameMkLst>
            <pc:docMk/>
            <pc:sldMk cId="994926691" sldId="278"/>
            <ac:graphicFrameMk id="2" creationId="{C6220B59-1BDB-706E-1880-2F11CA1136AD}"/>
          </ac:graphicFrameMkLst>
        </pc:graphicFrameChg>
        <pc:picChg chg="add mod">
          <ac:chgData name="Quỳnh G.W.J" userId="71a0d11f713b1113" providerId="LiveId" clId="{942E9765-EBAA-4387-8BCD-A8B874EDFC48}" dt="2022-07-28T07:08:27.598" v="950" actId="170"/>
          <ac:picMkLst>
            <pc:docMk/>
            <pc:sldMk cId="994926691" sldId="278"/>
            <ac:picMk id="13" creationId="{9FF89893-EB61-40FA-01DA-B62C26094792}"/>
          </ac:picMkLst>
        </pc:picChg>
        <pc:picChg chg="add mod">
          <ac:chgData name="Quỳnh G.W.J" userId="71a0d11f713b1113" providerId="LiveId" clId="{942E9765-EBAA-4387-8BCD-A8B874EDFC48}" dt="2022-07-28T07:08:00.992" v="907" actId="1076"/>
          <ac:picMkLst>
            <pc:docMk/>
            <pc:sldMk cId="994926691" sldId="278"/>
            <ac:picMk id="14" creationId="{490AFD96-E0F2-4675-458C-A15467191D7E}"/>
          </ac:picMkLst>
        </pc:picChg>
        <pc:picChg chg="add del mod">
          <ac:chgData name="Quỳnh G.W.J" userId="71a0d11f713b1113" providerId="LiveId" clId="{942E9765-EBAA-4387-8BCD-A8B874EDFC48}" dt="2022-07-28T07:07:30.137" v="898" actId="478"/>
          <ac:picMkLst>
            <pc:docMk/>
            <pc:sldMk cId="994926691" sldId="278"/>
            <ac:picMk id="4097" creationId="{8DDC77F6-4EBE-FF2B-C5A4-EE999E41A935}"/>
          </ac:picMkLst>
        </pc:picChg>
        <pc:picChg chg="add del mod">
          <ac:chgData name="Quỳnh G.W.J" userId="71a0d11f713b1113" providerId="LiveId" clId="{942E9765-EBAA-4387-8BCD-A8B874EDFC48}" dt="2022-07-28T07:07:30.137" v="898" actId="478"/>
          <ac:picMkLst>
            <pc:docMk/>
            <pc:sldMk cId="994926691" sldId="278"/>
            <ac:picMk id="4098" creationId="{B470331A-5ECE-369C-0BC6-CD3C346FC8B4}"/>
          </ac:picMkLst>
        </pc:picChg>
        <pc:picChg chg="add del mod">
          <ac:chgData name="Quỳnh G.W.J" userId="71a0d11f713b1113" providerId="LiveId" clId="{942E9765-EBAA-4387-8BCD-A8B874EDFC48}" dt="2022-07-28T07:07:30.137" v="898" actId="478"/>
          <ac:picMkLst>
            <pc:docMk/>
            <pc:sldMk cId="994926691" sldId="278"/>
            <ac:picMk id="4099" creationId="{CD2145BA-6B11-78D9-D83A-148E8B0858E1}"/>
          </ac:picMkLst>
        </pc:picChg>
        <pc:picChg chg="add del mod">
          <ac:chgData name="Quỳnh G.W.J" userId="71a0d11f713b1113" providerId="LiveId" clId="{942E9765-EBAA-4387-8BCD-A8B874EDFC48}" dt="2022-07-28T07:07:30.137" v="898" actId="478"/>
          <ac:picMkLst>
            <pc:docMk/>
            <pc:sldMk cId="994926691" sldId="278"/>
            <ac:picMk id="4100" creationId="{50198D6B-E572-2B1E-32A3-047345928C4E}"/>
          </ac:picMkLst>
        </pc:picChg>
        <pc:picChg chg="add del mod">
          <ac:chgData name="Quỳnh G.W.J" userId="71a0d11f713b1113" providerId="LiveId" clId="{942E9765-EBAA-4387-8BCD-A8B874EDFC48}" dt="2022-07-28T07:07:30.137" v="898" actId="478"/>
          <ac:picMkLst>
            <pc:docMk/>
            <pc:sldMk cId="994926691" sldId="278"/>
            <ac:picMk id="4101" creationId="{B7C4D176-FC24-F19B-7E42-A09C63B1F7D4}"/>
          </ac:picMkLst>
        </pc:picChg>
        <pc:picChg chg="add del mod">
          <ac:chgData name="Quỳnh G.W.J" userId="71a0d11f713b1113" providerId="LiveId" clId="{942E9765-EBAA-4387-8BCD-A8B874EDFC48}" dt="2022-07-28T07:07:30.137" v="898" actId="478"/>
          <ac:picMkLst>
            <pc:docMk/>
            <pc:sldMk cId="994926691" sldId="278"/>
            <ac:picMk id="4102" creationId="{97E86ED4-C5F1-D695-EDAE-D2FB7C0C85E2}"/>
          </ac:picMkLst>
        </pc:picChg>
        <pc:picChg chg="add del mod">
          <ac:chgData name="Quỳnh G.W.J" userId="71a0d11f713b1113" providerId="LiveId" clId="{942E9765-EBAA-4387-8BCD-A8B874EDFC48}" dt="2022-07-28T07:07:30.137" v="898" actId="478"/>
          <ac:picMkLst>
            <pc:docMk/>
            <pc:sldMk cId="994926691" sldId="278"/>
            <ac:picMk id="4103" creationId="{E62B8D30-B511-2536-A9A0-8DB9DF1161D0}"/>
          </ac:picMkLst>
        </pc:picChg>
        <pc:picChg chg="add del mod">
          <ac:chgData name="Quỳnh G.W.J" userId="71a0d11f713b1113" providerId="LiveId" clId="{942E9765-EBAA-4387-8BCD-A8B874EDFC48}" dt="2022-07-28T07:07:30.137" v="898" actId="478"/>
          <ac:picMkLst>
            <pc:docMk/>
            <pc:sldMk cId="994926691" sldId="278"/>
            <ac:picMk id="4104" creationId="{72BF836F-CDAF-8451-7DDF-DFD91B65FEBE}"/>
          </ac:picMkLst>
        </pc:picChg>
      </pc:sldChg>
      <pc:sldChg chg="addSp delSp modSp add del mod setBg">
        <pc:chgData name="Quỳnh G.W.J" userId="71a0d11f713b1113" providerId="LiveId" clId="{942E9765-EBAA-4387-8BCD-A8B874EDFC48}" dt="2022-07-28T07:23:30.614" v="1464" actId="47"/>
        <pc:sldMkLst>
          <pc:docMk/>
          <pc:sldMk cId="4007322238" sldId="279"/>
        </pc:sldMkLst>
        <pc:spChg chg="add mod">
          <ac:chgData name="Quỳnh G.W.J" userId="71a0d11f713b1113" providerId="LiveId" clId="{942E9765-EBAA-4387-8BCD-A8B874EDFC48}" dt="2022-07-28T06:37:28.507" v="280" actId="1076"/>
          <ac:spMkLst>
            <pc:docMk/>
            <pc:sldMk cId="4007322238" sldId="279"/>
            <ac:spMk id="2" creationId="{5343A09F-D822-FB68-7339-4D60AA61EC48}"/>
          </ac:spMkLst>
        </pc:spChg>
        <pc:spChg chg="del">
          <ac:chgData name="Quỳnh G.W.J" userId="71a0d11f713b1113" providerId="LiveId" clId="{942E9765-EBAA-4387-8BCD-A8B874EDFC48}" dt="2022-07-28T06:37:25.890" v="278" actId="478"/>
          <ac:spMkLst>
            <pc:docMk/>
            <pc:sldMk cId="4007322238" sldId="279"/>
            <ac:spMk id="3" creationId="{348FACE8-FBD1-D2CD-005C-B6A3FB546470}"/>
          </ac:spMkLst>
        </pc:spChg>
        <pc:picChg chg="add mod">
          <ac:chgData name="Quỳnh G.W.J" userId="71a0d11f713b1113" providerId="LiveId" clId="{942E9765-EBAA-4387-8BCD-A8B874EDFC48}" dt="2022-07-28T06:37:28.507" v="280" actId="1076"/>
          <ac:picMkLst>
            <pc:docMk/>
            <pc:sldMk cId="4007322238" sldId="279"/>
            <ac:picMk id="6145" creationId="{54FBC6B2-E41E-5B85-5335-825A2B3206CC}"/>
          </ac:picMkLst>
        </pc:picChg>
      </pc:sldChg>
      <pc:sldChg chg="addSp delSp add del mod setBg">
        <pc:chgData name="Quỳnh G.W.J" userId="71a0d11f713b1113" providerId="LiveId" clId="{942E9765-EBAA-4387-8BCD-A8B874EDFC48}" dt="2022-07-28T07:23:32.853" v="1465" actId="47"/>
        <pc:sldMkLst>
          <pc:docMk/>
          <pc:sldMk cId="4012311965" sldId="280"/>
        </pc:sldMkLst>
        <pc:spChg chg="del">
          <ac:chgData name="Quỳnh G.W.J" userId="71a0d11f713b1113" providerId="LiveId" clId="{942E9765-EBAA-4387-8BCD-A8B874EDFC48}" dt="2022-07-28T06:38:17.591" v="289" actId="478"/>
          <ac:spMkLst>
            <pc:docMk/>
            <pc:sldMk cId="4012311965" sldId="280"/>
            <ac:spMk id="3" creationId="{348FACE8-FBD1-D2CD-005C-B6A3FB546470}"/>
          </ac:spMkLst>
        </pc:spChg>
        <pc:spChg chg="add">
          <ac:chgData name="Quỳnh G.W.J" userId="71a0d11f713b1113" providerId="LiveId" clId="{942E9765-EBAA-4387-8BCD-A8B874EDFC48}" dt="2022-07-28T06:38:17.973" v="290" actId="22"/>
          <ac:spMkLst>
            <pc:docMk/>
            <pc:sldMk cId="4012311965" sldId="280"/>
            <ac:spMk id="4" creationId="{EE70EE94-D2E7-BCF3-B014-AEE9609C8949}"/>
          </ac:spMkLst>
        </pc:spChg>
      </pc:sldChg>
      <pc:sldChg chg="addSp delSp modSp add del mod setBg">
        <pc:chgData name="Quỳnh G.W.J" userId="71a0d11f713b1113" providerId="LiveId" clId="{942E9765-EBAA-4387-8BCD-A8B874EDFC48}" dt="2022-07-28T07:57:34.638" v="1784" actId="47"/>
        <pc:sldMkLst>
          <pc:docMk/>
          <pc:sldMk cId="583060590" sldId="281"/>
        </pc:sldMkLst>
        <pc:spChg chg="del">
          <ac:chgData name="Quỳnh G.W.J" userId="71a0d11f713b1113" providerId="LiveId" clId="{942E9765-EBAA-4387-8BCD-A8B874EDFC48}" dt="2022-07-28T06:39:43.293" v="304" actId="478"/>
          <ac:spMkLst>
            <pc:docMk/>
            <pc:sldMk cId="583060590" sldId="281"/>
            <ac:spMk id="3" creationId="{348FACE8-FBD1-D2CD-005C-B6A3FB546470}"/>
          </ac:spMkLst>
        </pc:spChg>
        <pc:graphicFrameChg chg="add del mod modGraphic">
          <ac:chgData name="Quỳnh G.W.J" userId="71a0d11f713b1113" providerId="LiveId" clId="{942E9765-EBAA-4387-8BCD-A8B874EDFC48}" dt="2022-07-28T07:57:32.637" v="1783" actId="478"/>
          <ac:graphicFrameMkLst>
            <pc:docMk/>
            <pc:sldMk cId="583060590" sldId="281"/>
            <ac:graphicFrameMk id="2" creationId="{56CEE834-1F09-7573-8AE5-F4424A77C024}"/>
          </ac:graphicFrameMkLst>
        </pc:graphicFrameChg>
      </pc:sldChg>
      <pc:sldChg chg="addSp delSp modSp add mod setBg modAnim">
        <pc:chgData name="Quỳnh G.W.J" userId="71a0d11f713b1113" providerId="LiveId" clId="{942E9765-EBAA-4387-8BCD-A8B874EDFC48}" dt="2022-07-28T07:58:26.097" v="1794" actId="207"/>
        <pc:sldMkLst>
          <pc:docMk/>
          <pc:sldMk cId="1610907913" sldId="282"/>
        </pc:sldMkLst>
        <pc:spChg chg="del">
          <ac:chgData name="Quỳnh G.W.J" userId="71a0d11f713b1113" providerId="LiveId" clId="{942E9765-EBAA-4387-8BCD-A8B874EDFC48}" dt="2022-07-28T06:39:29.215" v="300" actId="478"/>
          <ac:spMkLst>
            <pc:docMk/>
            <pc:sldMk cId="1610907913" sldId="282"/>
            <ac:spMk id="3" creationId="{348FACE8-FBD1-D2CD-005C-B6A3FB546470}"/>
          </ac:spMkLst>
        </pc:spChg>
        <pc:spChg chg="add mod">
          <ac:chgData name="Quỳnh G.W.J" userId="71a0d11f713b1113" providerId="LiveId" clId="{942E9765-EBAA-4387-8BCD-A8B874EDFC48}" dt="2022-07-28T07:30:01.856" v="1589" actId="3062"/>
          <ac:spMkLst>
            <pc:docMk/>
            <pc:sldMk cId="1610907913" sldId="282"/>
            <ac:spMk id="4" creationId="{E6405D7F-BC72-3EAD-AB0E-50DC88FFA523}"/>
          </ac:spMkLst>
        </pc:spChg>
        <pc:spChg chg="add del mod">
          <ac:chgData name="Quỳnh G.W.J" userId="71a0d11f713b1113" providerId="LiveId" clId="{942E9765-EBAA-4387-8BCD-A8B874EDFC48}" dt="2022-07-28T07:35:43.866" v="1629" actId="21"/>
          <ac:spMkLst>
            <pc:docMk/>
            <pc:sldMk cId="1610907913" sldId="282"/>
            <ac:spMk id="7" creationId="{BF2A04D0-23F2-4DC3-7CC7-7B0872DDA7B2}"/>
          </ac:spMkLst>
        </pc:spChg>
        <pc:spChg chg="add mod">
          <ac:chgData name="Quỳnh G.W.J" userId="71a0d11f713b1113" providerId="LiveId" clId="{942E9765-EBAA-4387-8BCD-A8B874EDFC48}" dt="2022-07-28T07:58:26.097" v="1794" actId="207"/>
          <ac:spMkLst>
            <pc:docMk/>
            <pc:sldMk cId="1610907913" sldId="282"/>
            <ac:spMk id="8" creationId="{687572C1-2CC7-B55D-6F1F-842067A3CA7D}"/>
          </ac:spMkLst>
        </pc:spChg>
        <pc:spChg chg="add mod">
          <ac:chgData name="Quỳnh G.W.J" userId="71a0d11f713b1113" providerId="LiveId" clId="{942E9765-EBAA-4387-8BCD-A8B874EDFC48}" dt="2022-07-28T07:37:25.642" v="1657" actId="1076"/>
          <ac:spMkLst>
            <pc:docMk/>
            <pc:sldMk cId="1610907913" sldId="282"/>
            <ac:spMk id="9" creationId="{0D8CA77A-6773-011B-4A84-B8771270212A}"/>
          </ac:spMkLst>
        </pc:spChg>
        <pc:spChg chg="add mod">
          <ac:chgData name="Quỳnh G.W.J" userId="71a0d11f713b1113" providerId="LiveId" clId="{942E9765-EBAA-4387-8BCD-A8B874EDFC48}" dt="2022-07-28T07:37:25.642" v="1657" actId="1076"/>
          <ac:spMkLst>
            <pc:docMk/>
            <pc:sldMk cId="1610907913" sldId="282"/>
            <ac:spMk id="10" creationId="{3F5A26FB-77DE-8CA7-007F-DF1579E42CFB}"/>
          </ac:spMkLst>
        </pc:spChg>
        <pc:spChg chg="add mod">
          <ac:chgData name="Quỳnh G.W.J" userId="71a0d11f713b1113" providerId="LiveId" clId="{942E9765-EBAA-4387-8BCD-A8B874EDFC48}" dt="2022-07-28T07:37:25.642" v="1657" actId="1076"/>
          <ac:spMkLst>
            <pc:docMk/>
            <pc:sldMk cId="1610907913" sldId="282"/>
            <ac:spMk id="11" creationId="{A06DE600-6F3E-BBF7-EFBD-3A52F575CAC4}"/>
          </ac:spMkLst>
        </pc:spChg>
        <pc:spChg chg="add mod">
          <ac:chgData name="Quỳnh G.W.J" userId="71a0d11f713b1113" providerId="LiveId" clId="{942E9765-EBAA-4387-8BCD-A8B874EDFC48}" dt="2022-07-28T07:37:25.642" v="1657" actId="1076"/>
          <ac:spMkLst>
            <pc:docMk/>
            <pc:sldMk cId="1610907913" sldId="282"/>
            <ac:spMk id="12" creationId="{A75368DB-50AE-5B57-0E34-02A15CA69A4D}"/>
          </ac:spMkLst>
        </pc:spChg>
        <pc:spChg chg="add mod">
          <ac:chgData name="Quỳnh G.W.J" userId="71a0d11f713b1113" providerId="LiveId" clId="{942E9765-EBAA-4387-8BCD-A8B874EDFC48}" dt="2022-07-28T07:37:25.642" v="1657" actId="1076"/>
          <ac:spMkLst>
            <pc:docMk/>
            <pc:sldMk cId="1610907913" sldId="282"/>
            <ac:spMk id="13" creationId="{B3CFF367-5F32-CA51-F8B2-6B79A0D3286F}"/>
          </ac:spMkLst>
        </pc:spChg>
        <pc:spChg chg="add mod">
          <ac:chgData name="Quỳnh G.W.J" userId="71a0d11f713b1113" providerId="LiveId" clId="{942E9765-EBAA-4387-8BCD-A8B874EDFC48}" dt="2022-07-28T07:37:25.642" v="1657" actId="1076"/>
          <ac:spMkLst>
            <pc:docMk/>
            <pc:sldMk cId="1610907913" sldId="282"/>
            <ac:spMk id="14" creationId="{228B284A-E7AA-76D6-9604-A431EB7798A6}"/>
          </ac:spMkLst>
        </pc:spChg>
        <pc:spChg chg="add mod">
          <ac:chgData name="Quỳnh G.W.J" userId="71a0d11f713b1113" providerId="LiveId" clId="{942E9765-EBAA-4387-8BCD-A8B874EDFC48}" dt="2022-07-28T07:37:25.642" v="1657" actId="1076"/>
          <ac:spMkLst>
            <pc:docMk/>
            <pc:sldMk cId="1610907913" sldId="282"/>
            <ac:spMk id="15" creationId="{4DD3581F-48D6-7408-CCD2-0DA861C1910C}"/>
          </ac:spMkLst>
        </pc:spChg>
        <pc:spChg chg="add mod">
          <ac:chgData name="Quỳnh G.W.J" userId="71a0d11f713b1113" providerId="LiveId" clId="{942E9765-EBAA-4387-8BCD-A8B874EDFC48}" dt="2022-07-28T07:37:25.642" v="1657" actId="1076"/>
          <ac:spMkLst>
            <pc:docMk/>
            <pc:sldMk cId="1610907913" sldId="282"/>
            <ac:spMk id="16" creationId="{EB30E1B5-532D-34A9-F8A1-B45B4E6068BD}"/>
          </ac:spMkLst>
        </pc:spChg>
        <pc:spChg chg="add mod">
          <ac:chgData name="Quỳnh G.W.J" userId="71a0d11f713b1113" providerId="LiveId" clId="{942E9765-EBAA-4387-8BCD-A8B874EDFC48}" dt="2022-07-28T07:37:25.642" v="1657" actId="1076"/>
          <ac:spMkLst>
            <pc:docMk/>
            <pc:sldMk cId="1610907913" sldId="282"/>
            <ac:spMk id="17" creationId="{7B45D045-AAF1-8DDC-5F85-75FFD032C927}"/>
          </ac:spMkLst>
        </pc:spChg>
        <pc:spChg chg="add mod">
          <ac:chgData name="Quỳnh G.W.J" userId="71a0d11f713b1113" providerId="LiveId" clId="{942E9765-EBAA-4387-8BCD-A8B874EDFC48}" dt="2022-07-28T07:37:25.642" v="1657" actId="1076"/>
          <ac:spMkLst>
            <pc:docMk/>
            <pc:sldMk cId="1610907913" sldId="282"/>
            <ac:spMk id="18" creationId="{964EF121-58C7-2A8F-CA2B-23C68F8DC26D}"/>
          </ac:spMkLst>
        </pc:spChg>
        <pc:spChg chg="add mod">
          <ac:chgData name="Quỳnh G.W.J" userId="71a0d11f713b1113" providerId="LiveId" clId="{942E9765-EBAA-4387-8BCD-A8B874EDFC48}" dt="2022-07-28T07:37:25.642" v="1657" actId="1076"/>
          <ac:spMkLst>
            <pc:docMk/>
            <pc:sldMk cId="1610907913" sldId="282"/>
            <ac:spMk id="19" creationId="{8819CBA8-0A77-2FB5-7472-31F988997257}"/>
          </ac:spMkLst>
        </pc:spChg>
        <pc:spChg chg="add mod">
          <ac:chgData name="Quỳnh G.W.J" userId="71a0d11f713b1113" providerId="LiveId" clId="{942E9765-EBAA-4387-8BCD-A8B874EDFC48}" dt="2022-07-28T07:37:25.642" v="1657" actId="1076"/>
          <ac:spMkLst>
            <pc:docMk/>
            <pc:sldMk cId="1610907913" sldId="282"/>
            <ac:spMk id="20" creationId="{6649A7ED-DA7C-B4AA-0069-4A162BFB669C}"/>
          </ac:spMkLst>
        </pc:spChg>
        <pc:spChg chg="add mod">
          <ac:chgData name="Quỳnh G.W.J" userId="71a0d11f713b1113" providerId="LiveId" clId="{942E9765-EBAA-4387-8BCD-A8B874EDFC48}" dt="2022-07-28T07:37:25.642" v="1657" actId="1076"/>
          <ac:spMkLst>
            <pc:docMk/>
            <pc:sldMk cId="1610907913" sldId="282"/>
            <ac:spMk id="21" creationId="{BAD87C10-45B1-A9D3-A2F1-C5E9A8AA5DF7}"/>
          </ac:spMkLst>
        </pc:spChg>
        <pc:spChg chg="add mod">
          <ac:chgData name="Quỳnh G.W.J" userId="71a0d11f713b1113" providerId="LiveId" clId="{942E9765-EBAA-4387-8BCD-A8B874EDFC48}" dt="2022-07-28T07:37:25.642" v="1657" actId="1076"/>
          <ac:spMkLst>
            <pc:docMk/>
            <pc:sldMk cId="1610907913" sldId="282"/>
            <ac:spMk id="22" creationId="{BA6D1EAD-D4B4-0C04-AC75-7D2124F2EC25}"/>
          </ac:spMkLst>
        </pc:spChg>
        <pc:spChg chg="add mod">
          <ac:chgData name="Quỳnh G.W.J" userId="71a0d11f713b1113" providerId="LiveId" clId="{942E9765-EBAA-4387-8BCD-A8B874EDFC48}" dt="2022-07-28T07:37:25.642" v="1657" actId="1076"/>
          <ac:spMkLst>
            <pc:docMk/>
            <pc:sldMk cId="1610907913" sldId="282"/>
            <ac:spMk id="23" creationId="{EF35A02E-16E3-22CC-1151-657DD4B800CB}"/>
          </ac:spMkLst>
        </pc:spChg>
        <pc:spChg chg="add mod">
          <ac:chgData name="Quỳnh G.W.J" userId="71a0d11f713b1113" providerId="LiveId" clId="{942E9765-EBAA-4387-8BCD-A8B874EDFC48}" dt="2022-07-28T07:37:25.642" v="1657" actId="1076"/>
          <ac:spMkLst>
            <pc:docMk/>
            <pc:sldMk cId="1610907913" sldId="282"/>
            <ac:spMk id="24" creationId="{E6B7D77A-B7B0-F960-9321-E6E4D53BC12B}"/>
          </ac:spMkLst>
        </pc:spChg>
        <pc:spChg chg="add mod">
          <ac:chgData name="Quỳnh G.W.J" userId="71a0d11f713b1113" providerId="LiveId" clId="{942E9765-EBAA-4387-8BCD-A8B874EDFC48}" dt="2022-07-28T07:37:25.642" v="1657" actId="1076"/>
          <ac:spMkLst>
            <pc:docMk/>
            <pc:sldMk cId="1610907913" sldId="282"/>
            <ac:spMk id="25" creationId="{81192BF9-8034-AFF1-C61C-CAF7D476E075}"/>
          </ac:spMkLst>
        </pc:spChg>
        <pc:graphicFrameChg chg="add del mod">
          <ac:chgData name="Quỳnh G.W.J" userId="71a0d11f713b1113" providerId="LiveId" clId="{942E9765-EBAA-4387-8BCD-A8B874EDFC48}" dt="2022-07-28T07:30:08.376" v="1591" actId="478"/>
          <ac:graphicFrameMkLst>
            <pc:docMk/>
            <pc:sldMk cId="1610907913" sldId="282"/>
            <ac:graphicFrameMk id="5" creationId="{195CD0FF-8313-F0CC-4AB6-74983F434611}"/>
          </ac:graphicFrameMkLst>
        </pc:graphicFrameChg>
      </pc:sldChg>
      <pc:sldChg chg="addSp delSp modSp add mod setBg">
        <pc:chgData name="Quỳnh G.W.J" userId="71a0d11f713b1113" providerId="LiveId" clId="{942E9765-EBAA-4387-8BCD-A8B874EDFC48}" dt="2022-07-28T07:28:44.774" v="1551" actId="207"/>
        <pc:sldMkLst>
          <pc:docMk/>
          <pc:sldMk cId="3438930066" sldId="283"/>
        </pc:sldMkLst>
        <pc:spChg chg="del">
          <ac:chgData name="Quỳnh G.W.J" userId="71a0d11f713b1113" providerId="LiveId" clId="{942E9765-EBAA-4387-8BCD-A8B874EDFC48}" dt="2022-07-28T06:39:18.564" v="298" actId="478"/>
          <ac:spMkLst>
            <pc:docMk/>
            <pc:sldMk cId="3438930066" sldId="283"/>
            <ac:spMk id="3" creationId="{348FACE8-FBD1-D2CD-005C-B6A3FB546470}"/>
          </ac:spMkLst>
        </pc:spChg>
        <pc:spChg chg="add mod">
          <ac:chgData name="Quỳnh G.W.J" userId="71a0d11f713b1113" providerId="LiveId" clId="{942E9765-EBAA-4387-8BCD-A8B874EDFC48}" dt="2022-07-28T07:28:44.774" v="1551" actId="207"/>
          <ac:spMkLst>
            <pc:docMk/>
            <pc:sldMk cId="3438930066" sldId="283"/>
            <ac:spMk id="4" creationId="{16779095-90AA-D073-205D-17065943F8B0}"/>
          </ac:spMkLst>
        </pc:spChg>
        <pc:spChg chg="add mod">
          <ac:chgData name="Quỳnh G.W.J" userId="71a0d11f713b1113" providerId="LiveId" clId="{942E9765-EBAA-4387-8BCD-A8B874EDFC48}" dt="2022-07-28T07:28:09.680" v="1543"/>
          <ac:spMkLst>
            <pc:docMk/>
            <pc:sldMk cId="3438930066" sldId="283"/>
            <ac:spMk id="5" creationId="{ACEF916C-B06D-939B-9193-3BBB0C137E5E}"/>
          </ac:spMkLst>
        </pc:spChg>
      </pc:sldChg>
      <pc:sldChg chg="addSp delSp modSp add mod ord setBg">
        <pc:chgData name="Quỳnh G.W.J" userId="71a0d11f713b1113" providerId="LiveId" clId="{942E9765-EBAA-4387-8BCD-A8B874EDFC48}" dt="2022-07-28T07:27:57.951" v="1541" actId="207"/>
        <pc:sldMkLst>
          <pc:docMk/>
          <pc:sldMk cId="1326850206" sldId="284"/>
        </pc:sldMkLst>
        <pc:spChg chg="del">
          <ac:chgData name="Quỳnh G.W.J" userId="71a0d11f713b1113" providerId="LiveId" clId="{942E9765-EBAA-4387-8BCD-A8B874EDFC48}" dt="2022-07-28T06:38:21.476" v="291" actId="478"/>
          <ac:spMkLst>
            <pc:docMk/>
            <pc:sldMk cId="1326850206" sldId="284"/>
            <ac:spMk id="3" creationId="{348FACE8-FBD1-D2CD-005C-B6A3FB546470}"/>
          </ac:spMkLst>
        </pc:spChg>
        <pc:spChg chg="add mod">
          <ac:chgData name="Quỳnh G.W.J" userId="71a0d11f713b1113" providerId="LiveId" clId="{942E9765-EBAA-4387-8BCD-A8B874EDFC48}" dt="2022-07-28T07:24:08.521" v="1484" actId="255"/>
          <ac:spMkLst>
            <pc:docMk/>
            <pc:sldMk cId="1326850206" sldId="284"/>
            <ac:spMk id="4" creationId="{98B5CB9D-BC1F-8E2B-3586-7EC96125ED70}"/>
          </ac:spMkLst>
        </pc:spChg>
        <pc:graphicFrameChg chg="add del mod">
          <ac:chgData name="Quỳnh G.W.J" userId="71a0d11f713b1113" providerId="LiveId" clId="{942E9765-EBAA-4387-8BCD-A8B874EDFC48}" dt="2022-07-28T06:38:59.674" v="295" actId="478"/>
          <ac:graphicFrameMkLst>
            <pc:docMk/>
            <pc:sldMk cId="1326850206" sldId="284"/>
            <ac:graphicFrameMk id="5" creationId="{3F7E72EE-817C-2429-FB96-B36A9D87A9E5}"/>
          </ac:graphicFrameMkLst>
        </pc:graphicFrameChg>
        <pc:graphicFrameChg chg="add mod modGraphic">
          <ac:chgData name="Quỳnh G.W.J" userId="71a0d11f713b1113" providerId="LiveId" clId="{942E9765-EBAA-4387-8BCD-A8B874EDFC48}" dt="2022-07-28T07:27:57.951" v="1541" actId="207"/>
          <ac:graphicFrameMkLst>
            <pc:docMk/>
            <pc:sldMk cId="1326850206" sldId="284"/>
            <ac:graphicFrameMk id="6" creationId="{55090D5F-6214-A9A1-6605-DDEB846C8E39}"/>
          </ac:graphicFrameMkLst>
        </pc:graphicFrameChg>
      </pc:sldChg>
      <pc:sldChg chg="addSp delSp modSp add del mod setBg">
        <pc:chgData name="Quỳnh G.W.J" userId="71a0d11f713b1113" providerId="LiveId" clId="{942E9765-EBAA-4387-8BCD-A8B874EDFC48}" dt="2022-07-28T07:57:35.109" v="1785" actId="47"/>
        <pc:sldMkLst>
          <pc:docMk/>
          <pc:sldMk cId="2181674214" sldId="285"/>
        </pc:sldMkLst>
        <pc:graphicFrameChg chg="del">
          <ac:chgData name="Quỳnh G.W.J" userId="71a0d11f713b1113" providerId="LiveId" clId="{942E9765-EBAA-4387-8BCD-A8B874EDFC48}" dt="2022-07-28T06:39:59.878" v="307" actId="478"/>
          <ac:graphicFrameMkLst>
            <pc:docMk/>
            <pc:sldMk cId="2181674214" sldId="285"/>
            <ac:graphicFrameMk id="2" creationId="{56CEE834-1F09-7573-8AE5-F4424A77C024}"/>
          </ac:graphicFrameMkLst>
        </pc:graphicFrameChg>
        <pc:graphicFrameChg chg="add mod">
          <ac:chgData name="Quỳnh G.W.J" userId="71a0d11f713b1113" providerId="LiveId" clId="{942E9765-EBAA-4387-8BCD-A8B874EDFC48}" dt="2022-07-28T06:40:03.848" v="308"/>
          <ac:graphicFrameMkLst>
            <pc:docMk/>
            <pc:sldMk cId="2181674214" sldId="285"/>
            <ac:graphicFrameMk id="3" creationId="{C681B2D8-C0CA-DD8D-6D0A-49A9007F6EBB}"/>
          </ac:graphicFrameMkLst>
        </pc:graphicFrameChg>
      </pc:sldChg>
      <pc:sldChg chg="addSp delSp modSp add del mod setBg">
        <pc:chgData name="Quỳnh G.W.J" userId="71a0d11f713b1113" providerId="LiveId" clId="{942E9765-EBAA-4387-8BCD-A8B874EDFC48}" dt="2022-07-28T07:57:35.987" v="1786" actId="47"/>
        <pc:sldMkLst>
          <pc:docMk/>
          <pc:sldMk cId="3786931663" sldId="286"/>
        </pc:sldMkLst>
        <pc:spChg chg="add del">
          <ac:chgData name="Quỳnh G.W.J" userId="71a0d11f713b1113" providerId="LiveId" clId="{942E9765-EBAA-4387-8BCD-A8B874EDFC48}" dt="2022-07-28T06:40:34.426" v="312" actId="478"/>
          <ac:spMkLst>
            <pc:docMk/>
            <pc:sldMk cId="3786931663" sldId="286"/>
            <ac:spMk id="4" creationId="{0FB414BE-370C-B2D7-FF34-5F61D54005D9}"/>
          </ac:spMkLst>
        </pc:spChg>
        <pc:spChg chg="add mod">
          <ac:chgData name="Quỳnh G.W.J" userId="71a0d11f713b1113" providerId="LiveId" clId="{942E9765-EBAA-4387-8BCD-A8B874EDFC48}" dt="2022-07-28T06:41:13.031" v="323"/>
          <ac:spMkLst>
            <pc:docMk/>
            <pc:sldMk cId="3786931663" sldId="286"/>
            <ac:spMk id="15" creationId="{A2C3DA58-BD55-A59F-E61D-5D3708081299}"/>
          </ac:spMkLst>
        </pc:spChg>
        <pc:spChg chg="add mod">
          <ac:chgData name="Quỳnh G.W.J" userId="71a0d11f713b1113" providerId="LiveId" clId="{942E9765-EBAA-4387-8BCD-A8B874EDFC48}" dt="2022-07-28T06:41:13.031" v="323"/>
          <ac:spMkLst>
            <pc:docMk/>
            <pc:sldMk cId="3786931663" sldId="286"/>
            <ac:spMk id="17" creationId="{F86945F0-6D45-674F-0CD1-E62AC0CE37D7}"/>
          </ac:spMkLst>
        </pc:spChg>
        <pc:spChg chg="add mod">
          <ac:chgData name="Quỳnh G.W.J" userId="71a0d11f713b1113" providerId="LiveId" clId="{942E9765-EBAA-4387-8BCD-A8B874EDFC48}" dt="2022-07-28T06:41:27.945" v="325" actId="1076"/>
          <ac:spMkLst>
            <pc:docMk/>
            <pc:sldMk cId="3786931663" sldId="286"/>
            <ac:spMk id="19" creationId="{EF9178B6-BD7E-A0A5-8720-8F377D093AD9}"/>
          </ac:spMkLst>
        </pc:spChg>
        <pc:graphicFrameChg chg="del">
          <ac:chgData name="Quỳnh G.W.J" userId="71a0d11f713b1113" providerId="LiveId" clId="{942E9765-EBAA-4387-8BCD-A8B874EDFC48}" dt="2022-07-28T06:40:23.654" v="310" actId="478"/>
          <ac:graphicFrameMkLst>
            <pc:docMk/>
            <pc:sldMk cId="3786931663" sldId="286"/>
            <ac:graphicFrameMk id="3" creationId="{C681B2D8-C0CA-DD8D-6D0A-49A9007F6EBB}"/>
          </ac:graphicFrameMkLst>
        </pc:graphicFrameChg>
        <pc:graphicFrameChg chg="add del mod modGraphic">
          <ac:chgData name="Quỳnh G.W.J" userId="71a0d11f713b1113" providerId="LiveId" clId="{942E9765-EBAA-4387-8BCD-A8B874EDFC48}" dt="2022-07-28T06:40:50.494" v="320"/>
          <ac:graphicFrameMkLst>
            <pc:docMk/>
            <pc:sldMk cId="3786931663" sldId="286"/>
            <ac:graphicFrameMk id="5" creationId="{654B8566-7BC4-D9BD-F412-1D99437ECFB4}"/>
          </ac:graphicFrameMkLst>
        </pc:graphicFrameChg>
        <pc:graphicFrameChg chg="add del mod">
          <ac:chgData name="Quỳnh G.W.J" userId="71a0d11f713b1113" providerId="LiveId" clId="{942E9765-EBAA-4387-8BCD-A8B874EDFC48}" dt="2022-07-28T06:40:49.585" v="319"/>
          <ac:graphicFrameMkLst>
            <pc:docMk/>
            <pc:sldMk cId="3786931663" sldId="286"/>
            <ac:graphicFrameMk id="7" creationId="{F74B453A-4F85-4F6D-CF53-AA0509B3D17C}"/>
          </ac:graphicFrameMkLst>
        </pc:graphicFrameChg>
        <pc:graphicFrameChg chg="add del mod">
          <ac:chgData name="Quỳnh G.W.J" userId="71a0d11f713b1113" providerId="LiveId" clId="{942E9765-EBAA-4387-8BCD-A8B874EDFC48}" dt="2022-07-28T06:41:06.169" v="322"/>
          <ac:graphicFrameMkLst>
            <pc:docMk/>
            <pc:sldMk cId="3786931663" sldId="286"/>
            <ac:graphicFrameMk id="9" creationId="{EE8425E9-571E-BC23-F9F1-D236549D1CAD}"/>
          </ac:graphicFrameMkLst>
        </pc:graphicFrameChg>
        <pc:graphicFrameChg chg="add mod">
          <ac:chgData name="Quỳnh G.W.J" userId="71a0d11f713b1113" providerId="LiveId" clId="{942E9765-EBAA-4387-8BCD-A8B874EDFC48}" dt="2022-07-28T06:41:13.031" v="323"/>
          <ac:graphicFrameMkLst>
            <pc:docMk/>
            <pc:sldMk cId="3786931663" sldId="286"/>
            <ac:graphicFrameMk id="11" creationId="{0F885330-7670-F53F-C115-C94D0ADBD0ED}"/>
          </ac:graphicFrameMkLst>
        </pc:graphicFrameChg>
        <pc:graphicFrameChg chg="add mod">
          <ac:chgData name="Quỳnh G.W.J" userId="71a0d11f713b1113" providerId="LiveId" clId="{942E9765-EBAA-4387-8BCD-A8B874EDFC48}" dt="2022-07-28T06:41:13.031" v="323"/>
          <ac:graphicFrameMkLst>
            <pc:docMk/>
            <pc:sldMk cId="3786931663" sldId="286"/>
            <ac:graphicFrameMk id="12" creationId="{499B402E-7273-78A7-39A0-0AD2028D8367}"/>
          </ac:graphicFrameMkLst>
        </pc:graphicFrameChg>
        <pc:graphicFrameChg chg="add mod">
          <ac:chgData name="Quỳnh G.W.J" userId="71a0d11f713b1113" providerId="LiveId" clId="{942E9765-EBAA-4387-8BCD-A8B874EDFC48}" dt="2022-07-28T06:41:13.031" v="323"/>
          <ac:graphicFrameMkLst>
            <pc:docMk/>
            <pc:sldMk cId="3786931663" sldId="286"/>
            <ac:graphicFrameMk id="13" creationId="{DD7DC376-4901-7B06-257E-658E3950C8E1}"/>
          </ac:graphicFrameMkLst>
        </pc:graphicFrameChg>
        <pc:graphicFrameChg chg="add mod">
          <ac:chgData name="Quỳnh G.W.J" userId="71a0d11f713b1113" providerId="LiveId" clId="{942E9765-EBAA-4387-8BCD-A8B874EDFC48}" dt="2022-07-28T06:41:13.031" v="323"/>
          <ac:graphicFrameMkLst>
            <pc:docMk/>
            <pc:sldMk cId="3786931663" sldId="286"/>
            <ac:graphicFrameMk id="14" creationId="{AB13D04E-BBA8-8869-A1C7-3622952D1C64}"/>
          </ac:graphicFrameMkLst>
        </pc:graphicFrameChg>
        <pc:picChg chg="add del mod">
          <ac:chgData name="Quỳnh G.W.J" userId="71a0d11f713b1113" providerId="LiveId" clId="{942E9765-EBAA-4387-8BCD-A8B874EDFC48}" dt="2022-07-28T06:40:50.494" v="320"/>
          <ac:picMkLst>
            <pc:docMk/>
            <pc:sldMk cId="3786931663" sldId="286"/>
            <ac:picMk id="6" creationId="{CC5926B3-2AAB-DD5B-46E2-4812BA806E34}"/>
          </ac:picMkLst>
        </pc:picChg>
        <pc:picChg chg="add del mod">
          <ac:chgData name="Quỳnh G.W.J" userId="71a0d11f713b1113" providerId="LiveId" clId="{942E9765-EBAA-4387-8BCD-A8B874EDFC48}" dt="2022-07-28T06:40:49.585" v="319"/>
          <ac:picMkLst>
            <pc:docMk/>
            <pc:sldMk cId="3786931663" sldId="286"/>
            <ac:picMk id="8" creationId="{DFC60F1D-1574-2CAF-04CA-926042511F46}"/>
          </ac:picMkLst>
        </pc:picChg>
        <pc:picChg chg="add del mod">
          <ac:chgData name="Quỳnh G.W.J" userId="71a0d11f713b1113" providerId="LiveId" clId="{942E9765-EBAA-4387-8BCD-A8B874EDFC48}" dt="2022-07-28T06:41:06.169" v="322"/>
          <ac:picMkLst>
            <pc:docMk/>
            <pc:sldMk cId="3786931663" sldId="286"/>
            <ac:picMk id="10" creationId="{32FF69D2-A9D5-CE0B-AFA1-4AEA8AC75A69}"/>
          </ac:picMkLst>
        </pc:picChg>
        <pc:picChg chg="add mod">
          <ac:chgData name="Quỳnh G.W.J" userId="71a0d11f713b1113" providerId="LiveId" clId="{942E9765-EBAA-4387-8BCD-A8B874EDFC48}" dt="2022-07-28T06:41:13.031" v="323"/>
          <ac:picMkLst>
            <pc:docMk/>
            <pc:sldMk cId="3786931663" sldId="286"/>
            <ac:picMk id="16" creationId="{9EF5EC5C-1488-153B-FA75-5623AC8165DD}"/>
          </ac:picMkLst>
        </pc:picChg>
      </pc:sldChg>
      <pc:sldChg chg="addSp delSp modSp add mod">
        <pc:chgData name="Quỳnh G.W.J" userId="71a0d11f713b1113" providerId="LiveId" clId="{942E9765-EBAA-4387-8BCD-A8B874EDFC48}" dt="2022-07-28T07:17:52.363" v="1233" actId="404"/>
        <pc:sldMkLst>
          <pc:docMk/>
          <pc:sldMk cId="1302487962" sldId="287"/>
        </pc:sldMkLst>
        <pc:spChg chg="add mod">
          <ac:chgData name="Quỳnh G.W.J" userId="71a0d11f713b1113" providerId="LiveId" clId="{942E9765-EBAA-4387-8BCD-A8B874EDFC48}" dt="2022-07-28T07:17:39.360" v="1228"/>
          <ac:spMkLst>
            <pc:docMk/>
            <pc:sldMk cId="1302487962" sldId="287"/>
            <ac:spMk id="11" creationId="{3BCA8831-9B79-3458-33C1-A7B05C060701}"/>
          </ac:spMkLst>
        </pc:spChg>
        <pc:spChg chg="mod">
          <ac:chgData name="Quỳnh G.W.J" userId="71a0d11f713b1113" providerId="LiveId" clId="{942E9765-EBAA-4387-8BCD-A8B874EDFC48}" dt="2022-07-28T07:17:52.363" v="1233" actId="404"/>
          <ac:spMkLst>
            <pc:docMk/>
            <pc:sldMk cId="1302487962" sldId="287"/>
            <ac:spMk id="12" creationId="{45EE67A5-DBAE-9E74-15EA-4A6169C9C4AC}"/>
          </ac:spMkLst>
        </pc:spChg>
        <pc:picChg chg="mod">
          <ac:chgData name="Quỳnh G.W.J" userId="71a0d11f713b1113" providerId="LiveId" clId="{942E9765-EBAA-4387-8BCD-A8B874EDFC48}" dt="2022-07-28T07:09:32.268" v="976" actId="1076"/>
          <ac:picMkLst>
            <pc:docMk/>
            <pc:sldMk cId="1302487962" sldId="287"/>
            <ac:picMk id="4097" creationId="{8DDC77F6-4EBE-FF2B-C5A4-EE999E41A935}"/>
          </ac:picMkLst>
        </pc:picChg>
        <pc:picChg chg="mod">
          <ac:chgData name="Quỳnh G.W.J" userId="71a0d11f713b1113" providerId="LiveId" clId="{942E9765-EBAA-4387-8BCD-A8B874EDFC48}" dt="2022-07-28T07:09:32.268" v="976" actId="1076"/>
          <ac:picMkLst>
            <pc:docMk/>
            <pc:sldMk cId="1302487962" sldId="287"/>
            <ac:picMk id="4098" creationId="{B470331A-5ECE-369C-0BC6-CD3C346FC8B4}"/>
          </ac:picMkLst>
        </pc:picChg>
        <pc:picChg chg="mod">
          <ac:chgData name="Quỳnh G.W.J" userId="71a0d11f713b1113" providerId="LiveId" clId="{942E9765-EBAA-4387-8BCD-A8B874EDFC48}" dt="2022-07-28T07:09:32.268" v="976" actId="1076"/>
          <ac:picMkLst>
            <pc:docMk/>
            <pc:sldMk cId="1302487962" sldId="287"/>
            <ac:picMk id="4099" creationId="{CD2145BA-6B11-78D9-D83A-148E8B0858E1}"/>
          </ac:picMkLst>
        </pc:picChg>
        <pc:picChg chg="del mod">
          <ac:chgData name="Quỳnh G.W.J" userId="71a0d11f713b1113" providerId="LiveId" clId="{942E9765-EBAA-4387-8BCD-A8B874EDFC48}" dt="2022-07-28T07:08:40.275" v="956" actId="478"/>
          <ac:picMkLst>
            <pc:docMk/>
            <pc:sldMk cId="1302487962" sldId="287"/>
            <ac:picMk id="4100" creationId="{50198D6B-E572-2B1E-32A3-047345928C4E}"/>
          </ac:picMkLst>
        </pc:picChg>
        <pc:picChg chg="mod">
          <ac:chgData name="Quỳnh G.W.J" userId="71a0d11f713b1113" providerId="LiveId" clId="{942E9765-EBAA-4387-8BCD-A8B874EDFC48}" dt="2022-07-28T07:17:48.067" v="1231" actId="1076"/>
          <ac:picMkLst>
            <pc:docMk/>
            <pc:sldMk cId="1302487962" sldId="287"/>
            <ac:picMk id="4101" creationId="{B7C4D176-FC24-F19B-7E42-A09C63B1F7D4}"/>
          </ac:picMkLst>
        </pc:picChg>
        <pc:picChg chg="mod">
          <ac:chgData name="Quỳnh G.W.J" userId="71a0d11f713b1113" providerId="LiveId" clId="{942E9765-EBAA-4387-8BCD-A8B874EDFC48}" dt="2022-07-28T07:17:46.447" v="1230" actId="1076"/>
          <ac:picMkLst>
            <pc:docMk/>
            <pc:sldMk cId="1302487962" sldId="287"/>
            <ac:picMk id="4102" creationId="{97E86ED4-C5F1-D695-EDAE-D2FB7C0C85E2}"/>
          </ac:picMkLst>
        </pc:picChg>
        <pc:picChg chg="del mod">
          <ac:chgData name="Quỳnh G.W.J" userId="71a0d11f713b1113" providerId="LiveId" clId="{942E9765-EBAA-4387-8BCD-A8B874EDFC48}" dt="2022-07-28T07:07:25.458" v="897" actId="21"/>
          <ac:picMkLst>
            <pc:docMk/>
            <pc:sldMk cId="1302487962" sldId="287"/>
            <ac:picMk id="4103" creationId="{E62B8D30-B511-2536-A9A0-8DB9DF1161D0}"/>
          </ac:picMkLst>
        </pc:picChg>
        <pc:picChg chg="del mod">
          <ac:chgData name="Quỳnh G.W.J" userId="71a0d11f713b1113" providerId="LiveId" clId="{942E9765-EBAA-4387-8BCD-A8B874EDFC48}" dt="2022-07-28T07:07:41.352" v="903" actId="21"/>
          <ac:picMkLst>
            <pc:docMk/>
            <pc:sldMk cId="1302487962" sldId="287"/>
            <ac:picMk id="4104" creationId="{72BF836F-CDAF-8451-7DDF-DFD91B65FEBE}"/>
          </ac:picMkLst>
        </pc:picChg>
      </pc:sldChg>
      <pc:sldChg chg="addSp delSp modSp mod delAnim">
        <pc:chgData name="Quỳnh G.W.J" userId="71a0d11f713b1113" providerId="LiveId" clId="{942E9765-EBAA-4387-8BCD-A8B874EDFC48}" dt="2022-07-28T07:15:33.316" v="1189" actId="1076"/>
        <pc:sldMkLst>
          <pc:docMk/>
          <pc:sldMk cId="2256895977" sldId="288"/>
        </pc:sldMkLst>
        <pc:spChg chg="del mod">
          <ac:chgData name="Quỳnh G.W.J" userId="71a0d11f713b1113" providerId="LiveId" clId="{942E9765-EBAA-4387-8BCD-A8B874EDFC48}" dt="2022-07-28T07:15:24.346" v="1183" actId="478"/>
          <ac:spMkLst>
            <pc:docMk/>
            <pc:sldMk cId="2256895977" sldId="288"/>
            <ac:spMk id="2" creationId="{00000000-0000-0000-0000-000000000000}"/>
          </ac:spMkLst>
        </pc:spChg>
        <pc:spChg chg="mod">
          <ac:chgData name="Quỳnh G.W.J" userId="71a0d11f713b1113" providerId="LiveId" clId="{942E9765-EBAA-4387-8BCD-A8B874EDFC48}" dt="2022-07-28T07:14:44.646" v="1166" actId="403"/>
          <ac:spMkLst>
            <pc:docMk/>
            <pc:sldMk cId="2256895977" sldId="288"/>
            <ac:spMk id="5" creationId="{00000000-0000-0000-0000-000000000000}"/>
          </ac:spMkLst>
        </pc:spChg>
        <pc:spChg chg="mod">
          <ac:chgData name="Quỳnh G.W.J" userId="71a0d11f713b1113" providerId="LiveId" clId="{942E9765-EBAA-4387-8BCD-A8B874EDFC48}" dt="2022-07-28T07:14:55.350" v="1176" actId="115"/>
          <ac:spMkLst>
            <pc:docMk/>
            <pc:sldMk cId="2256895977" sldId="288"/>
            <ac:spMk id="14338" creationId="{00000000-0000-0000-0000-000000000000}"/>
          </ac:spMkLst>
        </pc:spChg>
        <pc:picChg chg="add del mod">
          <ac:chgData name="Quỳnh G.W.J" userId="71a0d11f713b1113" providerId="LiveId" clId="{942E9765-EBAA-4387-8BCD-A8B874EDFC48}" dt="2022-07-28T07:15:33.316" v="1189" actId="1076"/>
          <ac:picMkLst>
            <pc:docMk/>
            <pc:sldMk cId="2256895977" sldId="288"/>
            <ac:picMk id="7" creationId="{35B16F4C-D085-15EF-1B33-9B2C241516C3}"/>
          </ac:picMkLst>
        </pc:picChg>
        <pc:picChg chg="del mod">
          <ac:chgData name="Quỳnh G.W.J" userId="71a0d11f713b1113" providerId="LiveId" clId="{942E9765-EBAA-4387-8BCD-A8B874EDFC48}" dt="2022-07-28T07:15:04.088" v="1180" actId="478"/>
          <ac:picMkLst>
            <pc:docMk/>
            <pc:sldMk cId="2256895977" sldId="288"/>
            <ac:picMk id="10" creationId="{00000000-0000-0000-0000-000000000000}"/>
          </ac:picMkLst>
        </pc:picChg>
        <pc:cxnChg chg="del mod">
          <ac:chgData name="Quỳnh G.W.J" userId="71a0d11f713b1113" providerId="LiveId" clId="{942E9765-EBAA-4387-8BCD-A8B874EDFC48}" dt="2022-07-28T07:15:28.088" v="1186" actId="478"/>
          <ac:cxnSpMkLst>
            <pc:docMk/>
            <pc:sldMk cId="2256895977" sldId="288"/>
            <ac:cxnSpMk id="4" creationId="{00000000-0000-0000-0000-000000000000}"/>
          </ac:cxnSpMkLst>
        </pc:cxnChg>
      </pc:sldChg>
      <pc:sldChg chg="modSp del mod">
        <pc:chgData name="Quỳnh G.W.J" userId="71a0d11f713b1113" providerId="LiveId" clId="{942E9765-EBAA-4387-8BCD-A8B874EDFC48}" dt="2022-07-28T07:18:06.685" v="1236" actId="47"/>
        <pc:sldMkLst>
          <pc:docMk/>
          <pc:sldMk cId="3141236803" sldId="289"/>
        </pc:sldMkLst>
        <pc:picChg chg="mod">
          <ac:chgData name="Quỳnh G.W.J" userId="71a0d11f713b1113" providerId="LiveId" clId="{942E9765-EBAA-4387-8BCD-A8B874EDFC48}" dt="2022-07-28T07:18:04.629" v="1235" actId="1076"/>
          <ac:picMkLst>
            <pc:docMk/>
            <pc:sldMk cId="3141236803" sldId="289"/>
            <ac:picMk id="3" creationId="{24B2BB43-AB21-4623-ABAF-7FF835F2F170}"/>
          </ac:picMkLst>
        </pc:picChg>
      </pc:sldChg>
      <pc:sldChg chg="addSp delSp modSp mod modAnim">
        <pc:chgData name="Quỳnh G.W.J" userId="71a0d11f713b1113" providerId="LiveId" clId="{942E9765-EBAA-4387-8BCD-A8B874EDFC48}" dt="2022-07-28T07:19:59.573" v="1290" actId="1076"/>
        <pc:sldMkLst>
          <pc:docMk/>
          <pc:sldMk cId="2771200733" sldId="291"/>
        </pc:sldMkLst>
        <pc:spChg chg="mod">
          <ac:chgData name="Quỳnh G.W.J" userId="71a0d11f713b1113" providerId="LiveId" clId="{942E9765-EBAA-4387-8BCD-A8B874EDFC48}" dt="2022-07-28T07:18:27.545" v="1268" actId="2711"/>
          <ac:spMkLst>
            <pc:docMk/>
            <pc:sldMk cId="2771200733" sldId="291"/>
            <ac:spMk id="4101" creationId="{00000000-0000-0000-0000-000000000000}"/>
          </ac:spMkLst>
        </pc:spChg>
        <pc:spChg chg="mod">
          <ac:chgData name="Quỳnh G.W.J" userId="71a0d11f713b1113" providerId="LiveId" clId="{942E9765-EBAA-4387-8BCD-A8B874EDFC48}" dt="2022-07-28T07:18:27.545" v="1268" actId="2711"/>
          <ac:spMkLst>
            <pc:docMk/>
            <pc:sldMk cId="2771200733" sldId="291"/>
            <ac:spMk id="4102" creationId="{00000000-0000-0000-0000-000000000000}"/>
          </ac:spMkLst>
        </pc:spChg>
        <pc:spChg chg="mod">
          <ac:chgData name="Quỳnh G.W.J" userId="71a0d11f713b1113" providerId="LiveId" clId="{942E9765-EBAA-4387-8BCD-A8B874EDFC48}" dt="2022-07-28T07:18:27.545" v="1268" actId="2711"/>
          <ac:spMkLst>
            <pc:docMk/>
            <pc:sldMk cId="2771200733" sldId="291"/>
            <ac:spMk id="4103" creationId="{00000000-0000-0000-0000-000000000000}"/>
          </ac:spMkLst>
        </pc:spChg>
        <pc:spChg chg="mod">
          <ac:chgData name="Quỳnh G.W.J" userId="71a0d11f713b1113" providerId="LiveId" clId="{942E9765-EBAA-4387-8BCD-A8B874EDFC48}" dt="2022-07-28T07:18:27.545" v="1268" actId="2711"/>
          <ac:spMkLst>
            <pc:docMk/>
            <pc:sldMk cId="2771200733" sldId="291"/>
            <ac:spMk id="4104" creationId="{00000000-0000-0000-0000-000000000000}"/>
          </ac:spMkLst>
        </pc:spChg>
        <pc:spChg chg="mod">
          <ac:chgData name="Quỳnh G.W.J" userId="71a0d11f713b1113" providerId="LiveId" clId="{942E9765-EBAA-4387-8BCD-A8B874EDFC48}" dt="2022-07-28T07:19:59.573" v="1290" actId="1076"/>
          <ac:spMkLst>
            <pc:docMk/>
            <pc:sldMk cId="2771200733" sldId="291"/>
            <ac:spMk id="4106" creationId="{00000000-0000-0000-0000-000000000000}"/>
          </ac:spMkLst>
        </pc:spChg>
        <pc:spChg chg="add del mod">
          <ac:chgData name="Quỳnh G.W.J" userId="71a0d11f713b1113" providerId="LiveId" clId="{942E9765-EBAA-4387-8BCD-A8B874EDFC48}" dt="2022-07-28T07:18:36.288" v="1271" actId="14100"/>
          <ac:spMkLst>
            <pc:docMk/>
            <pc:sldMk cId="2771200733" sldId="291"/>
            <ac:spMk id="18442" creationId="{00000000-0000-0000-0000-000000000000}"/>
          </ac:spMkLst>
        </pc:spChg>
        <pc:spChg chg="mod">
          <ac:chgData name="Quỳnh G.W.J" userId="71a0d11f713b1113" providerId="LiveId" clId="{942E9765-EBAA-4387-8BCD-A8B874EDFC48}" dt="2022-07-28T07:18:44.567" v="1275" actId="404"/>
          <ac:spMkLst>
            <pc:docMk/>
            <pc:sldMk cId="2771200733" sldId="291"/>
            <ac:spMk id="18447" creationId="{00000000-0000-0000-0000-000000000000}"/>
          </ac:spMkLst>
        </pc:spChg>
        <pc:spChg chg="mod">
          <ac:chgData name="Quỳnh G.W.J" userId="71a0d11f713b1113" providerId="LiveId" clId="{942E9765-EBAA-4387-8BCD-A8B874EDFC48}" dt="2022-07-28T07:18:50.118" v="1276" actId="1076"/>
          <ac:spMkLst>
            <pc:docMk/>
            <pc:sldMk cId="2771200733" sldId="291"/>
            <ac:spMk id="18453" creationId="{00000000-0000-0000-0000-000000000000}"/>
          </ac:spMkLst>
        </pc:spChg>
        <pc:graphicFrameChg chg="mod modGraphic">
          <ac:chgData name="Quỳnh G.W.J" userId="71a0d11f713b1113" providerId="LiveId" clId="{942E9765-EBAA-4387-8BCD-A8B874EDFC48}" dt="2022-07-28T07:18:57.658" v="1278" actId="2711"/>
          <ac:graphicFrameMkLst>
            <pc:docMk/>
            <pc:sldMk cId="2771200733" sldId="291"/>
            <ac:graphicFrameMk id="18540" creationId="{00000000-0000-0000-0000-000000000000}"/>
          </ac:graphicFrameMkLst>
        </pc:graphicFrameChg>
      </pc:sldChg>
      <pc:sldChg chg="modSp">
        <pc:chgData name="Quỳnh G.W.J" userId="71a0d11f713b1113" providerId="LiveId" clId="{942E9765-EBAA-4387-8BCD-A8B874EDFC48}" dt="2022-07-28T07:19:23.875" v="1281" actId="1076"/>
        <pc:sldMkLst>
          <pc:docMk/>
          <pc:sldMk cId="2528568253" sldId="292"/>
        </pc:sldMkLst>
        <pc:picChg chg="mod">
          <ac:chgData name="Quỳnh G.W.J" userId="71a0d11f713b1113" providerId="LiveId" clId="{942E9765-EBAA-4387-8BCD-A8B874EDFC48}" dt="2022-07-28T07:19:23.875" v="1281" actId="1076"/>
          <ac:picMkLst>
            <pc:docMk/>
            <pc:sldMk cId="2528568253" sldId="292"/>
            <ac:picMk id="18434" creationId="{00000000-0000-0000-0000-000000000000}"/>
          </ac:picMkLst>
        </pc:picChg>
      </pc:sldChg>
      <pc:sldChg chg="modSp mod">
        <pc:chgData name="Quỳnh G.W.J" userId="71a0d11f713b1113" providerId="LiveId" clId="{942E9765-EBAA-4387-8BCD-A8B874EDFC48}" dt="2022-07-28T08:07:57.245" v="2206" actId="1076"/>
        <pc:sldMkLst>
          <pc:docMk/>
          <pc:sldMk cId="714273987" sldId="295"/>
        </pc:sldMkLst>
        <pc:spChg chg="mod">
          <ac:chgData name="Quỳnh G.W.J" userId="71a0d11f713b1113" providerId="LiveId" clId="{942E9765-EBAA-4387-8BCD-A8B874EDFC48}" dt="2022-07-28T08:07:57.245" v="2206" actId="1076"/>
          <ac:spMkLst>
            <pc:docMk/>
            <pc:sldMk cId="714273987" sldId="295"/>
            <ac:spMk id="2" creationId="{5CD5127C-2399-410A-AF45-D0CED1605BFE}"/>
          </ac:spMkLst>
        </pc:spChg>
        <pc:picChg chg="mod">
          <ac:chgData name="Quỳnh G.W.J" userId="71a0d11f713b1113" providerId="LiveId" clId="{942E9765-EBAA-4387-8BCD-A8B874EDFC48}" dt="2022-07-28T08:07:57.245" v="2206" actId="1076"/>
          <ac:picMkLst>
            <pc:docMk/>
            <pc:sldMk cId="714273987" sldId="295"/>
            <ac:picMk id="21506" creationId="{00000000-0000-0000-0000-000000000000}"/>
          </ac:picMkLst>
        </pc:picChg>
      </pc:sldChg>
      <pc:sldChg chg="addSp delSp modSp mod delAnim">
        <pc:chgData name="Quỳnh G.W.J" userId="71a0d11f713b1113" providerId="LiveId" clId="{942E9765-EBAA-4387-8BCD-A8B874EDFC48}" dt="2022-07-28T07:20:05.475" v="1291"/>
        <pc:sldMkLst>
          <pc:docMk/>
          <pc:sldMk cId="3096483503" sldId="301"/>
        </pc:sldMkLst>
        <pc:spChg chg="mod">
          <ac:chgData name="Quỳnh G.W.J" userId="71a0d11f713b1113" providerId="LiveId" clId="{942E9765-EBAA-4387-8BCD-A8B874EDFC48}" dt="2022-07-28T07:19:43.923" v="1288" actId="1076"/>
          <ac:spMkLst>
            <pc:docMk/>
            <pc:sldMk cId="3096483503" sldId="301"/>
            <ac:spMk id="2" creationId="{56027B2A-2BAF-43D9-90E3-4DBC78269E9F}"/>
          </ac:spMkLst>
        </pc:spChg>
        <pc:spChg chg="mod">
          <ac:chgData name="Quỳnh G.W.J" userId="71a0d11f713b1113" providerId="LiveId" clId="{942E9765-EBAA-4387-8BCD-A8B874EDFC48}" dt="2022-07-28T07:19:43.923" v="1288" actId="1076"/>
          <ac:spMkLst>
            <pc:docMk/>
            <pc:sldMk cId="3096483503" sldId="301"/>
            <ac:spMk id="3" creationId="{402F613B-CD57-4DCE-952B-725FF42171B4}"/>
          </ac:spMkLst>
        </pc:spChg>
        <pc:spChg chg="mod">
          <ac:chgData name="Quỳnh G.W.J" userId="71a0d11f713b1113" providerId="LiveId" clId="{942E9765-EBAA-4387-8BCD-A8B874EDFC48}" dt="2022-07-28T07:19:43.923" v="1288" actId="1076"/>
          <ac:spMkLst>
            <pc:docMk/>
            <pc:sldMk cId="3096483503" sldId="301"/>
            <ac:spMk id="4" creationId="{61D4F90D-07EF-4551-A53D-805D331A9717}"/>
          </ac:spMkLst>
        </pc:spChg>
        <pc:spChg chg="mod">
          <ac:chgData name="Quỳnh G.W.J" userId="71a0d11f713b1113" providerId="LiveId" clId="{942E9765-EBAA-4387-8BCD-A8B874EDFC48}" dt="2022-07-28T07:19:43.923" v="1288" actId="1076"/>
          <ac:spMkLst>
            <pc:docMk/>
            <pc:sldMk cId="3096483503" sldId="301"/>
            <ac:spMk id="5" creationId="{4FF43266-D67D-4B85-A0A9-D351A7C02B6A}"/>
          </ac:spMkLst>
        </pc:spChg>
        <pc:spChg chg="del mod">
          <ac:chgData name="Quỳnh G.W.J" userId="71a0d11f713b1113" providerId="LiveId" clId="{942E9765-EBAA-4387-8BCD-A8B874EDFC48}" dt="2022-07-28T07:19:46.811" v="1289" actId="478"/>
          <ac:spMkLst>
            <pc:docMk/>
            <pc:sldMk cId="3096483503" sldId="301"/>
            <ac:spMk id="7" creationId="{00000000-0000-0000-0000-000000000000}"/>
          </ac:spMkLst>
        </pc:spChg>
        <pc:spChg chg="del mod">
          <ac:chgData name="Quỳnh G.W.J" userId="71a0d11f713b1113" providerId="LiveId" clId="{942E9765-EBAA-4387-8BCD-A8B874EDFC48}" dt="2022-07-28T07:19:31.980" v="1284" actId="478"/>
          <ac:spMkLst>
            <pc:docMk/>
            <pc:sldMk cId="3096483503" sldId="301"/>
            <ac:spMk id="39" creationId="{00000000-0000-0000-0000-000000000000}"/>
          </ac:spMkLst>
        </pc:spChg>
        <pc:spChg chg="add mod">
          <ac:chgData name="Quỳnh G.W.J" userId="71a0d11f713b1113" providerId="LiveId" clId="{942E9765-EBAA-4387-8BCD-A8B874EDFC48}" dt="2022-07-28T07:20:05.475" v="1291"/>
          <ac:spMkLst>
            <pc:docMk/>
            <pc:sldMk cId="3096483503" sldId="301"/>
            <ac:spMk id="44" creationId="{EA4F2082-D957-7D54-7202-87832577D59C}"/>
          </ac:spMkLst>
        </pc:spChg>
        <pc:spChg chg="del mod">
          <ac:chgData name="Quỳnh G.W.J" userId="71a0d11f713b1113" providerId="LiveId" clId="{942E9765-EBAA-4387-8BCD-A8B874EDFC48}" dt="2022-07-28T07:19:36.660" v="1286" actId="478"/>
          <ac:spMkLst>
            <pc:docMk/>
            <pc:sldMk cId="3096483503" sldId="301"/>
            <ac:spMk id="46" creationId="{00000000-0000-0000-0000-000000000000}"/>
          </ac:spMkLst>
        </pc:spChg>
        <pc:grpChg chg="mod">
          <ac:chgData name="Quỳnh G.W.J" userId="71a0d11f713b1113" providerId="LiveId" clId="{942E9765-EBAA-4387-8BCD-A8B874EDFC48}" dt="2022-07-28T07:19:43.923" v="1288" actId="1076"/>
          <ac:grpSpMkLst>
            <pc:docMk/>
            <pc:sldMk cId="3096483503" sldId="301"/>
            <ac:grpSpMk id="600" creationId="{00000000-0000-0000-0000-000000000000}"/>
          </ac:grpSpMkLst>
        </pc:grpChg>
        <pc:picChg chg="mod">
          <ac:chgData name="Quỳnh G.W.J" userId="71a0d11f713b1113" providerId="LiveId" clId="{942E9765-EBAA-4387-8BCD-A8B874EDFC48}" dt="2022-07-28T07:19:43.923" v="1288" actId="1076"/>
          <ac:picMkLst>
            <pc:docMk/>
            <pc:sldMk cId="3096483503" sldId="301"/>
            <ac:picMk id="6" creationId="{00000000-0000-0000-0000-000000000000}"/>
          </ac:picMkLst>
        </pc:picChg>
      </pc:sldChg>
      <pc:sldChg chg="addSp delSp modSp mod delAnim">
        <pc:chgData name="Quỳnh G.W.J" userId="71a0d11f713b1113" providerId="LiveId" clId="{942E9765-EBAA-4387-8BCD-A8B874EDFC48}" dt="2022-07-28T07:22:36.396" v="1453" actId="120"/>
        <pc:sldMkLst>
          <pc:docMk/>
          <pc:sldMk cId="4003297473" sldId="302"/>
        </pc:sldMkLst>
        <pc:spChg chg="add del mod">
          <ac:chgData name="Quỳnh G.W.J" userId="71a0d11f713b1113" providerId="LiveId" clId="{942E9765-EBAA-4387-8BCD-A8B874EDFC48}" dt="2022-07-28T07:20:15.142" v="1294" actId="478"/>
          <ac:spMkLst>
            <pc:docMk/>
            <pc:sldMk cId="4003297473" sldId="302"/>
            <ac:spMk id="3" creationId="{5EE1E889-C104-0741-AFAE-E9F8802F3B12}"/>
          </ac:spMkLst>
        </pc:spChg>
        <pc:spChg chg="mod">
          <ac:chgData name="Quỳnh G.W.J" userId="71a0d11f713b1113" providerId="LiveId" clId="{942E9765-EBAA-4387-8BCD-A8B874EDFC48}" dt="2022-07-28T07:22:11.707" v="1441" actId="1076"/>
          <ac:spMkLst>
            <pc:docMk/>
            <pc:sldMk cId="4003297473" sldId="302"/>
            <ac:spMk id="8" creationId="{7566C4C0-6E0D-42F0-B89B-7A362B6B95D4}"/>
          </ac:spMkLst>
        </pc:spChg>
        <pc:spChg chg="mod">
          <ac:chgData name="Quỳnh G.W.J" userId="71a0d11f713b1113" providerId="LiveId" clId="{942E9765-EBAA-4387-8BCD-A8B874EDFC48}" dt="2022-07-28T07:22:17.839" v="1444" actId="1076"/>
          <ac:spMkLst>
            <pc:docMk/>
            <pc:sldMk cId="4003297473" sldId="302"/>
            <ac:spMk id="9" creationId="{23646236-01B3-47C1-80EE-E30ABE99FC70}"/>
          </ac:spMkLst>
        </pc:spChg>
        <pc:spChg chg="mod">
          <ac:chgData name="Quỳnh G.W.J" userId="71a0d11f713b1113" providerId="LiveId" clId="{942E9765-EBAA-4387-8BCD-A8B874EDFC48}" dt="2022-07-28T07:22:14.861" v="1443" actId="1076"/>
          <ac:spMkLst>
            <pc:docMk/>
            <pc:sldMk cId="4003297473" sldId="302"/>
            <ac:spMk id="10" creationId="{7F5E605A-99F0-4178-9B19-666CD16B0430}"/>
          </ac:spMkLst>
        </pc:spChg>
        <pc:spChg chg="add mod">
          <ac:chgData name="Quỳnh G.W.J" userId="71a0d11f713b1113" providerId="LiveId" clId="{942E9765-EBAA-4387-8BCD-A8B874EDFC48}" dt="2022-07-28T07:22:11.707" v="1441" actId="1076"/>
          <ac:spMkLst>
            <pc:docMk/>
            <pc:sldMk cId="4003297473" sldId="302"/>
            <ac:spMk id="12" creationId="{C03C63AE-8F80-8E02-4EAD-A318B4E8F652}"/>
          </ac:spMkLst>
        </pc:spChg>
        <pc:spChg chg="del">
          <ac:chgData name="Quỳnh G.W.J" userId="71a0d11f713b1113" providerId="LiveId" clId="{942E9765-EBAA-4387-8BCD-A8B874EDFC48}" dt="2022-07-28T07:20:10.637" v="1292" actId="478"/>
          <ac:spMkLst>
            <pc:docMk/>
            <pc:sldMk cId="4003297473" sldId="302"/>
            <ac:spMk id="25" creationId="{00000000-0000-0000-0000-000000000000}"/>
          </ac:spMkLst>
        </pc:spChg>
        <pc:spChg chg="del">
          <ac:chgData name="Quỳnh G.W.J" userId="71a0d11f713b1113" providerId="LiveId" clId="{942E9765-EBAA-4387-8BCD-A8B874EDFC48}" dt="2022-07-28T07:20:17.971" v="1295" actId="478"/>
          <ac:spMkLst>
            <pc:docMk/>
            <pc:sldMk cId="4003297473" sldId="302"/>
            <ac:spMk id="26" creationId="{00000000-0000-0000-0000-000000000000}"/>
          </ac:spMkLst>
        </pc:spChg>
        <pc:spChg chg="mod">
          <ac:chgData name="Quỳnh G.W.J" userId="71a0d11f713b1113" providerId="LiveId" clId="{942E9765-EBAA-4387-8BCD-A8B874EDFC48}" dt="2022-07-28T07:22:11.707" v="1441" actId="1076"/>
          <ac:spMkLst>
            <pc:docMk/>
            <pc:sldMk cId="4003297473" sldId="302"/>
            <ac:spMk id="27" creationId="{00000000-0000-0000-0000-000000000000}"/>
          </ac:spMkLst>
        </pc:spChg>
        <pc:spChg chg="mod">
          <ac:chgData name="Quỳnh G.W.J" userId="71a0d11f713b1113" providerId="LiveId" clId="{942E9765-EBAA-4387-8BCD-A8B874EDFC48}" dt="2022-07-28T07:22:11.707" v="1441" actId="1076"/>
          <ac:spMkLst>
            <pc:docMk/>
            <pc:sldMk cId="4003297473" sldId="302"/>
            <ac:spMk id="28" creationId="{00000000-0000-0000-0000-000000000000}"/>
          </ac:spMkLst>
        </pc:spChg>
        <pc:graphicFrameChg chg="mod modGraphic">
          <ac:chgData name="Quỳnh G.W.J" userId="71a0d11f713b1113" providerId="LiveId" clId="{942E9765-EBAA-4387-8BCD-A8B874EDFC48}" dt="2022-07-28T07:22:36.396" v="1453" actId="120"/>
          <ac:graphicFrameMkLst>
            <pc:docMk/>
            <pc:sldMk cId="4003297473" sldId="302"/>
            <ac:graphicFrameMk id="7" creationId="{00000000-0000-0000-0000-000000000000}"/>
          </ac:graphicFrameMkLst>
        </pc:graphicFrameChg>
      </pc:sldChg>
      <pc:sldChg chg="del">
        <pc:chgData name="Quỳnh G.W.J" userId="71a0d11f713b1113" providerId="LiveId" clId="{942E9765-EBAA-4387-8BCD-A8B874EDFC48}" dt="2022-07-28T07:23:18.897" v="1459" actId="47"/>
        <pc:sldMkLst>
          <pc:docMk/>
          <pc:sldMk cId="296009876" sldId="303"/>
        </pc:sldMkLst>
      </pc:sldChg>
      <pc:sldChg chg="delSp">
        <pc:chgData name="Quỳnh G.W.J" userId="71a0d11f713b1113" providerId="LiveId" clId="{942E9765-EBAA-4387-8BCD-A8B874EDFC48}" dt="2022-07-28T07:13:43.168" v="1155" actId="478"/>
        <pc:sldMkLst>
          <pc:docMk/>
          <pc:sldMk cId="1239572494" sldId="304"/>
        </pc:sldMkLst>
        <pc:spChg chg="del">
          <ac:chgData name="Quỳnh G.W.J" userId="71a0d11f713b1113" providerId="LiveId" clId="{942E9765-EBAA-4387-8BCD-A8B874EDFC48}" dt="2022-07-28T07:13:43.168" v="1155" actId="478"/>
          <ac:spMkLst>
            <pc:docMk/>
            <pc:sldMk cId="1239572494" sldId="304"/>
            <ac:spMk id="33832" creationId="{00000000-0000-0000-0000-000000000000}"/>
          </ac:spMkLst>
        </pc:spChg>
      </pc:sldChg>
      <pc:sldChg chg="modSp add mod">
        <pc:chgData name="Quỳnh G.W.J" userId="71a0d11f713b1113" providerId="LiveId" clId="{942E9765-EBAA-4387-8BCD-A8B874EDFC48}" dt="2022-07-28T07:27:08.812" v="1523" actId="404"/>
        <pc:sldMkLst>
          <pc:docMk/>
          <pc:sldMk cId="4022149624" sldId="305"/>
        </pc:sldMkLst>
        <pc:graphicFrameChg chg="modGraphic">
          <ac:chgData name="Quỳnh G.W.J" userId="71a0d11f713b1113" providerId="LiveId" clId="{942E9765-EBAA-4387-8BCD-A8B874EDFC48}" dt="2022-07-28T07:27:08.812" v="1523" actId="404"/>
          <ac:graphicFrameMkLst>
            <pc:docMk/>
            <pc:sldMk cId="4022149624" sldId="305"/>
            <ac:graphicFrameMk id="6" creationId="{55090D5F-6214-A9A1-6605-DDEB846C8E39}"/>
          </ac:graphicFrameMkLst>
        </pc:graphicFrameChg>
      </pc:sldChg>
      <pc:sldChg chg="del">
        <pc:chgData name="Quỳnh G.W.J" userId="71a0d11f713b1113" providerId="LiveId" clId="{942E9765-EBAA-4387-8BCD-A8B874EDFC48}" dt="2022-07-28T07:23:22.568" v="1460" actId="47"/>
        <pc:sldMkLst>
          <pc:docMk/>
          <pc:sldMk cId="4270641028" sldId="305"/>
        </pc:sldMkLst>
      </pc:sldChg>
      <pc:sldChg chg="delSp modSp add del mod delAnim modAnim">
        <pc:chgData name="Quỳnh G.W.J" userId="71a0d11f713b1113" providerId="LiveId" clId="{942E9765-EBAA-4387-8BCD-A8B874EDFC48}" dt="2022-07-28T07:56:36.458" v="1762" actId="47"/>
        <pc:sldMkLst>
          <pc:docMk/>
          <pc:sldMk cId="0" sldId="306"/>
        </pc:sldMkLst>
        <pc:spChg chg="mod">
          <ac:chgData name="Quỳnh G.W.J" userId="71a0d11f713b1113" providerId="LiveId" clId="{942E9765-EBAA-4387-8BCD-A8B874EDFC48}" dt="2022-07-28T07:32:20.198" v="1597" actId="14100"/>
          <ac:spMkLst>
            <pc:docMk/>
            <pc:sldMk cId="0" sldId="306"/>
            <ac:spMk id="12" creationId="{893C4BC4-BDD5-4445-BC07-5EE0E47DD714}"/>
          </ac:spMkLst>
        </pc:spChg>
        <pc:spChg chg="mod">
          <ac:chgData name="Quỳnh G.W.J" userId="71a0d11f713b1113" providerId="LiveId" clId="{942E9765-EBAA-4387-8BCD-A8B874EDFC48}" dt="2022-07-28T07:32:20.198" v="1597" actId="14100"/>
          <ac:spMkLst>
            <pc:docMk/>
            <pc:sldMk cId="0" sldId="306"/>
            <ac:spMk id="15" creationId="{A6571873-AC3F-4892-9CD8-CE48C1C22627}"/>
          </ac:spMkLst>
        </pc:spChg>
        <pc:spChg chg="mod">
          <ac:chgData name="Quỳnh G.W.J" userId="71a0d11f713b1113" providerId="LiveId" clId="{942E9765-EBAA-4387-8BCD-A8B874EDFC48}" dt="2022-07-28T07:32:20.198" v="1597" actId="14100"/>
          <ac:spMkLst>
            <pc:docMk/>
            <pc:sldMk cId="0" sldId="306"/>
            <ac:spMk id="16" creationId="{75C34D2C-CB71-4F1A-AD9D-1BAB29511DB9}"/>
          </ac:spMkLst>
        </pc:spChg>
        <pc:spChg chg="mod">
          <ac:chgData name="Quỳnh G.W.J" userId="71a0d11f713b1113" providerId="LiveId" clId="{942E9765-EBAA-4387-8BCD-A8B874EDFC48}" dt="2022-07-28T07:32:20.198" v="1597" actId="14100"/>
          <ac:spMkLst>
            <pc:docMk/>
            <pc:sldMk cId="0" sldId="306"/>
            <ac:spMk id="18" creationId="{C3116762-1BD1-4ACD-A9CA-B481821D7A61}"/>
          </ac:spMkLst>
        </pc:spChg>
        <pc:spChg chg="mod">
          <ac:chgData name="Quỳnh G.W.J" userId="71a0d11f713b1113" providerId="LiveId" clId="{942E9765-EBAA-4387-8BCD-A8B874EDFC48}" dt="2022-07-28T07:32:20.198" v="1597" actId="14100"/>
          <ac:spMkLst>
            <pc:docMk/>
            <pc:sldMk cId="0" sldId="306"/>
            <ac:spMk id="19" creationId="{51EEC5F4-02B4-434E-903A-364D5996D1F2}"/>
          </ac:spMkLst>
        </pc:spChg>
        <pc:spChg chg="mod">
          <ac:chgData name="Quỳnh G.W.J" userId="71a0d11f713b1113" providerId="LiveId" clId="{942E9765-EBAA-4387-8BCD-A8B874EDFC48}" dt="2022-07-28T07:32:20.198" v="1597" actId="14100"/>
          <ac:spMkLst>
            <pc:docMk/>
            <pc:sldMk cId="0" sldId="306"/>
            <ac:spMk id="21" creationId="{E9BFEFB6-3BA7-415F-ACB4-CB1C4514942D}"/>
          </ac:spMkLst>
        </pc:spChg>
        <pc:spChg chg="mod">
          <ac:chgData name="Quỳnh G.W.J" userId="71a0d11f713b1113" providerId="LiveId" clId="{942E9765-EBAA-4387-8BCD-A8B874EDFC48}" dt="2022-07-28T07:32:20.198" v="1597" actId="14100"/>
          <ac:spMkLst>
            <pc:docMk/>
            <pc:sldMk cId="0" sldId="306"/>
            <ac:spMk id="23" creationId="{699E8E86-5693-4F4E-8016-F3E41A1CD3AC}"/>
          </ac:spMkLst>
        </pc:spChg>
        <pc:spChg chg="mod">
          <ac:chgData name="Quỳnh G.W.J" userId="71a0d11f713b1113" providerId="LiveId" clId="{942E9765-EBAA-4387-8BCD-A8B874EDFC48}" dt="2022-07-28T07:32:20.198" v="1597" actId="14100"/>
          <ac:spMkLst>
            <pc:docMk/>
            <pc:sldMk cId="0" sldId="306"/>
            <ac:spMk id="24" creationId="{05640913-223B-47A7-B4AB-3A678477BBCF}"/>
          </ac:spMkLst>
        </pc:spChg>
        <pc:spChg chg="del mod">
          <ac:chgData name="Quỳnh G.W.J" userId="71a0d11f713b1113" providerId="LiveId" clId="{942E9765-EBAA-4387-8BCD-A8B874EDFC48}" dt="2022-07-28T07:32:45.518" v="1602" actId="478"/>
          <ac:spMkLst>
            <pc:docMk/>
            <pc:sldMk cId="0" sldId="306"/>
            <ac:spMk id="25" creationId="{D0768CA3-BAE9-421B-AB80-E408E5CA0951}"/>
          </ac:spMkLst>
        </pc:spChg>
        <pc:spChg chg="mod">
          <ac:chgData name="Quỳnh G.W.J" userId="71a0d11f713b1113" providerId="LiveId" clId="{942E9765-EBAA-4387-8BCD-A8B874EDFC48}" dt="2022-07-28T07:32:49.042" v="1603" actId="1076"/>
          <ac:spMkLst>
            <pc:docMk/>
            <pc:sldMk cId="0" sldId="306"/>
            <ac:spMk id="26" creationId="{DA974614-C0B9-4B1A-AE9D-3A906FC8DEE8}"/>
          </ac:spMkLst>
        </pc:spChg>
        <pc:spChg chg="mod">
          <ac:chgData name="Quỳnh G.W.J" userId="71a0d11f713b1113" providerId="LiveId" clId="{942E9765-EBAA-4387-8BCD-A8B874EDFC48}" dt="2022-07-28T07:32:20.198" v="1597" actId="14100"/>
          <ac:spMkLst>
            <pc:docMk/>
            <pc:sldMk cId="0" sldId="306"/>
            <ac:spMk id="27" creationId="{5338F3D3-7DB2-45B7-845A-528649BFFC14}"/>
          </ac:spMkLst>
        </pc:spChg>
        <pc:spChg chg="mod">
          <ac:chgData name="Quỳnh G.W.J" userId="71a0d11f713b1113" providerId="LiveId" clId="{942E9765-EBAA-4387-8BCD-A8B874EDFC48}" dt="2022-07-28T07:32:20.198" v="1597" actId="14100"/>
          <ac:spMkLst>
            <pc:docMk/>
            <pc:sldMk cId="0" sldId="306"/>
            <ac:spMk id="28" creationId="{F8F33EB0-0BBD-4059-90AA-738F5652C350}"/>
          </ac:spMkLst>
        </pc:spChg>
        <pc:grpChg chg="mod">
          <ac:chgData name="Quỳnh G.W.J" userId="71a0d11f713b1113" providerId="LiveId" clId="{942E9765-EBAA-4387-8BCD-A8B874EDFC48}" dt="2022-07-28T07:32:20.198" v="1597" actId="14100"/>
          <ac:grpSpMkLst>
            <pc:docMk/>
            <pc:sldMk cId="0" sldId="306"/>
            <ac:grpSpMk id="5" creationId="{D31A02A3-075D-47E7-B9FA-5D7DDEE61AB0}"/>
          </ac:grpSpMkLst>
        </pc:grpChg>
        <pc:grpChg chg="del mod">
          <ac:chgData name="Quỳnh G.W.J" userId="71a0d11f713b1113" providerId="LiveId" clId="{942E9765-EBAA-4387-8BCD-A8B874EDFC48}" dt="2022-07-28T07:32:43.703" v="1601" actId="478"/>
          <ac:grpSpMkLst>
            <pc:docMk/>
            <pc:sldMk cId="0" sldId="306"/>
            <ac:grpSpMk id="6" creationId="{2582C780-00A6-4D63-8F5F-782028EFE45B}"/>
          </ac:grpSpMkLst>
        </pc:grpChg>
        <pc:grpChg chg="del mod">
          <ac:chgData name="Quỳnh G.W.J" userId="71a0d11f713b1113" providerId="LiveId" clId="{942E9765-EBAA-4387-8BCD-A8B874EDFC48}" dt="2022-07-28T07:32:41.595" v="1600" actId="478"/>
          <ac:grpSpMkLst>
            <pc:docMk/>
            <pc:sldMk cId="0" sldId="306"/>
            <ac:grpSpMk id="5122" creationId="{9C0E41CA-9F86-49F5-9B7D-793993072214}"/>
          </ac:grpSpMkLst>
        </pc:grpChg>
        <pc:grpChg chg="mod">
          <ac:chgData name="Quỳnh G.W.J" userId="71a0d11f713b1113" providerId="LiveId" clId="{942E9765-EBAA-4387-8BCD-A8B874EDFC48}" dt="2022-07-28T07:32:20.198" v="1597" actId="14100"/>
          <ac:grpSpMkLst>
            <pc:docMk/>
            <pc:sldMk cId="0" sldId="306"/>
            <ac:grpSpMk id="5129" creationId="{AEE0948C-744D-477F-A67E-CCE925FDFDB4}"/>
          </ac:grpSpMkLst>
        </pc:grpChg>
        <pc:grpChg chg="mod">
          <ac:chgData name="Quỳnh G.W.J" userId="71a0d11f713b1113" providerId="LiveId" clId="{942E9765-EBAA-4387-8BCD-A8B874EDFC48}" dt="2022-07-28T07:32:20.198" v="1597" actId="14100"/>
          <ac:grpSpMkLst>
            <pc:docMk/>
            <pc:sldMk cId="0" sldId="306"/>
            <ac:grpSpMk id="5139" creationId="{7528FBB2-383A-4D8E-8C95-3501309EE795}"/>
          </ac:grpSpMkLst>
        </pc:grpChg>
        <pc:grpChg chg="mod">
          <ac:chgData name="Quỳnh G.W.J" userId="71a0d11f713b1113" providerId="LiveId" clId="{942E9765-EBAA-4387-8BCD-A8B874EDFC48}" dt="2022-07-28T07:32:20.198" v="1597" actId="14100"/>
          <ac:grpSpMkLst>
            <pc:docMk/>
            <pc:sldMk cId="0" sldId="306"/>
            <ac:grpSpMk id="5140" creationId="{BD2F1CF8-4795-4E03-9357-E6357CCF39D5}"/>
          </ac:grpSpMkLst>
        </pc:grpChg>
      </pc:sldChg>
      <pc:sldChg chg="addSp delSp add del mod delAnim modAnim">
        <pc:chgData name="Quỳnh G.W.J" userId="71a0d11f713b1113" providerId="LiveId" clId="{942E9765-EBAA-4387-8BCD-A8B874EDFC48}" dt="2022-07-28T07:56:37.363" v="1763" actId="47"/>
        <pc:sldMkLst>
          <pc:docMk/>
          <pc:sldMk cId="0" sldId="307"/>
        </pc:sldMkLst>
        <pc:spChg chg="del">
          <ac:chgData name="Quỳnh G.W.J" userId="71a0d11f713b1113" providerId="LiveId" clId="{942E9765-EBAA-4387-8BCD-A8B874EDFC48}" dt="2022-07-28T07:37:05.041" v="1650" actId="478"/>
          <ac:spMkLst>
            <pc:docMk/>
            <pc:sldMk cId="0" sldId="307"/>
            <ac:spMk id="2" creationId="{FDE3B1F1-98B5-4995-B5FF-8EB80B3521A3}"/>
          </ac:spMkLst>
        </pc:spChg>
        <pc:spChg chg="del">
          <ac:chgData name="Quỳnh G.W.J" userId="71a0d11f713b1113" providerId="LiveId" clId="{942E9765-EBAA-4387-8BCD-A8B874EDFC48}" dt="2022-07-28T07:36:55.143" v="1646" actId="478"/>
          <ac:spMkLst>
            <pc:docMk/>
            <pc:sldMk cId="0" sldId="307"/>
            <ac:spMk id="3" creationId="{B45E8ABE-C8BE-47AB-8EF6-04D71C288B26}"/>
          </ac:spMkLst>
        </pc:spChg>
        <pc:spChg chg="del">
          <ac:chgData name="Quỳnh G.W.J" userId="71a0d11f713b1113" providerId="LiveId" clId="{942E9765-EBAA-4387-8BCD-A8B874EDFC48}" dt="2022-07-28T07:36:59.687" v="1647" actId="478"/>
          <ac:spMkLst>
            <pc:docMk/>
            <pc:sldMk cId="0" sldId="307"/>
            <ac:spMk id="18" creationId="{B02B2DC5-24AA-4308-A563-79F4E7524E63}"/>
          </ac:spMkLst>
        </pc:spChg>
        <pc:spChg chg="del">
          <ac:chgData name="Quỳnh G.W.J" userId="71a0d11f713b1113" providerId="LiveId" clId="{942E9765-EBAA-4387-8BCD-A8B874EDFC48}" dt="2022-07-28T07:36:59.687" v="1647" actId="478"/>
          <ac:spMkLst>
            <pc:docMk/>
            <pc:sldMk cId="0" sldId="307"/>
            <ac:spMk id="21" creationId="{E8C00295-27D1-4C04-8086-08ED6AC159AE}"/>
          </ac:spMkLst>
        </pc:spChg>
        <pc:spChg chg="del">
          <ac:chgData name="Quỳnh G.W.J" userId="71a0d11f713b1113" providerId="LiveId" clId="{942E9765-EBAA-4387-8BCD-A8B874EDFC48}" dt="2022-07-28T07:37:00.685" v="1648" actId="478"/>
          <ac:spMkLst>
            <pc:docMk/>
            <pc:sldMk cId="0" sldId="307"/>
            <ac:spMk id="22" creationId="{174EB241-0AC8-4E27-B1B5-1049650D6C43}"/>
          </ac:spMkLst>
        </pc:spChg>
        <pc:spChg chg="add del">
          <ac:chgData name="Quỳnh G.W.J" userId="71a0d11f713b1113" providerId="LiveId" clId="{942E9765-EBAA-4387-8BCD-A8B874EDFC48}" dt="2022-07-28T07:37:10.138" v="1653" actId="21"/>
          <ac:spMkLst>
            <pc:docMk/>
            <pc:sldMk cId="0" sldId="307"/>
            <ac:spMk id="23" creationId="{703D59F8-C26A-4845-BF35-64E6227F2702}"/>
          </ac:spMkLst>
        </pc:spChg>
        <pc:spChg chg="add del">
          <ac:chgData name="Quỳnh G.W.J" userId="71a0d11f713b1113" providerId="LiveId" clId="{942E9765-EBAA-4387-8BCD-A8B874EDFC48}" dt="2022-07-28T07:37:10.138" v="1653" actId="21"/>
          <ac:spMkLst>
            <pc:docMk/>
            <pc:sldMk cId="0" sldId="307"/>
            <ac:spMk id="24" creationId="{6CDD0E80-B011-45D1-8435-FF100E8B29B4}"/>
          </ac:spMkLst>
        </pc:spChg>
        <pc:spChg chg="add del">
          <ac:chgData name="Quỳnh G.W.J" userId="71a0d11f713b1113" providerId="LiveId" clId="{942E9765-EBAA-4387-8BCD-A8B874EDFC48}" dt="2022-07-28T07:37:10.138" v="1653" actId="21"/>
          <ac:spMkLst>
            <pc:docMk/>
            <pc:sldMk cId="0" sldId="307"/>
            <ac:spMk id="26" creationId="{EEF21B4C-14F8-4D31-9792-9A278D98602A}"/>
          </ac:spMkLst>
        </pc:spChg>
        <pc:spChg chg="add del">
          <ac:chgData name="Quỳnh G.W.J" userId="71a0d11f713b1113" providerId="LiveId" clId="{942E9765-EBAA-4387-8BCD-A8B874EDFC48}" dt="2022-07-28T07:37:10.138" v="1653" actId="21"/>
          <ac:spMkLst>
            <pc:docMk/>
            <pc:sldMk cId="0" sldId="307"/>
            <ac:spMk id="29" creationId="{12F8182C-4A3E-4FC1-9D4A-8014BCF29D7F}"/>
          </ac:spMkLst>
        </pc:spChg>
        <pc:spChg chg="add del">
          <ac:chgData name="Quỳnh G.W.J" userId="71a0d11f713b1113" providerId="LiveId" clId="{942E9765-EBAA-4387-8BCD-A8B874EDFC48}" dt="2022-07-28T07:37:10.138" v="1653" actId="21"/>
          <ac:spMkLst>
            <pc:docMk/>
            <pc:sldMk cId="0" sldId="307"/>
            <ac:spMk id="30" creationId="{EC6A8992-1A3B-4412-8020-6AC9B1B317B3}"/>
          </ac:spMkLst>
        </pc:spChg>
        <pc:spChg chg="add del">
          <ac:chgData name="Quỳnh G.W.J" userId="71a0d11f713b1113" providerId="LiveId" clId="{942E9765-EBAA-4387-8BCD-A8B874EDFC48}" dt="2022-07-28T07:37:10.138" v="1653" actId="21"/>
          <ac:spMkLst>
            <pc:docMk/>
            <pc:sldMk cId="0" sldId="307"/>
            <ac:spMk id="31" creationId="{367F7B61-81B5-4B58-8576-B1418CE90705}"/>
          </ac:spMkLst>
        </pc:spChg>
        <pc:spChg chg="add del">
          <ac:chgData name="Quỳnh G.W.J" userId="71a0d11f713b1113" providerId="LiveId" clId="{942E9765-EBAA-4387-8BCD-A8B874EDFC48}" dt="2022-07-28T07:37:10.138" v="1653" actId="21"/>
          <ac:spMkLst>
            <pc:docMk/>
            <pc:sldMk cId="0" sldId="307"/>
            <ac:spMk id="32" creationId="{16B079CF-5B05-4A6B-BEF1-04577B7058CA}"/>
          </ac:spMkLst>
        </pc:spChg>
        <pc:spChg chg="add del">
          <ac:chgData name="Quỳnh G.W.J" userId="71a0d11f713b1113" providerId="LiveId" clId="{942E9765-EBAA-4387-8BCD-A8B874EDFC48}" dt="2022-07-28T07:37:10.138" v="1653" actId="21"/>
          <ac:spMkLst>
            <pc:docMk/>
            <pc:sldMk cId="0" sldId="307"/>
            <ac:spMk id="33" creationId="{06D76323-4B35-4E97-90E1-373BE9623902}"/>
          </ac:spMkLst>
        </pc:spChg>
        <pc:spChg chg="add del">
          <ac:chgData name="Quỳnh G.W.J" userId="71a0d11f713b1113" providerId="LiveId" clId="{942E9765-EBAA-4387-8BCD-A8B874EDFC48}" dt="2022-07-28T07:37:10.138" v="1653" actId="21"/>
          <ac:spMkLst>
            <pc:docMk/>
            <pc:sldMk cId="0" sldId="307"/>
            <ac:spMk id="34" creationId="{FCA9F307-8843-4CA9-B7B4-60B7DAC58FD4}"/>
          </ac:spMkLst>
        </pc:spChg>
        <pc:spChg chg="add del">
          <ac:chgData name="Quỳnh G.W.J" userId="71a0d11f713b1113" providerId="LiveId" clId="{942E9765-EBAA-4387-8BCD-A8B874EDFC48}" dt="2022-07-28T07:37:10.138" v="1653" actId="21"/>
          <ac:spMkLst>
            <pc:docMk/>
            <pc:sldMk cId="0" sldId="307"/>
            <ac:spMk id="35" creationId="{19B1E875-2836-4A3B-A96A-AE3700AF9F3B}"/>
          </ac:spMkLst>
        </pc:spChg>
        <pc:spChg chg="add del">
          <ac:chgData name="Quỳnh G.W.J" userId="71a0d11f713b1113" providerId="LiveId" clId="{942E9765-EBAA-4387-8BCD-A8B874EDFC48}" dt="2022-07-28T07:37:10.138" v="1653" actId="21"/>
          <ac:spMkLst>
            <pc:docMk/>
            <pc:sldMk cId="0" sldId="307"/>
            <ac:spMk id="36" creationId="{BFF815CA-FFB0-40AE-AE4A-6D1ECAEF771E}"/>
          </ac:spMkLst>
        </pc:spChg>
        <pc:spChg chg="add del">
          <ac:chgData name="Quỳnh G.W.J" userId="71a0d11f713b1113" providerId="LiveId" clId="{942E9765-EBAA-4387-8BCD-A8B874EDFC48}" dt="2022-07-28T07:37:10.138" v="1653" actId="21"/>
          <ac:spMkLst>
            <pc:docMk/>
            <pc:sldMk cId="0" sldId="307"/>
            <ac:spMk id="37" creationId="{6D4B6633-7150-4FFD-B0EF-13EB3E1191EF}"/>
          </ac:spMkLst>
        </pc:spChg>
        <pc:spChg chg="add del">
          <ac:chgData name="Quỳnh G.W.J" userId="71a0d11f713b1113" providerId="LiveId" clId="{942E9765-EBAA-4387-8BCD-A8B874EDFC48}" dt="2022-07-28T07:37:10.138" v="1653" actId="21"/>
          <ac:spMkLst>
            <pc:docMk/>
            <pc:sldMk cId="0" sldId="307"/>
            <ac:spMk id="38" creationId="{32A3CFB6-B2FD-4877-B0D0-FCB467ABA853}"/>
          </ac:spMkLst>
        </pc:spChg>
        <pc:spChg chg="add del">
          <ac:chgData name="Quỳnh G.W.J" userId="71a0d11f713b1113" providerId="LiveId" clId="{942E9765-EBAA-4387-8BCD-A8B874EDFC48}" dt="2022-07-28T07:37:10.138" v="1653" actId="21"/>
          <ac:spMkLst>
            <pc:docMk/>
            <pc:sldMk cId="0" sldId="307"/>
            <ac:spMk id="39" creationId="{70ED570A-5FF1-4C9C-9D4B-20345FC462BE}"/>
          </ac:spMkLst>
        </pc:spChg>
        <pc:spChg chg="del">
          <ac:chgData name="Quỳnh G.W.J" userId="71a0d11f713b1113" providerId="LiveId" clId="{942E9765-EBAA-4387-8BCD-A8B874EDFC48}" dt="2022-07-28T07:37:10.138" v="1653" actId="21"/>
          <ac:spMkLst>
            <pc:docMk/>
            <pc:sldMk cId="0" sldId="307"/>
            <ac:spMk id="40" creationId="{A11EAC13-C8FA-4334-A461-920767234FE0}"/>
          </ac:spMkLst>
        </pc:spChg>
        <pc:spChg chg="add del">
          <ac:chgData name="Quỳnh G.W.J" userId="71a0d11f713b1113" providerId="LiveId" clId="{942E9765-EBAA-4387-8BCD-A8B874EDFC48}" dt="2022-07-28T07:37:10.138" v="1653" actId="21"/>
          <ac:spMkLst>
            <pc:docMk/>
            <pc:sldMk cId="0" sldId="307"/>
            <ac:spMk id="41" creationId="{0E6795B3-5462-4AD5-83C7-B1A5E5B24E18}"/>
          </ac:spMkLst>
        </pc:spChg>
        <pc:spChg chg="del">
          <ac:chgData name="Quỳnh G.W.J" userId="71a0d11f713b1113" providerId="LiveId" clId="{942E9765-EBAA-4387-8BCD-A8B874EDFC48}" dt="2022-07-28T07:37:10.138" v="1653" actId="21"/>
          <ac:spMkLst>
            <pc:docMk/>
            <pc:sldMk cId="0" sldId="307"/>
            <ac:spMk id="42" creationId="{EE0D06D3-35DD-49A0-B90B-180C3F297127}"/>
          </ac:spMkLst>
        </pc:spChg>
        <pc:grpChg chg="del">
          <ac:chgData name="Quỳnh G.W.J" userId="71a0d11f713b1113" providerId="LiveId" clId="{942E9765-EBAA-4387-8BCD-A8B874EDFC48}" dt="2022-07-28T07:36:59.687" v="1647" actId="478"/>
          <ac:grpSpMkLst>
            <pc:docMk/>
            <pc:sldMk cId="0" sldId="307"/>
            <ac:grpSpMk id="13" creationId="{8D677333-5AD7-4347-B924-3B4DD47A4801}"/>
          </ac:grpSpMkLst>
        </pc:grpChg>
        <pc:grpChg chg="del">
          <ac:chgData name="Quỳnh G.W.J" userId="71a0d11f713b1113" providerId="LiveId" clId="{942E9765-EBAA-4387-8BCD-A8B874EDFC48}" dt="2022-07-28T07:37:02.654" v="1649" actId="478"/>
          <ac:grpSpMkLst>
            <pc:docMk/>
            <pc:sldMk cId="0" sldId="307"/>
            <ac:grpSpMk id="6148" creationId="{E22CF77F-825D-45A5-8AE6-BE6317524FAE}"/>
          </ac:grpSpMkLst>
        </pc:grpChg>
      </pc:sldChg>
      <pc:sldChg chg="addSp delSp modSp add del mod delAnim modAnim">
        <pc:chgData name="Quỳnh G.W.J" userId="71a0d11f713b1113" providerId="LiveId" clId="{942E9765-EBAA-4387-8BCD-A8B874EDFC48}" dt="2022-07-28T08:07:32.011" v="2202" actId="207"/>
        <pc:sldMkLst>
          <pc:docMk/>
          <pc:sldMk cId="0" sldId="308"/>
        </pc:sldMkLst>
        <pc:spChg chg="add del mod">
          <ac:chgData name="Quỳnh G.W.J" userId="71a0d11f713b1113" providerId="LiveId" clId="{942E9765-EBAA-4387-8BCD-A8B874EDFC48}" dt="2022-07-28T08:07:32.011" v="2202" actId="207"/>
          <ac:spMkLst>
            <pc:docMk/>
            <pc:sldMk cId="0" sldId="308"/>
            <ac:spMk id="16" creationId="{EF1C878F-9391-4BF8-A61B-67CD1897AC93}"/>
          </ac:spMkLst>
        </pc:spChg>
        <pc:spChg chg="mod">
          <ac:chgData name="Quỳnh G.W.J" userId="71a0d11f713b1113" providerId="LiveId" clId="{942E9765-EBAA-4387-8BCD-A8B874EDFC48}" dt="2022-07-28T08:07:17.012" v="2197" actId="1076"/>
          <ac:spMkLst>
            <pc:docMk/>
            <pc:sldMk cId="0" sldId="308"/>
            <ac:spMk id="18" creationId="{4589958F-F66A-4C90-9CE0-8E3528B5202B}"/>
          </ac:spMkLst>
        </pc:spChg>
        <pc:spChg chg="mod">
          <ac:chgData name="Quỳnh G.W.J" userId="71a0d11f713b1113" providerId="LiveId" clId="{942E9765-EBAA-4387-8BCD-A8B874EDFC48}" dt="2022-07-28T08:07:17.012" v="2197" actId="1076"/>
          <ac:spMkLst>
            <pc:docMk/>
            <pc:sldMk cId="0" sldId="308"/>
            <ac:spMk id="19" creationId="{296B362A-3B94-44B7-98ED-95EF8DD71F59}"/>
          </ac:spMkLst>
        </pc:spChg>
        <pc:spChg chg="mod">
          <ac:chgData name="Quỳnh G.W.J" userId="71a0d11f713b1113" providerId="LiveId" clId="{942E9765-EBAA-4387-8BCD-A8B874EDFC48}" dt="2022-07-28T08:07:17.012" v="2197" actId="1076"/>
          <ac:spMkLst>
            <pc:docMk/>
            <pc:sldMk cId="0" sldId="308"/>
            <ac:spMk id="20" creationId="{F02C4FC8-7793-4839-A8B3-25468679AC79}"/>
          </ac:spMkLst>
        </pc:spChg>
        <pc:spChg chg="mod">
          <ac:chgData name="Quỳnh G.W.J" userId="71a0d11f713b1113" providerId="LiveId" clId="{942E9765-EBAA-4387-8BCD-A8B874EDFC48}" dt="2022-07-28T08:07:17.012" v="2197" actId="1076"/>
          <ac:spMkLst>
            <pc:docMk/>
            <pc:sldMk cId="0" sldId="308"/>
            <ac:spMk id="21" creationId="{92AA156E-6A0D-45FF-B2D6-BAB5BCB2E0DE}"/>
          </ac:spMkLst>
        </pc:spChg>
        <pc:spChg chg="mod">
          <ac:chgData name="Quỳnh G.W.J" userId="71a0d11f713b1113" providerId="LiveId" clId="{942E9765-EBAA-4387-8BCD-A8B874EDFC48}" dt="2022-07-28T08:07:17.012" v="2197" actId="1076"/>
          <ac:spMkLst>
            <pc:docMk/>
            <pc:sldMk cId="0" sldId="308"/>
            <ac:spMk id="22" creationId="{9818D36C-C98A-4BC8-BE16-2AD8B2A7ABF0}"/>
          </ac:spMkLst>
        </pc:spChg>
        <pc:spChg chg="mod">
          <ac:chgData name="Quỳnh G.W.J" userId="71a0d11f713b1113" providerId="LiveId" clId="{942E9765-EBAA-4387-8BCD-A8B874EDFC48}" dt="2022-07-28T08:07:17.012" v="2197" actId="1076"/>
          <ac:spMkLst>
            <pc:docMk/>
            <pc:sldMk cId="0" sldId="308"/>
            <ac:spMk id="24" creationId="{ADC1DB2B-E70D-4E15-A611-D7B9709A79A6}"/>
          </ac:spMkLst>
        </pc:spChg>
        <pc:spChg chg="mod">
          <ac:chgData name="Quỳnh G.W.J" userId="71a0d11f713b1113" providerId="LiveId" clId="{942E9765-EBAA-4387-8BCD-A8B874EDFC48}" dt="2022-07-28T08:07:17.012" v="2197" actId="1076"/>
          <ac:spMkLst>
            <pc:docMk/>
            <pc:sldMk cId="0" sldId="308"/>
            <ac:spMk id="25" creationId="{4C8CF745-9206-4150-B4CE-C4B2D9F44C70}"/>
          </ac:spMkLst>
        </pc:spChg>
        <pc:spChg chg="del">
          <ac:chgData name="Quỳnh G.W.J" userId="71a0d11f713b1113" providerId="LiveId" clId="{942E9765-EBAA-4387-8BCD-A8B874EDFC48}" dt="2022-07-28T07:56:53.636" v="1767" actId="478"/>
          <ac:spMkLst>
            <pc:docMk/>
            <pc:sldMk cId="0" sldId="308"/>
            <ac:spMk id="26" creationId="{30C9B6B1-23A4-4673-9463-A1297B64EE84}"/>
          </ac:spMkLst>
        </pc:spChg>
        <pc:spChg chg="del">
          <ac:chgData name="Quỳnh G.W.J" userId="71a0d11f713b1113" providerId="LiveId" clId="{942E9765-EBAA-4387-8BCD-A8B874EDFC48}" dt="2022-07-28T07:56:54.919" v="1768" actId="478"/>
          <ac:spMkLst>
            <pc:docMk/>
            <pc:sldMk cId="0" sldId="308"/>
            <ac:spMk id="27" creationId="{4BD27E09-D2B2-4CCC-B7F4-4DD97120730E}"/>
          </ac:spMkLst>
        </pc:spChg>
        <pc:spChg chg="del">
          <ac:chgData name="Quỳnh G.W.J" userId="71a0d11f713b1113" providerId="LiveId" clId="{942E9765-EBAA-4387-8BCD-A8B874EDFC48}" dt="2022-07-28T07:56:51.861" v="1766" actId="478"/>
          <ac:spMkLst>
            <pc:docMk/>
            <pc:sldMk cId="0" sldId="308"/>
            <ac:spMk id="28" creationId="{38FF0B3E-711B-471B-BA00-0456BA803ABE}"/>
          </ac:spMkLst>
        </pc:spChg>
        <pc:spChg chg="mod">
          <ac:chgData name="Quỳnh G.W.J" userId="71a0d11f713b1113" providerId="LiveId" clId="{942E9765-EBAA-4387-8BCD-A8B874EDFC48}" dt="2022-07-28T08:07:17.012" v="2197" actId="1076"/>
          <ac:spMkLst>
            <pc:docMk/>
            <pc:sldMk cId="0" sldId="308"/>
            <ac:spMk id="29" creationId="{10F6658B-3697-44AC-8C4A-5E75A11E6AD2}"/>
          </ac:spMkLst>
        </pc:spChg>
        <pc:spChg chg="mod">
          <ac:chgData name="Quỳnh G.W.J" userId="71a0d11f713b1113" providerId="LiveId" clId="{942E9765-EBAA-4387-8BCD-A8B874EDFC48}" dt="2022-07-28T08:07:17.012" v="2197" actId="1076"/>
          <ac:spMkLst>
            <pc:docMk/>
            <pc:sldMk cId="0" sldId="308"/>
            <ac:spMk id="30" creationId="{EB1B2A6D-8835-4550-82F9-A3924A01CE83}"/>
          </ac:spMkLst>
        </pc:spChg>
        <pc:spChg chg="del">
          <ac:chgData name="Quỳnh G.W.J" userId="71a0d11f713b1113" providerId="LiveId" clId="{942E9765-EBAA-4387-8BCD-A8B874EDFC48}" dt="2022-07-28T07:56:50.288" v="1765" actId="478"/>
          <ac:spMkLst>
            <pc:docMk/>
            <pc:sldMk cId="0" sldId="308"/>
            <ac:spMk id="31" creationId="{D9C5B152-E564-4040-A451-4C3C85030474}"/>
          </ac:spMkLst>
        </pc:spChg>
        <pc:spChg chg="del">
          <ac:chgData name="Quỳnh G.W.J" userId="71a0d11f713b1113" providerId="LiveId" clId="{942E9765-EBAA-4387-8BCD-A8B874EDFC48}" dt="2022-07-28T07:33:28.958" v="1609" actId="478"/>
          <ac:spMkLst>
            <pc:docMk/>
            <pc:sldMk cId="0" sldId="308"/>
            <ac:spMk id="33" creationId="{BD42DFCD-7EDC-4B8B-B3B0-07374D7D8FE1}"/>
          </ac:spMkLst>
        </pc:spChg>
        <pc:spChg chg="del">
          <ac:chgData name="Quỳnh G.W.J" userId="71a0d11f713b1113" providerId="LiveId" clId="{942E9765-EBAA-4387-8BCD-A8B874EDFC48}" dt="2022-07-28T07:33:26.003" v="1608" actId="478"/>
          <ac:spMkLst>
            <pc:docMk/>
            <pc:sldMk cId="0" sldId="308"/>
            <ac:spMk id="34" creationId="{0A4D0D34-BED2-4116-8A7E-89DC1F2F3945}"/>
          </ac:spMkLst>
        </pc:spChg>
        <pc:spChg chg="del">
          <ac:chgData name="Quỳnh G.W.J" userId="71a0d11f713b1113" providerId="LiveId" clId="{942E9765-EBAA-4387-8BCD-A8B874EDFC48}" dt="2022-07-28T07:33:26.003" v="1608" actId="478"/>
          <ac:spMkLst>
            <pc:docMk/>
            <pc:sldMk cId="0" sldId="308"/>
            <ac:spMk id="35" creationId="{A0A628E5-DE90-415F-A258-6228E570AE4F}"/>
          </ac:spMkLst>
        </pc:spChg>
        <pc:spChg chg="del">
          <ac:chgData name="Quỳnh G.W.J" userId="71a0d11f713b1113" providerId="LiveId" clId="{942E9765-EBAA-4387-8BCD-A8B874EDFC48}" dt="2022-07-28T07:33:26.003" v="1608" actId="478"/>
          <ac:spMkLst>
            <pc:docMk/>
            <pc:sldMk cId="0" sldId="308"/>
            <ac:spMk id="36" creationId="{21830921-E9DF-43A6-941E-C553F953533F}"/>
          </ac:spMkLst>
        </pc:spChg>
        <pc:spChg chg="del">
          <ac:chgData name="Quỳnh G.W.J" userId="71a0d11f713b1113" providerId="LiveId" clId="{942E9765-EBAA-4387-8BCD-A8B874EDFC48}" dt="2022-07-28T07:33:26.003" v="1608" actId="478"/>
          <ac:spMkLst>
            <pc:docMk/>
            <pc:sldMk cId="0" sldId="308"/>
            <ac:spMk id="37" creationId="{B4F1797C-C003-4F84-B094-75E9E396192B}"/>
          </ac:spMkLst>
        </pc:spChg>
        <pc:spChg chg="del">
          <ac:chgData name="Quỳnh G.W.J" userId="71a0d11f713b1113" providerId="LiveId" clId="{942E9765-EBAA-4387-8BCD-A8B874EDFC48}" dt="2022-07-28T07:33:26.003" v="1608" actId="478"/>
          <ac:spMkLst>
            <pc:docMk/>
            <pc:sldMk cId="0" sldId="308"/>
            <ac:spMk id="38" creationId="{A8941637-B15A-4EB1-933B-992DFC670AC2}"/>
          </ac:spMkLst>
        </pc:spChg>
        <pc:spChg chg="del">
          <ac:chgData name="Quỳnh G.W.J" userId="71a0d11f713b1113" providerId="LiveId" clId="{942E9765-EBAA-4387-8BCD-A8B874EDFC48}" dt="2022-07-28T07:33:26.003" v="1608" actId="478"/>
          <ac:spMkLst>
            <pc:docMk/>
            <pc:sldMk cId="0" sldId="308"/>
            <ac:spMk id="39" creationId="{3E64825A-EF29-4D8A-96F7-5AA7329689F6}"/>
          </ac:spMkLst>
        </pc:spChg>
        <pc:spChg chg="del">
          <ac:chgData name="Quỳnh G.W.J" userId="71a0d11f713b1113" providerId="LiveId" clId="{942E9765-EBAA-4387-8BCD-A8B874EDFC48}" dt="2022-07-28T07:33:26.003" v="1608" actId="478"/>
          <ac:spMkLst>
            <pc:docMk/>
            <pc:sldMk cId="0" sldId="308"/>
            <ac:spMk id="40" creationId="{1BFCDD93-E3D9-4F9C-A1E1-4120E651D888}"/>
          </ac:spMkLst>
        </pc:spChg>
        <pc:spChg chg="del">
          <ac:chgData name="Quỳnh G.W.J" userId="71a0d11f713b1113" providerId="LiveId" clId="{942E9765-EBAA-4387-8BCD-A8B874EDFC48}" dt="2022-07-28T07:33:26.003" v="1608" actId="478"/>
          <ac:spMkLst>
            <pc:docMk/>
            <pc:sldMk cId="0" sldId="308"/>
            <ac:spMk id="41" creationId="{430F0589-1D44-481C-BDCD-0B877BEA7A9B}"/>
          </ac:spMkLst>
        </pc:spChg>
        <pc:spChg chg="del">
          <ac:chgData name="Quỳnh G.W.J" userId="71a0d11f713b1113" providerId="LiveId" clId="{942E9765-EBAA-4387-8BCD-A8B874EDFC48}" dt="2022-07-28T07:33:26.003" v="1608" actId="478"/>
          <ac:spMkLst>
            <pc:docMk/>
            <pc:sldMk cId="0" sldId="308"/>
            <ac:spMk id="42" creationId="{B3662801-1882-40FC-A505-7AA0CB6A90FF}"/>
          </ac:spMkLst>
        </pc:spChg>
        <pc:spChg chg="del">
          <ac:chgData name="Quỳnh G.W.J" userId="71a0d11f713b1113" providerId="LiveId" clId="{942E9765-EBAA-4387-8BCD-A8B874EDFC48}" dt="2022-07-28T07:33:26.003" v="1608" actId="478"/>
          <ac:spMkLst>
            <pc:docMk/>
            <pc:sldMk cId="0" sldId="308"/>
            <ac:spMk id="43" creationId="{4DB397C5-D938-4FD5-A2C8-9DB51E14F232}"/>
          </ac:spMkLst>
        </pc:spChg>
        <pc:spChg chg="del">
          <ac:chgData name="Quỳnh G.W.J" userId="71a0d11f713b1113" providerId="LiveId" clId="{942E9765-EBAA-4387-8BCD-A8B874EDFC48}" dt="2022-07-28T07:33:26.003" v="1608" actId="478"/>
          <ac:spMkLst>
            <pc:docMk/>
            <pc:sldMk cId="0" sldId="308"/>
            <ac:spMk id="44" creationId="{B80EC558-1E40-4D5F-8793-97477EAC48D4}"/>
          </ac:spMkLst>
        </pc:spChg>
        <pc:spChg chg="del">
          <ac:chgData name="Quỳnh G.W.J" userId="71a0d11f713b1113" providerId="LiveId" clId="{942E9765-EBAA-4387-8BCD-A8B874EDFC48}" dt="2022-07-28T07:33:26.003" v="1608" actId="478"/>
          <ac:spMkLst>
            <pc:docMk/>
            <pc:sldMk cId="0" sldId="308"/>
            <ac:spMk id="45" creationId="{BC0BAA6B-83B8-41B2-994F-F413B2B462A4}"/>
          </ac:spMkLst>
        </pc:spChg>
        <pc:spChg chg="del">
          <ac:chgData name="Quỳnh G.W.J" userId="71a0d11f713b1113" providerId="LiveId" clId="{942E9765-EBAA-4387-8BCD-A8B874EDFC48}" dt="2022-07-28T07:33:26.003" v="1608" actId="478"/>
          <ac:spMkLst>
            <pc:docMk/>
            <pc:sldMk cId="0" sldId="308"/>
            <ac:spMk id="46" creationId="{51D13F68-7F75-4EF5-9D41-726629BC3B63}"/>
          </ac:spMkLst>
        </pc:spChg>
        <pc:spChg chg="del">
          <ac:chgData name="Quỳnh G.W.J" userId="71a0d11f713b1113" providerId="LiveId" clId="{942E9765-EBAA-4387-8BCD-A8B874EDFC48}" dt="2022-07-28T07:33:26.003" v="1608" actId="478"/>
          <ac:spMkLst>
            <pc:docMk/>
            <pc:sldMk cId="0" sldId="308"/>
            <ac:spMk id="47" creationId="{B0C153FE-E44C-4D4F-8F86-D7D65A16D4B4}"/>
          </ac:spMkLst>
        </pc:spChg>
        <pc:spChg chg="del">
          <ac:chgData name="Quỳnh G.W.J" userId="71a0d11f713b1113" providerId="LiveId" clId="{942E9765-EBAA-4387-8BCD-A8B874EDFC48}" dt="2022-07-28T07:33:26.003" v="1608" actId="478"/>
          <ac:spMkLst>
            <pc:docMk/>
            <pc:sldMk cId="0" sldId="308"/>
            <ac:spMk id="48" creationId="{56E37AE7-E35E-4AF2-B606-294A4C7E66DC}"/>
          </ac:spMkLst>
        </pc:spChg>
        <pc:spChg chg="del">
          <ac:chgData name="Quỳnh G.W.J" userId="71a0d11f713b1113" providerId="LiveId" clId="{942E9765-EBAA-4387-8BCD-A8B874EDFC48}" dt="2022-07-28T07:33:26.003" v="1608" actId="478"/>
          <ac:spMkLst>
            <pc:docMk/>
            <pc:sldMk cId="0" sldId="308"/>
            <ac:spMk id="49" creationId="{996C0215-AC43-4DB7-9AA3-1CAE1984172F}"/>
          </ac:spMkLst>
        </pc:spChg>
        <pc:spChg chg="del">
          <ac:chgData name="Quỳnh G.W.J" userId="71a0d11f713b1113" providerId="LiveId" clId="{942E9765-EBAA-4387-8BCD-A8B874EDFC48}" dt="2022-07-28T07:33:26.003" v="1608" actId="478"/>
          <ac:spMkLst>
            <pc:docMk/>
            <pc:sldMk cId="0" sldId="308"/>
            <ac:spMk id="50" creationId="{5C4F1826-FB94-47CD-8D60-8B13CAA82281}"/>
          </ac:spMkLst>
        </pc:spChg>
        <pc:spChg chg="add mod">
          <ac:chgData name="Quỳnh G.W.J" userId="71a0d11f713b1113" providerId="LiveId" clId="{942E9765-EBAA-4387-8BCD-A8B874EDFC48}" dt="2022-07-28T08:07:24.535" v="2199"/>
          <ac:spMkLst>
            <pc:docMk/>
            <pc:sldMk cId="0" sldId="308"/>
            <ac:spMk id="51" creationId="{F492B7B5-700A-8EC2-EDCB-72A311027423}"/>
          </ac:spMkLst>
        </pc:spChg>
        <pc:grpChg chg="del">
          <ac:chgData name="Quỳnh G.W.J" userId="71a0d11f713b1113" providerId="LiveId" clId="{942E9765-EBAA-4387-8BCD-A8B874EDFC48}" dt="2022-07-28T07:33:30.957" v="1610" actId="478"/>
          <ac:grpSpMkLst>
            <pc:docMk/>
            <pc:sldMk cId="0" sldId="308"/>
            <ac:grpSpMk id="11" creationId="{8EFF7D57-9AC6-49E4-B9C7-FCC1086EC5E0}"/>
          </ac:grpSpMkLst>
        </pc:grpChg>
        <pc:grpChg chg="del">
          <ac:chgData name="Quỳnh G.W.J" userId="71a0d11f713b1113" providerId="LiveId" clId="{942E9765-EBAA-4387-8BCD-A8B874EDFC48}" dt="2022-07-28T07:33:36.260" v="1611" actId="478"/>
          <ac:grpSpMkLst>
            <pc:docMk/>
            <pc:sldMk cId="0" sldId="308"/>
            <ac:grpSpMk id="8194" creationId="{F271B5A3-451D-48A6-B8B6-536737EDF190}"/>
          </ac:grpSpMkLst>
        </pc:grpChg>
        <pc:graphicFrameChg chg="mod modGraphic">
          <ac:chgData name="Quỳnh G.W.J" userId="71a0d11f713b1113" providerId="LiveId" clId="{942E9765-EBAA-4387-8BCD-A8B874EDFC48}" dt="2022-07-28T08:07:17.012" v="2197" actId="1076"/>
          <ac:graphicFrameMkLst>
            <pc:docMk/>
            <pc:sldMk cId="0" sldId="308"/>
            <ac:graphicFrameMk id="17" creationId="{BD576C11-6E02-47CB-8152-4BA121CF2964}"/>
          </ac:graphicFrameMkLst>
        </pc:graphicFrameChg>
        <pc:picChg chg="add del mod">
          <ac:chgData name="Quỳnh G.W.J" userId="71a0d11f713b1113" providerId="LiveId" clId="{942E9765-EBAA-4387-8BCD-A8B874EDFC48}" dt="2022-07-28T07:57:18.683" v="1779" actId="478"/>
          <ac:picMkLst>
            <pc:docMk/>
            <pc:sldMk cId="0" sldId="308"/>
            <ac:picMk id="8256" creationId="{1536873F-8E24-44AC-9318-BE82E0137C84}"/>
          </ac:picMkLst>
        </pc:picChg>
      </pc:sldChg>
      <pc:sldChg chg="addSp delSp modSp mod ord delAnim modAnim">
        <pc:chgData name="Quỳnh G.W.J" userId="71a0d11f713b1113" providerId="LiveId" clId="{942E9765-EBAA-4387-8BCD-A8B874EDFC48}" dt="2022-07-28T08:04:05.073" v="2106" actId="207"/>
        <pc:sldMkLst>
          <pc:docMk/>
          <pc:sldMk cId="0" sldId="309"/>
        </pc:sldMkLst>
        <pc:spChg chg="add mod">
          <ac:chgData name="Quỳnh G.W.J" userId="71a0d11f713b1113" providerId="LiveId" clId="{942E9765-EBAA-4387-8BCD-A8B874EDFC48}" dt="2022-07-28T08:03:50.712" v="2102" actId="1076"/>
          <ac:spMkLst>
            <pc:docMk/>
            <pc:sldMk cId="0" sldId="309"/>
            <ac:spMk id="4" creationId="{093C0A53-FB43-568E-37E9-11B7D71B3A10}"/>
          </ac:spMkLst>
        </pc:spChg>
        <pc:spChg chg="del">
          <ac:chgData name="Quỳnh G.W.J" userId="71a0d11f713b1113" providerId="LiveId" clId="{942E9765-EBAA-4387-8BCD-A8B874EDFC48}" dt="2022-07-28T07:34:37.004" v="1622" actId="478"/>
          <ac:spMkLst>
            <pc:docMk/>
            <pc:sldMk cId="0" sldId="309"/>
            <ac:spMk id="9" creationId="{1AF206D5-97E7-30FD-596E-FBCD4BE5E358}"/>
          </ac:spMkLst>
        </pc:spChg>
        <pc:spChg chg="add mod">
          <ac:chgData name="Quỳnh G.W.J" userId="71a0d11f713b1113" providerId="LiveId" clId="{942E9765-EBAA-4387-8BCD-A8B874EDFC48}" dt="2022-07-28T08:00:27.629" v="1887" actId="1076"/>
          <ac:spMkLst>
            <pc:docMk/>
            <pc:sldMk cId="0" sldId="309"/>
            <ac:spMk id="11" creationId="{9DAB065E-816B-964A-1216-76CF6C49EE5B}"/>
          </ac:spMkLst>
        </pc:spChg>
        <pc:spChg chg="add del mod">
          <ac:chgData name="Quỳnh G.W.J" userId="71a0d11f713b1113" providerId="LiveId" clId="{942E9765-EBAA-4387-8BCD-A8B874EDFC48}" dt="2022-07-28T07:58:42.052" v="1799"/>
          <ac:spMkLst>
            <pc:docMk/>
            <pc:sldMk cId="0" sldId="309"/>
            <ac:spMk id="12" creationId="{FBB692F0-41B0-11AE-E395-DC16E1224DCA}"/>
          </ac:spMkLst>
        </pc:spChg>
        <pc:spChg chg="add mod">
          <ac:chgData name="Quỳnh G.W.J" userId="71a0d11f713b1113" providerId="LiveId" clId="{942E9765-EBAA-4387-8BCD-A8B874EDFC48}" dt="2022-07-28T08:00:22.174" v="1885" actId="207"/>
          <ac:spMkLst>
            <pc:docMk/>
            <pc:sldMk cId="0" sldId="309"/>
            <ac:spMk id="13" creationId="{932FF7E2-4CFC-0861-0BEF-F7A5191FCED1}"/>
          </ac:spMkLst>
        </pc:spChg>
        <pc:spChg chg="del">
          <ac:chgData name="Quỳnh G.W.J" userId="71a0d11f713b1113" providerId="LiveId" clId="{942E9765-EBAA-4387-8BCD-A8B874EDFC48}" dt="2022-07-28T07:35:02.420" v="1624" actId="478"/>
          <ac:spMkLst>
            <pc:docMk/>
            <pc:sldMk cId="0" sldId="309"/>
            <ac:spMk id="6166" creationId="{497C02DF-2829-A326-2D45-FC95418B0415}"/>
          </ac:spMkLst>
        </pc:spChg>
        <pc:spChg chg="del mod">
          <ac:chgData name="Quỳnh G.W.J" userId="71a0d11f713b1113" providerId="LiveId" clId="{942E9765-EBAA-4387-8BCD-A8B874EDFC48}" dt="2022-07-28T07:59:36.671" v="1860" actId="478"/>
          <ac:spMkLst>
            <pc:docMk/>
            <pc:sldMk cId="0" sldId="309"/>
            <ac:spMk id="6167" creationId="{C7EF158D-1A30-9D08-3CA6-22A29E0EE418}"/>
          </ac:spMkLst>
        </pc:spChg>
        <pc:spChg chg="del mod">
          <ac:chgData name="Quỳnh G.W.J" userId="71a0d11f713b1113" providerId="LiveId" clId="{942E9765-EBAA-4387-8BCD-A8B874EDFC48}" dt="2022-07-28T07:59:34.527" v="1859" actId="478"/>
          <ac:spMkLst>
            <pc:docMk/>
            <pc:sldMk cId="0" sldId="309"/>
            <ac:spMk id="6168" creationId="{E90BB270-1B6F-FEBC-B857-47C4AFE57A46}"/>
          </ac:spMkLst>
        </pc:spChg>
        <pc:spChg chg="del">
          <ac:chgData name="Quỳnh G.W.J" userId="71a0d11f713b1113" providerId="LiveId" clId="{942E9765-EBAA-4387-8BCD-A8B874EDFC48}" dt="2022-07-28T07:34:37.940" v="1623" actId="478"/>
          <ac:spMkLst>
            <pc:docMk/>
            <pc:sldMk cId="0" sldId="309"/>
            <ac:spMk id="6169" creationId="{B65369E5-3F61-392C-BB08-CC1DF953EE3A}"/>
          </ac:spMkLst>
        </pc:spChg>
        <pc:graphicFrameChg chg="add mod modGraphic">
          <ac:chgData name="Quỳnh G.W.J" userId="71a0d11f713b1113" providerId="LiveId" clId="{942E9765-EBAA-4387-8BCD-A8B874EDFC48}" dt="2022-07-28T08:01:43.920" v="1937"/>
          <ac:graphicFrameMkLst>
            <pc:docMk/>
            <pc:sldMk cId="0" sldId="309"/>
            <ac:graphicFrameMk id="2" creationId="{2A53875E-ADFB-D832-5226-1DCD335F9218}"/>
          </ac:graphicFrameMkLst>
        </pc:graphicFrameChg>
        <pc:graphicFrameChg chg="add mod modGraphic">
          <ac:chgData name="Quỳnh G.W.J" userId="71a0d11f713b1113" providerId="LiveId" clId="{942E9765-EBAA-4387-8BCD-A8B874EDFC48}" dt="2022-07-28T08:04:05.073" v="2106" actId="207"/>
          <ac:graphicFrameMkLst>
            <pc:docMk/>
            <pc:sldMk cId="0" sldId="309"/>
            <ac:graphicFrameMk id="3" creationId="{3FDA8DC7-5B01-22F3-D073-54AA13426FB7}"/>
          </ac:graphicFrameMkLst>
        </pc:graphicFrameChg>
      </pc:sldChg>
      <pc:sldChg chg="del">
        <pc:chgData name="Quỳnh G.W.J" userId="71a0d11f713b1113" providerId="LiveId" clId="{942E9765-EBAA-4387-8BCD-A8B874EDFC48}" dt="2022-07-28T07:38:04.464" v="1658" actId="47"/>
        <pc:sldMkLst>
          <pc:docMk/>
          <pc:sldMk cId="0" sldId="310"/>
        </pc:sldMkLst>
      </pc:sldChg>
      <pc:sldChg chg="del">
        <pc:chgData name="Quỳnh G.W.J" userId="71a0d11f713b1113" providerId="LiveId" clId="{942E9765-EBAA-4387-8BCD-A8B874EDFC48}" dt="2022-07-28T07:38:05.158" v="1659" actId="47"/>
        <pc:sldMkLst>
          <pc:docMk/>
          <pc:sldMk cId="0" sldId="311"/>
        </pc:sldMkLst>
      </pc:sldChg>
      <pc:sldChg chg="addSp delSp modSp add del mod modAnim">
        <pc:chgData name="Quỳnh G.W.J" userId="71a0d11f713b1113" providerId="LiveId" clId="{942E9765-EBAA-4387-8BCD-A8B874EDFC48}" dt="2022-07-28T07:36:28.326" v="1645" actId="47"/>
        <pc:sldMkLst>
          <pc:docMk/>
          <pc:sldMk cId="1508214604" sldId="312"/>
        </pc:sldMkLst>
        <pc:spChg chg="del">
          <ac:chgData name="Quỳnh G.W.J" userId="71a0d11f713b1113" providerId="LiveId" clId="{942E9765-EBAA-4387-8BCD-A8B874EDFC48}" dt="2022-07-28T07:35:48.961" v="1631" actId="478"/>
          <ac:spMkLst>
            <pc:docMk/>
            <pc:sldMk cId="1508214604" sldId="312"/>
            <ac:spMk id="4" creationId="{093C0A53-FB43-568E-37E9-11B7D71B3A10}"/>
          </ac:spMkLst>
        </pc:spChg>
        <pc:spChg chg="add mod">
          <ac:chgData name="Quỳnh G.W.J" userId="71a0d11f713b1113" providerId="LiveId" clId="{942E9765-EBAA-4387-8BCD-A8B874EDFC48}" dt="2022-07-28T07:36:09.807" v="1638" actId="14100"/>
          <ac:spMkLst>
            <pc:docMk/>
            <pc:sldMk cId="1508214604" sldId="312"/>
            <ac:spMk id="7" creationId="{E9D97C56-0A2C-27E1-6067-1F4C3C7B80AB}"/>
          </ac:spMkLst>
        </pc:spChg>
        <pc:spChg chg="add mod">
          <ac:chgData name="Quỳnh G.W.J" userId="71a0d11f713b1113" providerId="LiveId" clId="{942E9765-EBAA-4387-8BCD-A8B874EDFC48}" dt="2022-07-28T07:36:15.304" v="1639"/>
          <ac:spMkLst>
            <pc:docMk/>
            <pc:sldMk cId="1508214604" sldId="312"/>
            <ac:spMk id="8" creationId="{E168FC6B-E916-F2B1-21A4-4E844DCED59B}"/>
          </ac:spMkLst>
        </pc:spChg>
        <pc:spChg chg="del">
          <ac:chgData name="Quỳnh G.W.J" userId="71a0d11f713b1113" providerId="LiveId" clId="{942E9765-EBAA-4387-8BCD-A8B874EDFC48}" dt="2022-07-28T07:35:48.961" v="1631" actId="478"/>
          <ac:spMkLst>
            <pc:docMk/>
            <pc:sldMk cId="1508214604" sldId="312"/>
            <ac:spMk id="6167" creationId="{C7EF158D-1A30-9D08-3CA6-22A29E0EE418}"/>
          </ac:spMkLst>
        </pc:spChg>
        <pc:spChg chg="del">
          <ac:chgData name="Quỳnh G.W.J" userId="71a0d11f713b1113" providerId="LiveId" clId="{942E9765-EBAA-4387-8BCD-A8B874EDFC48}" dt="2022-07-28T07:35:48.961" v="1631" actId="478"/>
          <ac:spMkLst>
            <pc:docMk/>
            <pc:sldMk cId="1508214604" sldId="312"/>
            <ac:spMk id="6168" creationId="{E90BB270-1B6F-FEBC-B857-47C4AFE57A46}"/>
          </ac:spMkLst>
        </pc:spChg>
        <pc:graphicFrameChg chg="del">
          <ac:chgData name="Quỳnh G.W.J" userId="71a0d11f713b1113" providerId="LiveId" clId="{942E9765-EBAA-4387-8BCD-A8B874EDFC48}" dt="2022-07-28T07:35:48.961" v="1631" actId="478"/>
          <ac:graphicFrameMkLst>
            <pc:docMk/>
            <pc:sldMk cId="1508214604" sldId="312"/>
            <ac:graphicFrameMk id="2" creationId="{2A53875E-ADFB-D832-5226-1DCD335F9218}"/>
          </ac:graphicFrameMkLst>
        </pc:graphicFrameChg>
        <pc:graphicFrameChg chg="del">
          <ac:chgData name="Quỳnh G.W.J" userId="71a0d11f713b1113" providerId="LiveId" clId="{942E9765-EBAA-4387-8BCD-A8B874EDFC48}" dt="2022-07-28T07:35:48.961" v="1631" actId="478"/>
          <ac:graphicFrameMkLst>
            <pc:docMk/>
            <pc:sldMk cId="1508214604" sldId="312"/>
            <ac:graphicFrameMk id="3" creationId="{3FDA8DC7-5B01-22F3-D073-54AA13426FB7}"/>
          </ac:graphicFrameMkLst>
        </pc:graphicFrameChg>
      </pc:sldChg>
      <pc:sldMasterChg chg="setBg modSldLayout">
        <pc:chgData name="Quỳnh G.W.J" userId="71a0d11f713b1113" providerId="LiveId" clId="{942E9765-EBAA-4387-8BCD-A8B874EDFC48}" dt="2022-07-28T06:49:07.393" v="430"/>
        <pc:sldMasterMkLst>
          <pc:docMk/>
          <pc:sldMasterMk cId="0" sldId="2147483648"/>
        </pc:sldMasterMkLst>
        <pc:sldLayoutChg chg="setBg">
          <pc:chgData name="Quỳnh G.W.J" userId="71a0d11f713b1113" providerId="LiveId" clId="{942E9765-EBAA-4387-8BCD-A8B874EDFC48}" dt="2022-07-28T06:49:07.393" v="430"/>
          <pc:sldLayoutMkLst>
            <pc:docMk/>
            <pc:sldMasterMk cId="0" sldId="2147483648"/>
            <pc:sldLayoutMk cId="0" sldId="2147483649"/>
          </pc:sldLayoutMkLst>
        </pc:sldLayoutChg>
        <pc:sldLayoutChg chg="setBg">
          <pc:chgData name="Quỳnh G.W.J" userId="71a0d11f713b1113" providerId="LiveId" clId="{942E9765-EBAA-4387-8BCD-A8B874EDFC48}" dt="2022-07-28T06:49:07.393" v="430"/>
          <pc:sldLayoutMkLst>
            <pc:docMk/>
            <pc:sldMasterMk cId="0" sldId="2147483648"/>
            <pc:sldLayoutMk cId="0" sldId="2147483650"/>
          </pc:sldLayoutMkLst>
        </pc:sldLayoutChg>
        <pc:sldLayoutChg chg="setBg">
          <pc:chgData name="Quỳnh G.W.J" userId="71a0d11f713b1113" providerId="LiveId" clId="{942E9765-EBAA-4387-8BCD-A8B874EDFC48}" dt="2022-07-28T06:49:07.393" v="430"/>
          <pc:sldLayoutMkLst>
            <pc:docMk/>
            <pc:sldMasterMk cId="0" sldId="2147483648"/>
            <pc:sldLayoutMk cId="0" sldId="2147483651"/>
          </pc:sldLayoutMkLst>
        </pc:sldLayoutChg>
        <pc:sldLayoutChg chg="setBg">
          <pc:chgData name="Quỳnh G.W.J" userId="71a0d11f713b1113" providerId="LiveId" clId="{942E9765-EBAA-4387-8BCD-A8B874EDFC48}" dt="2022-07-28T06:49:07.393" v="430"/>
          <pc:sldLayoutMkLst>
            <pc:docMk/>
            <pc:sldMasterMk cId="0" sldId="2147483648"/>
            <pc:sldLayoutMk cId="0" sldId="2147483652"/>
          </pc:sldLayoutMkLst>
        </pc:sldLayoutChg>
        <pc:sldLayoutChg chg="setBg">
          <pc:chgData name="Quỳnh G.W.J" userId="71a0d11f713b1113" providerId="LiveId" clId="{942E9765-EBAA-4387-8BCD-A8B874EDFC48}" dt="2022-07-28T06:49:07.393" v="430"/>
          <pc:sldLayoutMkLst>
            <pc:docMk/>
            <pc:sldMasterMk cId="0" sldId="2147483648"/>
            <pc:sldLayoutMk cId="0" sldId="2147483653"/>
          </pc:sldLayoutMkLst>
        </pc:sldLayoutChg>
        <pc:sldLayoutChg chg="setBg">
          <pc:chgData name="Quỳnh G.W.J" userId="71a0d11f713b1113" providerId="LiveId" clId="{942E9765-EBAA-4387-8BCD-A8B874EDFC48}" dt="2022-07-28T06:49:07.393" v="430"/>
          <pc:sldLayoutMkLst>
            <pc:docMk/>
            <pc:sldMasterMk cId="0" sldId="2147483648"/>
            <pc:sldLayoutMk cId="0" sldId="2147483654"/>
          </pc:sldLayoutMkLst>
        </pc:sldLayoutChg>
        <pc:sldLayoutChg chg="addSp delSp modSp setBg">
          <pc:chgData name="Quỳnh G.W.J" userId="71a0d11f713b1113" providerId="LiveId" clId="{942E9765-EBAA-4387-8BCD-A8B874EDFC48}" dt="2022-07-28T06:49:07.393" v="430"/>
          <pc:sldLayoutMkLst>
            <pc:docMk/>
            <pc:sldMasterMk cId="0" sldId="2147483648"/>
            <pc:sldLayoutMk cId="0" sldId="2147483655"/>
          </pc:sldLayoutMkLst>
          <pc:spChg chg="del">
            <ac:chgData name="Quỳnh G.W.J" userId="71a0d11f713b1113" providerId="LiveId" clId="{942E9765-EBAA-4387-8BCD-A8B874EDFC48}" dt="2022-07-28T06:10:49.817" v="2"/>
            <ac:spMkLst>
              <pc:docMk/>
              <pc:sldMasterMk cId="0" sldId="2147483648"/>
              <pc:sldLayoutMk cId="0" sldId="2147483655"/>
              <ac:spMk id="2" creationId="{00000000-0000-0000-0000-000000000000}"/>
            </ac:spMkLst>
          </pc:spChg>
          <pc:spChg chg="del">
            <ac:chgData name="Quỳnh G.W.J" userId="71a0d11f713b1113" providerId="LiveId" clId="{942E9765-EBAA-4387-8BCD-A8B874EDFC48}" dt="2022-07-28T06:10:49.817" v="2"/>
            <ac:spMkLst>
              <pc:docMk/>
              <pc:sldMasterMk cId="0" sldId="2147483648"/>
              <pc:sldLayoutMk cId="0" sldId="2147483655"/>
              <ac:spMk id="3" creationId="{00000000-0000-0000-0000-000000000000}"/>
            </ac:spMkLst>
          </pc:spChg>
          <pc:spChg chg="del">
            <ac:chgData name="Quỳnh G.W.J" userId="71a0d11f713b1113" providerId="LiveId" clId="{942E9765-EBAA-4387-8BCD-A8B874EDFC48}" dt="2022-07-28T06:10:49.817" v="2"/>
            <ac:spMkLst>
              <pc:docMk/>
              <pc:sldMasterMk cId="0" sldId="2147483648"/>
              <pc:sldLayoutMk cId="0" sldId="2147483655"/>
              <ac:spMk id="4" creationId="{00000000-0000-0000-0000-000000000000}"/>
            </ac:spMkLst>
          </pc:spChg>
          <pc:spChg chg="add del mod">
            <ac:chgData name="Quỳnh G.W.J" userId="71a0d11f713b1113" providerId="LiveId" clId="{942E9765-EBAA-4387-8BCD-A8B874EDFC48}" dt="2022-07-28T06:10:49.040" v="1"/>
            <ac:spMkLst>
              <pc:docMk/>
              <pc:sldMasterMk cId="0" sldId="2147483648"/>
              <pc:sldLayoutMk cId="0" sldId="2147483655"/>
              <ac:spMk id="5" creationId="{7C6A750E-D7D0-4EDE-D7DC-2962A4AE46AE}"/>
            </ac:spMkLst>
          </pc:spChg>
        </pc:sldLayoutChg>
        <pc:sldLayoutChg chg="setBg">
          <pc:chgData name="Quỳnh G.W.J" userId="71a0d11f713b1113" providerId="LiveId" clId="{942E9765-EBAA-4387-8BCD-A8B874EDFC48}" dt="2022-07-28T06:49:07.393" v="430"/>
          <pc:sldLayoutMkLst>
            <pc:docMk/>
            <pc:sldMasterMk cId="0" sldId="2147483648"/>
            <pc:sldLayoutMk cId="0" sldId="2147483656"/>
          </pc:sldLayoutMkLst>
        </pc:sldLayoutChg>
        <pc:sldLayoutChg chg="setBg">
          <pc:chgData name="Quỳnh G.W.J" userId="71a0d11f713b1113" providerId="LiveId" clId="{942E9765-EBAA-4387-8BCD-A8B874EDFC48}" dt="2022-07-28T06:49:07.393" v="430"/>
          <pc:sldLayoutMkLst>
            <pc:docMk/>
            <pc:sldMasterMk cId="0" sldId="2147483648"/>
            <pc:sldLayoutMk cId="0" sldId="2147483657"/>
          </pc:sldLayoutMkLst>
        </pc:sldLayoutChg>
        <pc:sldLayoutChg chg="setBg">
          <pc:chgData name="Quỳnh G.W.J" userId="71a0d11f713b1113" providerId="LiveId" clId="{942E9765-EBAA-4387-8BCD-A8B874EDFC48}" dt="2022-07-28T06:49:07.393" v="430"/>
          <pc:sldLayoutMkLst>
            <pc:docMk/>
            <pc:sldMasterMk cId="0" sldId="2147483648"/>
            <pc:sldLayoutMk cId="0" sldId="2147483658"/>
          </pc:sldLayoutMkLst>
        </pc:sldLayoutChg>
        <pc:sldLayoutChg chg="setBg">
          <pc:chgData name="Quỳnh G.W.J" userId="71a0d11f713b1113" providerId="LiveId" clId="{942E9765-EBAA-4387-8BCD-A8B874EDFC48}" dt="2022-07-28T06:49:07.393" v="430"/>
          <pc:sldLayoutMkLst>
            <pc:docMk/>
            <pc:sldMasterMk cId="0" sldId="2147483648"/>
            <pc:sldLayoutMk cId="0" sldId="2147483659"/>
          </pc:sldLayoutMkLst>
        </pc:sldLayoutChg>
      </pc:sldMasterChg>
      <pc:sldMasterChg chg="del delSldLayout">
        <pc:chgData name="Quỳnh G.W.J" userId="71a0d11f713b1113" providerId="LiveId" clId="{942E9765-EBAA-4387-8BCD-A8B874EDFC48}" dt="2022-07-28T07:18:06.685" v="1236" actId="47"/>
        <pc:sldMasterMkLst>
          <pc:docMk/>
          <pc:sldMasterMk cId="1769435135" sldId="2147483673"/>
        </pc:sldMasterMkLst>
        <pc:sldLayoutChg chg="del">
          <pc:chgData name="Quỳnh G.W.J" userId="71a0d11f713b1113" providerId="LiveId" clId="{942E9765-EBAA-4387-8BCD-A8B874EDFC48}" dt="2022-07-28T07:18:06.685" v="1236" actId="47"/>
          <pc:sldLayoutMkLst>
            <pc:docMk/>
            <pc:sldMasterMk cId="1769435135" sldId="2147483673"/>
            <pc:sldLayoutMk cId="2128184257" sldId="214748367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C853E-FA9B-448C-A946-F12E795BA811}" type="datetimeFigureOut">
              <a:rPr lang="vi-VN" smtClean="0"/>
              <a:t>28/07/2022</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43E05-8CAE-41FB-8782-278FE85A9148}" type="slidenum">
              <a:rPr lang="vi-VN" smtClean="0"/>
              <a:t>‹#›</a:t>
            </a:fld>
            <a:endParaRPr lang="vi-VN"/>
          </a:p>
        </p:txBody>
      </p:sp>
    </p:spTree>
    <p:extLst>
      <p:ext uri="{BB962C8B-B14F-4D97-AF65-F5344CB8AC3E}">
        <p14:creationId xmlns:p14="http://schemas.microsoft.com/office/powerpoint/2010/main" val="3125063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2347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F32DC-E25F-4632-9F3F-255C791AA152}"/>
              </a:ext>
            </a:extLst>
          </p:cNvPr>
          <p:cNvSpPr>
            <a:spLocks noGrp="1"/>
          </p:cNvSpPr>
          <p:nvPr>
            <p:ph type="ctrTitle"/>
          </p:nvPr>
        </p:nvSpPr>
        <p:spPr>
          <a:xfrm>
            <a:off x="2286000" y="1683544"/>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B3ADE50B-48C7-4B99-97AE-294904DC6347}"/>
              </a:ext>
            </a:extLst>
          </p:cNvPr>
          <p:cNvSpPr>
            <a:spLocks noGrp="1"/>
          </p:cNvSpPr>
          <p:nvPr>
            <p:ph type="subTitle" idx="1"/>
          </p:nvPr>
        </p:nvSpPr>
        <p:spPr>
          <a:xfrm>
            <a:off x="2286000" y="5403056"/>
            <a:ext cx="13716000" cy="2483644"/>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C2424F04-2F2A-41A0-A1A7-D254F26A27F5}"/>
              </a:ext>
            </a:extLst>
          </p:cNvPr>
          <p:cNvSpPr>
            <a:spLocks noGrp="1"/>
          </p:cNvSpPr>
          <p:nvPr>
            <p:ph type="dt" sz="half" idx="10"/>
          </p:nvPr>
        </p:nvSpPr>
        <p:spPr/>
        <p:txBody>
          <a:bodyPr/>
          <a:lstStyle/>
          <a:p>
            <a:fld id="{27ADC049-23CA-4383-8639-78B053E72877}" type="datetimeFigureOut">
              <a:rPr lang="en-US" smtClean="0"/>
              <a:t>7/28/2022</a:t>
            </a:fld>
            <a:endParaRPr lang="en-US"/>
          </a:p>
        </p:txBody>
      </p:sp>
      <p:sp>
        <p:nvSpPr>
          <p:cNvPr id="5" name="Footer Placeholder 4">
            <a:extLst>
              <a:ext uri="{FF2B5EF4-FFF2-40B4-BE49-F238E27FC236}">
                <a16:creationId xmlns:a16="http://schemas.microsoft.com/office/drawing/2014/main" id="{7D8EF523-E9E0-4F9B-AAC8-AD74FA8FB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57C8AF-FA52-4021-B493-9D4FF9D9DC71}"/>
              </a:ext>
            </a:extLst>
          </p:cNvPr>
          <p:cNvSpPr>
            <a:spLocks noGrp="1"/>
          </p:cNvSpPr>
          <p:nvPr>
            <p:ph type="sldNum" sz="quarter" idx="12"/>
          </p:nvPr>
        </p:nvSpPr>
        <p:spPr/>
        <p:txBody>
          <a:bodyPr/>
          <a:lstStyle/>
          <a:p>
            <a:fld id="{2E125A8A-3C7F-4DEC-88AF-F9C3D7C51B78}" type="slidenum">
              <a:rPr lang="en-US" smtClean="0"/>
              <a:t>‹#›</a:t>
            </a:fld>
            <a:endParaRPr lang="en-US"/>
          </a:p>
        </p:txBody>
      </p:sp>
    </p:spTree>
    <p:extLst>
      <p:ext uri="{BB962C8B-B14F-4D97-AF65-F5344CB8AC3E}">
        <p14:creationId xmlns:p14="http://schemas.microsoft.com/office/powerpoint/2010/main" val="327040242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98730-0D13-4C31-B642-1D6F9EB0A1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98BFC0-6D71-4185-9245-8960ADFC9D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26136-F9F6-4CAF-B1ED-51A947B1B774}"/>
              </a:ext>
            </a:extLst>
          </p:cNvPr>
          <p:cNvSpPr>
            <a:spLocks noGrp="1"/>
          </p:cNvSpPr>
          <p:nvPr>
            <p:ph type="dt" sz="half" idx="10"/>
          </p:nvPr>
        </p:nvSpPr>
        <p:spPr/>
        <p:txBody>
          <a:bodyPr/>
          <a:lstStyle/>
          <a:p>
            <a:pPr>
              <a:defRPr/>
            </a:pPr>
            <a:endParaRPr lang="en-US">
              <a:solidFill>
                <a:prstClr val="black"/>
              </a:solidFill>
            </a:endParaRPr>
          </a:p>
        </p:txBody>
      </p:sp>
      <p:sp>
        <p:nvSpPr>
          <p:cNvPr id="5" name="Footer Placeholder 4">
            <a:extLst>
              <a:ext uri="{FF2B5EF4-FFF2-40B4-BE49-F238E27FC236}">
                <a16:creationId xmlns:a16="http://schemas.microsoft.com/office/drawing/2014/main" id="{45EB1861-B823-4729-AFDE-4CC1D45CDA4C}"/>
              </a:ext>
            </a:extLst>
          </p:cNvPr>
          <p:cNvSpPr>
            <a:spLocks noGrp="1"/>
          </p:cNvSpPr>
          <p:nvPr>
            <p:ph type="ftr" sz="quarter" idx="11"/>
          </p:nvPr>
        </p:nvSpPr>
        <p:spPr/>
        <p:txBody>
          <a:bodyPr/>
          <a:lstStyle/>
          <a:p>
            <a:pPr>
              <a:defRPr/>
            </a:pPr>
            <a:endParaRPr lang="en-US">
              <a:solidFill>
                <a:prstClr val="black"/>
              </a:solidFill>
            </a:endParaRPr>
          </a:p>
        </p:txBody>
      </p:sp>
      <p:sp>
        <p:nvSpPr>
          <p:cNvPr id="6" name="Slide Number Placeholder 5">
            <a:extLst>
              <a:ext uri="{FF2B5EF4-FFF2-40B4-BE49-F238E27FC236}">
                <a16:creationId xmlns:a16="http://schemas.microsoft.com/office/drawing/2014/main" id="{BBE6C05E-1766-4E43-89B2-019476291693}"/>
              </a:ext>
            </a:extLst>
          </p:cNvPr>
          <p:cNvSpPr>
            <a:spLocks noGrp="1"/>
          </p:cNvSpPr>
          <p:nvPr>
            <p:ph type="sldNum" sz="quarter" idx="12"/>
          </p:nvPr>
        </p:nvSpPr>
        <p:spPr/>
        <p:txBody>
          <a:bodyPr/>
          <a:lstStyle/>
          <a:p>
            <a:fld id="{08CDFBCC-F5F8-44EF-9342-713052E0C0A4}" type="slidenum">
              <a:rPr lang="en-US" altLang="en-US" smtClean="0">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19134640"/>
      </p:ext>
    </p:extLst>
  </p:cSld>
  <p:clrMapOvr>
    <a:masterClrMapping/>
  </p:clrMapOvr>
  <p:transition>
    <p:pull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5D4A9-ACB0-41FE-B400-8FCDE9896519}"/>
              </a:ext>
            </a:extLst>
          </p:cNvPr>
          <p:cNvSpPr>
            <a:spLocks noGrp="1"/>
          </p:cNvSpPr>
          <p:nvPr>
            <p:ph type="title"/>
          </p:nvPr>
        </p:nvSpPr>
        <p:spPr>
          <a:xfrm>
            <a:off x="1247776" y="2564609"/>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37239CC8-93D3-46EF-AC59-F8EA1A7CD714}"/>
              </a:ext>
            </a:extLst>
          </p:cNvPr>
          <p:cNvSpPr>
            <a:spLocks noGrp="1"/>
          </p:cNvSpPr>
          <p:nvPr>
            <p:ph type="body" idx="1"/>
          </p:nvPr>
        </p:nvSpPr>
        <p:spPr>
          <a:xfrm>
            <a:off x="1247776" y="6884196"/>
            <a:ext cx="15773400" cy="2250280"/>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C67014-E885-459C-82D8-D88C8D5E758B}"/>
              </a:ext>
            </a:extLst>
          </p:cNvPr>
          <p:cNvSpPr>
            <a:spLocks noGrp="1"/>
          </p:cNvSpPr>
          <p:nvPr>
            <p:ph type="dt" sz="half" idx="10"/>
          </p:nvPr>
        </p:nvSpPr>
        <p:spPr/>
        <p:txBody>
          <a:bodyPr/>
          <a:lstStyle/>
          <a:p>
            <a:fld id="{27ADC049-23CA-4383-8639-78B053E72877}" type="datetimeFigureOut">
              <a:rPr lang="en-US" smtClean="0"/>
              <a:t>7/28/2022</a:t>
            </a:fld>
            <a:endParaRPr lang="en-US"/>
          </a:p>
        </p:txBody>
      </p:sp>
      <p:sp>
        <p:nvSpPr>
          <p:cNvPr id="5" name="Footer Placeholder 4">
            <a:extLst>
              <a:ext uri="{FF2B5EF4-FFF2-40B4-BE49-F238E27FC236}">
                <a16:creationId xmlns:a16="http://schemas.microsoft.com/office/drawing/2014/main" id="{216D14F9-00E4-4ED2-A37C-588F574CFD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62E85A-67FC-4B51-9080-49C6FCD0C426}"/>
              </a:ext>
            </a:extLst>
          </p:cNvPr>
          <p:cNvSpPr>
            <a:spLocks noGrp="1"/>
          </p:cNvSpPr>
          <p:nvPr>
            <p:ph type="sldNum" sz="quarter" idx="12"/>
          </p:nvPr>
        </p:nvSpPr>
        <p:spPr/>
        <p:txBody>
          <a:bodyPr/>
          <a:lstStyle/>
          <a:p>
            <a:fld id="{2E125A8A-3C7F-4DEC-88AF-F9C3D7C51B78}" type="slidenum">
              <a:rPr lang="en-US" smtClean="0"/>
              <a:t>‹#›</a:t>
            </a:fld>
            <a:endParaRPr lang="en-US"/>
          </a:p>
        </p:txBody>
      </p:sp>
    </p:spTree>
    <p:extLst>
      <p:ext uri="{BB962C8B-B14F-4D97-AF65-F5344CB8AC3E}">
        <p14:creationId xmlns:p14="http://schemas.microsoft.com/office/powerpoint/2010/main" val="373211476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BF743-AC65-4018-B3DC-380C9F86F1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18EA86-39E5-48B4-959A-0972339B62F6}"/>
              </a:ext>
            </a:extLst>
          </p:cNvPr>
          <p:cNvSpPr>
            <a:spLocks noGrp="1"/>
          </p:cNvSpPr>
          <p:nvPr>
            <p:ph sz="half" idx="1"/>
          </p:nvPr>
        </p:nvSpPr>
        <p:spPr>
          <a:xfrm>
            <a:off x="1257300" y="2738438"/>
            <a:ext cx="7772400" cy="6527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9F8A63-5463-4E43-B0B4-8221BAFC9B9A}"/>
              </a:ext>
            </a:extLst>
          </p:cNvPr>
          <p:cNvSpPr>
            <a:spLocks noGrp="1"/>
          </p:cNvSpPr>
          <p:nvPr>
            <p:ph sz="half" idx="2"/>
          </p:nvPr>
        </p:nvSpPr>
        <p:spPr>
          <a:xfrm>
            <a:off x="9258300" y="2738438"/>
            <a:ext cx="7772400" cy="6527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BAF7FB-8FD7-4593-816B-B837568A96DB}"/>
              </a:ext>
            </a:extLst>
          </p:cNvPr>
          <p:cNvSpPr>
            <a:spLocks noGrp="1"/>
          </p:cNvSpPr>
          <p:nvPr>
            <p:ph type="dt" sz="half" idx="10"/>
          </p:nvPr>
        </p:nvSpPr>
        <p:spPr/>
        <p:txBody>
          <a:bodyPr/>
          <a:lstStyle/>
          <a:p>
            <a:fld id="{27ADC049-23CA-4383-8639-78B053E72877}" type="datetimeFigureOut">
              <a:rPr lang="en-US" smtClean="0"/>
              <a:t>7/28/2022</a:t>
            </a:fld>
            <a:endParaRPr lang="en-US"/>
          </a:p>
        </p:txBody>
      </p:sp>
      <p:sp>
        <p:nvSpPr>
          <p:cNvPr id="6" name="Footer Placeholder 5">
            <a:extLst>
              <a:ext uri="{FF2B5EF4-FFF2-40B4-BE49-F238E27FC236}">
                <a16:creationId xmlns:a16="http://schemas.microsoft.com/office/drawing/2014/main" id="{8550EE90-F96A-422D-B786-6F35252889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97B512-B5A0-4B67-8781-E9A435147878}"/>
              </a:ext>
            </a:extLst>
          </p:cNvPr>
          <p:cNvSpPr>
            <a:spLocks noGrp="1"/>
          </p:cNvSpPr>
          <p:nvPr>
            <p:ph type="sldNum" sz="quarter" idx="12"/>
          </p:nvPr>
        </p:nvSpPr>
        <p:spPr/>
        <p:txBody>
          <a:bodyPr/>
          <a:lstStyle/>
          <a:p>
            <a:fld id="{2E125A8A-3C7F-4DEC-88AF-F9C3D7C51B78}" type="slidenum">
              <a:rPr lang="en-US" smtClean="0"/>
              <a:t>‹#›</a:t>
            </a:fld>
            <a:endParaRPr lang="en-US"/>
          </a:p>
        </p:txBody>
      </p:sp>
    </p:spTree>
    <p:extLst>
      <p:ext uri="{BB962C8B-B14F-4D97-AF65-F5344CB8AC3E}">
        <p14:creationId xmlns:p14="http://schemas.microsoft.com/office/powerpoint/2010/main" val="82381211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21783-B817-4F28-BA53-4938FF132D44}"/>
              </a:ext>
            </a:extLst>
          </p:cNvPr>
          <p:cNvSpPr>
            <a:spLocks noGrp="1"/>
          </p:cNvSpPr>
          <p:nvPr>
            <p:ph type="title"/>
          </p:nvPr>
        </p:nvSpPr>
        <p:spPr>
          <a:xfrm>
            <a:off x="1259682" y="547688"/>
            <a:ext cx="15773400" cy="19883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FB35AA-F59F-4F9E-8FD1-F555101C5574}"/>
              </a:ext>
            </a:extLst>
          </p:cNvPr>
          <p:cNvSpPr>
            <a:spLocks noGrp="1"/>
          </p:cNvSpPr>
          <p:nvPr>
            <p:ph type="body" idx="1"/>
          </p:nvPr>
        </p:nvSpPr>
        <p:spPr>
          <a:xfrm>
            <a:off x="1259684" y="2521744"/>
            <a:ext cx="7736680"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A1F28E22-D01B-4485-A5D3-5CCB9FEF0F52}"/>
              </a:ext>
            </a:extLst>
          </p:cNvPr>
          <p:cNvSpPr>
            <a:spLocks noGrp="1"/>
          </p:cNvSpPr>
          <p:nvPr>
            <p:ph sz="half" idx="2"/>
          </p:nvPr>
        </p:nvSpPr>
        <p:spPr>
          <a:xfrm>
            <a:off x="1259684" y="3757613"/>
            <a:ext cx="7736680"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D57DA5-A7E5-46E0-B137-0356AC4156DD}"/>
              </a:ext>
            </a:extLst>
          </p:cNvPr>
          <p:cNvSpPr>
            <a:spLocks noGrp="1"/>
          </p:cNvSpPr>
          <p:nvPr>
            <p:ph type="body" sz="quarter" idx="3"/>
          </p:nvPr>
        </p:nvSpPr>
        <p:spPr>
          <a:xfrm>
            <a:off x="9258301" y="2521744"/>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A185ADAF-2F21-4470-8DA0-840945255A3B}"/>
              </a:ext>
            </a:extLst>
          </p:cNvPr>
          <p:cNvSpPr>
            <a:spLocks noGrp="1"/>
          </p:cNvSpPr>
          <p:nvPr>
            <p:ph sz="quarter" idx="4"/>
          </p:nvPr>
        </p:nvSpPr>
        <p:spPr>
          <a:xfrm>
            <a:off x="9258301"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6BC8D5-60B8-4DE9-ADA6-2AE4DB58EF7D}"/>
              </a:ext>
            </a:extLst>
          </p:cNvPr>
          <p:cNvSpPr>
            <a:spLocks noGrp="1"/>
          </p:cNvSpPr>
          <p:nvPr>
            <p:ph type="dt" sz="half" idx="10"/>
          </p:nvPr>
        </p:nvSpPr>
        <p:spPr/>
        <p:txBody>
          <a:bodyPr/>
          <a:lstStyle/>
          <a:p>
            <a:fld id="{27ADC049-23CA-4383-8639-78B053E72877}" type="datetimeFigureOut">
              <a:rPr lang="en-US" smtClean="0"/>
              <a:t>7/28/2022</a:t>
            </a:fld>
            <a:endParaRPr lang="en-US"/>
          </a:p>
        </p:txBody>
      </p:sp>
      <p:sp>
        <p:nvSpPr>
          <p:cNvPr id="8" name="Footer Placeholder 7">
            <a:extLst>
              <a:ext uri="{FF2B5EF4-FFF2-40B4-BE49-F238E27FC236}">
                <a16:creationId xmlns:a16="http://schemas.microsoft.com/office/drawing/2014/main" id="{550160C2-E2F8-48B6-90E9-08B9F439D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276939-F500-4F11-90F9-9B734B744D59}"/>
              </a:ext>
            </a:extLst>
          </p:cNvPr>
          <p:cNvSpPr>
            <a:spLocks noGrp="1"/>
          </p:cNvSpPr>
          <p:nvPr>
            <p:ph type="sldNum" sz="quarter" idx="12"/>
          </p:nvPr>
        </p:nvSpPr>
        <p:spPr/>
        <p:txBody>
          <a:bodyPr/>
          <a:lstStyle/>
          <a:p>
            <a:fld id="{2E125A8A-3C7F-4DEC-88AF-F9C3D7C51B78}" type="slidenum">
              <a:rPr lang="en-US" smtClean="0"/>
              <a:t>‹#›</a:t>
            </a:fld>
            <a:endParaRPr lang="en-US"/>
          </a:p>
        </p:txBody>
      </p:sp>
    </p:spTree>
    <p:extLst>
      <p:ext uri="{BB962C8B-B14F-4D97-AF65-F5344CB8AC3E}">
        <p14:creationId xmlns:p14="http://schemas.microsoft.com/office/powerpoint/2010/main" val="396144330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D795E-599C-49D7-8636-E7CBF5C81D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DBF5E7-935B-4E04-8AAB-7FDE05AE89C5}"/>
              </a:ext>
            </a:extLst>
          </p:cNvPr>
          <p:cNvSpPr>
            <a:spLocks noGrp="1"/>
          </p:cNvSpPr>
          <p:nvPr>
            <p:ph type="dt" sz="half" idx="10"/>
          </p:nvPr>
        </p:nvSpPr>
        <p:spPr/>
        <p:txBody>
          <a:bodyPr/>
          <a:lstStyle/>
          <a:p>
            <a:fld id="{27ADC049-23CA-4383-8639-78B053E72877}" type="datetimeFigureOut">
              <a:rPr lang="en-US" smtClean="0"/>
              <a:t>7/28/2022</a:t>
            </a:fld>
            <a:endParaRPr lang="en-US"/>
          </a:p>
        </p:txBody>
      </p:sp>
      <p:sp>
        <p:nvSpPr>
          <p:cNvPr id="4" name="Footer Placeholder 3">
            <a:extLst>
              <a:ext uri="{FF2B5EF4-FFF2-40B4-BE49-F238E27FC236}">
                <a16:creationId xmlns:a16="http://schemas.microsoft.com/office/drawing/2014/main" id="{5CA42AF3-24A9-403F-A67C-992DFE38CD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958D80-7E6A-49BA-908A-E1B1BE20B2E7}"/>
              </a:ext>
            </a:extLst>
          </p:cNvPr>
          <p:cNvSpPr>
            <a:spLocks noGrp="1"/>
          </p:cNvSpPr>
          <p:nvPr>
            <p:ph type="sldNum" sz="quarter" idx="12"/>
          </p:nvPr>
        </p:nvSpPr>
        <p:spPr/>
        <p:txBody>
          <a:bodyPr/>
          <a:lstStyle/>
          <a:p>
            <a:fld id="{2E125A8A-3C7F-4DEC-88AF-F9C3D7C51B78}" type="slidenum">
              <a:rPr lang="en-US" smtClean="0"/>
              <a:t>‹#›</a:t>
            </a:fld>
            <a:endParaRPr lang="en-US"/>
          </a:p>
        </p:txBody>
      </p:sp>
    </p:spTree>
    <p:extLst>
      <p:ext uri="{BB962C8B-B14F-4D97-AF65-F5344CB8AC3E}">
        <p14:creationId xmlns:p14="http://schemas.microsoft.com/office/powerpoint/2010/main" val="316178412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3F556E-1DBF-468E-A74F-23F539904F9F}"/>
              </a:ext>
            </a:extLst>
          </p:cNvPr>
          <p:cNvSpPr>
            <a:spLocks noGrp="1"/>
          </p:cNvSpPr>
          <p:nvPr>
            <p:ph type="dt" sz="half" idx="10"/>
          </p:nvPr>
        </p:nvSpPr>
        <p:spPr/>
        <p:txBody>
          <a:bodyPr/>
          <a:lstStyle/>
          <a:p>
            <a:fld id="{27ADC049-23CA-4383-8639-78B053E72877}" type="datetimeFigureOut">
              <a:rPr lang="en-US" smtClean="0"/>
              <a:t>7/28/2022</a:t>
            </a:fld>
            <a:endParaRPr lang="en-US"/>
          </a:p>
        </p:txBody>
      </p:sp>
      <p:sp>
        <p:nvSpPr>
          <p:cNvPr id="3" name="Footer Placeholder 2">
            <a:extLst>
              <a:ext uri="{FF2B5EF4-FFF2-40B4-BE49-F238E27FC236}">
                <a16:creationId xmlns:a16="http://schemas.microsoft.com/office/drawing/2014/main" id="{0E76C2C2-5566-46B0-AC82-A0E7201B3E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BA5C05-C6C4-415D-A211-90634EB23E15}"/>
              </a:ext>
            </a:extLst>
          </p:cNvPr>
          <p:cNvSpPr>
            <a:spLocks noGrp="1"/>
          </p:cNvSpPr>
          <p:nvPr>
            <p:ph type="sldNum" sz="quarter" idx="12"/>
          </p:nvPr>
        </p:nvSpPr>
        <p:spPr/>
        <p:txBody>
          <a:bodyPr/>
          <a:lstStyle/>
          <a:p>
            <a:fld id="{2E125A8A-3C7F-4DEC-88AF-F9C3D7C51B78}" type="slidenum">
              <a:rPr lang="en-US" smtClean="0"/>
              <a:t>‹#›</a:t>
            </a:fld>
            <a:endParaRPr lang="en-US"/>
          </a:p>
        </p:txBody>
      </p:sp>
    </p:spTree>
    <p:extLst>
      <p:ext uri="{BB962C8B-B14F-4D97-AF65-F5344CB8AC3E}">
        <p14:creationId xmlns:p14="http://schemas.microsoft.com/office/powerpoint/2010/main" val="2427071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88050-20E1-4C32-A846-11F90FDD660C}"/>
              </a:ext>
            </a:extLst>
          </p:cNvPr>
          <p:cNvSpPr>
            <a:spLocks noGrp="1"/>
          </p:cNvSpPr>
          <p:nvPr>
            <p:ph type="title"/>
          </p:nvPr>
        </p:nvSpPr>
        <p:spPr>
          <a:xfrm>
            <a:off x="1259682"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CEE47A8F-E032-4BA2-A988-0360A212635A}"/>
              </a:ext>
            </a:extLst>
          </p:cNvPr>
          <p:cNvSpPr>
            <a:spLocks noGrp="1"/>
          </p:cNvSpPr>
          <p:nvPr>
            <p:ph idx="1"/>
          </p:nvPr>
        </p:nvSpPr>
        <p:spPr>
          <a:xfrm>
            <a:off x="7774782" y="1481139"/>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E541A2-F4F8-416A-8C83-741D266F9A20}"/>
              </a:ext>
            </a:extLst>
          </p:cNvPr>
          <p:cNvSpPr>
            <a:spLocks noGrp="1"/>
          </p:cNvSpPr>
          <p:nvPr>
            <p:ph type="body" sz="half" idx="2"/>
          </p:nvPr>
        </p:nvSpPr>
        <p:spPr>
          <a:xfrm>
            <a:off x="1259682" y="3086101"/>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37472960-3A56-47E7-AFF4-7125BA814AE3}"/>
              </a:ext>
            </a:extLst>
          </p:cNvPr>
          <p:cNvSpPr>
            <a:spLocks noGrp="1"/>
          </p:cNvSpPr>
          <p:nvPr>
            <p:ph type="dt" sz="half" idx="10"/>
          </p:nvPr>
        </p:nvSpPr>
        <p:spPr/>
        <p:txBody>
          <a:bodyPr/>
          <a:lstStyle/>
          <a:p>
            <a:fld id="{27ADC049-23CA-4383-8639-78B053E72877}" type="datetimeFigureOut">
              <a:rPr lang="en-US" smtClean="0"/>
              <a:t>7/28/2022</a:t>
            </a:fld>
            <a:endParaRPr lang="en-US"/>
          </a:p>
        </p:txBody>
      </p:sp>
      <p:sp>
        <p:nvSpPr>
          <p:cNvPr id="6" name="Footer Placeholder 5">
            <a:extLst>
              <a:ext uri="{FF2B5EF4-FFF2-40B4-BE49-F238E27FC236}">
                <a16:creationId xmlns:a16="http://schemas.microsoft.com/office/drawing/2014/main" id="{FC5A3708-B601-4ED9-A775-8E0B2980CB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A3A8A4-C430-4FD4-8495-5B76585C9747}"/>
              </a:ext>
            </a:extLst>
          </p:cNvPr>
          <p:cNvSpPr>
            <a:spLocks noGrp="1"/>
          </p:cNvSpPr>
          <p:nvPr>
            <p:ph type="sldNum" sz="quarter" idx="12"/>
          </p:nvPr>
        </p:nvSpPr>
        <p:spPr/>
        <p:txBody>
          <a:bodyPr/>
          <a:lstStyle/>
          <a:p>
            <a:fld id="{2E125A8A-3C7F-4DEC-88AF-F9C3D7C51B78}" type="slidenum">
              <a:rPr lang="en-US" smtClean="0"/>
              <a:t>‹#›</a:t>
            </a:fld>
            <a:endParaRPr lang="en-US"/>
          </a:p>
        </p:txBody>
      </p:sp>
    </p:spTree>
    <p:extLst>
      <p:ext uri="{BB962C8B-B14F-4D97-AF65-F5344CB8AC3E}">
        <p14:creationId xmlns:p14="http://schemas.microsoft.com/office/powerpoint/2010/main" val="52846444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5D672-765C-4B68-AE48-2F18193D4D50}"/>
              </a:ext>
            </a:extLst>
          </p:cNvPr>
          <p:cNvSpPr>
            <a:spLocks noGrp="1"/>
          </p:cNvSpPr>
          <p:nvPr>
            <p:ph type="title"/>
          </p:nvPr>
        </p:nvSpPr>
        <p:spPr>
          <a:xfrm>
            <a:off x="1259682"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6AC52D6B-1DE4-4EB1-A1F1-CDBA7ECEC0AE}"/>
              </a:ext>
            </a:extLst>
          </p:cNvPr>
          <p:cNvSpPr>
            <a:spLocks noGrp="1"/>
          </p:cNvSpPr>
          <p:nvPr>
            <p:ph type="pic" idx="1"/>
          </p:nvPr>
        </p:nvSpPr>
        <p:spPr>
          <a:xfrm>
            <a:off x="7774782" y="1481139"/>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A46B1C15-317C-44CD-8176-3023005FCB54}"/>
              </a:ext>
            </a:extLst>
          </p:cNvPr>
          <p:cNvSpPr>
            <a:spLocks noGrp="1"/>
          </p:cNvSpPr>
          <p:nvPr>
            <p:ph type="body" sz="half" idx="2"/>
          </p:nvPr>
        </p:nvSpPr>
        <p:spPr>
          <a:xfrm>
            <a:off x="1259682" y="3086101"/>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EFE39B87-3A9F-4C29-8472-6F644F35F9FC}"/>
              </a:ext>
            </a:extLst>
          </p:cNvPr>
          <p:cNvSpPr>
            <a:spLocks noGrp="1"/>
          </p:cNvSpPr>
          <p:nvPr>
            <p:ph type="dt" sz="half" idx="10"/>
          </p:nvPr>
        </p:nvSpPr>
        <p:spPr/>
        <p:txBody>
          <a:bodyPr/>
          <a:lstStyle/>
          <a:p>
            <a:fld id="{27ADC049-23CA-4383-8639-78B053E72877}" type="datetimeFigureOut">
              <a:rPr lang="en-US" smtClean="0"/>
              <a:t>7/28/2022</a:t>
            </a:fld>
            <a:endParaRPr lang="en-US"/>
          </a:p>
        </p:txBody>
      </p:sp>
      <p:sp>
        <p:nvSpPr>
          <p:cNvPr id="6" name="Footer Placeholder 5">
            <a:extLst>
              <a:ext uri="{FF2B5EF4-FFF2-40B4-BE49-F238E27FC236}">
                <a16:creationId xmlns:a16="http://schemas.microsoft.com/office/drawing/2014/main" id="{489BE0F8-87DB-4F34-AB99-CCA4A88450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F80A68-3A53-4CE4-B09F-DD0FF559D4CB}"/>
              </a:ext>
            </a:extLst>
          </p:cNvPr>
          <p:cNvSpPr>
            <a:spLocks noGrp="1"/>
          </p:cNvSpPr>
          <p:nvPr>
            <p:ph type="sldNum" sz="quarter" idx="12"/>
          </p:nvPr>
        </p:nvSpPr>
        <p:spPr/>
        <p:txBody>
          <a:bodyPr/>
          <a:lstStyle/>
          <a:p>
            <a:fld id="{2E125A8A-3C7F-4DEC-88AF-F9C3D7C51B78}" type="slidenum">
              <a:rPr lang="en-US" smtClean="0"/>
              <a:t>‹#›</a:t>
            </a:fld>
            <a:endParaRPr lang="en-US"/>
          </a:p>
        </p:txBody>
      </p:sp>
    </p:spTree>
    <p:extLst>
      <p:ext uri="{BB962C8B-B14F-4D97-AF65-F5344CB8AC3E}">
        <p14:creationId xmlns:p14="http://schemas.microsoft.com/office/powerpoint/2010/main" val="2715546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7CE9C-217F-4352-83CD-AB576A6402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91DB61-C446-41D7-8AF0-5DC444FFC5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04E63E-0A8E-469B-BA33-3ED077BADF71}"/>
              </a:ext>
            </a:extLst>
          </p:cNvPr>
          <p:cNvSpPr>
            <a:spLocks noGrp="1"/>
          </p:cNvSpPr>
          <p:nvPr>
            <p:ph type="dt" sz="half" idx="10"/>
          </p:nvPr>
        </p:nvSpPr>
        <p:spPr/>
        <p:txBody>
          <a:bodyPr/>
          <a:lstStyle/>
          <a:p>
            <a:fld id="{27ADC049-23CA-4383-8639-78B053E72877}" type="datetimeFigureOut">
              <a:rPr lang="en-US" smtClean="0"/>
              <a:t>7/28/2022</a:t>
            </a:fld>
            <a:endParaRPr lang="en-US"/>
          </a:p>
        </p:txBody>
      </p:sp>
      <p:sp>
        <p:nvSpPr>
          <p:cNvPr id="5" name="Footer Placeholder 4">
            <a:extLst>
              <a:ext uri="{FF2B5EF4-FFF2-40B4-BE49-F238E27FC236}">
                <a16:creationId xmlns:a16="http://schemas.microsoft.com/office/drawing/2014/main" id="{E31F83E2-347B-4F13-B25E-ACC95FCE5E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801F6D-6B64-482B-B6FC-D51C699FBB76}"/>
              </a:ext>
            </a:extLst>
          </p:cNvPr>
          <p:cNvSpPr>
            <a:spLocks noGrp="1"/>
          </p:cNvSpPr>
          <p:nvPr>
            <p:ph type="sldNum" sz="quarter" idx="12"/>
          </p:nvPr>
        </p:nvSpPr>
        <p:spPr/>
        <p:txBody>
          <a:bodyPr/>
          <a:lstStyle/>
          <a:p>
            <a:fld id="{2E125A8A-3C7F-4DEC-88AF-F9C3D7C51B78}" type="slidenum">
              <a:rPr lang="en-US" smtClean="0"/>
              <a:t>‹#›</a:t>
            </a:fld>
            <a:endParaRPr lang="en-US"/>
          </a:p>
        </p:txBody>
      </p:sp>
    </p:spTree>
    <p:extLst>
      <p:ext uri="{BB962C8B-B14F-4D97-AF65-F5344CB8AC3E}">
        <p14:creationId xmlns:p14="http://schemas.microsoft.com/office/powerpoint/2010/main" val="1736943202"/>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393D76-A670-496F-A5E1-E0F4F7859F1A}"/>
              </a:ext>
            </a:extLst>
          </p:cNvPr>
          <p:cNvSpPr>
            <a:spLocks noGrp="1"/>
          </p:cNvSpPr>
          <p:nvPr>
            <p:ph type="title" orient="vert"/>
          </p:nvPr>
        </p:nvSpPr>
        <p:spPr>
          <a:xfrm>
            <a:off x="13087351" y="547689"/>
            <a:ext cx="3943350" cy="871775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E23DB8-06D0-4697-A99E-1816373EF6DE}"/>
              </a:ext>
            </a:extLst>
          </p:cNvPr>
          <p:cNvSpPr>
            <a:spLocks noGrp="1"/>
          </p:cNvSpPr>
          <p:nvPr>
            <p:ph type="body" orient="vert" idx="1"/>
          </p:nvPr>
        </p:nvSpPr>
        <p:spPr>
          <a:xfrm>
            <a:off x="1257301" y="547689"/>
            <a:ext cx="11601450" cy="87177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C57736-80F3-4268-93BD-F9EC43A700A4}"/>
              </a:ext>
            </a:extLst>
          </p:cNvPr>
          <p:cNvSpPr>
            <a:spLocks noGrp="1"/>
          </p:cNvSpPr>
          <p:nvPr>
            <p:ph type="dt" sz="half" idx="10"/>
          </p:nvPr>
        </p:nvSpPr>
        <p:spPr/>
        <p:txBody>
          <a:bodyPr/>
          <a:lstStyle/>
          <a:p>
            <a:fld id="{27ADC049-23CA-4383-8639-78B053E72877}" type="datetimeFigureOut">
              <a:rPr lang="en-US" smtClean="0"/>
              <a:t>7/28/2022</a:t>
            </a:fld>
            <a:endParaRPr lang="en-US"/>
          </a:p>
        </p:txBody>
      </p:sp>
      <p:sp>
        <p:nvSpPr>
          <p:cNvPr id="5" name="Footer Placeholder 4">
            <a:extLst>
              <a:ext uri="{FF2B5EF4-FFF2-40B4-BE49-F238E27FC236}">
                <a16:creationId xmlns:a16="http://schemas.microsoft.com/office/drawing/2014/main" id="{5AAB736F-27E1-4CEC-86B5-8E0F6F172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47C213-E5E4-42D4-AB05-8057DA5F83E3}"/>
              </a:ext>
            </a:extLst>
          </p:cNvPr>
          <p:cNvSpPr>
            <a:spLocks noGrp="1"/>
          </p:cNvSpPr>
          <p:nvPr>
            <p:ph type="sldNum" sz="quarter" idx="12"/>
          </p:nvPr>
        </p:nvSpPr>
        <p:spPr/>
        <p:txBody>
          <a:bodyPr/>
          <a:lstStyle/>
          <a:p>
            <a:fld id="{2E125A8A-3C7F-4DEC-88AF-F9C3D7C51B78}" type="slidenum">
              <a:rPr lang="en-US" smtClean="0"/>
              <a:t>‹#›</a:t>
            </a:fld>
            <a:endParaRPr lang="en-US"/>
          </a:p>
        </p:txBody>
      </p:sp>
    </p:spTree>
    <p:extLst>
      <p:ext uri="{BB962C8B-B14F-4D97-AF65-F5344CB8AC3E}">
        <p14:creationId xmlns:p14="http://schemas.microsoft.com/office/powerpoint/2010/main" val="113915649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4"/>
        <p:cNvGrpSpPr/>
        <p:nvPr/>
      </p:nvGrpSpPr>
      <p:grpSpPr>
        <a:xfrm>
          <a:off x="0" y="0"/>
          <a:ext cx="0" cy="0"/>
          <a:chOff x="0" y="0"/>
          <a:chExt cx="0" cy="0"/>
        </a:xfrm>
      </p:grpSpPr>
      <p:sp>
        <p:nvSpPr>
          <p:cNvPr id="195" name="Google Shape;195;p15"/>
          <p:cNvSpPr txBox="1">
            <a:spLocks noGrp="1"/>
          </p:cNvSpPr>
          <p:nvPr>
            <p:ph type="title"/>
          </p:nvPr>
        </p:nvSpPr>
        <p:spPr>
          <a:xfrm>
            <a:off x="10275962" y="5468286"/>
            <a:ext cx="6765000" cy="10074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chemeClr val="dk2"/>
                </a:solidFill>
              </a:defRPr>
            </a:lvl1pPr>
            <a:lvl2pPr lvl="1" algn="r" rtl="0">
              <a:spcBef>
                <a:spcPts val="0"/>
              </a:spcBef>
              <a:spcAft>
                <a:spcPts val="0"/>
              </a:spcAft>
              <a:buNone/>
              <a:defRPr>
                <a:solidFill>
                  <a:schemeClr val="dk2"/>
                </a:solidFill>
              </a:defRPr>
            </a:lvl2pPr>
            <a:lvl3pPr lvl="2" algn="r" rtl="0">
              <a:spcBef>
                <a:spcPts val="0"/>
              </a:spcBef>
              <a:spcAft>
                <a:spcPts val="0"/>
              </a:spcAft>
              <a:buNone/>
              <a:defRPr>
                <a:solidFill>
                  <a:schemeClr val="dk2"/>
                </a:solidFill>
              </a:defRPr>
            </a:lvl3pPr>
            <a:lvl4pPr lvl="3" algn="r" rtl="0">
              <a:spcBef>
                <a:spcPts val="0"/>
              </a:spcBef>
              <a:spcAft>
                <a:spcPts val="0"/>
              </a:spcAft>
              <a:buNone/>
              <a:defRPr>
                <a:solidFill>
                  <a:schemeClr val="dk2"/>
                </a:solidFill>
              </a:defRPr>
            </a:lvl4pPr>
            <a:lvl5pPr lvl="4" algn="r" rtl="0">
              <a:spcBef>
                <a:spcPts val="0"/>
              </a:spcBef>
              <a:spcAft>
                <a:spcPts val="0"/>
              </a:spcAft>
              <a:buNone/>
              <a:defRPr>
                <a:solidFill>
                  <a:schemeClr val="dk2"/>
                </a:solidFill>
              </a:defRPr>
            </a:lvl5pPr>
            <a:lvl6pPr lvl="5" algn="r" rtl="0">
              <a:spcBef>
                <a:spcPts val="0"/>
              </a:spcBef>
              <a:spcAft>
                <a:spcPts val="0"/>
              </a:spcAft>
              <a:buNone/>
              <a:defRPr>
                <a:solidFill>
                  <a:schemeClr val="dk2"/>
                </a:solidFill>
              </a:defRPr>
            </a:lvl6pPr>
            <a:lvl7pPr lvl="6" algn="r" rtl="0">
              <a:spcBef>
                <a:spcPts val="0"/>
              </a:spcBef>
              <a:spcAft>
                <a:spcPts val="0"/>
              </a:spcAft>
              <a:buNone/>
              <a:defRPr>
                <a:solidFill>
                  <a:schemeClr val="dk2"/>
                </a:solidFill>
              </a:defRPr>
            </a:lvl7pPr>
            <a:lvl8pPr lvl="7" algn="r" rtl="0">
              <a:spcBef>
                <a:spcPts val="0"/>
              </a:spcBef>
              <a:spcAft>
                <a:spcPts val="0"/>
              </a:spcAft>
              <a:buNone/>
              <a:defRPr>
                <a:solidFill>
                  <a:schemeClr val="dk2"/>
                </a:solidFill>
              </a:defRPr>
            </a:lvl8pPr>
            <a:lvl9pPr lvl="8" algn="r" rtl="0">
              <a:spcBef>
                <a:spcPts val="0"/>
              </a:spcBef>
              <a:spcAft>
                <a:spcPts val="0"/>
              </a:spcAft>
              <a:buNone/>
              <a:defRPr>
                <a:solidFill>
                  <a:schemeClr val="dk2"/>
                </a:solidFill>
              </a:defRPr>
            </a:lvl9pPr>
          </a:lstStyle>
          <a:p>
            <a:endParaRPr/>
          </a:p>
        </p:txBody>
      </p:sp>
      <p:sp>
        <p:nvSpPr>
          <p:cNvPr id="196" name="Google Shape;196;p15"/>
          <p:cNvSpPr txBox="1">
            <a:spLocks noGrp="1"/>
          </p:cNvSpPr>
          <p:nvPr>
            <p:ph type="subTitle" idx="1"/>
          </p:nvPr>
        </p:nvSpPr>
        <p:spPr>
          <a:xfrm>
            <a:off x="5918650" y="2484136"/>
            <a:ext cx="11581800" cy="3068400"/>
          </a:xfrm>
          <a:prstGeom prst="rect">
            <a:avLst/>
          </a:prstGeom>
          <a:noFill/>
        </p:spPr>
        <p:txBody>
          <a:bodyPr spcFirstLastPara="1" wrap="square" lIns="91425" tIns="91425" rIns="91425" bIns="91425" anchor="ctr" anchorCtr="0">
            <a:noAutofit/>
          </a:bodyPr>
          <a:lstStyle>
            <a:lvl1pPr marR="457200" lvl="0" algn="r" rtl="0">
              <a:lnSpc>
                <a:spcPct val="100000"/>
              </a:lnSpc>
              <a:spcBef>
                <a:spcPts val="2000"/>
              </a:spcBef>
              <a:spcAft>
                <a:spcPts val="0"/>
              </a:spcAft>
              <a:buClr>
                <a:schemeClr val="dk1"/>
              </a:buClr>
              <a:buSzPts val="1400"/>
              <a:buNone/>
              <a:defRPr sz="5000">
                <a:solidFill>
                  <a:schemeClr val="lt2"/>
                </a:solidFill>
                <a:latin typeface="Lato"/>
                <a:ea typeface="Lato"/>
                <a:cs typeface="Lato"/>
                <a:sym typeface="La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44480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9"/>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4211107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215849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2"/>
          </a:xfrm>
        </p:spPr>
        <p:txBody>
          <a:bodyPr anchor="t"/>
          <a:lstStyle>
            <a:lvl1pPr algn="l">
              <a:defRPr sz="8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0"/>
          </a:xfrm>
        </p:spPr>
        <p:txBody>
          <a:bodyPr anchor="b"/>
          <a:lstStyle>
            <a:lvl1pPr marL="0" indent="0">
              <a:buNone/>
              <a:defRPr sz="4000">
                <a:solidFill>
                  <a:schemeClr val="tx1">
                    <a:tint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CAB675-0451-46BA-B838-2996E7357EA3}"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1987566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800226"/>
            <a:ext cx="8077200" cy="5091112"/>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1800226"/>
            <a:ext cx="8077200" cy="5091112"/>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CAB675-0451-46BA-B838-2996E7357EA3}" type="datetimeFigureOut">
              <a:rPr lang="en-US" smtClean="0"/>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2756676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8"/>
            <a:ext cx="16459200" cy="1714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0"/>
            <a:ext cx="8080376"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914400" y="3262312"/>
            <a:ext cx="8080376"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3" y="2302670"/>
            <a:ext cx="8083550"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9290053" y="3262312"/>
            <a:ext cx="8083550"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CAB675-0451-46BA-B838-2996E7357EA3}" type="datetimeFigureOut">
              <a:rPr lang="en-US" smtClean="0"/>
              <a:t>7/28/2022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297527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CAB675-0451-46BA-B838-2996E7357EA3}" type="datetimeFigureOut">
              <a:rPr lang="en-US" smtClean="0"/>
              <a:t>7/28/2022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309329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AB675-0451-46BA-B838-2996E7357EA3}" type="datetimeFigureOut">
              <a:rPr lang="en-US" smtClean="0"/>
              <a:t>7/28/2022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15353439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4"/>
            <a:ext cx="6016626" cy="1743076"/>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7150100" y="409577"/>
            <a:ext cx="10223500" cy="877967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3" y="2152653"/>
            <a:ext cx="6016626" cy="70365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462733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8"/>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3584576" y="919162"/>
            <a:ext cx="10972800" cy="617220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3584576" y="8051007"/>
            <a:ext cx="10972800" cy="12072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3845821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9102432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309562"/>
            <a:ext cx="4114800" cy="65817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9562"/>
            <a:ext cx="12039600" cy="65817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413694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6996112"/>
            <a:ext cx="1830070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grpSp>
        <p:nvGrpSpPr>
          <p:cNvPr id="5" name="Group 15"/>
          <p:cNvGrpSpPr>
            <a:grpSpLocks/>
          </p:cNvGrpSpPr>
          <p:nvPr/>
        </p:nvGrpSpPr>
        <p:grpSpPr bwMode="auto">
          <a:xfrm>
            <a:off x="-6349" y="7429501"/>
            <a:ext cx="18294350" cy="2867026"/>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700">
                <a:solidFill>
                  <a:prstClr val="black"/>
                </a:solidFill>
                <a:latin typeface="Arial"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700">
                <a:solidFill>
                  <a:prstClr val="black"/>
                </a:solidFill>
                <a:latin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1371600" y="2628903"/>
            <a:ext cx="15544800" cy="2744642"/>
          </a:xfrm>
        </p:spPr>
        <p:txBody>
          <a:bodyPr anchor="b"/>
          <a:lstStyle>
            <a:lvl1pPr algn="r">
              <a:defRPr sz="72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1371600" y="5417410"/>
            <a:ext cx="15544800" cy="1799556"/>
          </a:xfrm>
        </p:spPr>
        <p:txBody>
          <a:bodyPr lIns="45720" rIns="45720"/>
          <a:lstStyle>
            <a:lvl1pPr marL="0" marR="96012" indent="0" algn="r">
              <a:buNone/>
              <a:defRPr>
                <a:solidFill>
                  <a:schemeClr val="tx2"/>
                </a:solidFill>
              </a:defRPr>
            </a:lvl1pPr>
            <a:lvl2pPr marL="685800" indent="0" algn="ctr">
              <a:buNone/>
            </a:lvl2pPr>
            <a:lvl3pPr marL="1371600" indent="0" algn="ctr">
              <a:buNone/>
            </a:lvl3pPr>
            <a:lvl4pPr marL="2057400" indent="0" algn="ctr">
              <a:buNone/>
            </a:lvl4pPr>
            <a:lvl5pPr marL="2743200" indent="0" algn="ctr">
              <a:buNone/>
            </a:lvl5pPr>
            <a:lvl6pPr marL="3429000" indent="0" algn="ctr">
              <a:buNone/>
            </a:lvl6pPr>
            <a:lvl7pPr marL="4114800" indent="0" algn="ctr">
              <a:buNone/>
            </a:lvl7pPr>
            <a:lvl8pPr marL="4800600" indent="0" algn="ctr">
              <a:buNone/>
            </a:lvl8pPr>
            <a:lvl9pPr marL="54864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2BBF6D67-1905-4DA9-BC65-8A5FC820AB93}" type="slidenum">
              <a:rPr lang="en-US" altLang="en-US"/>
              <a:pPr/>
              <a:t>‹#›</a:t>
            </a:fld>
            <a:endParaRPr lang="en-US" altLang="en-US"/>
          </a:p>
        </p:txBody>
      </p:sp>
    </p:spTree>
    <p:extLst>
      <p:ext uri="{BB962C8B-B14F-4D97-AF65-F5344CB8AC3E}">
        <p14:creationId xmlns:p14="http://schemas.microsoft.com/office/powerpoint/2010/main" val="28029262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rtlCol="0"/>
          <a:lstStyle/>
          <a:p>
            <a:r>
              <a:rPr lang="en-US" dirty="0"/>
              <a:t>Click to edit Master title style</a:t>
            </a:r>
          </a:p>
        </p:txBody>
      </p:sp>
      <p:sp>
        <p:nvSpPr>
          <p:cNvPr id="4" name="Date Placeholder 3"/>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08CDFBCC-F5F8-44EF-9342-713052E0C0A4}"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58016159"/>
      </p:ext>
    </p:extLst>
  </p:cSld>
  <p:clrMapOvr>
    <a:masterClrMapping/>
  </p:clrMapOvr>
  <p:transition>
    <p:pull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7273926" y="4507708"/>
            <a:ext cx="365124" cy="3429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2700">
              <a:solidFill>
                <a:prstClr val="white"/>
              </a:solidFill>
            </a:endParaRPr>
          </a:p>
        </p:txBody>
      </p:sp>
      <p:sp>
        <p:nvSpPr>
          <p:cNvPr id="5" name="Chevron 4"/>
          <p:cNvSpPr/>
          <p:nvPr/>
        </p:nvSpPr>
        <p:spPr>
          <a:xfrm>
            <a:off x="6899276" y="4507708"/>
            <a:ext cx="368300" cy="3429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2700">
              <a:solidFill>
                <a:prstClr val="white"/>
              </a:solidFill>
            </a:endParaRPr>
          </a:p>
        </p:txBody>
      </p:sp>
      <p:sp>
        <p:nvSpPr>
          <p:cNvPr id="2" name="Title 1"/>
          <p:cNvSpPr>
            <a:spLocks noGrp="1"/>
          </p:cNvSpPr>
          <p:nvPr>
            <p:ph type="title"/>
          </p:nvPr>
        </p:nvSpPr>
        <p:spPr>
          <a:xfrm>
            <a:off x="1444752" y="1589568"/>
            <a:ext cx="15544800" cy="2743200"/>
          </a:xfrm>
        </p:spPr>
        <p:txBody>
          <a:bodyPr anchor="b"/>
          <a:lstStyle>
            <a:lvl1pPr algn="r">
              <a:buNone/>
              <a:defRPr sz="72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7845426" y="4397568"/>
            <a:ext cx="9144000" cy="2182332"/>
          </a:xfrm>
        </p:spPr>
        <p:txBody>
          <a:bodyPr/>
          <a:lstStyle>
            <a:lvl1pPr marL="0" indent="0" algn="l">
              <a:buNone/>
              <a:defRPr sz="3450">
                <a:solidFill>
                  <a:schemeClr val="tx1"/>
                </a:solidFill>
              </a:defRPr>
            </a:lvl1pPr>
            <a:lvl2pPr>
              <a:buNone/>
              <a:defRPr sz="2700">
                <a:solidFill>
                  <a:schemeClr val="tx1">
                    <a:tint val="75000"/>
                  </a:schemeClr>
                </a:solidFill>
              </a:defRPr>
            </a:lvl2pPr>
            <a:lvl3pPr>
              <a:buNone/>
              <a:defRPr sz="2400">
                <a:solidFill>
                  <a:schemeClr val="tx1">
                    <a:tint val="75000"/>
                  </a:schemeClr>
                </a:solidFill>
              </a:defRPr>
            </a:lvl3pPr>
            <a:lvl4pPr>
              <a:buNone/>
              <a:defRPr sz="2100">
                <a:solidFill>
                  <a:schemeClr val="tx1">
                    <a:tint val="75000"/>
                  </a:schemeClr>
                </a:solidFill>
              </a:defRPr>
            </a:lvl4pPr>
            <a:lvl5pPr>
              <a:buNone/>
              <a:defRPr sz="21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lstStyle>
          <a:p>
            <a:fld id="{782C3C8C-148C-4D34-B8FD-7A0956132299}"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255851789"/>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21994"/>
            <a:ext cx="8077200" cy="6788944"/>
          </a:xfrm>
        </p:spPr>
        <p:txBody>
          <a:bodyPr/>
          <a:lstStyle>
            <a:lvl1pPr>
              <a:defRPr sz="4200"/>
            </a:lvl1pPr>
            <a:lvl2pPr>
              <a:defRPr sz="3600"/>
            </a:lvl2pPr>
            <a:lvl3pPr>
              <a:defRPr sz="3000"/>
            </a:lvl3pPr>
            <a:lvl4pPr>
              <a:defRPr sz="2700"/>
            </a:lvl4pPr>
            <a:lvl5pPr>
              <a:defRPr sz="27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221994"/>
            <a:ext cx="8077200" cy="6788944"/>
          </a:xfrm>
        </p:spPr>
        <p:txBody>
          <a:bodyPr/>
          <a:lstStyle>
            <a:lvl1pPr>
              <a:defRPr sz="4200"/>
            </a:lvl1pPr>
            <a:lvl2pPr>
              <a:defRPr sz="3600"/>
            </a:lvl2pPr>
            <a:lvl3pPr>
              <a:defRPr sz="3000"/>
            </a:lvl3pPr>
            <a:lvl4pPr>
              <a:defRPr sz="2700"/>
            </a:lvl4pPr>
            <a:lvl5pPr>
              <a:defRPr sz="27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lstStyle>
          <a:p>
            <a:fld id="{E1E56DC7-7EBC-4076-9542-25336EF04199}"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616367915"/>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09576"/>
            <a:ext cx="16459200" cy="17145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914400" y="8115300"/>
            <a:ext cx="8080376" cy="1143000"/>
          </a:xfrm>
          <a:solidFill>
            <a:schemeClr val="accent1"/>
          </a:solidFill>
          <a:ln w="9652">
            <a:solidFill>
              <a:schemeClr val="accent1"/>
            </a:solidFill>
            <a:miter lim="800000"/>
          </a:ln>
        </p:spPr>
        <p:txBody>
          <a:bodyPr lIns="182880" anchor="ctr"/>
          <a:lstStyle>
            <a:lvl1pPr marL="0" indent="0">
              <a:buNone/>
              <a:defRPr sz="3600" b="0">
                <a:solidFill>
                  <a:schemeClr val="bg1"/>
                </a:solidFill>
              </a:defRPr>
            </a:lvl1pPr>
            <a:lvl2pPr>
              <a:buNone/>
              <a:defRPr sz="3000" b="1"/>
            </a:lvl2pPr>
            <a:lvl3pPr>
              <a:buNone/>
              <a:defRPr sz="2700" b="1"/>
            </a:lvl3pPr>
            <a:lvl4pPr>
              <a:buNone/>
              <a:defRPr sz="2400" b="1"/>
            </a:lvl4pPr>
            <a:lvl5pPr>
              <a:buNone/>
              <a:defRPr sz="2400" b="1"/>
            </a:lvl5pPr>
            <a:extLst/>
          </a:lstStyle>
          <a:p>
            <a:pPr lvl="0"/>
            <a:r>
              <a:rPr lang="en-US"/>
              <a:t>Click to edit Master text styles</a:t>
            </a:r>
          </a:p>
        </p:txBody>
      </p:sp>
      <p:sp>
        <p:nvSpPr>
          <p:cNvPr id="4" name="Text Placeholder 3"/>
          <p:cNvSpPr>
            <a:spLocks noGrp="1"/>
          </p:cNvSpPr>
          <p:nvPr>
            <p:ph type="body" sz="half" idx="3"/>
          </p:nvPr>
        </p:nvSpPr>
        <p:spPr>
          <a:xfrm>
            <a:off x="9290055" y="8115300"/>
            <a:ext cx="8083550" cy="1143000"/>
          </a:xfrm>
          <a:solidFill>
            <a:schemeClr val="accent1"/>
          </a:solidFill>
          <a:ln w="9652">
            <a:solidFill>
              <a:schemeClr val="accent1"/>
            </a:solidFill>
            <a:miter lim="800000"/>
          </a:ln>
        </p:spPr>
        <p:txBody>
          <a:bodyPr lIns="182880" anchor="ctr"/>
          <a:lstStyle>
            <a:lvl1pPr marL="0" indent="0">
              <a:buNone/>
              <a:defRPr sz="3600" b="0">
                <a:solidFill>
                  <a:schemeClr val="bg1"/>
                </a:solidFill>
              </a:defRPr>
            </a:lvl1pPr>
            <a:lvl2pPr>
              <a:buNone/>
              <a:defRPr sz="3000" b="1"/>
            </a:lvl2pPr>
            <a:lvl3pPr>
              <a:buNone/>
              <a:defRPr sz="2700" b="1"/>
            </a:lvl3pPr>
            <a:lvl4pPr>
              <a:buNone/>
              <a:defRPr sz="2400" b="1"/>
            </a:lvl4pPr>
            <a:lvl5pPr>
              <a:buNone/>
              <a:defRPr sz="2400" b="1"/>
            </a:lvl5pPr>
            <a:extLst/>
          </a:lstStyle>
          <a:p>
            <a:pPr lvl="0"/>
            <a:r>
              <a:rPr lang="en-US"/>
              <a:t>Click to edit Master text styles</a:t>
            </a:r>
          </a:p>
        </p:txBody>
      </p:sp>
      <p:sp>
        <p:nvSpPr>
          <p:cNvPr id="5" name="Content Placeholder 4"/>
          <p:cNvSpPr>
            <a:spLocks noGrp="1"/>
          </p:cNvSpPr>
          <p:nvPr>
            <p:ph sz="quarter" idx="2"/>
          </p:nvPr>
        </p:nvSpPr>
        <p:spPr>
          <a:xfrm>
            <a:off x="914400" y="2166442"/>
            <a:ext cx="8080376" cy="5912644"/>
          </a:xfrm>
          <a:ln>
            <a:noFill/>
            <a:prstDash val="sysDash"/>
            <a:miter lim="800000"/>
          </a:ln>
        </p:spPr>
        <p:txBody>
          <a:bodyPr/>
          <a:lstStyle>
            <a:lvl1pPr>
              <a:defRPr sz="3600"/>
            </a:lvl1pPr>
            <a:lvl2pPr>
              <a:defRPr sz="3000"/>
            </a:lvl2pPr>
            <a:lvl3pPr>
              <a:defRPr sz="2700"/>
            </a:lvl3pPr>
            <a:lvl4pPr>
              <a:defRPr sz="2400"/>
            </a:lvl4pPr>
            <a:lvl5pPr>
              <a:defRPr sz="24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9290053" y="2166442"/>
            <a:ext cx="8083550" cy="5912644"/>
          </a:xfrm>
          <a:ln>
            <a:noFill/>
            <a:prstDash val="sysDash"/>
            <a:miter lim="800000"/>
          </a:ln>
        </p:spPr>
        <p:txBody>
          <a:bodyPr/>
          <a:lstStyle>
            <a:lvl1pPr>
              <a:spcBef>
                <a:spcPts val="0"/>
              </a:spcBef>
              <a:defRPr sz="3600"/>
            </a:lvl1pPr>
            <a:lvl2pPr>
              <a:defRPr sz="3000"/>
            </a:lvl2pPr>
            <a:lvl3pPr>
              <a:defRPr sz="2700"/>
            </a:lvl3pPr>
            <a:lvl4pPr>
              <a:defRPr sz="2400"/>
            </a:lvl4pPr>
            <a:lvl5pPr>
              <a:defRPr sz="24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E6F472CA-81A2-41C5-A8BE-A6D4B4A82F93}"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36151833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lstStyle>
          <a:p>
            <a:fld id="{9BE668F6-46B8-4406-A07F-C7707640FF16}"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894739396"/>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fld id="{E8200562-E3B5-42FB-A167-B1232E901295}"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5119607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7315200"/>
            <a:ext cx="14963552" cy="685800"/>
          </a:xfrm>
        </p:spPr>
        <p:txBody>
          <a:bodyPr anchor="t">
            <a:noAutofit/>
            <a:sp3d prstMaterial="softEdge">
              <a:bevelT w="0" h="0"/>
            </a:sp3d>
          </a:bodyPr>
          <a:lstStyle>
            <a:lvl1pPr algn="r">
              <a:buNone/>
              <a:defRPr sz="375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8839200" y="8032654"/>
            <a:ext cx="7949184" cy="1371600"/>
          </a:xfrm>
        </p:spPr>
        <p:txBody>
          <a:bodyPr/>
          <a:lstStyle>
            <a:lvl1pPr marL="0" indent="0" algn="r">
              <a:buNone/>
              <a:defRPr sz="2400"/>
            </a:lvl1pPr>
            <a:lvl2pPr>
              <a:buNone/>
              <a:defRPr sz="1800"/>
            </a:lvl2pPr>
            <a:lvl3pPr>
              <a:buNone/>
              <a:defRPr sz="1500"/>
            </a:lvl3pPr>
            <a:lvl4pPr>
              <a:buNone/>
              <a:defRPr sz="1350"/>
            </a:lvl4pPr>
            <a:lvl5pPr>
              <a:buNone/>
              <a:defRPr sz="1350"/>
            </a:lvl5pPr>
            <a:extLst/>
          </a:lstStyle>
          <a:p>
            <a:pPr lvl="0"/>
            <a:r>
              <a:rPr lang="en-US"/>
              <a:t>Click to edit Master text styles</a:t>
            </a:r>
          </a:p>
        </p:txBody>
      </p:sp>
      <p:sp>
        <p:nvSpPr>
          <p:cNvPr id="4" name="Content Placeholder 3"/>
          <p:cNvSpPr>
            <a:spLocks noGrp="1"/>
          </p:cNvSpPr>
          <p:nvPr>
            <p:ph sz="half" idx="1"/>
          </p:nvPr>
        </p:nvSpPr>
        <p:spPr>
          <a:xfrm>
            <a:off x="1828800" y="411480"/>
            <a:ext cx="14959584" cy="6858000"/>
          </a:xfrm>
        </p:spPr>
        <p:txBody>
          <a:bodyPr/>
          <a:lstStyle>
            <a:lvl1pPr>
              <a:defRPr sz="4800"/>
            </a:lvl1pPr>
            <a:lvl2pPr>
              <a:defRPr sz="4200"/>
            </a:lvl2pPr>
            <a:lvl3pPr>
              <a:defRPr sz="3600"/>
            </a:lvl3pPr>
            <a:lvl4pPr>
              <a:defRPr sz="3000"/>
            </a:lvl4pPr>
            <a:lvl5pPr>
              <a:defRPr sz="3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71648A3E-5433-445A-B0FD-2242F7369DC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66791636"/>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1431926" y="7503320"/>
            <a:ext cx="7604124" cy="216455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700">
              <a:solidFill>
                <a:prstClr val="white"/>
              </a:solidFill>
              <a:latin typeface="Arial" charset="0"/>
            </a:endParaRPr>
          </a:p>
        </p:txBody>
      </p:sp>
      <p:sp>
        <p:nvSpPr>
          <p:cNvPr id="6" name="Freeform 5"/>
          <p:cNvSpPr>
            <a:spLocks/>
          </p:cNvSpPr>
          <p:nvPr/>
        </p:nvSpPr>
        <p:spPr bwMode="auto">
          <a:xfrm>
            <a:off x="-107949" y="8677276"/>
            <a:ext cx="7604126" cy="12573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700">
              <a:solidFill>
                <a:prstClr val="white"/>
              </a:solidFill>
              <a:latin typeface="Arial" charset="0"/>
            </a:endParaRPr>
          </a:p>
        </p:txBody>
      </p:sp>
      <p:sp>
        <p:nvSpPr>
          <p:cNvPr id="7" name="Right Triangle 6"/>
          <p:cNvSpPr>
            <a:spLocks/>
          </p:cNvSpPr>
          <p:nvPr/>
        </p:nvSpPr>
        <p:spPr bwMode="auto">
          <a:xfrm>
            <a:off x="-12084" y="8686881"/>
            <a:ext cx="6804628" cy="1621302"/>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cxnSp>
        <p:nvCxnSpPr>
          <p:cNvPr id="8" name="Straight Connector 7"/>
          <p:cNvCxnSpPr/>
          <p:nvPr/>
        </p:nvCxnSpPr>
        <p:spPr>
          <a:xfrm>
            <a:off x="-18473" y="8681609"/>
            <a:ext cx="6811018" cy="162657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7329153" y="7481888"/>
            <a:ext cx="365126" cy="3429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2700">
              <a:solidFill>
                <a:prstClr val="white"/>
              </a:solidFill>
            </a:endParaRPr>
          </a:p>
        </p:txBody>
      </p:sp>
      <p:sp>
        <p:nvSpPr>
          <p:cNvPr id="10" name="Chevron 9"/>
          <p:cNvSpPr/>
          <p:nvPr/>
        </p:nvSpPr>
        <p:spPr>
          <a:xfrm>
            <a:off x="16954503" y="7481888"/>
            <a:ext cx="365126" cy="3429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2700">
              <a:solidFill>
                <a:prstClr val="white"/>
              </a:solidFill>
            </a:endParaRPr>
          </a:p>
        </p:txBody>
      </p:sp>
      <p:sp>
        <p:nvSpPr>
          <p:cNvPr id="4" name="Text Placeholder 3"/>
          <p:cNvSpPr>
            <a:spLocks noGrp="1"/>
          </p:cNvSpPr>
          <p:nvPr>
            <p:ph type="body" sz="half" idx="2"/>
          </p:nvPr>
        </p:nvSpPr>
        <p:spPr>
          <a:xfrm>
            <a:off x="2282464" y="8165104"/>
            <a:ext cx="14325600" cy="972348"/>
          </a:xfrm>
          <a:noFill/>
        </p:spPr>
        <p:txBody>
          <a:bodyPr tIns="0"/>
          <a:lstStyle>
            <a:lvl1pPr marL="0" marR="27432" indent="0" algn="r">
              <a:buNone/>
              <a:defRPr sz="2100"/>
            </a:lvl1pPr>
            <a:lvl2pPr>
              <a:defRPr sz="1800"/>
            </a:lvl2pPr>
            <a:lvl3pPr>
              <a:defRPr sz="1500"/>
            </a:lvl3pPr>
            <a:lvl4pPr>
              <a:defRPr sz="1350"/>
            </a:lvl4pPr>
            <a:lvl5pPr>
              <a:defRPr sz="1350"/>
            </a:lvl5pPr>
            <a:extLst/>
          </a:lstStyle>
          <a:p>
            <a:pPr lvl="0"/>
            <a:r>
              <a:rPr lang="en-US"/>
              <a:t>Click to edit Master text styles</a:t>
            </a:r>
          </a:p>
        </p:txBody>
      </p:sp>
      <p:sp>
        <p:nvSpPr>
          <p:cNvPr id="3" name="Picture Placeholder 2"/>
          <p:cNvSpPr>
            <a:spLocks noGrp="1"/>
          </p:cNvSpPr>
          <p:nvPr>
            <p:ph type="pic" idx="1"/>
          </p:nvPr>
        </p:nvSpPr>
        <p:spPr>
          <a:xfrm>
            <a:off x="457200" y="284952"/>
            <a:ext cx="17373600" cy="658368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4800"/>
            </a:lvl1pPr>
            <a:extLst/>
          </a:lstStyle>
          <a:p>
            <a:pPr lvl="0"/>
            <a:r>
              <a:rPr lang="en-US" noProof="0"/>
              <a:t>Click icon to add picture</a:t>
            </a:r>
            <a:endParaRPr lang="en-US" noProof="0" dirty="0"/>
          </a:p>
        </p:txBody>
      </p:sp>
      <p:sp>
        <p:nvSpPr>
          <p:cNvPr id="2" name="Title 1"/>
          <p:cNvSpPr>
            <a:spLocks noGrp="1"/>
          </p:cNvSpPr>
          <p:nvPr>
            <p:ph type="title"/>
          </p:nvPr>
        </p:nvSpPr>
        <p:spPr>
          <a:xfrm>
            <a:off x="457200" y="7297684"/>
            <a:ext cx="16150864" cy="844008"/>
          </a:xfrm>
          <a:noFill/>
        </p:spPr>
        <p:txBody>
          <a:bodyPr anchor="t">
            <a:sp3d prstMaterial="softEdge"/>
          </a:bodyPr>
          <a:lstStyle>
            <a:lvl1pPr marR="0" algn="r">
              <a:buNone/>
              <a:defRPr sz="45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lvl1pPr>
          </a:lstStyle>
          <a:p>
            <a:fld id="{E8CE27AB-B8BA-4305-8A3C-EFAA5B1C2F2E}"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076162761"/>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914400" y="2221995"/>
            <a:ext cx="16459200" cy="65791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fld id="{12B0314C-DF77-40D6-9112-CB3632A64AB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790719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688026" y="411961"/>
            <a:ext cx="3554940" cy="838914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62"/>
            <a:ext cx="12649200" cy="83891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fld id="{DAC551C5-0F68-4102-A402-F72CCC2A7D9C}"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8160622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B2BD9F7-5DE6-430F-83E7-EFA0E1A7AD1E}"/>
              </a:ext>
            </a:extLst>
          </p:cNvPr>
          <p:cNvSpPr>
            <a:spLocks noGrp="1"/>
          </p:cNvSpPr>
          <p:nvPr>
            <p:ph type="dt" sz="half" idx="10"/>
          </p:nvPr>
        </p:nvSpPr>
        <p:spPr/>
        <p:txBody>
          <a:bodyPr/>
          <a:lstStyle>
            <a:lvl1pPr>
              <a:defRPr/>
            </a:lvl1pPr>
          </a:lstStyle>
          <a:p>
            <a:pPr>
              <a:defRPr/>
            </a:pPr>
            <a:fld id="{8A0354BA-3202-4460-AD60-DC0BFDDD2CE8}" type="datetimeFigureOut">
              <a:rPr lang="en-US"/>
              <a:pPr>
                <a:defRPr/>
              </a:pPr>
              <a:t>7/28/2022</a:t>
            </a:fld>
            <a:endParaRPr lang="en-US"/>
          </a:p>
        </p:txBody>
      </p:sp>
      <p:sp>
        <p:nvSpPr>
          <p:cNvPr id="5" name="Footer Placeholder 4">
            <a:extLst>
              <a:ext uri="{FF2B5EF4-FFF2-40B4-BE49-F238E27FC236}">
                <a16:creationId xmlns:a16="http://schemas.microsoft.com/office/drawing/2014/main" id="{3A7CAA7F-DB1A-4401-B373-6967BA65BA2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B6EFC3-9239-4D15-AD08-593C77BEB96E}"/>
              </a:ext>
            </a:extLst>
          </p:cNvPr>
          <p:cNvSpPr>
            <a:spLocks noGrp="1"/>
          </p:cNvSpPr>
          <p:nvPr>
            <p:ph type="sldNum" sz="quarter" idx="12"/>
          </p:nvPr>
        </p:nvSpPr>
        <p:spPr/>
        <p:txBody>
          <a:bodyPr/>
          <a:lstStyle>
            <a:lvl1pPr>
              <a:defRPr/>
            </a:lvl1pPr>
          </a:lstStyle>
          <a:p>
            <a:fld id="{B5E45556-AA5C-402C-B6A7-4CEA4AE2B134}" type="slidenum">
              <a:rPr lang="en-US" altLang="vi-VN"/>
              <a:pPr/>
              <a:t>‹#›</a:t>
            </a:fld>
            <a:endParaRPr lang="en-US" altLang="vi-VN"/>
          </a:p>
        </p:txBody>
      </p:sp>
    </p:spTree>
    <p:extLst>
      <p:ext uri="{BB962C8B-B14F-4D97-AF65-F5344CB8AC3E}">
        <p14:creationId xmlns:p14="http://schemas.microsoft.com/office/powerpoint/2010/main" val="3734498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726E05-FE35-40D2-8AC6-9B81BF761B39}"/>
              </a:ext>
            </a:extLst>
          </p:cNvPr>
          <p:cNvSpPr>
            <a:spLocks noGrp="1"/>
          </p:cNvSpPr>
          <p:nvPr>
            <p:ph type="dt" sz="half" idx="10"/>
          </p:nvPr>
        </p:nvSpPr>
        <p:spPr/>
        <p:txBody>
          <a:bodyPr/>
          <a:lstStyle>
            <a:lvl1pPr>
              <a:defRPr/>
            </a:lvl1pPr>
          </a:lstStyle>
          <a:p>
            <a:pPr>
              <a:defRPr/>
            </a:pPr>
            <a:fld id="{40674930-7284-46F4-831D-BDC03E4C6D00}" type="datetimeFigureOut">
              <a:rPr lang="en-US"/>
              <a:pPr>
                <a:defRPr/>
              </a:pPr>
              <a:t>7/28/2022</a:t>
            </a:fld>
            <a:endParaRPr lang="en-US"/>
          </a:p>
        </p:txBody>
      </p:sp>
      <p:sp>
        <p:nvSpPr>
          <p:cNvPr id="5" name="Footer Placeholder 4">
            <a:extLst>
              <a:ext uri="{FF2B5EF4-FFF2-40B4-BE49-F238E27FC236}">
                <a16:creationId xmlns:a16="http://schemas.microsoft.com/office/drawing/2014/main" id="{74FB24FE-25AF-4150-8DB6-CED37EC11C8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9178A2-42C4-4336-B20E-61E374B2CC77}"/>
              </a:ext>
            </a:extLst>
          </p:cNvPr>
          <p:cNvSpPr>
            <a:spLocks noGrp="1"/>
          </p:cNvSpPr>
          <p:nvPr>
            <p:ph type="sldNum" sz="quarter" idx="12"/>
          </p:nvPr>
        </p:nvSpPr>
        <p:spPr/>
        <p:txBody>
          <a:bodyPr/>
          <a:lstStyle>
            <a:lvl1pPr>
              <a:defRPr/>
            </a:lvl1pPr>
          </a:lstStyle>
          <a:p>
            <a:fld id="{35F76AF4-F821-4EFE-B6C8-CEC8075CEF11}" type="slidenum">
              <a:rPr lang="en-US" altLang="vi-VN"/>
              <a:pPr/>
              <a:t>‹#›</a:t>
            </a:fld>
            <a:endParaRPr lang="en-US" altLang="vi-VN"/>
          </a:p>
        </p:txBody>
      </p:sp>
    </p:spTree>
    <p:extLst>
      <p:ext uri="{BB962C8B-B14F-4D97-AF65-F5344CB8AC3E}">
        <p14:creationId xmlns:p14="http://schemas.microsoft.com/office/powerpoint/2010/main" val="24415413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1"/>
            <a:ext cx="15544800" cy="2043113"/>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D8A286-2B7C-4899-837D-841BF4F358BD}"/>
              </a:ext>
            </a:extLst>
          </p:cNvPr>
          <p:cNvSpPr>
            <a:spLocks noGrp="1"/>
          </p:cNvSpPr>
          <p:nvPr>
            <p:ph type="dt" sz="half" idx="10"/>
          </p:nvPr>
        </p:nvSpPr>
        <p:spPr/>
        <p:txBody>
          <a:bodyPr/>
          <a:lstStyle>
            <a:lvl1pPr>
              <a:defRPr/>
            </a:lvl1pPr>
          </a:lstStyle>
          <a:p>
            <a:pPr>
              <a:defRPr/>
            </a:pPr>
            <a:fld id="{4BDE8270-B155-4CBE-AFD7-056FE3CDB718}" type="datetimeFigureOut">
              <a:rPr lang="en-US"/>
              <a:pPr>
                <a:defRPr/>
              </a:pPr>
              <a:t>7/28/2022</a:t>
            </a:fld>
            <a:endParaRPr lang="en-US"/>
          </a:p>
        </p:txBody>
      </p:sp>
      <p:sp>
        <p:nvSpPr>
          <p:cNvPr id="5" name="Footer Placeholder 4">
            <a:extLst>
              <a:ext uri="{FF2B5EF4-FFF2-40B4-BE49-F238E27FC236}">
                <a16:creationId xmlns:a16="http://schemas.microsoft.com/office/drawing/2014/main" id="{64D040F3-DC0B-47B3-A355-984A22CC6F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FC8FB4-B199-4EBF-B4EA-7C75AFBC90AF}"/>
              </a:ext>
            </a:extLst>
          </p:cNvPr>
          <p:cNvSpPr>
            <a:spLocks noGrp="1"/>
          </p:cNvSpPr>
          <p:nvPr>
            <p:ph type="sldNum" sz="quarter" idx="12"/>
          </p:nvPr>
        </p:nvSpPr>
        <p:spPr/>
        <p:txBody>
          <a:bodyPr/>
          <a:lstStyle>
            <a:lvl1pPr>
              <a:defRPr/>
            </a:lvl1pPr>
          </a:lstStyle>
          <a:p>
            <a:fld id="{4981AE60-BCE0-4706-8AAC-E813CA295394}" type="slidenum">
              <a:rPr lang="en-US" altLang="vi-VN"/>
              <a:pPr/>
              <a:t>‹#›</a:t>
            </a:fld>
            <a:endParaRPr lang="en-US" altLang="vi-VN"/>
          </a:p>
        </p:txBody>
      </p:sp>
    </p:spTree>
    <p:extLst>
      <p:ext uri="{BB962C8B-B14F-4D97-AF65-F5344CB8AC3E}">
        <p14:creationId xmlns:p14="http://schemas.microsoft.com/office/powerpoint/2010/main" val="1770072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8495CA0-9DF8-4EA9-8068-32EBA2D19A06}"/>
              </a:ext>
            </a:extLst>
          </p:cNvPr>
          <p:cNvSpPr>
            <a:spLocks noGrp="1"/>
          </p:cNvSpPr>
          <p:nvPr>
            <p:ph type="dt" sz="half" idx="10"/>
          </p:nvPr>
        </p:nvSpPr>
        <p:spPr/>
        <p:txBody>
          <a:bodyPr/>
          <a:lstStyle>
            <a:lvl1pPr>
              <a:defRPr/>
            </a:lvl1pPr>
          </a:lstStyle>
          <a:p>
            <a:pPr>
              <a:defRPr/>
            </a:pPr>
            <a:fld id="{DE10D73A-E6D6-4F9C-870F-BF1CE662A4AF}" type="datetimeFigureOut">
              <a:rPr lang="en-US"/>
              <a:pPr>
                <a:defRPr/>
              </a:pPr>
              <a:t>7/28/2022</a:t>
            </a:fld>
            <a:endParaRPr lang="en-US"/>
          </a:p>
        </p:txBody>
      </p:sp>
      <p:sp>
        <p:nvSpPr>
          <p:cNvPr id="6" name="Footer Placeholder 4">
            <a:extLst>
              <a:ext uri="{FF2B5EF4-FFF2-40B4-BE49-F238E27FC236}">
                <a16:creationId xmlns:a16="http://schemas.microsoft.com/office/drawing/2014/main" id="{E92F8493-B753-4D7E-8EBD-1819A68AFF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6F69FE7-078F-40CD-AF75-62FC53140DEF}"/>
              </a:ext>
            </a:extLst>
          </p:cNvPr>
          <p:cNvSpPr>
            <a:spLocks noGrp="1"/>
          </p:cNvSpPr>
          <p:nvPr>
            <p:ph type="sldNum" sz="quarter" idx="12"/>
          </p:nvPr>
        </p:nvSpPr>
        <p:spPr/>
        <p:txBody>
          <a:bodyPr/>
          <a:lstStyle>
            <a:lvl1pPr>
              <a:defRPr/>
            </a:lvl1pPr>
          </a:lstStyle>
          <a:p>
            <a:fld id="{3072FDE8-F35F-437B-BC22-25961647553B}" type="slidenum">
              <a:rPr lang="en-US" altLang="vi-VN"/>
              <a:pPr/>
              <a:t>‹#›</a:t>
            </a:fld>
            <a:endParaRPr lang="en-US" altLang="vi-VN"/>
          </a:p>
        </p:txBody>
      </p:sp>
    </p:spTree>
    <p:extLst>
      <p:ext uri="{BB962C8B-B14F-4D97-AF65-F5344CB8AC3E}">
        <p14:creationId xmlns:p14="http://schemas.microsoft.com/office/powerpoint/2010/main" val="2539700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1"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51"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AE0E184-B234-4821-9CF3-7F54780217B3}"/>
              </a:ext>
            </a:extLst>
          </p:cNvPr>
          <p:cNvSpPr>
            <a:spLocks noGrp="1"/>
          </p:cNvSpPr>
          <p:nvPr>
            <p:ph type="dt" sz="half" idx="10"/>
          </p:nvPr>
        </p:nvSpPr>
        <p:spPr/>
        <p:txBody>
          <a:bodyPr/>
          <a:lstStyle>
            <a:lvl1pPr>
              <a:defRPr/>
            </a:lvl1pPr>
          </a:lstStyle>
          <a:p>
            <a:pPr>
              <a:defRPr/>
            </a:pPr>
            <a:fld id="{01083DCF-79AE-4DDE-A1DA-C115C2C71CA9}" type="datetimeFigureOut">
              <a:rPr lang="en-US"/>
              <a:pPr>
                <a:defRPr/>
              </a:pPr>
              <a:t>7/28/2022</a:t>
            </a:fld>
            <a:endParaRPr lang="en-US"/>
          </a:p>
        </p:txBody>
      </p:sp>
      <p:sp>
        <p:nvSpPr>
          <p:cNvPr id="8" name="Footer Placeholder 4">
            <a:extLst>
              <a:ext uri="{FF2B5EF4-FFF2-40B4-BE49-F238E27FC236}">
                <a16:creationId xmlns:a16="http://schemas.microsoft.com/office/drawing/2014/main" id="{0EC216A4-6560-4B95-9945-FCA2D0341D0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E45A374-5724-4527-8755-12754B967BAC}"/>
              </a:ext>
            </a:extLst>
          </p:cNvPr>
          <p:cNvSpPr>
            <a:spLocks noGrp="1"/>
          </p:cNvSpPr>
          <p:nvPr>
            <p:ph type="sldNum" sz="quarter" idx="12"/>
          </p:nvPr>
        </p:nvSpPr>
        <p:spPr/>
        <p:txBody>
          <a:bodyPr/>
          <a:lstStyle>
            <a:lvl1pPr>
              <a:defRPr/>
            </a:lvl1pPr>
          </a:lstStyle>
          <a:p>
            <a:fld id="{0A5CAA29-F279-4727-A7E5-39A5F8994CF1}" type="slidenum">
              <a:rPr lang="en-US" altLang="vi-VN"/>
              <a:pPr/>
              <a:t>‹#›</a:t>
            </a:fld>
            <a:endParaRPr lang="en-US" altLang="vi-VN"/>
          </a:p>
        </p:txBody>
      </p:sp>
    </p:spTree>
    <p:extLst>
      <p:ext uri="{BB962C8B-B14F-4D97-AF65-F5344CB8AC3E}">
        <p14:creationId xmlns:p14="http://schemas.microsoft.com/office/powerpoint/2010/main" val="34978659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A34828E-AFEC-4814-8A5B-CECA6561F9EC}"/>
              </a:ext>
            </a:extLst>
          </p:cNvPr>
          <p:cNvSpPr>
            <a:spLocks noGrp="1"/>
          </p:cNvSpPr>
          <p:nvPr>
            <p:ph type="dt" sz="half" idx="10"/>
          </p:nvPr>
        </p:nvSpPr>
        <p:spPr/>
        <p:txBody>
          <a:bodyPr/>
          <a:lstStyle>
            <a:lvl1pPr>
              <a:defRPr/>
            </a:lvl1pPr>
          </a:lstStyle>
          <a:p>
            <a:pPr>
              <a:defRPr/>
            </a:pPr>
            <a:fld id="{4D967EFF-70AA-4056-84B8-8CFC75ED09A0}" type="datetimeFigureOut">
              <a:rPr lang="en-US"/>
              <a:pPr>
                <a:defRPr/>
              </a:pPr>
              <a:t>7/28/2022</a:t>
            </a:fld>
            <a:endParaRPr lang="en-US"/>
          </a:p>
        </p:txBody>
      </p:sp>
      <p:sp>
        <p:nvSpPr>
          <p:cNvPr id="4" name="Footer Placeholder 4">
            <a:extLst>
              <a:ext uri="{FF2B5EF4-FFF2-40B4-BE49-F238E27FC236}">
                <a16:creationId xmlns:a16="http://schemas.microsoft.com/office/drawing/2014/main" id="{BF0D30ED-04E0-4B4A-81FA-4EA310C358B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4944DF5-DE57-49AA-A666-B603F1F0C2FB}"/>
              </a:ext>
            </a:extLst>
          </p:cNvPr>
          <p:cNvSpPr>
            <a:spLocks noGrp="1"/>
          </p:cNvSpPr>
          <p:nvPr>
            <p:ph type="sldNum" sz="quarter" idx="12"/>
          </p:nvPr>
        </p:nvSpPr>
        <p:spPr/>
        <p:txBody>
          <a:bodyPr/>
          <a:lstStyle>
            <a:lvl1pPr>
              <a:defRPr/>
            </a:lvl1pPr>
          </a:lstStyle>
          <a:p>
            <a:fld id="{ED4A4803-F18B-4D72-BB85-84994C2DB26C}" type="slidenum">
              <a:rPr lang="en-US" altLang="vi-VN"/>
              <a:pPr/>
              <a:t>‹#›</a:t>
            </a:fld>
            <a:endParaRPr lang="en-US" altLang="vi-VN"/>
          </a:p>
        </p:txBody>
      </p:sp>
    </p:spTree>
    <p:extLst>
      <p:ext uri="{BB962C8B-B14F-4D97-AF65-F5344CB8AC3E}">
        <p14:creationId xmlns:p14="http://schemas.microsoft.com/office/powerpoint/2010/main" val="33566487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8EE0FD7-9F38-4DFE-9541-E1CA7C35DDC2}"/>
              </a:ext>
            </a:extLst>
          </p:cNvPr>
          <p:cNvSpPr>
            <a:spLocks noGrp="1"/>
          </p:cNvSpPr>
          <p:nvPr>
            <p:ph type="dt" sz="half" idx="10"/>
          </p:nvPr>
        </p:nvSpPr>
        <p:spPr/>
        <p:txBody>
          <a:bodyPr/>
          <a:lstStyle>
            <a:lvl1pPr>
              <a:defRPr/>
            </a:lvl1pPr>
          </a:lstStyle>
          <a:p>
            <a:pPr>
              <a:defRPr/>
            </a:pPr>
            <a:fld id="{56C419AB-2D0E-43D3-8C31-52C01CA48246}" type="datetimeFigureOut">
              <a:rPr lang="en-US"/>
              <a:pPr>
                <a:defRPr/>
              </a:pPr>
              <a:t>7/28/2022</a:t>
            </a:fld>
            <a:endParaRPr lang="en-US"/>
          </a:p>
        </p:txBody>
      </p:sp>
      <p:sp>
        <p:nvSpPr>
          <p:cNvPr id="3" name="Footer Placeholder 4">
            <a:extLst>
              <a:ext uri="{FF2B5EF4-FFF2-40B4-BE49-F238E27FC236}">
                <a16:creationId xmlns:a16="http://schemas.microsoft.com/office/drawing/2014/main" id="{68D1CEC7-76FE-4038-A55B-3E6D47CF344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735B574-8F6D-4E66-9F62-27145AC58378}"/>
              </a:ext>
            </a:extLst>
          </p:cNvPr>
          <p:cNvSpPr>
            <a:spLocks noGrp="1"/>
          </p:cNvSpPr>
          <p:nvPr>
            <p:ph type="sldNum" sz="quarter" idx="12"/>
          </p:nvPr>
        </p:nvSpPr>
        <p:spPr/>
        <p:txBody>
          <a:bodyPr/>
          <a:lstStyle>
            <a:lvl1pPr>
              <a:defRPr/>
            </a:lvl1pPr>
          </a:lstStyle>
          <a:p>
            <a:fld id="{0F269439-BFB8-440A-94D8-FBB2D2E250C0}" type="slidenum">
              <a:rPr lang="en-US" altLang="vi-VN"/>
              <a:pPr/>
              <a:t>‹#›</a:t>
            </a:fld>
            <a:endParaRPr lang="en-US" altLang="vi-VN"/>
          </a:p>
        </p:txBody>
      </p:sp>
    </p:spTree>
    <p:extLst>
      <p:ext uri="{BB962C8B-B14F-4D97-AF65-F5344CB8AC3E}">
        <p14:creationId xmlns:p14="http://schemas.microsoft.com/office/powerpoint/2010/main" val="38877037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409575"/>
            <a:ext cx="6016626" cy="1743075"/>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7150100" y="409576"/>
            <a:ext cx="10223500"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1" y="2152651"/>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3">
            <a:extLst>
              <a:ext uri="{FF2B5EF4-FFF2-40B4-BE49-F238E27FC236}">
                <a16:creationId xmlns:a16="http://schemas.microsoft.com/office/drawing/2014/main" id="{959EF5CF-8FCB-468D-8075-93876F7B9359}"/>
              </a:ext>
            </a:extLst>
          </p:cNvPr>
          <p:cNvSpPr>
            <a:spLocks noGrp="1"/>
          </p:cNvSpPr>
          <p:nvPr>
            <p:ph type="dt" sz="half" idx="10"/>
          </p:nvPr>
        </p:nvSpPr>
        <p:spPr/>
        <p:txBody>
          <a:bodyPr/>
          <a:lstStyle>
            <a:lvl1pPr>
              <a:defRPr/>
            </a:lvl1pPr>
          </a:lstStyle>
          <a:p>
            <a:pPr>
              <a:defRPr/>
            </a:pPr>
            <a:fld id="{5C7D761F-D60C-454E-9F5C-80D8B41E13BB}" type="datetimeFigureOut">
              <a:rPr lang="en-US"/>
              <a:pPr>
                <a:defRPr/>
              </a:pPr>
              <a:t>7/28/2022</a:t>
            </a:fld>
            <a:endParaRPr lang="en-US"/>
          </a:p>
        </p:txBody>
      </p:sp>
      <p:sp>
        <p:nvSpPr>
          <p:cNvPr id="6" name="Footer Placeholder 4">
            <a:extLst>
              <a:ext uri="{FF2B5EF4-FFF2-40B4-BE49-F238E27FC236}">
                <a16:creationId xmlns:a16="http://schemas.microsoft.com/office/drawing/2014/main" id="{A10FF7B3-2E3B-440C-8723-047E47509B6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36DADCB-D2C0-4080-90A1-15B32392A57C}"/>
              </a:ext>
            </a:extLst>
          </p:cNvPr>
          <p:cNvSpPr>
            <a:spLocks noGrp="1"/>
          </p:cNvSpPr>
          <p:nvPr>
            <p:ph type="sldNum" sz="quarter" idx="12"/>
          </p:nvPr>
        </p:nvSpPr>
        <p:spPr/>
        <p:txBody>
          <a:bodyPr/>
          <a:lstStyle>
            <a:lvl1pPr>
              <a:defRPr/>
            </a:lvl1pPr>
          </a:lstStyle>
          <a:p>
            <a:fld id="{A7A62DAB-0992-4756-9C6B-7DCDF69EB425}" type="slidenum">
              <a:rPr lang="en-US" altLang="vi-VN"/>
              <a:pPr/>
              <a:t>‹#›</a:t>
            </a:fld>
            <a:endParaRPr lang="en-US" altLang="vi-VN"/>
          </a:p>
        </p:txBody>
      </p:sp>
    </p:spTree>
    <p:extLst>
      <p:ext uri="{BB962C8B-B14F-4D97-AF65-F5344CB8AC3E}">
        <p14:creationId xmlns:p14="http://schemas.microsoft.com/office/powerpoint/2010/main" val="28447693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rtlCol="0">
            <a:normAutofit/>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pPr lvl="0"/>
            <a:endParaRPr lang="en-US" noProof="0"/>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3">
            <a:extLst>
              <a:ext uri="{FF2B5EF4-FFF2-40B4-BE49-F238E27FC236}">
                <a16:creationId xmlns:a16="http://schemas.microsoft.com/office/drawing/2014/main" id="{3F751EAB-6998-478D-83B3-497AD1BDFE7A}"/>
              </a:ext>
            </a:extLst>
          </p:cNvPr>
          <p:cNvSpPr>
            <a:spLocks noGrp="1"/>
          </p:cNvSpPr>
          <p:nvPr>
            <p:ph type="dt" sz="half" idx="10"/>
          </p:nvPr>
        </p:nvSpPr>
        <p:spPr/>
        <p:txBody>
          <a:bodyPr/>
          <a:lstStyle>
            <a:lvl1pPr>
              <a:defRPr/>
            </a:lvl1pPr>
          </a:lstStyle>
          <a:p>
            <a:pPr>
              <a:defRPr/>
            </a:pPr>
            <a:fld id="{07A838AC-F857-4C9B-AF07-1AFFC4005923}" type="datetimeFigureOut">
              <a:rPr lang="en-US"/>
              <a:pPr>
                <a:defRPr/>
              </a:pPr>
              <a:t>7/28/2022</a:t>
            </a:fld>
            <a:endParaRPr lang="en-US"/>
          </a:p>
        </p:txBody>
      </p:sp>
      <p:sp>
        <p:nvSpPr>
          <p:cNvPr id="6" name="Footer Placeholder 4">
            <a:extLst>
              <a:ext uri="{FF2B5EF4-FFF2-40B4-BE49-F238E27FC236}">
                <a16:creationId xmlns:a16="http://schemas.microsoft.com/office/drawing/2014/main" id="{552578BA-B46F-46A2-A669-004B8604A89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546CE3C-A478-4E91-8CB6-4C0B98C4B482}"/>
              </a:ext>
            </a:extLst>
          </p:cNvPr>
          <p:cNvSpPr>
            <a:spLocks noGrp="1"/>
          </p:cNvSpPr>
          <p:nvPr>
            <p:ph type="sldNum" sz="quarter" idx="12"/>
          </p:nvPr>
        </p:nvSpPr>
        <p:spPr/>
        <p:txBody>
          <a:bodyPr/>
          <a:lstStyle>
            <a:lvl1pPr>
              <a:defRPr/>
            </a:lvl1pPr>
          </a:lstStyle>
          <a:p>
            <a:fld id="{58F2CF53-CE13-4FE8-A062-11DF1BE13B5A}" type="slidenum">
              <a:rPr lang="en-US" altLang="vi-VN"/>
              <a:pPr/>
              <a:t>‹#›</a:t>
            </a:fld>
            <a:endParaRPr lang="en-US" altLang="vi-VN"/>
          </a:p>
        </p:txBody>
      </p:sp>
    </p:spTree>
    <p:extLst>
      <p:ext uri="{BB962C8B-B14F-4D97-AF65-F5344CB8AC3E}">
        <p14:creationId xmlns:p14="http://schemas.microsoft.com/office/powerpoint/2010/main" val="11933012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F420F-DA41-45BE-8173-98B1C58A39DD}"/>
              </a:ext>
            </a:extLst>
          </p:cNvPr>
          <p:cNvSpPr>
            <a:spLocks noGrp="1"/>
          </p:cNvSpPr>
          <p:nvPr>
            <p:ph type="dt" sz="half" idx="10"/>
          </p:nvPr>
        </p:nvSpPr>
        <p:spPr/>
        <p:txBody>
          <a:bodyPr/>
          <a:lstStyle>
            <a:lvl1pPr>
              <a:defRPr/>
            </a:lvl1pPr>
          </a:lstStyle>
          <a:p>
            <a:pPr>
              <a:defRPr/>
            </a:pPr>
            <a:fld id="{4862116A-50F6-42AB-89A6-591776DA66C5}" type="datetimeFigureOut">
              <a:rPr lang="en-US"/>
              <a:pPr>
                <a:defRPr/>
              </a:pPr>
              <a:t>7/28/2022</a:t>
            </a:fld>
            <a:endParaRPr lang="en-US"/>
          </a:p>
        </p:txBody>
      </p:sp>
      <p:sp>
        <p:nvSpPr>
          <p:cNvPr id="5" name="Footer Placeholder 4">
            <a:extLst>
              <a:ext uri="{FF2B5EF4-FFF2-40B4-BE49-F238E27FC236}">
                <a16:creationId xmlns:a16="http://schemas.microsoft.com/office/drawing/2014/main" id="{43F9DD45-F18D-4827-A9ED-D0B1F64763D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52C42EB-D7AE-46B6-8B84-A38E7A1FD3D1}"/>
              </a:ext>
            </a:extLst>
          </p:cNvPr>
          <p:cNvSpPr>
            <a:spLocks noGrp="1"/>
          </p:cNvSpPr>
          <p:nvPr>
            <p:ph type="sldNum" sz="quarter" idx="12"/>
          </p:nvPr>
        </p:nvSpPr>
        <p:spPr/>
        <p:txBody>
          <a:bodyPr/>
          <a:lstStyle>
            <a:lvl1pPr>
              <a:defRPr/>
            </a:lvl1pPr>
          </a:lstStyle>
          <a:p>
            <a:fld id="{E2DE8B3B-3211-4065-9590-2D753F2A7064}" type="slidenum">
              <a:rPr lang="en-US" altLang="vi-VN"/>
              <a:pPr/>
              <a:t>‹#›</a:t>
            </a:fld>
            <a:endParaRPr lang="en-US" altLang="vi-VN"/>
          </a:p>
        </p:txBody>
      </p:sp>
    </p:spTree>
    <p:extLst>
      <p:ext uri="{BB962C8B-B14F-4D97-AF65-F5344CB8AC3E}">
        <p14:creationId xmlns:p14="http://schemas.microsoft.com/office/powerpoint/2010/main" val="26709702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8"/>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58"/>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1A1C69-FF22-4F5B-A919-E7653ABDFC8A}"/>
              </a:ext>
            </a:extLst>
          </p:cNvPr>
          <p:cNvSpPr>
            <a:spLocks noGrp="1"/>
          </p:cNvSpPr>
          <p:nvPr>
            <p:ph type="dt" sz="half" idx="10"/>
          </p:nvPr>
        </p:nvSpPr>
        <p:spPr/>
        <p:txBody>
          <a:bodyPr/>
          <a:lstStyle>
            <a:lvl1pPr>
              <a:defRPr/>
            </a:lvl1pPr>
          </a:lstStyle>
          <a:p>
            <a:pPr>
              <a:defRPr/>
            </a:pPr>
            <a:fld id="{E70CFF03-3D9D-4C70-B3B3-58A054C9F93A}" type="datetimeFigureOut">
              <a:rPr lang="en-US"/>
              <a:pPr>
                <a:defRPr/>
              </a:pPr>
              <a:t>7/28/2022</a:t>
            </a:fld>
            <a:endParaRPr lang="en-US"/>
          </a:p>
        </p:txBody>
      </p:sp>
      <p:sp>
        <p:nvSpPr>
          <p:cNvPr id="5" name="Footer Placeholder 4">
            <a:extLst>
              <a:ext uri="{FF2B5EF4-FFF2-40B4-BE49-F238E27FC236}">
                <a16:creationId xmlns:a16="http://schemas.microsoft.com/office/drawing/2014/main" id="{B9C1DAA8-35B9-4023-AF41-7BB12C28D9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CB4F1D1-47BE-4367-93DD-FA341CA9A03D}"/>
              </a:ext>
            </a:extLst>
          </p:cNvPr>
          <p:cNvSpPr>
            <a:spLocks noGrp="1"/>
          </p:cNvSpPr>
          <p:nvPr>
            <p:ph type="sldNum" sz="quarter" idx="12"/>
          </p:nvPr>
        </p:nvSpPr>
        <p:spPr/>
        <p:txBody>
          <a:bodyPr/>
          <a:lstStyle>
            <a:lvl1pPr>
              <a:defRPr/>
            </a:lvl1pPr>
          </a:lstStyle>
          <a:p>
            <a:fld id="{C3B54B97-24F7-4E4F-B818-A617FB546AC5}" type="slidenum">
              <a:rPr lang="en-US" altLang="vi-VN"/>
              <a:pPr/>
              <a:t>‹#›</a:t>
            </a:fld>
            <a:endParaRPr lang="en-US" altLang="vi-VN"/>
          </a:p>
        </p:txBody>
      </p:sp>
    </p:spTree>
    <p:extLst>
      <p:ext uri="{BB962C8B-B14F-4D97-AF65-F5344CB8AC3E}">
        <p14:creationId xmlns:p14="http://schemas.microsoft.com/office/powerpoint/2010/main" val="13597631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004 Section Title">
  <p:cSld name="004 Section Title">
    <p:spTree>
      <p:nvGrpSpPr>
        <p:cNvPr id="1" name="Shape 1614"/>
        <p:cNvGrpSpPr/>
        <p:nvPr/>
      </p:nvGrpSpPr>
      <p:grpSpPr>
        <a:xfrm>
          <a:off x="0" y="0"/>
          <a:ext cx="0" cy="0"/>
          <a:chOff x="0" y="0"/>
          <a:chExt cx="0" cy="0"/>
        </a:xfrm>
      </p:grpSpPr>
      <p:grpSp>
        <p:nvGrpSpPr>
          <p:cNvPr id="4" name="Google Shape;1615;p8">
            <a:extLst>
              <a:ext uri="{FF2B5EF4-FFF2-40B4-BE49-F238E27FC236}">
                <a16:creationId xmlns:a16="http://schemas.microsoft.com/office/drawing/2014/main" id="{7931F803-9437-45D2-8425-F95856F91E02}"/>
              </a:ext>
            </a:extLst>
          </p:cNvPr>
          <p:cNvGrpSpPr>
            <a:grpSpLocks/>
          </p:cNvGrpSpPr>
          <p:nvPr/>
        </p:nvGrpSpPr>
        <p:grpSpPr bwMode="auto">
          <a:xfrm flipH="1">
            <a:off x="10458451" y="5219701"/>
            <a:ext cx="7388226" cy="4541045"/>
            <a:chOff x="7106606" y="3675388"/>
            <a:chExt cx="4925970" cy="3027237"/>
          </a:xfrm>
        </p:grpSpPr>
        <p:grpSp>
          <p:nvGrpSpPr>
            <p:cNvPr id="5" name="Google Shape;1616;p8">
              <a:extLst>
                <a:ext uri="{FF2B5EF4-FFF2-40B4-BE49-F238E27FC236}">
                  <a16:creationId xmlns:a16="http://schemas.microsoft.com/office/drawing/2014/main" id="{E97811C9-7F63-4D06-9E16-8A22177B34F8}"/>
                </a:ext>
              </a:extLst>
            </p:cNvPr>
            <p:cNvGrpSpPr>
              <a:grpSpLocks/>
            </p:cNvGrpSpPr>
            <p:nvPr/>
          </p:nvGrpSpPr>
          <p:grpSpPr bwMode="auto">
            <a:xfrm>
              <a:off x="7106882" y="3675388"/>
              <a:ext cx="4925970" cy="3021827"/>
              <a:chOff x="5549133" y="566875"/>
              <a:chExt cx="2824200" cy="1732500"/>
            </a:xfrm>
          </p:grpSpPr>
          <p:grpSp>
            <p:nvGrpSpPr>
              <p:cNvPr id="11" name="Google Shape;1617;p8">
                <a:extLst>
                  <a:ext uri="{FF2B5EF4-FFF2-40B4-BE49-F238E27FC236}">
                    <a16:creationId xmlns:a16="http://schemas.microsoft.com/office/drawing/2014/main" id="{41B76D9E-24F9-492D-879D-9CDC2632AF49}"/>
                  </a:ext>
                </a:extLst>
              </p:cNvPr>
              <p:cNvGrpSpPr>
                <a:grpSpLocks/>
              </p:cNvGrpSpPr>
              <p:nvPr/>
            </p:nvGrpSpPr>
            <p:grpSpPr bwMode="auto">
              <a:xfrm>
                <a:off x="6723350" y="566875"/>
                <a:ext cx="1552188" cy="1732500"/>
                <a:chOff x="6723350" y="566875"/>
                <a:chExt cx="1552188" cy="1732500"/>
              </a:xfrm>
            </p:grpSpPr>
            <p:cxnSp>
              <p:nvCxnSpPr>
                <p:cNvPr id="21" name="Google Shape;1618;p8">
                  <a:extLst>
                    <a:ext uri="{FF2B5EF4-FFF2-40B4-BE49-F238E27FC236}">
                      <a16:creationId xmlns:a16="http://schemas.microsoft.com/office/drawing/2014/main" id="{01C922B8-8A3C-451C-8AF2-35572F21DA4B}"/>
                    </a:ext>
                  </a:extLst>
                </p:cNvPr>
                <p:cNvCxnSpPr>
                  <a:cxnSpLocks noChangeShapeType="1"/>
                </p:cNvCxnSpPr>
                <p:nvPr/>
              </p:nvCxnSpPr>
              <p:spPr bwMode="auto">
                <a:xfrm>
                  <a:off x="6723350" y="566875"/>
                  <a:ext cx="0" cy="1732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 name="Google Shape;1619;p8">
                  <a:extLst>
                    <a:ext uri="{FF2B5EF4-FFF2-40B4-BE49-F238E27FC236}">
                      <a16:creationId xmlns:a16="http://schemas.microsoft.com/office/drawing/2014/main" id="{EE6CFA7F-EE65-44B4-B10B-CBF26AB8B868}"/>
                    </a:ext>
                  </a:extLst>
                </p:cNvPr>
                <p:cNvCxnSpPr>
                  <a:cxnSpLocks noChangeShapeType="1"/>
                </p:cNvCxnSpPr>
                <p:nvPr/>
              </p:nvCxnSpPr>
              <p:spPr bwMode="auto">
                <a:xfrm>
                  <a:off x="6945091" y="566875"/>
                  <a:ext cx="0" cy="1732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3" name="Google Shape;1620;p8">
                  <a:extLst>
                    <a:ext uri="{FF2B5EF4-FFF2-40B4-BE49-F238E27FC236}">
                      <a16:creationId xmlns:a16="http://schemas.microsoft.com/office/drawing/2014/main" id="{4D8AC22E-348A-4D21-9345-4A295D8C2486}"/>
                    </a:ext>
                  </a:extLst>
                </p:cNvPr>
                <p:cNvCxnSpPr>
                  <a:cxnSpLocks noChangeShapeType="1"/>
                </p:cNvCxnSpPr>
                <p:nvPr/>
              </p:nvCxnSpPr>
              <p:spPr bwMode="auto">
                <a:xfrm>
                  <a:off x="7166832" y="566875"/>
                  <a:ext cx="0" cy="1732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4" name="Google Shape;1621;p8">
                  <a:extLst>
                    <a:ext uri="{FF2B5EF4-FFF2-40B4-BE49-F238E27FC236}">
                      <a16:creationId xmlns:a16="http://schemas.microsoft.com/office/drawing/2014/main" id="{DCE9B0FA-910F-49CF-A2D8-E5E009D0815E}"/>
                    </a:ext>
                  </a:extLst>
                </p:cNvPr>
                <p:cNvCxnSpPr>
                  <a:cxnSpLocks noChangeShapeType="1"/>
                </p:cNvCxnSpPr>
                <p:nvPr/>
              </p:nvCxnSpPr>
              <p:spPr bwMode="auto">
                <a:xfrm>
                  <a:off x="7388573" y="566875"/>
                  <a:ext cx="0" cy="1732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5" name="Google Shape;1622;p8">
                  <a:extLst>
                    <a:ext uri="{FF2B5EF4-FFF2-40B4-BE49-F238E27FC236}">
                      <a16:creationId xmlns:a16="http://schemas.microsoft.com/office/drawing/2014/main" id="{CAEFCB00-75AF-45A5-9902-A33A95A78896}"/>
                    </a:ext>
                  </a:extLst>
                </p:cNvPr>
                <p:cNvCxnSpPr>
                  <a:cxnSpLocks noChangeShapeType="1"/>
                </p:cNvCxnSpPr>
                <p:nvPr/>
              </p:nvCxnSpPr>
              <p:spPr bwMode="auto">
                <a:xfrm>
                  <a:off x="7610314" y="566875"/>
                  <a:ext cx="0" cy="1732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6" name="Google Shape;1623;p8">
                  <a:extLst>
                    <a:ext uri="{FF2B5EF4-FFF2-40B4-BE49-F238E27FC236}">
                      <a16:creationId xmlns:a16="http://schemas.microsoft.com/office/drawing/2014/main" id="{C812D813-7D88-4801-A755-63D03ED5E9EC}"/>
                    </a:ext>
                  </a:extLst>
                </p:cNvPr>
                <p:cNvCxnSpPr>
                  <a:cxnSpLocks noChangeShapeType="1"/>
                </p:cNvCxnSpPr>
                <p:nvPr/>
              </p:nvCxnSpPr>
              <p:spPr bwMode="auto">
                <a:xfrm>
                  <a:off x="7832055" y="566875"/>
                  <a:ext cx="0" cy="1732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7" name="Google Shape;1624;p8">
                  <a:extLst>
                    <a:ext uri="{FF2B5EF4-FFF2-40B4-BE49-F238E27FC236}">
                      <a16:creationId xmlns:a16="http://schemas.microsoft.com/office/drawing/2014/main" id="{241347EA-8EB2-446E-9F1C-17981880A3CC}"/>
                    </a:ext>
                  </a:extLst>
                </p:cNvPr>
                <p:cNvCxnSpPr>
                  <a:cxnSpLocks noChangeShapeType="1"/>
                </p:cNvCxnSpPr>
                <p:nvPr/>
              </p:nvCxnSpPr>
              <p:spPr bwMode="auto">
                <a:xfrm>
                  <a:off x="8053796" y="566875"/>
                  <a:ext cx="0" cy="1732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 name="Google Shape;1625;p8">
                  <a:extLst>
                    <a:ext uri="{FF2B5EF4-FFF2-40B4-BE49-F238E27FC236}">
                      <a16:creationId xmlns:a16="http://schemas.microsoft.com/office/drawing/2014/main" id="{2777C143-4E05-403E-AA7D-AFA21BEC892A}"/>
                    </a:ext>
                  </a:extLst>
                </p:cNvPr>
                <p:cNvCxnSpPr>
                  <a:cxnSpLocks noChangeShapeType="1"/>
                </p:cNvCxnSpPr>
                <p:nvPr/>
              </p:nvCxnSpPr>
              <p:spPr bwMode="auto">
                <a:xfrm>
                  <a:off x="8275538" y="566875"/>
                  <a:ext cx="0" cy="1732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12" name="Google Shape;1626;p8">
                <a:extLst>
                  <a:ext uri="{FF2B5EF4-FFF2-40B4-BE49-F238E27FC236}">
                    <a16:creationId xmlns:a16="http://schemas.microsoft.com/office/drawing/2014/main" id="{1215F0AC-60F5-4102-893A-C7DF2D7ACD9A}"/>
                  </a:ext>
                </a:extLst>
              </p:cNvPr>
              <p:cNvGrpSpPr>
                <a:grpSpLocks/>
              </p:cNvGrpSpPr>
              <p:nvPr/>
            </p:nvGrpSpPr>
            <p:grpSpPr bwMode="auto">
              <a:xfrm rot="5400000">
                <a:off x="6185136" y="20890"/>
                <a:ext cx="1552194" cy="2824200"/>
                <a:chOff x="6723350" y="566874"/>
                <a:chExt cx="1552194" cy="2824200"/>
              </a:xfrm>
            </p:grpSpPr>
            <p:cxnSp>
              <p:nvCxnSpPr>
                <p:cNvPr id="13" name="Google Shape;1627;p8">
                  <a:extLst>
                    <a:ext uri="{FF2B5EF4-FFF2-40B4-BE49-F238E27FC236}">
                      <a16:creationId xmlns:a16="http://schemas.microsoft.com/office/drawing/2014/main" id="{CF783C5F-2721-4447-86BB-AD52C48AE710}"/>
                    </a:ext>
                  </a:extLst>
                </p:cNvPr>
                <p:cNvCxnSpPr>
                  <a:cxnSpLocks noChangeShapeType="1"/>
                </p:cNvCxnSpPr>
                <p:nvPr/>
              </p:nvCxnSpPr>
              <p:spPr bwMode="auto">
                <a:xfrm>
                  <a:off x="6723350" y="566875"/>
                  <a:ext cx="0" cy="1732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 name="Google Shape;1628;p8">
                  <a:extLst>
                    <a:ext uri="{FF2B5EF4-FFF2-40B4-BE49-F238E27FC236}">
                      <a16:creationId xmlns:a16="http://schemas.microsoft.com/office/drawing/2014/main" id="{80F79FA7-992B-4F1E-B636-92641F348BA5}"/>
                    </a:ext>
                  </a:extLst>
                </p:cNvPr>
                <p:cNvCxnSpPr>
                  <a:cxnSpLocks noChangeShapeType="1"/>
                </p:cNvCxnSpPr>
                <p:nvPr/>
              </p:nvCxnSpPr>
              <p:spPr bwMode="auto">
                <a:xfrm>
                  <a:off x="6945091" y="566875"/>
                  <a:ext cx="0" cy="1732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5" name="Google Shape;1629;p8">
                  <a:extLst>
                    <a:ext uri="{FF2B5EF4-FFF2-40B4-BE49-F238E27FC236}">
                      <a16:creationId xmlns:a16="http://schemas.microsoft.com/office/drawing/2014/main" id="{FEF76569-991B-445F-A05E-D3EA47DF458E}"/>
                    </a:ext>
                  </a:extLst>
                </p:cNvPr>
                <p:cNvCxnSpPr>
                  <a:cxnSpLocks noChangeShapeType="1"/>
                </p:cNvCxnSpPr>
                <p:nvPr/>
              </p:nvCxnSpPr>
              <p:spPr bwMode="auto">
                <a:xfrm rot="5400000">
                  <a:off x="5882832" y="1850875"/>
                  <a:ext cx="25680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6" name="Google Shape;1630;p8">
                  <a:extLst>
                    <a:ext uri="{FF2B5EF4-FFF2-40B4-BE49-F238E27FC236}">
                      <a16:creationId xmlns:a16="http://schemas.microsoft.com/office/drawing/2014/main" id="{A1A20498-9007-4411-996C-18662F19C19A}"/>
                    </a:ext>
                  </a:extLst>
                </p:cNvPr>
                <p:cNvCxnSpPr>
                  <a:cxnSpLocks noChangeShapeType="1"/>
                </p:cNvCxnSpPr>
                <p:nvPr/>
              </p:nvCxnSpPr>
              <p:spPr bwMode="auto">
                <a:xfrm rot="5400000">
                  <a:off x="5976475" y="1978974"/>
                  <a:ext cx="28242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7" name="Google Shape;1631;p8">
                  <a:extLst>
                    <a:ext uri="{FF2B5EF4-FFF2-40B4-BE49-F238E27FC236}">
                      <a16:creationId xmlns:a16="http://schemas.microsoft.com/office/drawing/2014/main" id="{94EF01CA-A9AD-49C5-A7B7-63D12C790837}"/>
                    </a:ext>
                  </a:extLst>
                </p:cNvPr>
                <p:cNvCxnSpPr>
                  <a:cxnSpLocks noChangeShapeType="1"/>
                </p:cNvCxnSpPr>
                <p:nvPr/>
              </p:nvCxnSpPr>
              <p:spPr bwMode="auto">
                <a:xfrm rot="5400000">
                  <a:off x="6222667" y="1954524"/>
                  <a:ext cx="27753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8" name="Google Shape;1632;p8">
                  <a:extLst>
                    <a:ext uri="{FF2B5EF4-FFF2-40B4-BE49-F238E27FC236}">
                      <a16:creationId xmlns:a16="http://schemas.microsoft.com/office/drawing/2014/main" id="{8265FD05-1A79-4826-8B04-F035CF351CAF}"/>
                    </a:ext>
                  </a:extLst>
                </p:cNvPr>
                <p:cNvCxnSpPr>
                  <a:cxnSpLocks noChangeShapeType="1"/>
                </p:cNvCxnSpPr>
                <p:nvPr/>
              </p:nvCxnSpPr>
              <p:spPr bwMode="auto">
                <a:xfrm rot="5400000">
                  <a:off x="6606109" y="1792824"/>
                  <a:ext cx="24519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9" name="Google Shape;1633;p8">
                  <a:extLst>
                    <a:ext uri="{FF2B5EF4-FFF2-40B4-BE49-F238E27FC236}">
                      <a16:creationId xmlns:a16="http://schemas.microsoft.com/office/drawing/2014/main" id="{28A17E71-EA10-4D62-9078-9F0C1E349CDC}"/>
                    </a:ext>
                  </a:extLst>
                </p:cNvPr>
                <p:cNvCxnSpPr>
                  <a:cxnSpLocks noChangeShapeType="1"/>
                </p:cNvCxnSpPr>
                <p:nvPr/>
              </p:nvCxnSpPr>
              <p:spPr bwMode="auto">
                <a:xfrm rot="5400000">
                  <a:off x="6943652" y="1677024"/>
                  <a:ext cx="22203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 name="Google Shape;1634;p8">
                  <a:extLst>
                    <a:ext uri="{FF2B5EF4-FFF2-40B4-BE49-F238E27FC236}">
                      <a16:creationId xmlns:a16="http://schemas.microsoft.com/office/drawing/2014/main" id="{18896F85-3D1B-422A-87B4-096F5B2B322F}"/>
                    </a:ext>
                  </a:extLst>
                </p:cNvPr>
                <p:cNvCxnSpPr>
                  <a:cxnSpLocks noChangeShapeType="1"/>
                </p:cNvCxnSpPr>
                <p:nvPr/>
              </p:nvCxnSpPr>
              <p:spPr bwMode="auto">
                <a:xfrm rot="5400000">
                  <a:off x="7092194" y="1750224"/>
                  <a:ext cx="23667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cxnSp>
          <p:nvCxnSpPr>
            <p:cNvPr id="6" name="Google Shape;1635;p8">
              <a:extLst>
                <a:ext uri="{FF2B5EF4-FFF2-40B4-BE49-F238E27FC236}">
                  <a16:creationId xmlns:a16="http://schemas.microsoft.com/office/drawing/2014/main" id="{855CF937-DC81-4AD8-80A7-A979B42FFFBF}"/>
                </a:ext>
              </a:extLst>
            </p:cNvPr>
            <p:cNvCxnSpPr>
              <a:cxnSpLocks noChangeShapeType="1"/>
            </p:cNvCxnSpPr>
            <p:nvPr/>
          </p:nvCxnSpPr>
          <p:spPr bwMode="auto">
            <a:xfrm>
              <a:off x="8743450" y="4361875"/>
              <a:ext cx="0" cy="2335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 name="Google Shape;1636;p8">
              <a:extLst>
                <a:ext uri="{FF2B5EF4-FFF2-40B4-BE49-F238E27FC236}">
                  <a16:creationId xmlns:a16="http://schemas.microsoft.com/office/drawing/2014/main" id="{96DD413F-1775-45D6-80AD-C9480F1FEAEB}"/>
                </a:ext>
              </a:extLst>
            </p:cNvPr>
            <p:cNvCxnSpPr>
              <a:cxnSpLocks noChangeShapeType="1"/>
            </p:cNvCxnSpPr>
            <p:nvPr/>
          </p:nvCxnSpPr>
          <p:spPr bwMode="auto">
            <a:xfrm>
              <a:off x="8351550" y="4351250"/>
              <a:ext cx="0" cy="2346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 name="Google Shape;1637;p8">
              <a:extLst>
                <a:ext uri="{FF2B5EF4-FFF2-40B4-BE49-F238E27FC236}">
                  <a16:creationId xmlns:a16="http://schemas.microsoft.com/office/drawing/2014/main" id="{CDFA5719-1301-4A1C-9057-9225AD3D989F}"/>
                </a:ext>
              </a:extLst>
            </p:cNvPr>
            <p:cNvCxnSpPr>
              <a:cxnSpLocks noChangeShapeType="1"/>
            </p:cNvCxnSpPr>
            <p:nvPr/>
          </p:nvCxnSpPr>
          <p:spPr bwMode="auto">
            <a:xfrm>
              <a:off x="7959650" y="4356625"/>
              <a:ext cx="0" cy="2346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 name="Google Shape;1638;p8">
              <a:extLst>
                <a:ext uri="{FF2B5EF4-FFF2-40B4-BE49-F238E27FC236}">
                  <a16:creationId xmlns:a16="http://schemas.microsoft.com/office/drawing/2014/main" id="{CA0AC3B4-E8DC-46B7-992E-4982E4106098}"/>
                </a:ext>
              </a:extLst>
            </p:cNvPr>
            <p:cNvCxnSpPr>
              <a:cxnSpLocks noChangeShapeType="1"/>
            </p:cNvCxnSpPr>
            <p:nvPr/>
          </p:nvCxnSpPr>
          <p:spPr bwMode="auto">
            <a:xfrm>
              <a:off x="7567750" y="4356625"/>
              <a:ext cx="0" cy="12393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 name="Google Shape;1639;p8">
              <a:extLst>
                <a:ext uri="{FF2B5EF4-FFF2-40B4-BE49-F238E27FC236}">
                  <a16:creationId xmlns:a16="http://schemas.microsoft.com/office/drawing/2014/main" id="{17992F9B-7C40-4582-9DF8-69F3A396F09C}"/>
                </a:ext>
              </a:extLst>
            </p:cNvPr>
            <p:cNvCxnSpPr>
              <a:cxnSpLocks noChangeShapeType="1"/>
            </p:cNvCxnSpPr>
            <p:nvPr/>
          </p:nvCxnSpPr>
          <p:spPr bwMode="auto">
            <a:xfrm>
              <a:off x="7175850" y="4635425"/>
              <a:ext cx="0" cy="567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29" name="Google Shape;1640;p8">
            <a:extLst>
              <a:ext uri="{FF2B5EF4-FFF2-40B4-BE49-F238E27FC236}">
                <a16:creationId xmlns:a16="http://schemas.microsoft.com/office/drawing/2014/main" id="{3BA2FC9C-C249-42EB-9593-B496DB58C686}"/>
              </a:ext>
            </a:extLst>
          </p:cNvPr>
          <p:cNvGrpSpPr>
            <a:grpSpLocks/>
          </p:cNvGrpSpPr>
          <p:nvPr/>
        </p:nvGrpSpPr>
        <p:grpSpPr bwMode="auto">
          <a:xfrm>
            <a:off x="647700" y="604838"/>
            <a:ext cx="5092700" cy="4083845"/>
            <a:chOff x="5353050" y="2833686"/>
            <a:chExt cx="1488947" cy="1193863"/>
          </a:xfrm>
        </p:grpSpPr>
        <p:sp>
          <p:nvSpPr>
            <p:cNvPr id="30" name="Google Shape;1641;p8">
              <a:extLst>
                <a:ext uri="{FF2B5EF4-FFF2-40B4-BE49-F238E27FC236}">
                  <a16:creationId xmlns:a16="http://schemas.microsoft.com/office/drawing/2014/main" id="{F74DB604-EB06-4647-BC39-00CC45D3BFC7}"/>
                </a:ext>
              </a:extLst>
            </p:cNvPr>
            <p:cNvSpPr>
              <a:spLocks/>
            </p:cNvSpPr>
            <p:nvPr/>
          </p:nvSpPr>
          <p:spPr bwMode="auto">
            <a:xfrm>
              <a:off x="5353050" y="3293132"/>
              <a:ext cx="201435" cy="98850"/>
            </a:xfrm>
            <a:custGeom>
              <a:avLst/>
              <a:gdLst>
                <a:gd name="T0" fmla="*/ 0 w 201072"/>
                <a:gd name="T1" fmla="*/ 0 h 99060"/>
                <a:gd name="T2" fmla="*/ 201073 w 201072"/>
                <a:gd name="T3" fmla="*/ 99060 h 99060"/>
                <a:gd name="T4" fmla="*/ 0 60000 65536"/>
                <a:gd name="T5" fmla="*/ 0 60000 65536"/>
              </a:gdLst>
              <a:ahLst/>
              <a:cxnLst>
                <a:cxn ang="T4">
                  <a:pos x="T0" y="T1"/>
                </a:cxn>
                <a:cxn ang="T5">
                  <a:pos x="T2" y="T3"/>
                </a:cxn>
              </a:cxnLst>
              <a:rect l="0" t="0" r="r" b="b"/>
              <a:pathLst>
                <a:path w="201072" h="99060" extrusionOk="0">
                  <a:moveTo>
                    <a:pt x="0" y="0"/>
                  </a:moveTo>
                  <a:lnTo>
                    <a:pt x="201073" y="99060"/>
                  </a:lnTo>
                </a:path>
              </a:pathLst>
            </a:custGeom>
            <a:no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1" name="Google Shape;1642;p8">
              <a:extLst>
                <a:ext uri="{FF2B5EF4-FFF2-40B4-BE49-F238E27FC236}">
                  <a16:creationId xmlns:a16="http://schemas.microsoft.com/office/drawing/2014/main" id="{4C254B83-4FC4-40EF-9527-DB159871E035}"/>
                </a:ext>
              </a:extLst>
            </p:cNvPr>
            <p:cNvSpPr/>
            <p:nvPr/>
          </p:nvSpPr>
          <p:spPr>
            <a:xfrm>
              <a:off x="5353050" y="2833686"/>
              <a:ext cx="1488947"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32" name="Google Shape;1643;p8">
              <a:extLst>
                <a:ext uri="{FF2B5EF4-FFF2-40B4-BE49-F238E27FC236}">
                  <a16:creationId xmlns:a16="http://schemas.microsoft.com/office/drawing/2014/main" id="{C261C140-D490-4EC5-9780-457BFA514A8A}"/>
                </a:ext>
              </a:extLst>
            </p:cNvPr>
            <p:cNvSpPr>
              <a:spLocks/>
            </p:cNvSpPr>
            <p:nvPr/>
          </p:nvSpPr>
          <p:spPr bwMode="auto">
            <a:xfrm>
              <a:off x="5648240" y="3438623"/>
              <a:ext cx="140169" cy="68917"/>
            </a:xfrm>
            <a:custGeom>
              <a:avLst/>
              <a:gdLst>
                <a:gd name="T0" fmla="*/ 0 w 139827"/>
                <a:gd name="T1" fmla="*/ 0 h 68865"/>
                <a:gd name="T2" fmla="*/ 139827 w 139827"/>
                <a:gd name="T3" fmla="*/ 68866 h 68865"/>
                <a:gd name="T4" fmla="*/ 0 60000 65536"/>
                <a:gd name="T5" fmla="*/ 0 60000 65536"/>
              </a:gdLst>
              <a:ahLst/>
              <a:cxnLst>
                <a:cxn ang="T4">
                  <a:pos x="T0" y="T1"/>
                </a:cxn>
                <a:cxn ang="T5">
                  <a:pos x="T2" y="T3"/>
                </a:cxn>
              </a:cxnLst>
              <a:rect l="0" t="0" r="r" b="b"/>
              <a:pathLst>
                <a:path w="139827" h="68865" extrusionOk="0">
                  <a:moveTo>
                    <a:pt x="0" y="0"/>
                  </a:moveTo>
                  <a:lnTo>
                    <a:pt x="139827" y="68866"/>
                  </a:lnTo>
                </a:path>
              </a:pathLst>
            </a:custGeom>
            <a:no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3" name="Google Shape;1644;p8">
              <a:extLst>
                <a:ext uri="{FF2B5EF4-FFF2-40B4-BE49-F238E27FC236}">
                  <a16:creationId xmlns:a16="http://schemas.microsoft.com/office/drawing/2014/main" id="{FC8BAE31-F014-4A8D-8430-3D181B6FF57D}"/>
                </a:ext>
              </a:extLst>
            </p:cNvPr>
            <p:cNvSpPr>
              <a:spLocks/>
            </p:cNvSpPr>
            <p:nvPr/>
          </p:nvSpPr>
          <p:spPr bwMode="auto">
            <a:xfrm rot="-1782558">
              <a:off x="6668411" y="3902246"/>
              <a:ext cx="96540" cy="5569"/>
            </a:xfrm>
            <a:custGeom>
              <a:avLst/>
              <a:gdLst>
                <a:gd name="T0" fmla="*/ -227 w 96678"/>
                <a:gd name="T1" fmla="*/ -9 h 6000"/>
                <a:gd name="T2" fmla="*/ 96452 w 96678"/>
                <a:gd name="T3" fmla="*/ -9 h 6000"/>
                <a:gd name="T4" fmla="*/ 96452 w 96678"/>
                <a:gd name="T5" fmla="*/ 5991 h 6000"/>
                <a:gd name="T6" fmla="*/ -227 w 96678"/>
                <a:gd name="T7" fmla="*/ 5991 h 6000"/>
                <a:gd name="T8" fmla="*/ -227 w 96678"/>
                <a:gd name="T9" fmla="*/ -9 h 6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678" h="6000" extrusionOk="0">
                  <a:moveTo>
                    <a:pt x="-227" y="-9"/>
                  </a:moveTo>
                  <a:lnTo>
                    <a:pt x="96452" y="-9"/>
                  </a:lnTo>
                  <a:lnTo>
                    <a:pt x="96452" y="5991"/>
                  </a:lnTo>
                  <a:lnTo>
                    <a:pt x="-227" y="5991"/>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4" name="Google Shape;1645;p8">
              <a:extLst>
                <a:ext uri="{FF2B5EF4-FFF2-40B4-BE49-F238E27FC236}">
                  <a16:creationId xmlns:a16="http://schemas.microsoft.com/office/drawing/2014/main" id="{A38FB0A6-296A-414A-89F8-DDE93D9C6275}"/>
                </a:ext>
              </a:extLst>
            </p:cNvPr>
            <p:cNvSpPr>
              <a:spLocks/>
            </p:cNvSpPr>
            <p:nvPr/>
          </p:nvSpPr>
          <p:spPr bwMode="auto">
            <a:xfrm rot="-1782558">
              <a:off x="6660984" y="3840290"/>
              <a:ext cx="69620" cy="3481"/>
            </a:xfrm>
            <a:custGeom>
              <a:avLst/>
              <a:gdLst>
                <a:gd name="T0" fmla="*/ -227 w 69532"/>
                <a:gd name="T1" fmla="*/ -9 h 3048"/>
                <a:gd name="T2" fmla="*/ 69306 w 69532"/>
                <a:gd name="T3" fmla="*/ -9 h 3048"/>
                <a:gd name="T4" fmla="*/ 69306 w 69532"/>
                <a:gd name="T5" fmla="*/ 3039 h 3048"/>
                <a:gd name="T6" fmla="*/ -227 w 69532"/>
                <a:gd name="T7" fmla="*/ 3039 h 3048"/>
                <a:gd name="T8" fmla="*/ -227 w 69532"/>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532" h="3048" extrusionOk="0">
                  <a:moveTo>
                    <a:pt x="-227" y="-9"/>
                  </a:moveTo>
                  <a:lnTo>
                    <a:pt x="69306" y="-9"/>
                  </a:lnTo>
                  <a:lnTo>
                    <a:pt x="69306"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5" name="Google Shape;1646;p8">
              <a:extLst>
                <a:ext uri="{FF2B5EF4-FFF2-40B4-BE49-F238E27FC236}">
                  <a16:creationId xmlns:a16="http://schemas.microsoft.com/office/drawing/2014/main" id="{536CE917-8972-43A1-88FC-ACA18BDFFE1E}"/>
                </a:ext>
              </a:extLst>
            </p:cNvPr>
            <p:cNvSpPr>
              <a:spLocks/>
            </p:cNvSpPr>
            <p:nvPr/>
          </p:nvSpPr>
          <p:spPr bwMode="auto">
            <a:xfrm rot="-1782558">
              <a:off x="6706469" y="3879969"/>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6" name="Google Shape;1647;p8">
              <a:extLst>
                <a:ext uri="{FF2B5EF4-FFF2-40B4-BE49-F238E27FC236}">
                  <a16:creationId xmlns:a16="http://schemas.microsoft.com/office/drawing/2014/main" id="{A9663850-89E3-40DA-9BA6-36DE17A1F400}"/>
                </a:ext>
              </a:extLst>
            </p:cNvPr>
            <p:cNvSpPr>
              <a:spLocks/>
            </p:cNvSpPr>
            <p:nvPr/>
          </p:nvSpPr>
          <p:spPr bwMode="auto">
            <a:xfrm rot="-1782558">
              <a:off x="6700900" y="3869527"/>
              <a:ext cx="48270" cy="2785"/>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7" name="Google Shape;1648;p8">
              <a:extLst>
                <a:ext uri="{FF2B5EF4-FFF2-40B4-BE49-F238E27FC236}">
                  <a16:creationId xmlns:a16="http://schemas.microsoft.com/office/drawing/2014/main" id="{CB734DCA-8033-4EFA-BB16-8372D308C98F}"/>
                </a:ext>
              </a:extLst>
            </p:cNvPr>
            <p:cNvSpPr>
              <a:spLocks/>
            </p:cNvSpPr>
            <p:nvPr/>
          </p:nvSpPr>
          <p:spPr bwMode="auto">
            <a:xfrm rot="-1782558">
              <a:off x="6694402" y="3859086"/>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8" name="Google Shape;1649;p8">
              <a:extLst>
                <a:ext uri="{FF2B5EF4-FFF2-40B4-BE49-F238E27FC236}">
                  <a16:creationId xmlns:a16="http://schemas.microsoft.com/office/drawing/2014/main" id="{5FA17CF1-737D-46C2-A002-6CCC1FA3CDB9}"/>
                </a:ext>
              </a:extLst>
            </p:cNvPr>
            <p:cNvSpPr>
              <a:spLocks/>
            </p:cNvSpPr>
            <p:nvPr/>
          </p:nvSpPr>
          <p:spPr bwMode="auto">
            <a:xfrm rot="-1782558">
              <a:off x="6686976" y="3845859"/>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9" name="Google Shape;1650;p8">
              <a:extLst>
                <a:ext uri="{FF2B5EF4-FFF2-40B4-BE49-F238E27FC236}">
                  <a16:creationId xmlns:a16="http://schemas.microsoft.com/office/drawing/2014/main" id="{BDD2E625-1DD9-4083-80CC-8647C6875963}"/>
                </a:ext>
              </a:extLst>
            </p:cNvPr>
            <p:cNvSpPr>
              <a:spLocks/>
            </p:cNvSpPr>
            <p:nvPr/>
          </p:nvSpPr>
          <p:spPr bwMode="auto">
            <a:xfrm rot="-1782558">
              <a:off x="6655415" y="3790168"/>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40" name="Google Shape;1651;p8">
              <a:extLst>
                <a:ext uri="{FF2B5EF4-FFF2-40B4-BE49-F238E27FC236}">
                  <a16:creationId xmlns:a16="http://schemas.microsoft.com/office/drawing/2014/main" id="{54A6E262-5A37-4CB0-B8F8-CD1739BF1592}"/>
                </a:ext>
              </a:extLst>
            </p:cNvPr>
            <p:cNvSpPr>
              <a:spLocks/>
            </p:cNvSpPr>
            <p:nvPr/>
          </p:nvSpPr>
          <p:spPr bwMode="auto">
            <a:xfrm rot="-1782558">
              <a:off x="6661912" y="3801307"/>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41" name="Google Shape;1652;p8">
              <a:extLst>
                <a:ext uri="{FF2B5EF4-FFF2-40B4-BE49-F238E27FC236}">
                  <a16:creationId xmlns:a16="http://schemas.microsoft.com/office/drawing/2014/main" id="{588C24C5-A0C7-4309-9A6C-D5F4AA81FFB8}"/>
                </a:ext>
              </a:extLst>
            </p:cNvPr>
            <p:cNvSpPr>
              <a:spLocks/>
            </p:cNvSpPr>
            <p:nvPr/>
          </p:nvSpPr>
          <p:spPr bwMode="auto">
            <a:xfrm rot="-1782558">
              <a:off x="6669339" y="3813837"/>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42" name="Google Shape;1653;p8">
              <a:extLst>
                <a:ext uri="{FF2B5EF4-FFF2-40B4-BE49-F238E27FC236}">
                  <a16:creationId xmlns:a16="http://schemas.microsoft.com/office/drawing/2014/main" id="{E2E82253-7EB9-4E1C-A1F0-E4A77D9D7322}"/>
                </a:ext>
              </a:extLst>
            </p:cNvPr>
            <p:cNvSpPr>
              <a:spLocks/>
            </p:cNvSpPr>
            <p:nvPr/>
          </p:nvSpPr>
          <p:spPr bwMode="auto">
            <a:xfrm rot="-1782558">
              <a:off x="6674908" y="3824975"/>
              <a:ext cx="48270" cy="2785"/>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43" name="Google Shape;1654;p8">
              <a:extLst>
                <a:ext uri="{FF2B5EF4-FFF2-40B4-BE49-F238E27FC236}">
                  <a16:creationId xmlns:a16="http://schemas.microsoft.com/office/drawing/2014/main" id="{504FFC4B-017A-4541-8C7C-BFFA9FD84B7B}"/>
                </a:ext>
              </a:extLst>
            </p:cNvPr>
            <p:cNvSpPr>
              <a:spLocks/>
            </p:cNvSpPr>
            <p:nvPr/>
          </p:nvSpPr>
          <p:spPr bwMode="auto">
            <a:xfrm rot="-1782558">
              <a:off x="6602503" y="3786688"/>
              <a:ext cx="96540" cy="5569"/>
            </a:xfrm>
            <a:custGeom>
              <a:avLst/>
              <a:gdLst>
                <a:gd name="T0" fmla="*/ -227 w 96678"/>
                <a:gd name="T1" fmla="*/ -10 h 6000"/>
                <a:gd name="T2" fmla="*/ 96452 w 96678"/>
                <a:gd name="T3" fmla="*/ -10 h 6000"/>
                <a:gd name="T4" fmla="*/ 96452 w 96678"/>
                <a:gd name="T5" fmla="*/ 5991 h 6000"/>
                <a:gd name="T6" fmla="*/ -227 w 96678"/>
                <a:gd name="T7" fmla="*/ 5991 h 6000"/>
                <a:gd name="T8" fmla="*/ -227 w 96678"/>
                <a:gd name="T9" fmla="*/ -10 h 6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678" h="6000" extrusionOk="0">
                  <a:moveTo>
                    <a:pt x="-227" y="-10"/>
                  </a:moveTo>
                  <a:lnTo>
                    <a:pt x="96452" y="-10"/>
                  </a:lnTo>
                  <a:lnTo>
                    <a:pt x="96452" y="5991"/>
                  </a:lnTo>
                  <a:lnTo>
                    <a:pt x="-227" y="5991"/>
                  </a:lnTo>
                  <a:lnTo>
                    <a:pt x="-227" y="-10"/>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44" name="Google Shape;1655;p8">
              <a:extLst>
                <a:ext uri="{FF2B5EF4-FFF2-40B4-BE49-F238E27FC236}">
                  <a16:creationId xmlns:a16="http://schemas.microsoft.com/office/drawing/2014/main" id="{830150A6-BB58-428E-AFA3-7405B64E63EF}"/>
                </a:ext>
              </a:extLst>
            </p:cNvPr>
            <p:cNvSpPr>
              <a:spLocks/>
            </p:cNvSpPr>
            <p:nvPr/>
          </p:nvSpPr>
          <p:spPr bwMode="auto">
            <a:xfrm rot="-1782558">
              <a:off x="6595077" y="3724732"/>
              <a:ext cx="69621" cy="3481"/>
            </a:xfrm>
            <a:custGeom>
              <a:avLst/>
              <a:gdLst>
                <a:gd name="T0" fmla="*/ -227 w 69532"/>
                <a:gd name="T1" fmla="*/ -9 h 3048"/>
                <a:gd name="T2" fmla="*/ 69306 w 69532"/>
                <a:gd name="T3" fmla="*/ -9 h 3048"/>
                <a:gd name="T4" fmla="*/ 69306 w 69532"/>
                <a:gd name="T5" fmla="*/ 3039 h 3048"/>
                <a:gd name="T6" fmla="*/ -227 w 69532"/>
                <a:gd name="T7" fmla="*/ 3039 h 3048"/>
                <a:gd name="T8" fmla="*/ -227 w 69532"/>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532" h="3048" extrusionOk="0">
                  <a:moveTo>
                    <a:pt x="-227" y="-9"/>
                  </a:moveTo>
                  <a:lnTo>
                    <a:pt x="69306" y="-9"/>
                  </a:lnTo>
                  <a:lnTo>
                    <a:pt x="69306"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45" name="Google Shape;1656;p8">
              <a:extLst>
                <a:ext uri="{FF2B5EF4-FFF2-40B4-BE49-F238E27FC236}">
                  <a16:creationId xmlns:a16="http://schemas.microsoft.com/office/drawing/2014/main" id="{D2EBA94F-7981-4394-BA9C-F7A65E63FCC4}"/>
                </a:ext>
              </a:extLst>
            </p:cNvPr>
            <p:cNvSpPr>
              <a:spLocks/>
            </p:cNvSpPr>
            <p:nvPr/>
          </p:nvSpPr>
          <p:spPr bwMode="auto">
            <a:xfrm rot="-1782558">
              <a:off x="6640562" y="3764412"/>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46" name="Google Shape;1657;p8">
              <a:extLst>
                <a:ext uri="{FF2B5EF4-FFF2-40B4-BE49-F238E27FC236}">
                  <a16:creationId xmlns:a16="http://schemas.microsoft.com/office/drawing/2014/main" id="{BFAADAB3-D8AF-4FE1-843A-49DEFFF5CEA8}"/>
                </a:ext>
              </a:extLst>
            </p:cNvPr>
            <p:cNvSpPr>
              <a:spLocks/>
            </p:cNvSpPr>
            <p:nvPr/>
          </p:nvSpPr>
          <p:spPr bwMode="auto">
            <a:xfrm rot="-1782558">
              <a:off x="6634993" y="3753970"/>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47" name="Google Shape;1658;p8">
              <a:extLst>
                <a:ext uri="{FF2B5EF4-FFF2-40B4-BE49-F238E27FC236}">
                  <a16:creationId xmlns:a16="http://schemas.microsoft.com/office/drawing/2014/main" id="{98A2D0D2-0CC1-4727-892F-AAFED7EF1E60}"/>
                </a:ext>
              </a:extLst>
            </p:cNvPr>
            <p:cNvSpPr>
              <a:spLocks/>
            </p:cNvSpPr>
            <p:nvPr/>
          </p:nvSpPr>
          <p:spPr bwMode="auto">
            <a:xfrm rot="-1782558">
              <a:off x="6628495" y="3743528"/>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48" name="Google Shape;1659;p8">
              <a:extLst>
                <a:ext uri="{FF2B5EF4-FFF2-40B4-BE49-F238E27FC236}">
                  <a16:creationId xmlns:a16="http://schemas.microsoft.com/office/drawing/2014/main" id="{99719E59-36ED-4454-BB0B-148B6AF1C7B0}"/>
                </a:ext>
              </a:extLst>
            </p:cNvPr>
            <p:cNvSpPr>
              <a:spLocks/>
            </p:cNvSpPr>
            <p:nvPr/>
          </p:nvSpPr>
          <p:spPr bwMode="auto">
            <a:xfrm rot="-1782558">
              <a:off x="6622925" y="3732390"/>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49" name="Google Shape;1660;p8">
              <a:extLst>
                <a:ext uri="{FF2B5EF4-FFF2-40B4-BE49-F238E27FC236}">
                  <a16:creationId xmlns:a16="http://schemas.microsoft.com/office/drawing/2014/main" id="{9F3065D0-9887-4366-BEC9-726CD42D7FB4}"/>
                </a:ext>
              </a:extLst>
            </p:cNvPr>
            <p:cNvSpPr>
              <a:spLocks/>
            </p:cNvSpPr>
            <p:nvPr/>
          </p:nvSpPr>
          <p:spPr bwMode="auto">
            <a:xfrm rot="-1782558">
              <a:off x="6589507" y="3675307"/>
              <a:ext cx="48270" cy="2785"/>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50" name="Google Shape;1661;p8">
              <a:extLst>
                <a:ext uri="{FF2B5EF4-FFF2-40B4-BE49-F238E27FC236}">
                  <a16:creationId xmlns:a16="http://schemas.microsoft.com/office/drawing/2014/main" id="{0338066E-7518-4360-B5C5-63DE359247DF}"/>
                </a:ext>
              </a:extLst>
            </p:cNvPr>
            <p:cNvSpPr>
              <a:spLocks/>
            </p:cNvSpPr>
            <p:nvPr/>
          </p:nvSpPr>
          <p:spPr bwMode="auto">
            <a:xfrm rot="-1782558">
              <a:off x="6596005" y="3685749"/>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51" name="Google Shape;1662;p8">
              <a:extLst>
                <a:ext uri="{FF2B5EF4-FFF2-40B4-BE49-F238E27FC236}">
                  <a16:creationId xmlns:a16="http://schemas.microsoft.com/office/drawing/2014/main" id="{EBBD7222-A667-41C4-AC28-BFCB872474A0}"/>
                </a:ext>
              </a:extLst>
            </p:cNvPr>
            <p:cNvSpPr>
              <a:spLocks/>
            </p:cNvSpPr>
            <p:nvPr/>
          </p:nvSpPr>
          <p:spPr bwMode="auto">
            <a:xfrm rot="-1782558">
              <a:off x="6603432" y="3698976"/>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52" name="Google Shape;1663;p8">
              <a:extLst>
                <a:ext uri="{FF2B5EF4-FFF2-40B4-BE49-F238E27FC236}">
                  <a16:creationId xmlns:a16="http://schemas.microsoft.com/office/drawing/2014/main" id="{3C2CDC92-931C-4FFE-8A8C-19B499F7539A}"/>
                </a:ext>
              </a:extLst>
            </p:cNvPr>
            <p:cNvSpPr>
              <a:spLocks/>
            </p:cNvSpPr>
            <p:nvPr/>
          </p:nvSpPr>
          <p:spPr bwMode="auto">
            <a:xfrm rot="-1782558">
              <a:off x="6609001" y="3709417"/>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53" name="Google Shape;1664;p8">
              <a:extLst>
                <a:ext uri="{FF2B5EF4-FFF2-40B4-BE49-F238E27FC236}">
                  <a16:creationId xmlns:a16="http://schemas.microsoft.com/office/drawing/2014/main" id="{02FDB2D9-937B-4D03-8D0B-B191DB830D13}"/>
                </a:ext>
              </a:extLst>
            </p:cNvPr>
            <p:cNvSpPr>
              <a:spLocks/>
            </p:cNvSpPr>
            <p:nvPr/>
          </p:nvSpPr>
          <p:spPr bwMode="auto">
            <a:xfrm rot="-1782558">
              <a:off x="6536596" y="3671130"/>
              <a:ext cx="96540" cy="6265"/>
            </a:xfrm>
            <a:custGeom>
              <a:avLst/>
              <a:gdLst>
                <a:gd name="T0" fmla="*/ -227 w 96678"/>
                <a:gd name="T1" fmla="*/ -9 h 6000"/>
                <a:gd name="T2" fmla="*/ 96452 w 96678"/>
                <a:gd name="T3" fmla="*/ -9 h 6000"/>
                <a:gd name="T4" fmla="*/ 96452 w 96678"/>
                <a:gd name="T5" fmla="*/ 5991 h 6000"/>
                <a:gd name="T6" fmla="*/ -227 w 96678"/>
                <a:gd name="T7" fmla="*/ 5991 h 6000"/>
                <a:gd name="T8" fmla="*/ -227 w 96678"/>
                <a:gd name="T9" fmla="*/ -9 h 6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678" h="6000" extrusionOk="0">
                  <a:moveTo>
                    <a:pt x="-227" y="-9"/>
                  </a:moveTo>
                  <a:lnTo>
                    <a:pt x="96452" y="-9"/>
                  </a:lnTo>
                  <a:lnTo>
                    <a:pt x="96452" y="5991"/>
                  </a:lnTo>
                  <a:lnTo>
                    <a:pt x="-227" y="5991"/>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54" name="Google Shape;1665;p8">
              <a:extLst>
                <a:ext uri="{FF2B5EF4-FFF2-40B4-BE49-F238E27FC236}">
                  <a16:creationId xmlns:a16="http://schemas.microsoft.com/office/drawing/2014/main" id="{8558C9AD-A2B2-4465-863E-300B64485D8E}"/>
                </a:ext>
              </a:extLst>
            </p:cNvPr>
            <p:cNvSpPr>
              <a:spLocks/>
            </p:cNvSpPr>
            <p:nvPr/>
          </p:nvSpPr>
          <p:spPr bwMode="auto">
            <a:xfrm rot="-1782558">
              <a:off x="6531026" y="3611959"/>
              <a:ext cx="69620" cy="2785"/>
            </a:xfrm>
            <a:custGeom>
              <a:avLst/>
              <a:gdLst>
                <a:gd name="T0" fmla="*/ -227 w 69532"/>
                <a:gd name="T1" fmla="*/ -9 h 3048"/>
                <a:gd name="T2" fmla="*/ 69306 w 69532"/>
                <a:gd name="T3" fmla="*/ -9 h 3048"/>
                <a:gd name="T4" fmla="*/ 69306 w 69532"/>
                <a:gd name="T5" fmla="*/ 3039 h 3048"/>
                <a:gd name="T6" fmla="*/ -227 w 69532"/>
                <a:gd name="T7" fmla="*/ 3039 h 3048"/>
                <a:gd name="T8" fmla="*/ -227 w 69532"/>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532" h="3048" extrusionOk="0">
                  <a:moveTo>
                    <a:pt x="-227" y="-9"/>
                  </a:moveTo>
                  <a:lnTo>
                    <a:pt x="69306" y="-9"/>
                  </a:lnTo>
                  <a:lnTo>
                    <a:pt x="69306"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55" name="Google Shape;1666;p8">
              <a:extLst>
                <a:ext uri="{FF2B5EF4-FFF2-40B4-BE49-F238E27FC236}">
                  <a16:creationId xmlns:a16="http://schemas.microsoft.com/office/drawing/2014/main" id="{E82EA00D-2BAF-4D1D-8DBE-07465A07E8E7}"/>
                </a:ext>
              </a:extLst>
            </p:cNvPr>
            <p:cNvSpPr>
              <a:spLocks/>
            </p:cNvSpPr>
            <p:nvPr/>
          </p:nvSpPr>
          <p:spPr bwMode="auto">
            <a:xfrm rot="-1782558">
              <a:off x="6576511" y="3651639"/>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56" name="Google Shape;1667;p8">
              <a:extLst>
                <a:ext uri="{FF2B5EF4-FFF2-40B4-BE49-F238E27FC236}">
                  <a16:creationId xmlns:a16="http://schemas.microsoft.com/office/drawing/2014/main" id="{264589ED-FA87-4BB8-AD71-8968373D98ED}"/>
                </a:ext>
              </a:extLst>
            </p:cNvPr>
            <p:cNvSpPr>
              <a:spLocks/>
            </p:cNvSpPr>
            <p:nvPr/>
          </p:nvSpPr>
          <p:spPr bwMode="auto">
            <a:xfrm rot="-1782558">
              <a:off x="6569085" y="3638412"/>
              <a:ext cx="48270" cy="2785"/>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57" name="Google Shape;1668;p8">
              <a:extLst>
                <a:ext uri="{FF2B5EF4-FFF2-40B4-BE49-F238E27FC236}">
                  <a16:creationId xmlns:a16="http://schemas.microsoft.com/office/drawing/2014/main" id="{BFC5AFCC-A192-4BAC-97E5-B96996A5992F}"/>
                </a:ext>
              </a:extLst>
            </p:cNvPr>
            <p:cNvSpPr>
              <a:spLocks/>
            </p:cNvSpPr>
            <p:nvPr/>
          </p:nvSpPr>
          <p:spPr bwMode="auto">
            <a:xfrm rot="-1782558">
              <a:off x="6562588" y="3627970"/>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58" name="Google Shape;1669;p8">
              <a:extLst>
                <a:ext uri="{FF2B5EF4-FFF2-40B4-BE49-F238E27FC236}">
                  <a16:creationId xmlns:a16="http://schemas.microsoft.com/office/drawing/2014/main" id="{65438251-41EB-49C7-AE9D-FCE00DE29ACA}"/>
                </a:ext>
              </a:extLst>
            </p:cNvPr>
            <p:cNvSpPr>
              <a:spLocks/>
            </p:cNvSpPr>
            <p:nvPr/>
          </p:nvSpPr>
          <p:spPr bwMode="auto">
            <a:xfrm rot="-1782558">
              <a:off x="6557018" y="3617528"/>
              <a:ext cx="48270" cy="2785"/>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59" name="Google Shape;1670;p8">
              <a:extLst>
                <a:ext uri="{FF2B5EF4-FFF2-40B4-BE49-F238E27FC236}">
                  <a16:creationId xmlns:a16="http://schemas.microsoft.com/office/drawing/2014/main" id="{3A2C688F-55FA-4824-AF50-D40A9B87DD1E}"/>
                </a:ext>
              </a:extLst>
            </p:cNvPr>
            <p:cNvSpPr>
              <a:spLocks/>
            </p:cNvSpPr>
            <p:nvPr/>
          </p:nvSpPr>
          <p:spPr bwMode="auto">
            <a:xfrm rot="-1782558">
              <a:off x="6523600" y="3559750"/>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60" name="Google Shape;1671;p8">
              <a:extLst>
                <a:ext uri="{FF2B5EF4-FFF2-40B4-BE49-F238E27FC236}">
                  <a16:creationId xmlns:a16="http://schemas.microsoft.com/office/drawing/2014/main" id="{9B927D6A-D2ED-48B5-B023-1D113D7E5B6E}"/>
                </a:ext>
              </a:extLst>
            </p:cNvPr>
            <p:cNvSpPr>
              <a:spLocks/>
            </p:cNvSpPr>
            <p:nvPr/>
          </p:nvSpPr>
          <p:spPr bwMode="auto">
            <a:xfrm rot="-1782558">
              <a:off x="6531026" y="3572280"/>
              <a:ext cx="48270" cy="3480"/>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61" name="Google Shape;1672;p8">
              <a:extLst>
                <a:ext uri="{FF2B5EF4-FFF2-40B4-BE49-F238E27FC236}">
                  <a16:creationId xmlns:a16="http://schemas.microsoft.com/office/drawing/2014/main" id="{16581D06-4F17-402C-90B7-139A770E93C4}"/>
                </a:ext>
              </a:extLst>
            </p:cNvPr>
            <p:cNvSpPr>
              <a:spLocks/>
            </p:cNvSpPr>
            <p:nvPr/>
          </p:nvSpPr>
          <p:spPr bwMode="auto">
            <a:xfrm rot="-1782558">
              <a:off x="6537524" y="3583418"/>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62" name="Google Shape;1673;p8">
              <a:extLst>
                <a:ext uri="{FF2B5EF4-FFF2-40B4-BE49-F238E27FC236}">
                  <a16:creationId xmlns:a16="http://schemas.microsoft.com/office/drawing/2014/main" id="{B6850E42-BFFC-415B-9B53-B611260566D7}"/>
                </a:ext>
              </a:extLst>
            </p:cNvPr>
            <p:cNvSpPr>
              <a:spLocks/>
            </p:cNvSpPr>
            <p:nvPr/>
          </p:nvSpPr>
          <p:spPr bwMode="auto">
            <a:xfrm rot="-1782558">
              <a:off x="6543094" y="3593860"/>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63" name="Google Shape;1674;p8">
              <a:extLst>
                <a:ext uri="{FF2B5EF4-FFF2-40B4-BE49-F238E27FC236}">
                  <a16:creationId xmlns:a16="http://schemas.microsoft.com/office/drawing/2014/main" id="{EF4FC1B1-3CF4-4993-ADB9-DC3151811F78}"/>
                </a:ext>
              </a:extLst>
            </p:cNvPr>
            <p:cNvSpPr>
              <a:spLocks/>
            </p:cNvSpPr>
            <p:nvPr/>
          </p:nvSpPr>
          <p:spPr bwMode="auto">
            <a:xfrm rot="-1782558">
              <a:off x="6471617" y="3558357"/>
              <a:ext cx="96540" cy="5569"/>
            </a:xfrm>
            <a:custGeom>
              <a:avLst/>
              <a:gdLst>
                <a:gd name="T0" fmla="*/ -227 w 96678"/>
                <a:gd name="T1" fmla="*/ -9 h 6000"/>
                <a:gd name="T2" fmla="*/ 96452 w 96678"/>
                <a:gd name="T3" fmla="*/ -9 h 6000"/>
                <a:gd name="T4" fmla="*/ 96452 w 96678"/>
                <a:gd name="T5" fmla="*/ 5991 h 6000"/>
                <a:gd name="T6" fmla="*/ -227 w 96678"/>
                <a:gd name="T7" fmla="*/ 5991 h 6000"/>
                <a:gd name="T8" fmla="*/ -227 w 96678"/>
                <a:gd name="T9" fmla="*/ -9 h 6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678" h="6000" extrusionOk="0">
                  <a:moveTo>
                    <a:pt x="-227" y="-9"/>
                  </a:moveTo>
                  <a:lnTo>
                    <a:pt x="96452" y="-9"/>
                  </a:lnTo>
                  <a:lnTo>
                    <a:pt x="96452" y="5991"/>
                  </a:lnTo>
                  <a:lnTo>
                    <a:pt x="-227" y="5991"/>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64" name="Google Shape;1675;p8">
              <a:extLst>
                <a:ext uri="{FF2B5EF4-FFF2-40B4-BE49-F238E27FC236}">
                  <a16:creationId xmlns:a16="http://schemas.microsoft.com/office/drawing/2014/main" id="{52A269F5-68AA-477D-93B4-C6E48BF2E5EC}"/>
                </a:ext>
              </a:extLst>
            </p:cNvPr>
            <p:cNvSpPr>
              <a:spLocks/>
            </p:cNvSpPr>
            <p:nvPr/>
          </p:nvSpPr>
          <p:spPr bwMode="auto">
            <a:xfrm rot="-1782558">
              <a:off x="6465119" y="3496402"/>
              <a:ext cx="69621" cy="3481"/>
            </a:xfrm>
            <a:custGeom>
              <a:avLst/>
              <a:gdLst>
                <a:gd name="T0" fmla="*/ -227 w 69532"/>
                <a:gd name="T1" fmla="*/ -9 h 3048"/>
                <a:gd name="T2" fmla="*/ 69306 w 69532"/>
                <a:gd name="T3" fmla="*/ -9 h 3048"/>
                <a:gd name="T4" fmla="*/ 69306 w 69532"/>
                <a:gd name="T5" fmla="*/ 3039 h 3048"/>
                <a:gd name="T6" fmla="*/ -227 w 69532"/>
                <a:gd name="T7" fmla="*/ 3039 h 3048"/>
                <a:gd name="T8" fmla="*/ -227 w 69532"/>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532" h="3048" extrusionOk="0">
                  <a:moveTo>
                    <a:pt x="-227" y="-9"/>
                  </a:moveTo>
                  <a:lnTo>
                    <a:pt x="69306" y="-9"/>
                  </a:lnTo>
                  <a:lnTo>
                    <a:pt x="69306"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65" name="Google Shape;1676;p8">
              <a:extLst>
                <a:ext uri="{FF2B5EF4-FFF2-40B4-BE49-F238E27FC236}">
                  <a16:creationId xmlns:a16="http://schemas.microsoft.com/office/drawing/2014/main" id="{6BACF4F7-A772-4583-BAC4-38C97ECA1338}"/>
                </a:ext>
              </a:extLst>
            </p:cNvPr>
            <p:cNvSpPr>
              <a:spLocks/>
            </p:cNvSpPr>
            <p:nvPr/>
          </p:nvSpPr>
          <p:spPr bwMode="auto">
            <a:xfrm rot="-1782558">
              <a:off x="6510604" y="3536081"/>
              <a:ext cx="48270" cy="2785"/>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66" name="Google Shape;1677;p8">
              <a:extLst>
                <a:ext uri="{FF2B5EF4-FFF2-40B4-BE49-F238E27FC236}">
                  <a16:creationId xmlns:a16="http://schemas.microsoft.com/office/drawing/2014/main" id="{490157E0-2460-4122-858A-064F70731A4C}"/>
                </a:ext>
              </a:extLst>
            </p:cNvPr>
            <p:cNvSpPr>
              <a:spLocks/>
            </p:cNvSpPr>
            <p:nvPr/>
          </p:nvSpPr>
          <p:spPr bwMode="auto">
            <a:xfrm rot="-1782558">
              <a:off x="6504106" y="3525639"/>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67" name="Google Shape;1678;p8">
              <a:extLst>
                <a:ext uri="{FF2B5EF4-FFF2-40B4-BE49-F238E27FC236}">
                  <a16:creationId xmlns:a16="http://schemas.microsoft.com/office/drawing/2014/main" id="{FD6F3C8E-BD41-45BD-9603-FA8DFA09F1F8}"/>
                </a:ext>
              </a:extLst>
            </p:cNvPr>
            <p:cNvSpPr>
              <a:spLocks/>
            </p:cNvSpPr>
            <p:nvPr/>
          </p:nvSpPr>
          <p:spPr bwMode="auto">
            <a:xfrm rot="-1782558">
              <a:off x="6496680" y="3512413"/>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68" name="Google Shape;1679;p8">
              <a:extLst>
                <a:ext uri="{FF2B5EF4-FFF2-40B4-BE49-F238E27FC236}">
                  <a16:creationId xmlns:a16="http://schemas.microsoft.com/office/drawing/2014/main" id="{47FFECB5-D99D-4437-ACEB-4A3ACDC37AF7}"/>
                </a:ext>
              </a:extLst>
            </p:cNvPr>
            <p:cNvSpPr>
              <a:spLocks/>
            </p:cNvSpPr>
            <p:nvPr/>
          </p:nvSpPr>
          <p:spPr bwMode="auto">
            <a:xfrm rot="-1782558">
              <a:off x="6491110" y="3501971"/>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69" name="Google Shape;1680;p8">
              <a:extLst>
                <a:ext uri="{FF2B5EF4-FFF2-40B4-BE49-F238E27FC236}">
                  <a16:creationId xmlns:a16="http://schemas.microsoft.com/office/drawing/2014/main" id="{65450244-76B5-4942-9999-E6EAA82F7414}"/>
                </a:ext>
              </a:extLst>
            </p:cNvPr>
            <p:cNvSpPr>
              <a:spLocks/>
            </p:cNvSpPr>
            <p:nvPr/>
          </p:nvSpPr>
          <p:spPr bwMode="auto">
            <a:xfrm rot="-1782558">
              <a:off x="6459549" y="3446977"/>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70" name="Google Shape;1681;p8">
              <a:extLst>
                <a:ext uri="{FF2B5EF4-FFF2-40B4-BE49-F238E27FC236}">
                  <a16:creationId xmlns:a16="http://schemas.microsoft.com/office/drawing/2014/main" id="{2880E0EC-50E1-40C1-8F98-74A22FD3EDBC}"/>
                </a:ext>
              </a:extLst>
            </p:cNvPr>
            <p:cNvSpPr>
              <a:spLocks/>
            </p:cNvSpPr>
            <p:nvPr/>
          </p:nvSpPr>
          <p:spPr bwMode="auto">
            <a:xfrm rot="-1782558">
              <a:off x="6465119" y="3457418"/>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71" name="Google Shape;1682;p8">
              <a:extLst>
                <a:ext uri="{FF2B5EF4-FFF2-40B4-BE49-F238E27FC236}">
                  <a16:creationId xmlns:a16="http://schemas.microsoft.com/office/drawing/2014/main" id="{B1D176D8-4198-4584-8717-2DA4200C394F}"/>
                </a:ext>
              </a:extLst>
            </p:cNvPr>
            <p:cNvSpPr>
              <a:spLocks/>
            </p:cNvSpPr>
            <p:nvPr/>
          </p:nvSpPr>
          <p:spPr bwMode="auto">
            <a:xfrm rot="-1782558">
              <a:off x="6471617" y="3467861"/>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72" name="Google Shape;1683;p8">
              <a:extLst>
                <a:ext uri="{FF2B5EF4-FFF2-40B4-BE49-F238E27FC236}">
                  <a16:creationId xmlns:a16="http://schemas.microsoft.com/office/drawing/2014/main" id="{1C59D18F-A313-4FAB-8109-508BE635A001}"/>
                </a:ext>
              </a:extLst>
            </p:cNvPr>
            <p:cNvSpPr>
              <a:spLocks/>
            </p:cNvSpPr>
            <p:nvPr/>
          </p:nvSpPr>
          <p:spPr bwMode="auto">
            <a:xfrm rot="-1782558">
              <a:off x="6477187" y="3478302"/>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73" name="Google Shape;1684;p8">
              <a:extLst>
                <a:ext uri="{FF2B5EF4-FFF2-40B4-BE49-F238E27FC236}">
                  <a16:creationId xmlns:a16="http://schemas.microsoft.com/office/drawing/2014/main" id="{5ED97AFA-629F-41F7-A4B5-C96D34114BBE}"/>
                </a:ext>
              </a:extLst>
            </p:cNvPr>
            <p:cNvSpPr>
              <a:spLocks/>
            </p:cNvSpPr>
            <p:nvPr/>
          </p:nvSpPr>
          <p:spPr bwMode="auto">
            <a:xfrm rot="-1782558">
              <a:off x="6407566" y="3445584"/>
              <a:ext cx="96540" cy="5569"/>
            </a:xfrm>
            <a:custGeom>
              <a:avLst/>
              <a:gdLst>
                <a:gd name="T0" fmla="*/ -227 w 96678"/>
                <a:gd name="T1" fmla="*/ -9 h 6000"/>
                <a:gd name="T2" fmla="*/ 96452 w 96678"/>
                <a:gd name="T3" fmla="*/ -9 h 6000"/>
                <a:gd name="T4" fmla="*/ 96452 w 96678"/>
                <a:gd name="T5" fmla="*/ 5991 h 6000"/>
                <a:gd name="T6" fmla="*/ -227 w 96678"/>
                <a:gd name="T7" fmla="*/ 5991 h 6000"/>
                <a:gd name="T8" fmla="*/ -227 w 96678"/>
                <a:gd name="T9" fmla="*/ -9 h 6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678" h="6000" extrusionOk="0">
                  <a:moveTo>
                    <a:pt x="-227" y="-9"/>
                  </a:moveTo>
                  <a:lnTo>
                    <a:pt x="96452" y="-9"/>
                  </a:lnTo>
                  <a:lnTo>
                    <a:pt x="96452" y="5991"/>
                  </a:lnTo>
                  <a:lnTo>
                    <a:pt x="-227" y="5991"/>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74" name="Google Shape;1685;p8">
              <a:extLst>
                <a:ext uri="{FF2B5EF4-FFF2-40B4-BE49-F238E27FC236}">
                  <a16:creationId xmlns:a16="http://schemas.microsoft.com/office/drawing/2014/main" id="{7F2EE369-FDC9-4F3F-96DE-64A1FB941B98}"/>
                </a:ext>
              </a:extLst>
            </p:cNvPr>
            <p:cNvSpPr>
              <a:spLocks/>
            </p:cNvSpPr>
            <p:nvPr/>
          </p:nvSpPr>
          <p:spPr bwMode="auto">
            <a:xfrm rot="-1782558">
              <a:off x="6401068" y="3383629"/>
              <a:ext cx="68692" cy="2785"/>
            </a:xfrm>
            <a:custGeom>
              <a:avLst/>
              <a:gdLst>
                <a:gd name="T0" fmla="*/ -227 w 69532"/>
                <a:gd name="T1" fmla="*/ -9 h 3048"/>
                <a:gd name="T2" fmla="*/ 69306 w 69532"/>
                <a:gd name="T3" fmla="*/ -9 h 3048"/>
                <a:gd name="T4" fmla="*/ 69306 w 69532"/>
                <a:gd name="T5" fmla="*/ 3039 h 3048"/>
                <a:gd name="T6" fmla="*/ -227 w 69532"/>
                <a:gd name="T7" fmla="*/ 3039 h 3048"/>
                <a:gd name="T8" fmla="*/ -227 w 69532"/>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532" h="3048" extrusionOk="0">
                  <a:moveTo>
                    <a:pt x="-227" y="-9"/>
                  </a:moveTo>
                  <a:lnTo>
                    <a:pt x="69306" y="-9"/>
                  </a:lnTo>
                  <a:lnTo>
                    <a:pt x="69306"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75" name="Google Shape;1686;p8">
              <a:extLst>
                <a:ext uri="{FF2B5EF4-FFF2-40B4-BE49-F238E27FC236}">
                  <a16:creationId xmlns:a16="http://schemas.microsoft.com/office/drawing/2014/main" id="{1D459C92-C9A8-4AA9-8D48-CB23B9699825}"/>
                </a:ext>
              </a:extLst>
            </p:cNvPr>
            <p:cNvSpPr>
              <a:spLocks/>
            </p:cNvSpPr>
            <p:nvPr/>
          </p:nvSpPr>
          <p:spPr bwMode="auto">
            <a:xfrm rot="-1782558">
              <a:off x="6445625" y="3423308"/>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76" name="Google Shape;1687;p8">
              <a:extLst>
                <a:ext uri="{FF2B5EF4-FFF2-40B4-BE49-F238E27FC236}">
                  <a16:creationId xmlns:a16="http://schemas.microsoft.com/office/drawing/2014/main" id="{46DA3A1A-44AE-456D-9441-88171B6666FE}"/>
                </a:ext>
              </a:extLst>
            </p:cNvPr>
            <p:cNvSpPr>
              <a:spLocks/>
            </p:cNvSpPr>
            <p:nvPr/>
          </p:nvSpPr>
          <p:spPr bwMode="auto">
            <a:xfrm rot="-1782558">
              <a:off x="6440056" y="3412170"/>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77" name="Google Shape;1688;p8">
              <a:extLst>
                <a:ext uri="{FF2B5EF4-FFF2-40B4-BE49-F238E27FC236}">
                  <a16:creationId xmlns:a16="http://schemas.microsoft.com/office/drawing/2014/main" id="{A45717DE-B68F-44A8-A629-1019F4BB43D7}"/>
                </a:ext>
              </a:extLst>
            </p:cNvPr>
            <p:cNvSpPr>
              <a:spLocks/>
            </p:cNvSpPr>
            <p:nvPr/>
          </p:nvSpPr>
          <p:spPr bwMode="auto">
            <a:xfrm rot="-1782558">
              <a:off x="6432630" y="3399640"/>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78" name="Google Shape;1689;p8">
              <a:extLst>
                <a:ext uri="{FF2B5EF4-FFF2-40B4-BE49-F238E27FC236}">
                  <a16:creationId xmlns:a16="http://schemas.microsoft.com/office/drawing/2014/main" id="{26E9AD33-E533-4498-BE96-969AA8DF6D52}"/>
                </a:ext>
              </a:extLst>
            </p:cNvPr>
            <p:cNvSpPr>
              <a:spLocks/>
            </p:cNvSpPr>
            <p:nvPr/>
          </p:nvSpPr>
          <p:spPr bwMode="auto">
            <a:xfrm rot="-1782558">
              <a:off x="6426132" y="3389198"/>
              <a:ext cx="48270" cy="2785"/>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79" name="Google Shape;1690;p8">
              <a:extLst>
                <a:ext uri="{FF2B5EF4-FFF2-40B4-BE49-F238E27FC236}">
                  <a16:creationId xmlns:a16="http://schemas.microsoft.com/office/drawing/2014/main" id="{EF120EB6-9AB0-4C83-9807-9AE18ADE1623}"/>
                </a:ext>
              </a:extLst>
            </p:cNvPr>
            <p:cNvSpPr>
              <a:spLocks/>
            </p:cNvSpPr>
            <p:nvPr/>
          </p:nvSpPr>
          <p:spPr bwMode="auto">
            <a:xfrm rot="-1782558">
              <a:off x="6395499" y="3333507"/>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80" name="Google Shape;1691;p8">
              <a:extLst>
                <a:ext uri="{FF2B5EF4-FFF2-40B4-BE49-F238E27FC236}">
                  <a16:creationId xmlns:a16="http://schemas.microsoft.com/office/drawing/2014/main" id="{44657B8A-0DC1-4784-80AD-F0EAA2C63696}"/>
                </a:ext>
              </a:extLst>
            </p:cNvPr>
            <p:cNvSpPr>
              <a:spLocks/>
            </p:cNvSpPr>
            <p:nvPr/>
          </p:nvSpPr>
          <p:spPr bwMode="auto">
            <a:xfrm rot="-1782558">
              <a:off x="6401068" y="3343949"/>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81" name="Google Shape;1692;p8">
              <a:extLst>
                <a:ext uri="{FF2B5EF4-FFF2-40B4-BE49-F238E27FC236}">
                  <a16:creationId xmlns:a16="http://schemas.microsoft.com/office/drawing/2014/main" id="{95CCF2B6-2DDA-43CD-A6E1-CB4BB30EB337}"/>
                </a:ext>
              </a:extLst>
            </p:cNvPr>
            <p:cNvSpPr>
              <a:spLocks/>
            </p:cNvSpPr>
            <p:nvPr/>
          </p:nvSpPr>
          <p:spPr bwMode="auto">
            <a:xfrm rot="-1782558">
              <a:off x="6406638" y="3354391"/>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82" name="Google Shape;1693;p8">
              <a:extLst>
                <a:ext uri="{FF2B5EF4-FFF2-40B4-BE49-F238E27FC236}">
                  <a16:creationId xmlns:a16="http://schemas.microsoft.com/office/drawing/2014/main" id="{697E9E12-1A96-4776-89A2-D56FBAAAB1BF}"/>
                </a:ext>
              </a:extLst>
            </p:cNvPr>
            <p:cNvSpPr>
              <a:spLocks/>
            </p:cNvSpPr>
            <p:nvPr/>
          </p:nvSpPr>
          <p:spPr bwMode="auto">
            <a:xfrm rot="-1782558">
              <a:off x="6414992" y="3367618"/>
              <a:ext cx="48270" cy="3480"/>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83" name="Google Shape;1694;p8">
              <a:extLst>
                <a:ext uri="{FF2B5EF4-FFF2-40B4-BE49-F238E27FC236}">
                  <a16:creationId xmlns:a16="http://schemas.microsoft.com/office/drawing/2014/main" id="{FE318906-3FF9-4D0B-92F1-D9E8B8698336}"/>
                </a:ext>
              </a:extLst>
            </p:cNvPr>
            <p:cNvSpPr>
              <a:spLocks/>
            </p:cNvSpPr>
            <p:nvPr/>
          </p:nvSpPr>
          <p:spPr bwMode="auto">
            <a:xfrm rot="-1782558">
              <a:off x="6341659" y="3330027"/>
              <a:ext cx="96540" cy="5569"/>
            </a:xfrm>
            <a:custGeom>
              <a:avLst/>
              <a:gdLst>
                <a:gd name="T0" fmla="*/ -227 w 96678"/>
                <a:gd name="T1" fmla="*/ -9 h 6000"/>
                <a:gd name="T2" fmla="*/ 96452 w 96678"/>
                <a:gd name="T3" fmla="*/ -9 h 6000"/>
                <a:gd name="T4" fmla="*/ 96452 w 96678"/>
                <a:gd name="T5" fmla="*/ 5991 h 6000"/>
                <a:gd name="T6" fmla="*/ -227 w 96678"/>
                <a:gd name="T7" fmla="*/ 5991 h 6000"/>
                <a:gd name="T8" fmla="*/ -227 w 96678"/>
                <a:gd name="T9" fmla="*/ -9 h 6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678" h="6000" extrusionOk="0">
                  <a:moveTo>
                    <a:pt x="-227" y="-9"/>
                  </a:moveTo>
                  <a:lnTo>
                    <a:pt x="96452" y="-9"/>
                  </a:lnTo>
                  <a:lnTo>
                    <a:pt x="96452" y="5991"/>
                  </a:lnTo>
                  <a:lnTo>
                    <a:pt x="-227" y="5991"/>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84" name="Google Shape;1695;p8">
              <a:extLst>
                <a:ext uri="{FF2B5EF4-FFF2-40B4-BE49-F238E27FC236}">
                  <a16:creationId xmlns:a16="http://schemas.microsoft.com/office/drawing/2014/main" id="{C141E480-A57F-4779-BC60-399CB691CDC8}"/>
                </a:ext>
              </a:extLst>
            </p:cNvPr>
            <p:cNvSpPr>
              <a:spLocks/>
            </p:cNvSpPr>
            <p:nvPr/>
          </p:nvSpPr>
          <p:spPr bwMode="auto">
            <a:xfrm rot="-1782558">
              <a:off x="6335161" y="3268071"/>
              <a:ext cx="68692" cy="2785"/>
            </a:xfrm>
            <a:custGeom>
              <a:avLst/>
              <a:gdLst>
                <a:gd name="T0" fmla="*/ -227 w 69532"/>
                <a:gd name="T1" fmla="*/ -9 h 3048"/>
                <a:gd name="T2" fmla="*/ 69306 w 69532"/>
                <a:gd name="T3" fmla="*/ -9 h 3048"/>
                <a:gd name="T4" fmla="*/ 69306 w 69532"/>
                <a:gd name="T5" fmla="*/ 3039 h 3048"/>
                <a:gd name="T6" fmla="*/ -227 w 69532"/>
                <a:gd name="T7" fmla="*/ 3039 h 3048"/>
                <a:gd name="T8" fmla="*/ -227 w 69532"/>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532" h="3048" extrusionOk="0">
                  <a:moveTo>
                    <a:pt x="-227" y="-9"/>
                  </a:moveTo>
                  <a:lnTo>
                    <a:pt x="69306" y="-9"/>
                  </a:lnTo>
                  <a:lnTo>
                    <a:pt x="69306"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85" name="Google Shape;1696;p8">
              <a:extLst>
                <a:ext uri="{FF2B5EF4-FFF2-40B4-BE49-F238E27FC236}">
                  <a16:creationId xmlns:a16="http://schemas.microsoft.com/office/drawing/2014/main" id="{B9A5BF79-ECB2-447E-A2E6-A62727A5BA28}"/>
                </a:ext>
              </a:extLst>
            </p:cNvPr>
            <p:cNvSpPr>
              <a:spLocks/>
            </p:cNvSpPr>
            <p:nvPr/>
          </p:nvSpPr>
          <p:spPr bwMode="auto">
            <a:xfrm rot="-1782558">
              <a:off x="6381574" y="3309839"/>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86" name="Google Shape;1697;p8">
              <a:extLst>
                <a:ext uri="{FF2B5EF4-FFF2-40B4-BE49-F238E27FC236}">
                  <a16:creationId xmlns:a16="http://schemas.microsoft.com/office/drawing/2014/main" id="{CA42F09F-BAE3-416F-AEED-4A8112F58031}"/>
                </a:ext>
              </a:extLst>
            </p:cNvPr>
            <p:cNvSpPr>
              <a:spLocks/>
            </p:cNvSpPr>
            <p:nvPr/>
          </p:nvSpPr>
          <p:spPr bwMode="auto">
            <a:xfrm rot="-1782558">
              <a:off x="6374148" y="3297309"/>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87" name="Google Shape;1698;p8">
              <a:extLst>
                <a:ext uri="{FF2B5EF4-FFF2-40B4-BE49-F238E27FC236}">
                  <a16:creationId xmlns:a16="http://schemas.microsoft.com/office/drawing/2014/main" id="{4BC1E621-936D-43BB-9BB9-44D604B4F5FC}"/>
                </a:ext>
              </a:extLst>
            </p:cNvPr>
            <p:cNvSpPr>
              <a:spLocks/>
            </p:cNvSpPr>
            <p:nvPr/>
          </p:nvSpPr>
          <p:spPr bwMode="auto">
            <a:xfrm rot="-1782558">
              <a:off x="6368579" y="3286170"/>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88" name="Google Shape;1699;p8">
              <a:extLst>
                <a:ext uri="{FF2B5EF4-FFF2-40B4-BE49-F238E27FC236}">
                  <a16:creationId xmlns:a16="http://schemas.microsoft.com/office/drawing/2014/main" id="{78A4BF0B-5D24-40FF-9917-15FCB6B7E705}"/>
                </a:ext>
              </a:extLst>
            </p:cNvPr>
            <p:cNvSpPr>
              <a:spLocks/>
            </p:cNvSpPr>
            <p:nvPr/>
          </p:nvSpPr>
          <p:spPr bwMode="auto">
            <a:xfrm rot="-1782558">
              <a:off x="6362081" y="3275729"/>
              <a:ext cx="48270" cy="3480"/>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89" name="Google Shape;1700;p8">
              <a:extLst>
                <a:ext uri="{FF2B5EF4-FFF2-40B4-BE49-F238E27FC236}">
                  <a16:creationId xmlns:a16="http://schemas.microsoft.com/office/drawing/2014/main" id="{1E05355A-3C27-4485-A930-71B7E46947BF}"/>
                </a:ext>
              </a:extLst>
            </p:cNvPr>
            <p:cNvSpPr>
              <a:spLocks/>
            </p:cNvSpPr>
            <p:nvPr/>
          </p:nvSpPr>
          <p:spPr bwMode="auto">
            <a:xfrm rot="-1782558">
              <a:off x="6328663" y="3217950"/>
              <a:ext cx="49198"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90" name="Google Shape;1701;p8">
              <a:extLst>
                <a:ext uri="{FF2B5EF4-FFF2-40B4-BE49-F238E27FC236}">
                  <a16:creationId xmlns:a16="http://schemas.microsoft.com/office/drawing/2014/main" id="{FDDBD34A-C325-41C2-AA5B-DAF19ED93EB4}"/>
                </a:ext>
              </a:extLst>
            </p:cNvPr>
            <p:cNvSpPr>
              <a:spLocks/>
            </p:cNvSpPr>
            <p:nvPr/>
          </p:nvSpPr>
          <p:spPr bwMode="auto">
            <a:xfrm rot="-1782558">
              <a:off x="6337017" y="3231176"/>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91" name="Google Shape;1702;p8">
              <a:extLst>
                <a:ext uri="{FF2B5EF4-FFF2-40B4-BE49-F238E27FC236}">
                  <a16:creationId xmlns:a16="http://schemas.microsoft.com/office/drawing/2014/main" id="{BE85DE5F-12F1-4230-AF9B-88AE4CB60497}"/>
                </a:ext>
              </a:extLst>
            </p:cNvPr>
            <p:cNvSpPr>
              <a:spLocks/>
            </p:cNvSpPr>
            <p:nvPr/>
          </p:nvSpPr>
          <p:spPr bwMode="auto">
            <a:xfrm rot="-1782558">
              <a:off x="6342587" y="3241618"/>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92" name="Google Shape;1703;p8">
              <a:extLst>
                <a:ext uri="{FF2B5EF4-FFF2-40B4-BE49-F238E27FC236}">
                  <a16:creationId xmlns:a16="http://schemas.microsoft.com/office/drawing/2014/main" id="{04B808E2-323D-4C3B-AB3C-CB6FBCAAF0BB}"/>
                </a:ext>
              </a:extLst>
            </p:cNvPr>
            <p:cNvSpPr>
              <a:spLocks/>
            </p:cNvSpPr>
            <p:nvPr/>
          </p:nvSpPr>
          <p:spPr bwMode="auto">
            <a:xfrm rot="-1782558">
              <a:off x="6349085" y="3252060"/>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93" name="Google Shape;1704;p8">
              <a:extLst>
                <a:ext uri="{FF2B5EF4-FFF2-40B4-BE49-F238E27FC236}">
                  <a16:creationId xmlns:a16="http://schemas.microsoft.com/office/drawing/2014/main" id="{C735A437-A08E-46D5-BC5D-8835554187A1}"/>
                </a:ext>
              </a:extLst>
            </p:cNvPr>
            <p:cNvSpPr>
              <a:spLocks/>
            </p:cNvSpPr>
            <p:nvPr/>
          </p:nvSpPr>
          <p:spPr bwMode="auto">
            <a:xfrm rot="-1782558">
              <a:off x="6277608" y="3216557"/>
              <a:ext cx="96540" cy="6265"/>
            </a:xfrm>
            <a:custGeom>
              <a:avLst/>
              <a:gdLst>
                <a:gd name="T0" fmla="*/ -227 w 96678"/>
                <a:gd name="T1" fmla="*/ -9 h 6000"/>
                <a:gd name="T2" fmla="*/ 96452 w 96678"/>
                <a:gd name="T3" fmla="*/ -9 h 6000"/>
                <a:gd name="T4" fmla="*/ 96452 w 96678"/>
                <a:gd name="T5" fmla="*/ 5991 h 6000"/>
                <a:gd name="T6" fmla="*/ -227 w 96678"/>
                <a:gd name="T7" fmla="*/ 5991 h 6000"/>
                <a:gd name="T8" fmla="*/ -227 w 96678"/>
                <a:gd name="T9" fmla="*/ -9 h 6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678" h="6000" extrusionOk="0">
                  <a:moveTo>
                    <a:pt x="-227" y="-9"/>
                  </a:moveTo>
                  <a:lnTo>
                    <a:pt x="96452" y="-9"/>
                  </a:lnTo>
                  <a:lnTo>
                    <a:pt x="96452" y="5991"/>
                  </a:lnTo>
                  <a:lnTo>
                    <a:pt x="-227" y="5991"/>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94" name="Google Shape;1705;p8">
              <a:extLst>
                <a:ext uri="{FF2B5EF4-FFF2-40B4-BE49-F238E27FC236}">
                  <a16:creationId xmlns:a16="http://schemas.microsoft.com/office/drawing/2014/main" id="{A98524B9-E77F-40D4-927F-75C7F6B9CAC7}"/>
                </a:ext>
              </a:extLst>
            </p:cNvPr>
            <p:cNvSpPr>
              <a:spLocks/>
            </p:cNvSpPr>
            <p:nvPr/>
          </p:nvSpPr>
          <p:spPr bwMode="auto">
            <a:xfrm rot="-1782558">
              <a:off x="6270182" y="3155298"/>
              <a:ext cx="69621" cy="2785"/>
            </a:xfrm>
            <a:custGeom>
              <a:avLst/>
              <a:gdLst>
                <a:gd name="T0" fmla="*/ -227 w 69532"/>
                <a:gd name="T1" fmla="*/ -9 h 3048"/>
                <a:gd name="T2" fmla="*/ 69306 w 69532"/>
                <a:gd name="T3" fmla="*/ -9 h 3048"/>
                <a:gd name="T4" fmla="*/ 69306 w 69532"/>
                <a:gd name="T5" fmla="*/ 3039 h 3048"/>
                <a:gd name="T6" fmla="*/ -227 w 69532"/>
                <a:gd name="T7" fmla="*/ 3039 h 3048"/>
                <a:gd name="T8" fmla="*/ -227 w 69532"/>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532" h="3048" extrusionOk="0">
                  <a:moveTo>
                    <a:pt x="-227" y="-9"/>
                  </a:moveTo>
                  <a:lnTo>
                    <a:pt x="69306" y="-9"/>
                  </a:lnTo>
                  <a:lnTo>
                    <a:pt x="69306"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95" name="Google Shape;1706;p8">
              <a:extLst>
                <a:ext uri="{FF2B5EF4-FFF2-40B4-BE49-F238E27FC236}">
                  <a16:creationId xmlns:a16="http://schemas.microsoft.com/office/drawing/2014/main" id="{5C84776D-0529-4651-82DF-902237E94E0A}"/>
                </a:ext>
              </a:extLst>
            </p:cNvPr>
            <p:cNvSpPr>
              <a:spLocks/>
            </p:cNvSpPr>
            <p:nvPr/>
          </p:nvSpPr>
          <p:spPr bwMode="auto">
            <a:xfrm rot="-1782558">
              <a:off x="6315668" y="3194281"/>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96" name="Google Shape;1707;p8">
              <a:extLst>
                <a:ext uri="{FF2B5EF4-FFF2-40B4-BE49-F238E27FC236}">
                  <a16:creationId xmlns:a16="http://schemas.microsoft.com/office/drawing/2014/main" id="{91A96175-0FE9-430D-8EEE-08C4A439B2CC}"/>
                </a:ext>
              </a:extLst>
            </p:cNvPr>
            <p:cNvSpPr>
              <a:spLocks/>
            </p:cNvSpPr>
            <p:nvPr/>
          </p:nvSpPr>
          <p:spPr bwMode="auto">
            <a:xfrm rot="-1782558">
              <a:off x="6310098" y="3183840"/>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97" name="Google Shape;1708;p8">
              <a:extLst>
                <a:ext uri="{FF2B5EF4-FFF2-40B4-BE49-F238E27FC236}">
                  <a16:creationId xmlns:a16="http://schemas.microsoft.com/office/drawing/2014/main" id="{C26B7078-D31E-4475-9FCF-DC38A446BD96}"/>
                </a:ext>
              </a:extLst>
            </p:cNvPr>
            <p:cNvSpPr>
              <a:spLocks/>
            </p:cNvSpPr>
            <p:nvPr/>
          </p:nvSpPr>
          <p:spPr bwMode="auto">
            <a:xfrm rot="-1782558">
              <a:off x="6303600" y="3173397"/>
              <a:ext cx="48270" cy="3481"/>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98" name="Google Shape;1709;p8">
              <a:extLst>
                <a:ext uri="{FF2B5EF4-FFF2-40B4-BE49-F238E27FC236}">
                  <a16:creationId xmlns:a16="http://schemas.microsoft.com/office/drawing/2014/main" id="{49893D39-F70B-4A08-8394-5BB51235D49B}"/>
                </a:ext>
              </a:extLst>
            </p:cNvPr>
            <p:cNvSpPr>
              <a:spLocks/>
            </p:cNvSpPr>
            <p:nvPr/>
          </p:nvSpPr>
          <p:spPr bwMode="auto">
            <a:xfrm rot="-1782558">
              <a:off x="6296174" y="3160171"/>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99" name="Google Shape;1710;p8">
              <a:extLst>
                <a:ext uri="{FF2B5EF4-FFF2-40B4-BE49-F238E27FC236}">
                  <a16:creationId xmlns:a16="http://schemas.microsoft.com/office/drawing/2014/main" id="{0067E496-08EB-4261-BD84-0513C2E59258}"/>
                </a:ext>
              </a:extLst>
            </p:cNvPr>
            <p:cNvSpPr>
              <a:spLocks/>
            </p:cNvSpPr>
            <p:nvPr/>
          </p:nvSpPr>
          <p:spPr bwMode="auto">
            <a:xfrm rot="-1782558">
              <a:off x="6264612" y="3105177"/>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00" name="Google Shape;1711;p8">
              <a:extLst>
                <a:ext uri="{FF2B5EF4-FFF2-40B4-BE49-F238E27FC236}">
                  <a16:creationId xmlns:a16="http://schemas.microsoft.com/office/drawing/2014/main" id="{46A40A1D-DD87-48BC-BE89-24BD44C9F14F}"/>
                </a:ext>
              </a:extLst>
            </p:cNvPr>
            <p:cNvSpPr>
              <a:spLocks/>
            </p:cNvSpPr>
            <p:nvPr/>
          </p:nvSpPr>
          <p:spPr bwMode="auto">
            <a:xfrm rot="-1782558">
              <a:off x="6271111" y="3115619"/>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01" name="Google Shape;1712;p8">
              <a:extLst>
                <a:ext uri="{FF2B5EF4-FFF2-40B4-BE49-F238E27FC236}">
                  <a16:creationId xmlns:a16="http://schemas.microsoft.com/office/drawing/2014/main" id="{39BC803E-134D-4982-BAD6-F8F041C00759}"/>
                </a:ext>
              </a:extLst>
            </p:cNvPr>
            <p:cNvSpPr>
              <a:spLocks/>
            </p:cNvSpPr>
            <p:nvPr/>
          </p:nvSpPr>
          <p:spPr bwMode="auto">
            <a:xfrm rot="-1782558">
              <a:off x="6276680" y="3126061"/>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02" name="Google Shape;1713;p8">
              <a:extLst>
                <a:ext uri="{FF2B5EF4-FFF2-40B4-BE49-F238E27FC236}">
                  <a16:creationId xmlns:a16="http://schemas.microsoft.com/office/drawing/2014/main" id="{4774C7B3-F07A-48DF-8AC1-531AAB22D12A}"/>
                </a:ext>
              </a:extLst>
            </p:cNvPr>
            <p:cNvSpPr>
              <a:spLocks/>
            </p:cNvSpPr>
            <p:nvPr/>
          </p:nvSpPr>
          <p:spPr bwMode="auto">
            <a:xfrm rot="-1782558">
              <a:off x="6284106" y="3139287"/>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03" name="Google Shape;1714;p8">
              <a:extLst>
                <a:ext uri="{FF2B5EF4-FFF2-40B4-BE49-F238E27FC236}">
                  <a16:creationId xmlns:a16="http://schemas.microsoft.com/office/drawing/2014/main" id="{68F63AB8-A009-4A31-B4FF-47566F0CA68F}"/>
                </a:ext>
              </a:extLst>
            </p:cNvPr>
            <p:cNvSpPr>
              <a:spLocks/>
            </p:cNvSpPr>
            <p:nvPr/>
          </p:nvSpPr>
          <p:spPr bwMode="auto">
            <a:xfrm rot="-1782558">
              <a:off x="6212629" y="3103784"/>
              <a:ext cx="96540" cy="6265"/>
            </a:xfrm>
            <a:custGeom>
              <a:avLst/>
              <a:gdLst>
                <a:gd name="T0" fmla="*/ -227 w 96678"/>
                <a:gd name="T1" fmla="*/ -9 h 6000"/>
                <a:gd name="T2" fmla="*/ 96452 w 96678"/>
                <a:gd name="T3" fmla="*/ -9 h 6000"/>
                <a:gd name="T4" fmla="*/ 96452 w 96678"/>
                <a:gd name="T5" fmla="*/ 5991 h 6000"/>
                <a:gd name="T6" fmla="*/ -227 w 96678"/>
                <a:gd name="T7" fmla="*/ 5991 h 6000"/>
                <a:gd name="T8" fmla="*/ -227 w 96678"/>
                <a:gd name="T9" fmla="*/ -9 h 6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678" h="6000" extrusionOk="0">
                  <a:moveTo>
                    <a:pt x="-227" y="-9"/>
                  </a:moveTo>
                  <a:lnTo>
                    <a:pt x="96452" y="-9"/>
                  </a:lnTo>
                  <a:lnTo>
                    <a:pt x="96452" y="5991"/>
                  </a:lnTo>
                  <a:lnTo>
                    <a:pt x="-227" y="5991"/>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04" name="Google Shape;1715;p8">
              <a:extLst>
                <a:ext uri="{FF2B5EF4-FFF2-40B4-BE49-F238E27FC236}">
                  <a16:creationId xmlns:a16="http://schemas.microsoft.com/office/drawing/2014/main" id="{1E6B0066-2C5D-4786-9F95-13220CCB46B4}"/>
                </a:ext>
              </a:extLst>
            </p:cNvPr>
            <p:cNvSpPr>
              <a:spLocks/>
            </p:cNvSpPr>
            <p:nvPr/>
          </p:nvSpPr>
          <p:spPr bwMode="auto">
            <a:xfrm rot="-1782558">
              <a:off x="6206132" y="3042525"/>
              <a:ext cx="69620" cy="2785"/>
            </a:xfrm>
            <a:custGeom>
              <a:avLst/>
              <a:gdLst>
                <a:gd name="T0" fmla="*/ -227 w 69532"/>
                <a:gd name="T1" fmla="*/ -9 h 3048"/>
                <a:gd name="T2" fmla="*/ 69306 w 69532"/>
                <a:gd name="T3" fmla="*/ -9 h 3048"/>
                <a:gd name="T4" fmla="*/ 69306 w 69532"/>
                <a:gd name="T5" fmla="*/ 3039 h 3048"/>
                <a:gd name="T6" fmla="*/ -227 w 69532"/>
                <a:gd name="T7" fmla="*/ 3039 h 3048"/>
                <a:gd name="T8" fmla="*/ -227 w 69532"/>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532" h="3048" extrusionOk="0">
                  <a:moveTo>
                    <a:pt x="-227" y="-9"/>
                  </a:moveTo>
                  <a:lnTo>
                    <a:pt x="69306" y="-9"/>
                  </a:lnTo>
                  <a:lnTo>
                    <a:pt x="69306"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05" name="Google Shape;1716;p8">
              <a:extLst>
                <a:ext uri="{FF2B5EF4-FFF2-40B4-BE49-F238E27FC236}">
                  <a16:creationId xmlns:a16="http://schemas.microsoft.com/office/drawing/2014/main" id="{758DBB4C-32C5-4060-BF2A-062D2502F486}"/>
                </a:ext>
              </a:extLst>
            </p:cNvPr>
            <p:cNvSpPr>
              <a:spLocks/>
            </p:cNvSpPr>
            <p:nvPr/>
          </p:nvSpPr>
          <p:spPr bwMode="auto">
            <a:xfrm rot="-1782558">
              <a:off x="6251617" y="3081508"/>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06" name="Google Shape;1717;p8">
              <a:extLst>
                <a:ext uri="{FF2B5EF4-FFF2-40B4-BE49-F238E27FC236}">
                  <a16:creationId xmlns:a16="http://schemas.microsoft.com/office/drawing/2014/main" id="{273FC876-1CE1-44F2-B06F-ADE07F933AEA}"/>
                </a:ext>
              </a:extLst>
            </p:cNvPr>
            <p:cNvSpPr>
              <a:spLocks/>
            </p:cNvSpPr>
            <p:nvPr/>
          </p:nvSpPr>
          <p:spPr bwMode="auto">
            <a:xfrm rot="-1782558">
              <a:off x="6245119" y="3071067"/>
              <a:ext cx="48270" cy="3480"/>
            </a:xfrm>
            <a:custGeom>
              <a:avLst/>
              <a:gdLst>
                <a:gd name="T0" fmla="*/ -227 w 48387"/>
                <a:gd name="T1" fmla="*/ -10 h 3048"/>
                <a:gd name="T2" fmla="*/ 48160 w 48387"/>
                <a:gd name="T3" fmla="*/ -10 h 3048"/>
                <a:gd name="T4" fmla="*/ 48160 w 48387"/>
                <a:gd name="T5" fmla="*/ 3038 h 3048"/>
                <a:gd name="T6" fmla="*/ -227 w 48387"/>
                <a:gd name="T7" fmla="*/ 3038 h 3048"/>
                <a:gd name="T8" fmla="*/ -227 w 48387"/>
                <a:gd name="T9" fmla="*/ -10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10"/>
                  </a:moveTo>
                  <a:lnTo>
                    <a:pt x="48160" y="-10"/>
                  </a:lnTo>
                  <a:lnTo>
                    <a:pt x="48160" y="3038"/>
                  </a:lnTo>
                  <a:lnTo>
                    <a:pt x="-227" y="3038"/>
                  </a:lnTo>
                  <a:lnTo>
                    <a:pt x="-227" y="-10"/>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07" name="Google Shape;1718;p8">
              <a:extLst>
                <a:ext uri="{FF2B5EF4-FFF2-40B4-BE49-F238E27FC236}">
                  <a16:creationId xmlns:a16="http://schemas.microsoft.com/office/drawing/2014/main" id="{EC0D81D5-B854-462A-A99C-A9FF2BF19A77}"/>
                </a:ext>
              </a:extLst>
            </p:cNvPr>
            <p:cNvSpPr>
              <a:spLocks/>
            </p:cNvSpPr>
            <p:nvPr/>
          </p:nvSpPr>
          <p:spPr bwMode="auto">
            <a:xfrm rot="-1782558">
              <a:off x="6239549" y="3060624"/>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08" name="Google Shape;1719;p8">
              <a:extLst>
                <a:ext uri="{FF2B5EF4-FFF2-40B4-BE49-F238E27FC236}">
                  <a16:creationId xmlns:a16="http://schemas.microsoft.com/office/drawing/2014/main" id="{BFD55402-E6C1-498C-8209-23188261069F}"/>
                </a:ext>
              </a:extLst>
            </p:cNvPr>
            <p:cNvSpPr>
              <a:spLocks/>
            </p:cNvSpPr>
            <p:nvPr/>
          </p:nvSpPr>
          <p:spPr bwMode="auto">
            <a:xfrm rot="-1782558">
              <a:off x="6232123" y="3047398"/>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09" name="Google Shape;1720;p8">
              <a:extLst>
                <a:ext uri="{FF2B5EF4-FFF2-40B4-BE49-F238E27FC236}">
                  <a16:creationId xmlns:a16="http://schemas.microsoft.com/office/drawing/2014/main" id="{273512FE-2521-4AAD-9278-82D08BD6C5D7}"/>
                </a:ext>
              </a:extLst>
            </p:cNvPr>
            <p:cNvSpPr>
              <a:spLocks/>
            </p:cNvSpPr>
            <p:nvPr/>
          </p:nvSpPr>
          <p:spPr bwMode="auto">
            <a:xfrm rot="-1782558">
              <a:off x="6200562" y="2992404"/>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10" name="Google Shape;1721;p8">
              <a:extLst>
                <a:ext uri="{FF2B5EF4-FFF2-40B4-BE49-F238E27FC236}">
                  <a16:creationId xmlns:a16="http://schemas.microsoft.com/office/drawing/2014/main" id="{127A0530-B529-4995-A07F-2C971B1B93FF}"/>
                </a:ext>
              </a:extLst>
            </p:cNvPr>
            <p:cNvSpPr>
              <a:spLocks/>
            </p:cNvSpPr>
            <p:nvPr/>
          </p:nvSpPr>
          <p:spPr bwMode="auto">
            <a:xfrm rot="-1782558">
              <a:off x="6206132" y="3002846"/>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11" name="Google Shape;1722;p8">
              <a:extLst>
                <a:ext uri="{FF2B5EF4-FFF2-40B4-BE49-F238E27FC236}">
                  <a16:creationId xmlns:a16="http://schemas.microsoft.com/office/drawing/2014/main" id="{0E6782FF-C28D-4A60-8EB2-BDEB71E8B567}"/>
                </a:ext>
              </a:extLst>
            </p:cNvPr>
            <p:cNvSpPr>
              <a:spLocks/>
            </p:cNvSpPr>
            <p:nvPr/>
          </p:nvSpPr>
          <p:spPr bwMode="auto">
            <a:xfrm rot="-1782558">
              <a:off x="6213558" y="3016072"/>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12" name="Google Shape;1723;p8">
              <a:extLst>
                <a:ext uri="{FF2B5EF4-FFF2-40B4-BE49-F238E27FC236}">
                  <a16:creationId xmlns:a16="http://schemas.microsoft.com/office/drawing/2014/main" id="{FDCAFFA0-DDB2-4D30-A161-DD3F3BCEB236}"/>
                </a:ext>
              </a:extLst>
            </p:cNvPr>
            <p:cNvSpPr>
              <a:spLocks/>
            </p:cNvSpPr>
            <p:nvPr/>
          </p:nvSpPr>
          <p:spPr bwMode="auto">
            <a:xfrm rot="-1782558">
              <a:off x="6220055" y="3026514"/>
              <a:ext cx="48270" cy="2785"/>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13" name="Google Shape;1724;p8">
              <a:extLst>
                <a:ext uri="{FF2B5EF4-FFF2-40B4-BE49-F238E27FC236}">
                  <a16:creationId xmlns:a16="http://schemas.microsoft.com/office/drawing/2014/main" id="{EDAA02D4-4E31-40F2-AECA-32C66D3A7725}"/>
                </a:ext>
              </a:extLst>
            </p:cNvPr>
            <p:cNvSpPr>
              <a:spLocks/>
            </p:cNvSpPr>
            <p:nvPr/>
          </p:nvSpPr>
          <p:spPr bwMode="auto">
            <a:xfrm rot="-1782558">
              <a:off x="6145794" y="2992404"/>
              <a:ext cx="96540" cy="6265"/>
            </a:xfrm>
            <a:custGeom>
              <a:avLst/>
              <a:gdLst>
                <a:gd name="T0" fmla="*/ -227 w 96678"/>
                <a:gd name="T1" fmla="*/ -9 h 6000"/>
                <a:gd name="T2" fmla="*/ 96452 w 96678"/>
                <a:gd name="T3" fmla="*/ -9 h 6000"/>
                <a:gd name="T4" fmla="*/ 96452 w 96678"/>
                <a:gd name="T5" fmla="*/ 5991 h 6000"/>
                <a:gd name="T6" fmla="*/ -227 w 96678"/>
                <a:gd name="T7" fmla="*/ 5991 h 6000"/>
                <a:gd name="T8" fmla="*/ -227 w 96678"/>
                <a:gd name="T9" fmla="*/ -9 h 6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678" h="6000" extrusionOk="0">
                  <a:moveTo>
                    <a:pt x="-227" y="-9"/>
                  </a:moveTo>
                  <a:lnTo>
                    <a:pt x="96452" y="-9"/>
                  </a:lnTo>
                  <a:lnTo>
                    <a:pt x="96452" y="5991"/>
                  </a:lnTo>
                  <a:lnTo>
                    <a:pt x="-227" y="5991"/>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14" name="Google Shape;1725;p8">
              <a:extLst>
                <a:ext uri="{FF2B5EF4-FFF2-40B4-BE49-F238E27FC236}">
                  <a16:creationId xmlns:a16="http://schemas.microsoft.com/office/drawing/2014/main" id="{BD44126B-52DC-457A-92CA-E1C4E78432F2}"/>
                </a:ext>
              </a:extLst>
            </p:cNvPr>
            <p:cNvSpPr>
              <a:spLocks/>
            </p:cNvSpPr>
            <p:nvPr/>
          </p:nvSpPr>
          <p:spPr bwMode="auto">
            <a:xfrm rot="-1782558">
              <a:off x="6082671" y="2875454"/>
              <a:ext cx="96540" cy="6265"/>
            </a:xfrm>
            <a:custGeom>
              <a:avLst/>
              <a:gdLst>
                <a:gd name="T0" fmla="*/ -227 w 96678"/>
                <a:gd name="T1" fmla="*/ -9 h 6000"/>
                <a:gd name="T2" fmla="*/ 96452 w 96678"/>
                <a:gd name="T3" fmla="*/ -9 h 6000"/>
                <a:gd name="T4" fmla="*/ 96452 w 96678"/>
                <a:gd name="T5" fmla="*/ 5991 h 6000"/>
                <a:gd name="T6" fmla="*/ -227 w 96678"/>
                <a:gd name="T7" fmla="*/ 5991 h 6000"/>
                <a:gd name="T8" fmla="*/ -227 w 96678"/>
                <a:gd name="T9" fmla="*/ -9 h 6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678" h="6000" extrusionOk="0">
                  <a:moveTo>
                    <a:pt x="-227" y="-9"/>
                  </a:moveTo>
                  <a:lnTo>
                    <a:pt x="96452" y="-9"/>
                  </a:lnTo>
                  <a:lnTo>
                    <a:pt x="96452" y="5991"/>
                  </a:lnTo>
                  <a:lnTo>
                    <a:pt x="-227" y="5991"/>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15" name="Google Shape;1726;p8">
              <a:extLst>
                <a:ext uri="{FF2B5EF4-FFF2-40B4-BE49-F238E27FC236}">
                  <a16:creationId xmlns:a16="http://schemas.microsoft.com/office/drawing/2014/main" id="{CEF632A1-CBD1-4A61-A2D8-727ADD377C38}"/>
                </a:ext>
              </a:extLst>
            </p:cNvPr>
            <p:cNvSpPr>
              <a:spLocks/>
            </p:cNvSpPr>
            <p:nvPr/>
          </p:nvSpPr>
          <p:spPr bwMode="auto">
            <a:xfrm rot="-1782558">
              <a:off x="6139296" y="2931144"/>
              <a:ext cx="69620" cy="2785"/>
            </a:xfrm>
            <a:custGeom>
              <a:avLst/>
              <a:gdLst>
                <a:gd name="T0" fmla="*/ -227 w 69532"/>
                <a:gd name="T1" fmla="*/ -9 h 3048"/>
                <a:gd name="T2" fmla="*/ 69306 w 69532"/>
                <a:gd name="T3" fmla="*/ -9 h 3048"/>
                <a:gd name="T4" fmla="*/ 69306 w 69532"/>
                <a:gd name="T5" fmla="*/ 3039 h 3048"/>
                <a:gd name="T6" fmla="*/ -227 w 69532"/>
                <a:gd name="T7" fmla="*/ 3039 h 3048"/>
                <a:gd name="T8" fmla="*/ -227 w 69532"/>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532" h="3048" extrusionOk="0">
                  <a:moveTo>
                    <a:pt x="-227" y="-9"/>
                  </a:moveTo>
                  <a:lnTo>
                    <a:pt x="69306" y="-9"/>
                  </a:lnTo>
                  <a:lnTo>
                    <a:pt x="69306"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16" name="Google Shape;1727;p8">
              <a:extLst>
                <a:ext uri="{FF2B5EF4-FFF2-40B4-BE49-F238E27FC236}">
                  <a16:creationId xmlns:a16="http://schemas.microsoft.com/office/drawing/2014/main" id="{80FFBF7F-6E48-4705-9934-A30C3BD45B54}"/>
                </a:ext>
              </a:extLst>
            </p:cNvPr>
            <p:cNvSpPr>
              <a:spLocks/>
            </p:cNvSpPr>
            <p:nvPr/>
          </p:nvSpPr>
          <p:spPr bwMode="auto">
            <a:xfrm rot="-1782558">
              <a:off x="6183853" y="2970127"/>
              <a:ext cx="49198"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17" name="Google Shape;1728;p8">
              <a:extLst>
                <a:ext uri="{FF2B5EF4-FFF2-40B4-BE49-F238E27FC236}">
                  <a16:creationId xmlns:a16="http://schemas.microsoft.com/office/drawing/2014/main" id="{F1D6F251-8B79-4609-8266-2A7A4F1CCBF0}"/>
                </a:ext>
              </a:extLst>
            </p:cNvPr>
            <p:cNvSpPr>
              <a:spLocks/>
            </p:cNvSpPr>
            <p:nvPr/>
          </p:nvSpPr>
          <p:spPr bwMode="auto">
            <a:xfrm rot="-1782558">
              <a:off x="6178283" y="2959686"/>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18" name="Google Shape;1729;p8">
              <a:extLst>
                <a:ext uri="{FF2B5EF4-FFF2-40B4-BE49-F238E27FC236}">
                  <a16:creationId xmlns:a16="http://schemas.microsoft.com/office/drawing/2014/main" id="{7EA66435-8C82-4128-909B-61D3A63212AC}"/>
                </a:ext>
              </a:extLst>
            </p:cNvPr>
            <p:cNvSpPr>
              <a:spLocks/>
            </p:cNvSpPr>
            <p:nvPr/>
          </p:nvSpPr>
          <p:spPr bwMode="auto">
            <a:xfrm rot="-1782558">
              <a:off x="6170857" y="2946459"/>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19" name="Google Shape;1730;p8">
              <a:extLst>
                <a:ext uri="{FF2B5EF4-FFF2-40B4-BE49-F238E27FC236}">
                  <a16:creationId xmlns:a16="http://schemas.microsoft.com/office/drawing/2014/main" id="{E22E9B82-4936-4527-878F-205B2598D968}"/>
                </a:ext>
              </a:extLst>
            </p:cNvPr>
            <p:cNvSpPr>
              <a:spLocks/>
            </p:cNvSpPr>
            <p:nvPr/>
          </p:nvSpPr>
          <p:spPr bwMode="auto">
            <a:xfrm rot="-1782558">
              <a:off x="6164359" y="2936017"/>
              <a:ext cx="49199"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20" name="Google Shape;1731;p8">
              <a:extLst>
                <a:ext uri="{FF2B5EF4-FFF2-40B4-BE49-F238E27FC236}">
                  <a16:creationId xmlns:a16="http://schemas.microsoft.com/office/drawing/2014/main" id="{75C86099-5872-4B4A-A503-4E62885DC45E}"/>
                </a:ext>
              </a:extLst>
            </p:cNvPr>
            <p:cNvSpPr>
              <a:spLocks/>
            </p:cNvSpPr>
            <p:nvPr/>
          </p:nvSpPr>
          <p:spPr bwMode="auto">
            <a:xfrm rot="-1782558">
              <a:off x="6133726" y="2881023"/>
              <a:ext cx="48270"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21" name="Google Shape;1732;p8">
              <a:extLst>
                <a:ext uri="{FF2B5EF4-FFF2-40B4-BE49-F238E27FC236}">
                  <a16:creationId xmlns:a16="http://schemas.microsoft.com/office/drawing/2014/main" id="{B51195B6-684C-4655-BEBC-7A3D3B184D2E}"/>
                </a:ext>
              </a:extLst>
            </p:cNvPr>
            <p:cNvSpPr>
              <a:spLocks/>
            </p:cNvSpPr>
            <p:nvPr/>
          </p:nvSpPr>
          <p:spPr bwMode="auto">
            <a:xfrm rot="-1782558">
              <a:off x="6139296" y="2891465"/>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22" name="Google Shape;1733;p8">
              <a:extLst>
                <a:ext uri="{FF2B5EF4-FFF2-40B4-BE49-F238E27FC236}">
                  <a16:creationId xmlns:a16="http://schemas.microsoft.com/office/drawing/2014/main" id="{661156A2-6F15-4E25-89CC-463FD6EF38CA}"/>
                </a:ext>
              </a:extLst>
            </p:cNvPr>
            <p:cNvSpPr>
              <a:spLocks/>
            </p:cNvSpPr>
            <p:nvPr/>
          </p:nvSpPr>
          <p:spPr bwMode="auto">
            <a:xfrm rot="-1782558">
              <a:off x="6144866" y="2901907"/>
              <a:ext cx="49198" cy="3481"/>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23" name="Google Shape;1734;p8">
              <a:extLst>
                <a:ext uri="{FF2B5EF4-FFF2-40B4-BE49-F238E27FC236}">
                  <a16:creationId xmlns:a16="http://schemas.microsoft.com/office/drawing/2014/main" id="{84F2EDE4-B9BC-4DC7-951E-378C5231F5F5}"/>
                </a:ext>
              </a:extLst>
            </p:cNvPr>
            <p:cNvSpPr>
              <a:spLocks/>
            </p:cNvSpPr>
            <p:nvPr/>
          </p:nvSpPr>
          <p:spPr bwMode="auto">
            <a:xfrm rot="-1782558">
              <a:off x="6151363" y="2912349"/>
              <a:ext cx="48270" cy="3480"/>
            </a:xfrm>
            <a:custGeom>
              <a:avLst/>
              <a:gdLst>
                <a:gd name="T0" fmla="*/ -227 w 48387"/>
                <a:gd name="T1" fmla="*/ -9 h 3048"/>
                <a:gd name="T2" fmla="*/ 48160 w 48387"/>
                <a:gd name="T3" fmla="*/ -9 h 3048"/>
                <a:gd name="T4" fmla="*/ 48160 w 48387"/>
                <a:gd name="T5" fmla="*/ 3039 h 3048"/>
                <a:gd name="T6" fmla="*/ -227 w 48387"/>
                <a:gd name="T7" fmla="*/ 3039 h 3048"/>
                <a:gd name="T8" fmla="*/ -227 w 48387"/>
                <a:gd name="T9" fmla="*/ -9 h 3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87" h="3048" extrusionOk="0">
                  <a:moveTo>
                    <a:pt x="-227" y="-9"/>
                  </a:moveTo>
                  <a:lnTo>
                    <a:pt x="48160" y="-9"/>
                  </a:lnTo>
                  <a:lnTo>
                    <a:pt x="48160" y="3039"/>
                  </a:lnTo>
                  <a:lnTo>
                    <a:pt x="-227" y="3039"/>
                  </a:lnTo>
                  <a:lnTo>
                    <a:pt x="-227" y="-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grpSp>
      <p:grpSp>
        <p:nvGrpSpPr>
          <p:cNvPr id="124" name="Google Shape;1735;p8">
            <a:extLst>
              <a:ext uri="{FF2B5EF4-FFF2-40B4-BE49-F238E27FC236}">
                <a16:creationId xmlns:a16="http://schemas.microsoft.com/office/drawing/2014/main" id="{ABF83BA5-0B3B-4D50-BB25-E0A8ED2D458E}"/>
              </a:ext>
            </a:extLst>
          </p:cNvPr>
          <p:cNvGrpSpPr>
            <a:grpSpLocks/>
          </p:cNvGrpSpPr>
          <p:nvPr/>
        </p:nvGrpSpPr>
        <p:grpSpPr bwMode="auto">
          <a:xfrm rot="-3257908">
            <a:off x="2720976" y="3740944"/>
            <a:ext cx="3133725" cy="4029076"/>
            <a:chOff x="1315459" y="2611103"/>
            <a:chExt cx="1345200" cy="1730100"/>
          </a:xfrm>
        </p:grpSpPr>
        <p:sp>
          <p:nvSpPr>
            <p:cNvPr id="125" name="Google Shape;1736;p8">
              <a:extLst>
                <a:ext uri="{FF2B5EF4-FFF2-40B4-BE49-F238E27FC236}">
                  <a16:creationId xmlns:a16="http://schemas.microsoft.com/office/drawing/2014/main" id="{FEA01831-ADDA-4CF5-9D1F-5EA37D849FE0}"/>
                </a:ext>
              </a:extLst>
            </p:cNvPr>
            <p:cNvSpPr/>
            <p:nvPr/>
          </p:nvSpPr>
          <p:spPr>
            <a:xfrm>
              <a:off x="1315459" y="2611103"/>
              <a:ext cx="1345200" cy="1730100"/>
            </a:xfrm>
            <a:prstGeom prst="roundRect">
              <a:avLst>
                <a:gd name="adj" fmla="val 6170"/>
              </a:avLst>
            </a:prstGeom>
            <a:solidFill>
              <a:srgbClr val="4D4D4D"/>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126" name="Google Shape;1737;p8">
              <a:extLst>
                <a:ext uri="{FF2B5EF4-FFF2-40B4-BE49-F238E27FC236}">
                  <a16:creationId xmlns:a16="http://schemas.microsoft.com/office/drawing/2014/main" id="{D398AE3E-BBF1-4A56-8EED-B9A257A6DEF5}"/>
                </a:ext>
              </a:extLst>
            </p:cNvPr>
            <p:cNvSpPr>
              <a:spLocks/>
            </p:cNvSpPr>
            <p:nvPr/>
          </p:nvSpPr>
          <p:spPr bwMode="auto">
            <a:xfrm>
              <a:off x="1417018" y="2686831"/>
              <a:ext cx="1126452" cy="274034"/>
            </a:xfrm>
            <a:custGeom>
              <a:avLst/>
              <a:gdLst>
                <a:gd name="T0" fmla="*/ 0 w 1127083"/>
                <a:gd name="T1" fmla="*/ 0 h 273474"/>
                <a:gd name="T2" fmla="*/ 1127084 w 1127083"/>
                <a:gd name="T3" fmla="*/ 0 h 273474"/>
                <a:gd name="T4" fmla="*/ 1127084 w 1127083"/>
                <a:gd name="T5" fmla="*/ 273474 h 273474"/>
                <a:gd name="T6" fmla="*/ 0 w 1127083"/>
                <a:gd name="T7" fmla="*/ 273474 h 273474"/>
                <a:gd name="T8" fmla="*/ 0 w 1127083"/>
                <a:gd name="T9" fmla="*/ 0 h 273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7083" h="273474" extrusionOk="0">
                  <a:moveTo>
                    <a:pt x="0" y="0"/>
                  </a:moveTo>
                  <a:lnTo>
                    <a:pt x="1127084" y="0"/>
                  </a:lnTo>
                  <a:lnTo>
                    <a:pt x="1127084" y="273474"/>
                  </a:lnTo>
                  <a:lnTo>
                    <a:pt x="0" y="27347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27" name="Google Shape;1738;p8">
              <a:extLst>
                <a:ext uri="{FF2B5EF4-FFF2-40B4-BE49-F238E27FC236}">
                  <a16:creationId xmlns:a16="http://schemas.microsoft.com/office/drawing/2014/main" id="{630CE6D2-F812-42E2-B3AB-10234FCD6B0C}"/>
                </a:ext>
              </a:extLst>
            </p:cNvPr>
            <p:cNvSpPr>
              <a:spLocks/>
            </p:cNvSpPr>
            <p:nvPr/>
          </p:nvSpPr>
          <p:spPr bwMode="auto">
            <a:xfrm>
              <a:off x="1478441" y="2659730"/>
              <a:ext cx="1096808" cy="237224"/>
            </a:xfrm>
            <a:custGeom>
              <a:avLst/>
              <a:gdLst>
                <a:gd name="T0" fmla="*/ 0 w 1096793"/>
                <a:gd name="T1" fmla="*/ 0 h 236531"/>
                <a:gd name="T2" fmla="*/ 1096793 w 1096793"/>
                <a:gd name="T3" fmla="*/ 0 h 236531"/>
                <a:gd name="T4" fmla="*/ 1096793 w 1096793"/>
                <a:gd name="T5" fmla="*/ 236531 h 236531"/>
                <a:gd name="T6" fmla="*/ 0 w 1096793"/>
                <a:gd name="T7" fmla="*/ 236531 h 236531"/>
                <a:gd name="T8" fmla="*/ 0 w 1096793"/>
                <a:gd name="T9" fmla="*/ 0 h 236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6793" h="236531" extrusionOk="0">
                  <a:moveTo>
                    <a:pt x="0" y="0"/>
                  </a:moveTo>
                  <a:lnTo>
                    <a:pt x="1096793" y="0"/>
                  </a:lnTo>
                  <a:lnTo>
                    <a:pt x="1096793" y="236531"/>
                  </a:lnTo>
                  <a:lnTo>
                    <a:pt x="0" y="236531"/>
                  </a:lnTo>
                  <a:lnTo>
                    <a:pt x="0" y="0"/>
                  </a:lnTo>
                  <a:close/>
                </a:path>
              </a:pathLst>
            </a:custGeom>
            <a:solidFill>
              <a:srgbClr val="F2F2F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28" name="Google Shape;1739;p8">
              <a:extLst>
                <a:ext uri="{FF2B5EF4-FFF2-40B4-BE49-F238E27FC236}">
                  <a16:creationId xmlns:a16="http://schemas.microsoft.com/office/drawing/2014/main" id="{86F84F4A-3768-4408-B4A4-AECF478D4B0E}"/>
                </a:ext>
              </a:extLst>
            </p:cNvPr>
            <p:cNvSpPr>
              <a:spLocks/>
            </p:cNvSpPr>
            <p:nvPr/>
          </p:nvSpPr>
          <p:spPr bwMode="auto">
            <a:xfrm>
              <a:off x="1417928" y="3051022"/>
              <a:ext cx="190127" cy="189506"/>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29" name="Google Shape;1740;p8">
              <a:extLst>
                <a:ext uri="{FF2B5EF4-FFF2-40B4-BE49-F238E27FC236}">
                  <a16:creationId xmlns:a16="http://schemas.microsoft.com/office/drawing/2014/main" id="{F84E485B-9FE3-45A2-BAF4-92BA0D4C2BD7}"/>
                </a:ext>
              </a:extLst>
            </p:cNvPr>
            <p:cNvSpPr>
              <a:spLocks/>
            </p:cNvSpPr>
            <p:nvPr/>
          </p:nvSpPr>
          <p:spPr bwMode="auto">
            <a:xfrm>
              <a:off x="1651893" y="3048386"/>
              <a:ext cx="190127" cy="189506"/>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30" name="Google Shape;1741;p8">
              <a:extLst>
                <a:ext uri="{FF2B5EF4-FFF2-40B4-BE49-F238E27FC236}">
                  <a16:creationId xmlns:a16="http://schemas.microsoft.com/office/drawing/2014/main" id="{3F5423F5-C9F3-49BE-9A42-172DEE7D2A05}"/>
                </a:ext>
              </a:extLst>
            </p:cNvPr>
            <p:cNvSpPr>
              <a:spLocks/>
            </p:cNvSpPr>
            <p:nvPr/>
          </p:nvSpPr>
          <p:spPr bwMode="auto">
            <a:xfrm>
              <a:off x="1885859" y="3045750"/>
              <a:ext cx="190127" cy="189506"/>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31" name="Google Shape;1742;p8">
              <a:extLst>
                <a:ext uri="{FF2B5EF4-FFF2-40B4-BE49-F238E27FC236}">
                  <a16:creationId xmlns:a16="http://schemas.microsoft.com/office/drawing/2014/main" id="{D4609704-2DC5-4BE4-A2A7-BD5585DC4571}"/>
                </a:ext>
              </a:extLst>
            </p:cNvPr>
            <p:cNvSpPr>
              <a:spLocks/>
            </p:cNvSpPr>
            <p:nvPr/>
          </p:nvSpPr>
          <p:spPr bwMode="auto">
            <a:xfrm>
              <a:off x="2158910" y="2994390"/>
              <a:ext cx="189105"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32" name="Google Shape;1743;p8">
              <a:extLst>
                <a:ext uri="{FF2B5EF4-FFF2-40B4-BE49-F238E27FC236}">
                  <a16:creationId xmlns:a16="http://schemas.microsoft.com/office/drawing/2014/main" id="{DCDBE16D-A3BB-4DAD-8D48-86FA6534CEBF}"/>
                </a:ext>
              </a:extLst>
            </p:cNvPr>
            <p:cNvSpPr>
              <a:spLocks/>
            </p:cNvSpPr>
            <p:nvPr/>
          </p:nvSpPr>
          <p:spPr bwMode="auto">
            <a:xfrm>
              <a:off x="2399581" y="2987165"/>
              <a:ext cx="189105" cy="190870"/>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33" name="Google Shape;1744;p8">
              <a:extLst>
                <a:ext uri="{FF2B5EF4-FFF2-40B4-BE49-F238E27FC236}">
                  <a16:creationId xmlns:a16="http://schemas.microsoft.com/office/drawing/2014/main" id="{ECE15FA8-AD8A-451C-825F-A1C46479D815}"/>
                </a:ext>
              </a:extLst>
            </p:cNvPr>
            <p:cNvSpPr>
              <a:spLocks/>
            </p:cNvSpPr>
            <p:nvPr/>
          </p:nvSpPr>
          <p:spPr bwMode="auto">
            <a:xfrm>
              <a:off x="1417626" y="3298105"/>
              <a:ext cx="190127"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34" name="Google Shape;1745;p8">
              <a:extLst>
                <a:ext uri="{FF2B5EF4-FFF2-40B4-BE49-F238E27FC236}">
                  <a16:creationId xmlns:a16="http://schemas.microsoft.com/office/drawing/2014/main" id="{7505B005-327B-4240-BE47-4534FE1B98A3}"/>
                </a:ext>
              </a:extLst>
            </p:cNvPr>
            <p:cNvSpPr>
              <a:spLocks/>
            </p:cNvSpPr>
            <p:nvPr/>
          </p:nvSpPr>
          <p:spPr bwMode="auto">
            <a:xfrm>
              <a:off x="1655016" y="3285471"/>
              <a:ext cx="190127"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35" name="Google Shape;1746;p8">
              <a:extLst>
                <a:ext uri="{FF2B5EF4-FFF2-40B4-BE49-F238E27FC236}">
                  <a16:creationId xmlns:a16="http://schemas.microsoft.com/office/drawing/2014/main" id="{7A218C27-EAEB-4314-A99F-13F799532162}"/>
                </a:ext>
              </a:extLst>
            </p:cNvPr>
            <p:cNvSpPr>
              <a:spLocks/>
            </p:cNvSpPr>
            <p:nvPr/>
          </p:nvSpPr>
          <p:spPr bwMode="auto">
            <a:xfrm>
              <a:off x="1885686" y="3297746"/>
              <a:ext cx="190127" cy="189506"/>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36" name="Google Shape;1747;p8">
              <a:extLst>
                <a:ext uri="{FF2B5EF4-FFF2-40B4-BE49-F238E27FC236}">
                  <a16:creationId xmlns:a16="http://schemas.microsoft.com/office/drawing/2014/main" id="{12BFA405-E250-4589-BDEE-478F8899BAF9}"/>
                </a:ext>
              </a:extLst>
            </p:cNvPr>
            <p:cNvSpPr>
              <a:spLocks/>
            </p:cNvSpPr>
            <p:nvPr/>
          </p:nvSpPr>
          <p:spPr bwMode="auto">
            <a:xfrm>
              <a:off x="2154924" y="3241647"/>
              <a:ext cx="189105" cy="189506"/>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37" name="Google Shape;1748;p8">
              <a:extLst>
                <a:ext uri="{FF2B5EF4-FFF2-40B4-BE49-F238E27FC236}">
                  <a16:creationId xmlns:a16="http://schemas.microsoft.com/office/drawing/2014/main" id="{8E902BF9-83A4-4AB9-AD4C-F99B3E7F4771}"/>
                </a:ext>
              </a:extLst>
            </p:cNvPr>
            <p:cNvSpPr>
              <a:spLocks/>
            </p:cNvSpPr>
            <p:nvPr/>
          </p:nvSpPr>
          <p:spPr bwMode="auto">
            <a:xfrm>
              <a:off x="2391977" y="3237731"/>
              <a:ext cx="189105"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38" name="Google Shape;1749;p8">
              <a:extLst>
                <a:ext uri="{FF2B5EF4-FFF2-40B4-BE49-F238E27FC236}">
                  <a16:creationId xmlns:a16="http://schemas.microsoft.com/office/drawing/2014/main" id="{AB298196-ED07-4716-A0BA-A2DAE9A5AF40}"/>
                </a:ext>
              </a:extLst>
            </p:cNvPr>
            <p:cNvSpPr>
              <a:spLocks/>
            </p:cNvSpPr>
            <p:nvPr/>
          </p:nvSpPr>
          <p:spPr bwMode="auto">
            <a:xfrm>
              <a:off x="1418153" y="3544393"/>
              <a:ext cx="190127" cy="189506"/>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39" name="Google Shape;1750;p8">
              <a:extLst>
                <a:ext uri="{FF2B5EF4-FFF2-40B4-BE49-F238E27FC236}">
                  <a16:creationId xmlns:a16="http://schemas.microsoft.com/office/drawing/2014/main" id="{358E0D96-57A3-4520-8345-BBA8A9562A66}"/>
                </a:ext>
              </a:extLst>
            </p:cNvPr>
            <p:cNvSpPr>
              <a:spLocks/>
            </p:cNvSpPr>
            <p:nvPr/>
          </p:nvSpPr>
          <p:spPr bwMode="auto">
            <a:xfrm>
              <a:off x="1652119" y="3541757"/>
              <a:ext cx="190127" cy="189506"/>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40" name="Google Shape;1751;p8">
              <a:extLst>
                <a:ext uri="{FF2B5EF4-FFF2-40B4-BE49-F238E27FC236}">
                  <a16:creationId xmlns:a16="http://schemas.microsoft.com/office/drawing/2014/main" id="{24B42D1E-DA62-4A4C-8816-B25938521490}"/>
                </a:ext>
              </a:extLst>
            </p:cNvPr>
            <p:cNvSpPr>
              <a:spLocks/>
            </p:cNvSpPr>
            <p:nvPr/>
          </p:nvSpPr>
          <p:spPr bwMode="auto">
            <a:xfrm>
              <a:off x="1885981" y="3545937"/>
              <a:ext cx="190127" cy="189506"/>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41" name="Google Shape;1752;p8">
              <a:extLst>
                <a:ext uri="{FF2B5EF4-FFF2-40B4-BE49-F238E27FC236}">
                  <a16:creationId xmlns:a16="http://schemas.microsoft.com/office/drawing/2014/main" id="{A19CAE0A-22B0-4538-A52D-EF7F13A33BC1}"/>
                </a:ext>
              </a:extLst>
            </p:cNvPr>
            <p:cNvSpPr>
              <a:spLocks/>
            </p:cNvSpPr>
            <p:nvPr/>
          </p:nvSpPr>
          <p:spPr bwMode="auto">
            <a:xfrm>
              <a:off x="2153221" y="3500146"/>
              <a:ext cx="189105"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42" name="Google Shape;1753;p8">
              <a:extLst>
                <a:ext uri="{FF2B5EF4-FFF2-40B4-BE49-F238E27FC236}">
                  <a16:creationId xmlns:a16="http://schemas.microsoft.com/office/drawing/2014/main" id="{9A4EB47D-26E3-4EA2-BE76-C08A299673F3}"/>
                </a:ext>
              </a:extLst>
            </p:cNvPr>
            <p:cNvSpPr>
              <a:spLocks/>
            </p:cNvSpPr>
            <p:nvPr/>
          </p:nvSpPr>
          <p:spPr bwMode="auto">
            <a:xfrm>
              <a:off x="2392868" y="3487029"/>
              <a:ext cx="189105" cy="189506"/>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43" name="Google Shape;1754;p8">
              <a:extLst>
                <a:ext uri="{FF2B5EF4-FFF2-40B4-BE49-F238E27FC236}">
                  <a16:creationId xmlns:a16="http://schemas.microsoft.com/office/drawing/2014/main" id="{E5AC90CA-09C2-409A-A22C-B3327EF2DA7C}"/>
                </a:ext>
              </a:extLst>
            </p:cNvPr>
            <p:cNvSpPr>
              <a:spLocks/>
            </p:cNvSpPr>
            <p:nvPr/>
          </p:nvSpPr>
          <p:spPr bwMode="auto">
            <a:xfrm>
              <a:off x="1417852" y="3791476"/>
              <a:ext cx="190127"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44" name="Google Shape;1755;p8">
              <a:extLst>
                <a:ext uri="{FF2B5EF4-FFF2-40B4-BE49-F238E27FC236}">
                  <a16:creationId xmlns:a16="http://schemas.microsoft.com/office/drawing/2014/main" id="{836EEDA9-4211-4E7D-AC7A-6FA6F993F04F}"/>
                </a:ext>
              </a:extLst>
            </p:cNvPr>
            <p:cNvSpPr>
              <a:spLocks/>
            </p:cNvSpPr>
            <p:nvPr/>
          </p:nvSpPr>
          <p:spPr bwMode="auto">
            <a:xfrm>
              <a:off x="1651818" y="3788840"/>
              <a:ext cx="190127"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45" name="Google Shape;1756;p8">
              <a:extLst>
                <a:ext uri="{FF2B5EF4-FFF2-40B4-BE49-F238E27FC236}">
                  <a16:creationId xmlns:a16="http://schemas.microsoft.com/office/drawing/2014/main" id="{5640433E-CC3C-4F70-8A2A-F176543A37EB}"/>
                </a:ext>
              </a:extLst>
            </p:cNvPr>
            <p:cNvSpPr>
              <a:spLocks/>
            </p:cNvSpPr>
            <p:nvPr/>
          </p:nvSpPr>
          <p:spPr bwMode="auto">
            <a:xfrm>
              <a:off x="1888248" y="3772090"/>
              <a:ext cx="190127" cy="189506"/>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46" name="Google Shape;1757;p8">
              <a:extLst>
                <a:ext uri="{FF2B5EF4-FFF2-40B4-BE49-F238E27FC236}">
                  <a16:creationId xmlns:a16="http://schemas.microsoft.com/office/drawing/2014/main" id="{ECCFA65C-3FAB-4710-A62F-C9E6AE1E0977}"/>
                </a:ext>
              </a:extLst>
            </p:cNvPr>
            <p:cNvSpPr>
              <a:spLocks/>
            </p:cNvSpPr>
            <p:nvPr/>
          </p:nvSpPr>
          <p:spPr bwMode="auto">
            <a:xfrm>
              <a:off x="2157199" y="3748164"/>
              <a:ext cx="189105"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47" name="Google Shape;1758;p8">
              <a:extLst>
                <a:ext uri="{FF2B5EF4-FFF2-40B4-BE49-F238E27FC236}">
                  <a16:creationId xmlns:a16="http://schemas.microsoft.com/office/drawing/2014/main" id="{C67E8EB7-6261-4F00-B59B-572EB30C841E}"/>
                </a:ext>
              </a:extLst>
            </p:cNvPr>
            <p:cNvSpPr>
              <a:spLocks/>
            </p:cNvSpPr>
            <p:nvPr/>
          </p:nvSpPr>
          <p:spPr bwMode="auto">
            <a:xfrm>
              <a:off x="2391269" y="3738713"/>
              <a:ext cx="189105"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48" name="Google Shape;1759;p8">
              <a:extLst>
                <a:ext uri="{FF2B5EF4-FFF2-40B4-BE49-F238E27FC236}">
                  <a16:creationId xmlns:a16="http://schemas.microsoft.com/office/drawing/2014/main" id="{80DF48DB-F7F0-4A0C-BA09-14E8D086B067}"/>
                </a:ext>
              </a:extLst>
            </p:cNvPr>
            <p:cNvSpPr>
              <a:spLocks/>
            </p:cNvSpPr>
            <p:nvPr/>
          </p:nvSpPr>
          <p:spPr bwMode="auto">
            <a:xfrm>
              <a:off x="1467802" y="2990800"/>
              <a:ext cx="164573" cy="164967"/>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FF482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49" name="Google Shape;1760;p8">
              <a:extLst>
                <a:ext uri="{FF2B5EF4-FFF2-40B4-BE49-F238E27FC236}">
                  <a16:creationId xmlns:a16="http://schemas.microsoft.com/office/drawing/2014/main" id="{D821FE5B-2B10-45D1-873F-AD0088C4BFA9}"/>
                </a:ext>
              </a:extLst>
            </p:cNvPr>
            <p:cNvSpPr>
              <a:spLocks/>
            </p:cNvSpPr>
            <p:nvPr/>
          </p:nvSpPr>
          <p:spPr bwMode="auto">
            <a:xfrm>
              <a:off x="1704179" y="3004322"/>
              <a:ext cx="164573" cy="164966"/>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50" name="Google Shape;1761;p8">
              <a:extLst>
                <a:ext uri="{FF2B5EF4-FFF2-40B4-BE49-F238E27FC236}">
                  <a16:creationId xmlns:a16="http://schemas.microsoft.com/office/drawing/2014/main" id="{6A1826FD-3F16-46A5-82CB-DDD542318BA9}"/>
                </a:ext>
              </a:extLst>
            </p:cNvPr>
            <p:cNvSpPr>
              <a:spLocks/>
            </p:cNvSpPr>
            <p:nvPr/>
          </p:nvSpPr>
          <p:spPr bwMode="auto">
            <a:xfrm>
              <a:off x="1932931" y="3008362"/>
              <a:ext cx="164573" cy="164967"/>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51" name="Google Shape;1762;p8">
              <a:extLst>
                <a:ext uri="{FF2B5EF4-FFF2-40B4-BE49-F238E27FC236}">
                  <a16:creationId xmlns:a16="http://schemas.microsoft.com/office/drawing/2014/main" id="{D88AAA38-01EE-411A-8412-08B75C94E3E9}"/>
                </a:ext>
              </a:extLst>
            </p:cNvPr>
            <p:cNvSpPr>
              <a:spLocks/>
            </p:cNvSpPr>
            <p:nvPr/>
          </p:nvSpPr>
          <p:spPr bwMode="auto">
            <a:xfrm>
              <a:off x="2165937" y="3001610"/>
              <a:ext cx="164573" cy="164966"/>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52" name="Google Shape;1763;p8">
              <a:extLst>
                <a:ext uri="{FF2B5EF4-FFF2-40B4-BE49-F238E27FC236}">
                  <a16:creationId xmlns:a16="http://schemas.microsoft.com/office/drawing/2014/main" id="{484ADAAC-387B-47D3-8A9F-6B64DB1A710F}"/>
                </a:ext>
              </a:extLst>
            </p:cNvPr>
            <p:cNvSpPr>
              <a:spLocks/>
            </p:cNvSpPr>
            <p:nvPr/>
          </p:nvSpPr>
          <p:spPr bwMode="auto">
            <a:xfrm>
              <a:off x="2403819" y="2996898"/>
              <a:ext cx="164572" cy="164967"/>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53" name="Google Shape;1764;p8">
              <a:extLst>
                <a:ext uri="{FF2B5EF4-FFF2-40B4-BE49-F238E27FC236}">
                  <a16:creationId xmlns:a16="http://schemas.microsoft.com/office/drawing/2014/main" id="{AAA46582-3646-4673-9A26-D2AB3639E14C}"/>
                </a:ext>
              </a:extLst>
            </p:cNvPr>
            <p:cNvSpPr>
              <a:spLocks/>
            </p:cNvSpPr>
            <p:nvPr/>
          </p:nvSpPr>
          <p:spPr bwMode="auto">
            <a:xfrm>
              <a:off x="1477084" y="3247008"/>
              <a:ext cx="164573"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54" name="Google Shape;1765;p8">
              <a:extLst>
                <a:ext uri="{FF2B5EF4-FFF2-40B4-BE49-F238E27FC236}">
                  <a16:creationId xmlns:a16="http://schemas.microsoft.com/office/drawing/2014/main" id="{A7FF4875-F188-4B09-A9C3-801A6DE0F0E5}"/>
                </a:ext>
              </a:extLst>
            </p:cNvPr>
            <p:cNvSpPr>
              <a:spLocks/>
            </p:cNvSpPr>
            <p:nvPr/>
          </p:nvSpPr>
          <p:spPr bwMode="auto">
            <a:xfrm>
              <a:off x="1709130" y="3236138"/>
              <a:ext cx="164572"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55" name="Google Shape;1766;p8">
              <a:extLst>
                <a:ext uri="{FF2B5EF4-FFF2-40B4-BE49-F238E27FC236}">
                  <a16:creationId xmlns:a16="http://schemas.microsoft.com/office/drawing/2014/main" id="{598A9E00-B483-486A-967B-53EC92B8B3DE}"/>
                </a:ext>
              </a:extLst>
            </p:cNvPr>
            <p:cNvSpPr>
              <a:spLocks/>
            </p:cNvSpPr>
            <p:nvPr/>
          </p:nvSpPr>
          <p:spPr bwMode="auto">
            <a:xfrm>
              <a:off x="1944419" y="3240630"/>
              <a:ext cx="164573"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56" name="Google Shape;1767;p8">
              <a:extLst>
                <a:ext uri="{FF2B5EF4-FFF2-40B4-BE49-F238E27FC236}">
                  <a16:creationId xmlns:a16="http://schemas.microsoft.com/office/drawing/2014/main" id="{DACA4C74-7EA2-446E-B478-395C10BC0C46}"/>
                </a:ext>
              </a:extLst>
            </p:cNvPr>
            <p:cNvSpPr>
              <a:spLocks/>
            </p:cNvSpPr>
            <p:nvPr/>
          </p:nvSpPr>
          <p:spPr bwMode="auto">
            <a:xfrm>
              <a:off x="2179473" y="3247024"/>
              <a:ext cx="164573"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57" name="Google Shape;1768;p8">
              <a:extLst>
                <a:ext uri="{FF2B5EF4-FFF2-40B4-BE49-F238E27FC236}">
                  <a16:creationId xmlns:a16="http://schemas.microsoft.com/office/drawing/2014/main" id="{82E393F1-748E-4940-8B51-63472EEE7ADE}"/>
                </a:ext>
              </a:extLst>
            </p:cNvPr>
            <p:cNvSpPr>
              <a:spLocks/>
            </p:cNvSpPr>
            <p:nvPr/>
          </p:nvSpPr>
          <p:spPr bwMode="auto">
            <a:xfrm>
              <a:off x="2411416" y="3242969"/>
              <a:ext cx="164573"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58" name="Google Shape;1769;p8">
              <a:extLst>
                <a:ext uri="{FF2B5EF4-FFF2-40B4-BE49-F238E27FC236}">
                  <a16:creationId xmlns:a16="http://schemas.microsoft.com/office/drawing/2014/main" id="{7B3F1E43-93D3-42EB-A588-64731CE32CB8}"/>
                </a:ext>
              </a:extLst>
            </p:cNvPr>
            <p:cNvSpPr>
              <a:spLocks/>
            </p:cNvSpPr>
            <p:nvPr/>
          </p:nvSpPr>
          <p:spPr bwMode="auto">
            <a:xfrm>
              <a:off x="1475226" y="3488868"/>
              <a:ext cx="164572"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59" name="Google Shape;1770;p8">
              <a:extLst>
                <a:ext uri="{FF2B5EF4-FFF2-40B4-BE49-F238E27FC236}">
                  <a16:creationId xmlns:a16="http://schemas.microsoft.com/office/drawing/2014/main" id="{46E49F1B-397D-4BAF-B27E-B5CC016B0A47}"/>
                </a:ext>
              </a:extLst>
            </p:cNvPr>
            <p:cNvSpPr>
              <a:spLocks/>
            </p:cNvSpPr>
            <p:nvPr/>
          </p:nvSpPr>
          <p:spPr bwMode="auto">
            <a:xfrm>
              <a:off x="1708361" y="3487027"/>
              <a:ext cx="164572"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60" name="Google Shape;1771;p8">
              <a:extLst>
                <a:ext uri="{FF2B5EF4-FFF2-40B4-BE49-F238E27FC236}">
                  <a16:creationId xmlns:a16="http://schemas.microsoft.com/office/drawing/2014/main" id="{7207B9FD-D91A-446A-B89D-ADDDBA2DC437}"/>
                </a:ext>
              </a:extLst>
            </p:cNvPr>
            <p:cNvSpPr>
              <a:spLocks/>
            </p:cNvSpPr>
            <p:nvPr/>
          </p:nvSpPr>
          <p:spPr bwMode="auto">
            <a:xfrm>
              <a:off x="1940408" y="3476158"/>
              <a:ext cx="164573"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61" name="Google Shape;1772;p8">
              <a:extLst>
                <a:ext uri="{FF2B5EF4-FFF2-40B4-BE49-F238E27FC236}">
                  <a16:creationId xmlns:a16="http://schemas.microsoft.com/office/drawing/2014/main" id="{BD192316-B69A-4D32-9F5F-EE7C785C3830}"/>
                </a:ext>
              </a:extLst>
            </p:cNvPr>
            <p:cNvSpPr>
              <a:spLocks/>
            </p:cNvSpPr>
            <p:nvPr/>
          </p:nvSpPr>
          <p:spPr bwMode="auto">
            <a:xfrm>
              <a:off x="2132678" y="3545873"/>
              <a:ext cx="163550"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62" name="Google Shape;1773;p8">
              <a:extLst>
                <a:ext uri="{FF2B5EF4-FFF2-40B4-BE49-F238E27FC236}">
                  <a16:creationId xmlns:a16="http://schemas.microsoft.com/office/drawing/2014/main" id="{30078C33-DF18-437C-B3B7-09BAB0DB91F9}"/>
                </a:ext>
              </a:extLst>
            </p:cNvPr>
            <p:cNvSpPr>
              <a:spLocks/>
            </p:cNvSpPr>
            <p:nvPr/>
          </p:nvSpPr>
          <p:spPr bwMode="auto">
            <a:xfrm>
              <a:off x="2410750" y="3487042"/>
              <a:ext cx="164572"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63" name="Google Shape;1774;p8">
              <a:extLst>
                <a:ext uri="{FF2B5EF4-FFF2-40B4-BE49-F238E27FC236}">
                  <a16:creationId xmlns:a16="http://schemas.microsoft.com/office/drawing/2014/main" id="{669FB5D9-9538-4061-A368-8946E29F7ECD}"/>
                </a:ext>
              </a:extLst>
            </p:cNvPr>
            <p:cNvSpPr>
              <a:spLocks/>
            </p:cNvSpPr>
            <p:nvPr/>
          </p:nvSpPr>
          <p:spPr bwMode="auto">
            <a:xfrm>
              <a:off x="1464198" y="3748069"/>
              <a:ext cx="164572" cy="164966"/>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64" name="Google Shape;1775;p8">
              <a:extLst>
                <a:ext uri="{FF2B5EF4-FFF2-40B4-BE49-F238E27FC236}">
                  <a16:creationId xmlns:a16="http://schemas.microsoft.com/office/drawing/2014/main" id="{EFF1ECF6-FB78-434E-A998-F8188C83D78B}"/>
                </a:ext>
              </a:extLst>
            </p:cNvPr>
            <p:cNvSpPr>
              <a:spLocks/>
            </p:cNvSpPr>
            <p:nvPr/>
          </p:nvSpPr>
          <p:spPr bwMode="auto">
            <a:xfrm>
              <a:off x="1697929" y="3747335"/>
              <a:ext cx="164572" cy="164967"/>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65" name="Google Shape;1776;p8">
              <a:extLst>
                <a:ext uri="{FF2B5EF4-FFF2-40B4-BE49-F238E27FC236}">
                  <a16:creationId xmlns:a16="http://schemas.microsoft.com/office/drawing/2014/main" id="{B3BB60E1-2E3C-4F83-8573-76517948FF67}"/>
                </a:ext>
              </a:extLst>
            </p:cNvPr>
            <p:cNvSpPr>
              <a:spLocks/>
            </p:cNvSpPr>
            <p:nvPr/>
          </p:nvSpPr>
          <p:spPr bwMode="auto">
            <a:xfrm>
              <a:off x="1930936" y="3740583"/>
              <a:ext cx="164572" cy="164966"/>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66" name="Google Shape;1777;p8">
              <a:extLst>
                <a:ext uri="{FF2B5EF4-FFF2-40B4-BE49-F238E27FC236}">
                  <a16:creationId xmlns:a16="http://schemas.microsoft.com/office/drawing/2014/main" id="{AEE7F012-5707-411A-8352-4924A64E8594}"/>
                </a:ext>
              </a:extLst>
            </p:cNvPr>
            <p:cNvSpPr>
              <a:spLocks/>
            </p:cNvSpPr>
            <p:nvPr/>
          </p:nvSpPr>
          <p:spPr bwMode="auto">
            <a:xfrm>
              <a:off x="2135502" y="3781724"/>
              <a:ext cx="163550" cy="164967"/>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67" name="Google Shape;1778;p8">
              <a:extLst>
                <a:ext uri="{FF2B5EF4-FFF2-40B4-BE49-F238E27FC236}">
                  <a16:creationId xmlns:a16="http://schemas.microsoft.com/office/drawing/2014/main" id="{5F88064F-0996-4E33-B70A-F76C1C7CD66B}"/>
                </a:ext>
              </a:extLst>
            </p:cNvPr>
            <p:cNvSpPr>
              <a:spLocks/>
            </p:cNvSpPr>
            <p:nvPr/>
          </p:nvSpPr>
          <p:spPr bwMode="auto">
            <a:xfrm>
              <a:off x="2397466" y="3746728"/>
              <a:ext cx="164572" cy="164966"/>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68" name="Google Shape;1779;p8">
              <a:extLst>
                <a:ext uri="{FF2B5EF4-FFF2-40B4-BE49-F238E27FC236}">
                  <a16:creationId xmlns:a16="http://schemas.microsoft.com/office/drawing/2014/main" id="{257CA520-9309-4A77-9E9A-FACCC3D29B90}"/>
                </a:ext>
              </a:extLst>
            </p:cNvPr>
            <p:cNvSpPr>
              <a:spLocks/>
            </p:cNvSpPr>
            <p:nvPr/>
          </p:nvSpPr>
          <p:spPr bwMode="auto">
            <a:xfrm>
              <a:off x="2004823" y="2712777"/>
              <a:ext cx="525405" cy="237224"/>
            </a:xfrm>
            <a:custGeom>
              <a:avLst/>
              <a:gdLst>
                <a:gd name="T0" fmla="*/ 174228 w 525894"/>
                <a:gd name="T1" fmla="*/ 0 h 236531"/>
                <a:gd name="T2" fmla="*/ 525894 w 525894"/>
                <a:gd name="T3" fmla="*/ 0 h 236531"/>
                <a:gd name="T4" fmla="*/ 525894 w 525894"/>
                <a:gd name="T5" fmla="*/ 236531 h 236531"/>
                <a:gd name="T6" fmla="*/ 0 w 525894"/>
                <a:gd name="T7" fmla="*/ 236531 h 236531"/>
                <a:gd name="T8" fmla="*/ 174228 w 525894"/>
                <a:gd name="T9" fmla="*/ 0 h 236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5894" h="236531" extrusionOk="0">
                  <a:moveTo>
                    <a:pt x="174228" y="0"/>
                  </a:moveTo>
                  <a:lnTo>
                    <a:pt x="525894" y="0"/>
                  </a:lnTo>
                  <a:lnTo>
                    <a:pt x="525894" y="236531"/>
                  </a:lnTo>
                  <a:lnTo>
                    <a:pt x="0" y="236531"/>
                  </a:lnTo>
                  <a:lnTo>
                    <a:pt x="174228" y="0"/>
                  </a:lnTo>
                  <a:close/>
                </a:path>
              </a:pathLst>
            </a:custGeom>
            <a:solidFill>
              <a:srgbClr val="CCCCCC"/>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69" name="Google Shape;1780;p8">
              <a:extLst>
                <a:ext uri="{FF2B5EF4-FFF2-40B4-BE49-F238E27FC236}">
                  <a16:creationId xmlns:a16="http://schemas.microsoft.com/office/drawing/2014/main" id="{64D2AACA-7076-4762-8CE5-34E27CFED2C9}"/>
                </a:ext>
              </a:extLst>
            </p:cNvPr>
            <p:cNvSpPr>
              <a:spLocks/>
            </p:cNvSpPr>
            <p:nvPr/>
          </p:nvSpPr>
          <p:spPr bwMode="auto">
            <a:xfrm>
              <a:off x="1419911" y="4031260"/>
              <a:ext cx="190127"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70" name="Google Shape;1781;p8">
              <a:extLst>
                <a:ext uri="{FF2B5EF4-FFF2-40B4-BE49-F238E27FC236}">
                  <a16:creationId xmlns:a16="http://schemas.microsoft.com/office/drawing/2014/main" id="{6A030B6F-32B1-4CA1-9365-B78B69E6D100}"/>
                </a:ext>
              </a:extLst>
            </p:cNvPr>
            <p:cNvSpPr>
              <a:spLocks/>
            </p:cNvSpPr>
            <p:nvPr/>
          </p:nvSpPr>
          <p:spPr bwMode="auto">
            <a:xfrm>
              <a:off x="1651645" y="4040836"/>
              <a:ext cx="190127"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71" name="Google Shape;1782;p8">
              <a:extLst>
                <a:ext uri="{FF2B5EF4-FFF2-40B4-BE49-F238E27FC236}">
                  <a16:creationId xmlns:a16="http://schemas.microsoft.com/office/drawing/2014/main" id="{1AD7576A-D04B-40C9-B8F4-0F62FFA19876}"/>
                </a:ext>
              </a:extLst>
            </p:cNvPr>
            <p:cNvSpPr>
              <a:spLocks/>
            </p:cNvSpPr>
            <p:nvPr/>
          </p:nvSpPr>
          <p:spPr bwMode="auto">
            <a:xfrm>
              <a:off x="1886207" y="4039308"/>
              <a:ext cx="190127" cy="189506"/>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72" name="Google Shape;1783;p8">
              <a:extLst>
                <a:ext uri="{FF2B5EF4-FFF2-40B4-BE49-F238E27FC236}">
                  <a16:creationId xmlns:a16="http://schemas.microsoft.com/office/drawing/2014/main" id="{5E834973-70C0-42D6-B3E2-473E1C8C5C28}"/>
                </a:ext>
              </a:extLst>
            </p:cNvPr>
            <p:cNvSpPr>
              <a:spLocks/>
            </p:cNvSpPr>
            <p:nvPr/>
          </p:nvSpPr>
          <p:spPr bwMode="auto">
            <a:xfrm>
              <a:off x="2155679" y="3981305"/>
              <a:ext cx="189105"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73" name="Google Shape;1784;p8">
              <a:extLst>
                <a:ext uri="{FF2B5EF4-FFF2-40B4-BE49-F238E27FC236}">
                  <a16:creationId xmlns:a16="http://schemas.microsoft.com/office/drawing/2014/main" id="{BBD8ED9A-36AA-451A-ADC0-440C2E93D193}"/>
                </a:ext>
              </a:extLst>
            </p:cNvPr>
            <p:cNvSpPr>
              <a:spLocks/>
            </p:cNvSpPr>
            <p:nvPr/>
          </p:nvSpPr>
          <p:spPr bwMode="auto">
            <a:xfrm>
              <a:off x="2388969" y="3996106"/>
              <a:ext cx="189105" cy="189507"/>
            </a:xfrm>
            <a:custGeom>
              <a:avLst/>
              <a:gdLst>
                <a:gd name="T0" fmla="*/ 0 w 189803"/>
                <a:gd name="T1" fmla="*/ 0 h 189803"/>
                <a:gd name="T2" fmla="*/ 189804 w 189803"/>
                <a:gd name="T3" fmla="*/ 0 h 189803"/>
                <a:gd name="T4" fmla="*/ 189804 w 189803"/>
                <a:gd name="T5" fmla="*/ 189804 h 189803"/>
                <a:gd name="T6" fmla="*/ 0 w 189803"/>
                <a:gd name="T7" fmla="*/ 189804 h 189803"/>
                <a:gd name="T8" fmla="*/ 0 w 189803"/>
                <a:gd name="T9" fmla="*/ 0 h 189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03" h="189803" extrusionOk="0">
                  <a:moveTo>
                    <a:pt x="0" y="0"/>
                  </a:moveTo>
                  <a:lnTo>
                    <a:pt x="189804" y="0"/>
                  </a:lnTo>
                  <a:lnTo>
                    <a:pt x="189804" y="189804"/>
                  </a:lnTo>
                  <a:lnTo>
                    <a:pt x="0" y="189804"/>
                  </a:lnTo>
                  <a:lnTo>
                    <a:pt x="0" y="0"/>
                  </a:lnTo>
                  <a:close/>
                </a:path>
              </a:pathLst>
            </a:custGeom>
            <a:solidFill>
              <a:srgbClr val="34323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74" name="Google Shape;1785;p8">
              <a:extLst>
                <a:ext uri="{FF2B5EF4-FFF2-40B4-BE49-F238E27FC236}">
                  <a16:creationId xmlns:a16="http://schemas.microsoft.com/office/drawing/2014/main" id="{E4C7473E-9927-47E0-8948-E6F09351ACA5}"/>
                </a:ext>
              </a:extLst>
            </p:cNvPr>
            <p:cNvSpPr>
              <a:spLocks/>
            </p:cNvSpPr>
            <p:nvPr/>
          </p:nvSpPr>
          <p:spPr bwMode="auto">
            <a:xfrm>
              <a:off x="1473066" y="3977810"/>
              <a:ext cx="164573"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75" name="Google Shape;1786;p8">
              <a:extLst>
                <a:ext uri="{FF2B5EF4-FFF2-40B4-BE49-F238E27FC236}">
                  <a16:creationId xmlns:a16="http://schemas.microsoft.com/office/drawing/2014/main" id="{698F22D4-05B6-4DE8-9BD1-4755AE3163E1}"/>
                </a:ext>
              </a:extLst>
            </p:cNvPr>
            <p:cNvSpPr>
              <a:spLocks/>
            </p:cNvSpPr>
            <p:nvPr/>
          </p:nvSpPr>
          <p:spPr bwMode="auto">
            <a:xfrm>
              <a:off x="1706798" y="3977077"/>
              <a:ext cx="164573"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76" name="Google Shape;1787;p8">
              <a:extLst>
                <a:ext uri="{FF2B5EF4-FFF2-40B4-BE49-F238E27FC236}">
                  <a16:creationId xmlns:a16="http://schemas.microsoft.com/office/drawing/2014/main" id="{3B3604FD-BDDD-4A87-85A5-732602ADB28A}"/>
                </a:ext>
              </a:extLst>
            </p:cNvPr>
            <p:cNvSpPr>
              <a:spLocks/>
            </p:cNvSpPr>
            <p:nvPr/>
          </p:nvSpPr>
          <p:spPr bwMode="auto">
            <a:xfrm>
              <a:off x="1943513" y="3981880"/>
              <a:ext cx="164573"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77" name="Google Shape;1788;p8">
              <a:extLst>
                <a:ext uri="{FF2B5EF4-FFF2-40B4-BE49-F238E27FC236}">
                  <a16:creationId xmlns:a16="http://schemas.microsoft.com/office/drawing/2014/main" id="{BA0ED21D-DC08-4C4E-A27E-7790FBDEF151}"/>
                </a:ext>
              </a:extLst>
            </p:cNvPr>
            <p:cNvSpPr>
              <a:spLocks/>
            </p:cNvSpPr>
            <p:nvPr/>
          </p:nvSpPr>
          <p:spPr bwMode="auto">
            <a:xfrm>
              <a:off x="2150286" y="3999081"/>
              <a:ext cx="163550"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78" name="Google Shape;1789;p8">
              <a:extLst>
                <a:ext uri="{FF2B5EF4-FFF2-40B4-BE49-F238E27FC236}">
                  <a16:creationId xmlns:a16="http://schemas.microsoft.com/office/drawing/2014/main" id="{BF0EF31F-8578-4767-973E-1B3808D9E80A}"/>
                </a:ext>
              </a:extLst>
            </p:cNvPr>
            <p:cNvSpPr>
              <a:spLocks/>
            </p:cNvSpPr>
            <p:nvPr/>
          </p:nvSpPr>
          <p:spPr bwMode="auto">
            <a:xfrm>
              <a:off x="2409083" y="3983908"/>
              <a:ext cx="164572" cy="163603"/>
            </a:xfrm>
            <a:custGeom>
              <a:avLst/>
              <a:gdLst>
                <a:gd name="T0" fmla="*/ 0 w 164366"/>
                <a:gd name="T1" fmla="*/ 0 h 164366"/>
                <a:gd name="T2" fmla="*/ 164366 w 164366"/>
                <a:gd name="T3" fmla="*/ 0 h 164366"/>
                <a:gd name="T4" fmla="*/ 164366 w 164366"/>
                <a:gd name="T5" fmla="*/ 164366 h 164366"/>
                <a:gd name="T6" fmla="*/ 0 w 164366"/>
                <a:gd name="T7" fmla="*/ 164366 h 164366"/>
                <a:gd name="T8" fmla="*/ 0 w 164366"/>
                <a:gd name="T9" fmla="*/ 0 h 164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366" h="164366" extrusionOk="0">
                  <a:moveTo>
                    <a:pt x="0" y="0"/>
                  </a:moveTo>
                  <a:lnTo>
                    <a:pt x="164366" y="0"/>
                  </a:lnTo>
                  <a:lnTo>
                    <a:pt x="164366" y="164366"/>
                  </a:lnTo>
                  <a:lnTo>
                    <a:pt x="0" y="164366"/>
                  </a:lnTo>
                  <a:lnTo>
                    <a:pt x="0" y="0"/>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grpSp>
      <p:grpSp>
        <p:nvGrpSpPr>
          <p:cNvPr id="179" name="Google Shape;1790;p8">
            <a:extLst>
              <a:ext uri="{FF2B5EF4-FFF2-40B4-BE49-F238E27FC236}">
                <a16:creationId xmlns:a16="http://schemas.microsoft.com/office/drawing/2014/main" id="{B194ECA3-2BE0-4D19-80AF-75A90194F583}"/>
              </a:ext>
            </a:extLst>
          </p:cNvPr>
          <p:cNvGrpSpPr>
            <a:grpSpLocks/>
          </p:cNvGrpSpPr>
          <p:nvPr/>
        </p:nvGrpSpPr>
        <p:grpSpPr bwMode="auto">
          <a:xfrm rot="-10132101">
            <a:off x="5895977" y="6734176"/>
            <a:ext cx="2025650" cy="3264695"/>
            <a:chOff x="5781734" y="2919412"/>
            <a:chExt cx="632081" cy="1018700"/>
          </a:xfrm>
        </p:grpSpPr>
        <p:sp>
          <p:nvSpPr>
            <p:cNvPr id="180" name="Google Shape;1791;p8">
              <a:extLst>
                <a:ext uri="{FF2B5EF4-FFF2-40B4-BE49-F238E27FC236}">
                  <a16:creationId xmlns:a16="http://schemas.microsoft.com/office/drawing/2014/main" id="{C1D08DB2-8C60-4020-8A00-FA994594C3BC}"/>
                </a:ext>
              </a:extLst>
            </p:cNvPr>
            <p:cNvSpPr/>
            <p:nvPr/>
          </p:nvSpPr>
          <p:spPr>
            <a:xfrm>
              <a:off x="6311042" y="2916731"/>
              <a:ext cx="129785" cy="123344"/>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181" name="Google Shape;1792;p8">
              <a:extLst>
                <a:ext uri="{FF2B5EF4-FFF2-40B4-BE49-F238E27FC236}">
                  <a16:creationId xmlns:a16="http://schemas.microsoft.com/office/drawing/2014/main" id="{DF21B48F-38C4-4C3E-BC28-A5544ABF17D8}"/>
                </a:ext>
              </a:extLst>
            </p:cNvPr>
            <p:cNvSpPr/>
            <p:nvPr/>
          </p:nvSpPr>
          <p:spPr>
            <a:xfrm>
              <a:off x="6238766" y="2982649"/>
              <a:ext cx="185265" cy="152322"/>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182" name="Google Shape;1793;p8">
              <a:extLst>
                <a:ext uri="{FF2B5EF4-FFF2-40B4-BE49-F238E27FC236}">
                  <a16:creationId xmlns:a16="http://schemas.microsoft.com/office/drawing/2014/main" id="{B7A53847-8434-4850-914D-5C31C354411D}"/>
                </a:ext>
              </a:extLst>
            </p:cNvPr>
            <p:cNvSpPr/>
            <p:nvPr/>
          </p:nvSpPr>
          <p:spPr>
            <a:xfrm>
              <a:off x="6368335" y="2928456"/>
              <a:ext cx="80249" cy="109226"/>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183" name="Google Shape;1794;p8">
              <a:extLst>
                <a:ext uri="{FF2B5EF4-FFF2-40B4-BE49-F238E27FC236}">
                  <a16:creationId xmlns:a16="http://schemas.microsoft.com/office/drawing/2014/main" id="{71D5682E-03A5-4619-9884-3014D1CF5378}"/>
                </a:ext>
              </a:extLst>
            </p:cNvPr>
            <p:cNvSpPr/>
            <p:nvPr/>
          </p:nvSpPr>
          <p:spPr>
            <a:xfrm>
              <a:off x="6333721" y="2994647"/>
              <a:ext cx="84212" cy="112941"/>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184" name="Google Shape;1795;p8">
              <a:extLst>
                <a:ext uri="{FF2B5EF4-FFF2-40B4-BE49-F238E27FC236}">
                  <a16:creationId xmlns:a16="http://schemas.microsoft.com/office/drawing/2014/main" id="{6AFDD8FB-944A-4D0B-B4BB-5B5AAD3CC3F0}"/>
                </a:ext>
              </a:extLst>
            </p:cNvPr>
            <p:cNvSpPr/>
            <p:nvPr/>
          </p:nvSpPr>
          <p:spPr>
            <a:xfrm>
              <a:off x="6118912" y="2992243"/>
              <a:ext cx="327929" cy="248173"/>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185" name="Google Shape;1796;p8">
              <a:extLst>
                <a:ext uri="{FF2B5EF4-FFF2-40B4-BE49-F238E27FC236}">
                  <a16:creationId xmlns:a16="http://schemas.microsoft.com/office/drawing/2014/main" id="{7DCCC24C-EA62-40B4-BE8B-1E3F0E54BCB4}"/>
                </a:ext>
              </a:extLst>
            </p:cNvPr>
            <p:cNvSpPr/>
            <p:nvPr/>
          </p:nvSpPr>
          <p:spPr>
            <a:xfrm>
              <a:off x="5810704" y="3118947"/>
              <a:ext cx="626137" cy="825511"/>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186" name="Google Shape;1797;p8">
              <a:extLst>
                <a:ext uri="{FF2B5EF4-FFF2-40B4-BE49-F238E27FC236}">
                  <a16:creationId xmlns:a16="http://schemas.microsoft.com/office/drawing/2014/main" id="{11E51304-B445-4BAA-BD41-EA198C4F37F7}"/>
                </a:ext>
              </a:extLst>
            </p:cNvPr>
            <p:cNvSpPr/>
            <p:nvPr/>
          </p:nvSpPr>
          <p:spPr>
            <a:xfrm>
              <a:off x="5918940" y="3306453"/>
              <a:ext cx="287310" cy="484458"/>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187" name="Google Shape;1798;p8">
              <a:extLst>
                <a:ext uri="{FF2B5EF4-FFF2-40B4-BE49-F238E27FC236}">
                  <a16:creationId xmlns:a16="http://schemas.microsoft.com/office/drawing/2014/main" id="{65599883-40C7-41BA-A925-C0304038F905}"/>
                </a:ext>
              </a:extLst>
            </p:cNvPr>
            <p:cNvSpPr/>
            <p:nvPr/>
          </p:nvSpPr>
          <p:spPr>
            <a:xfrm>
              <a:off x="6369286" y="3067475"/>
              <a:ext cx="80248" cy="169412"/>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188" name="Google Shape;1799;p8">
              <a:extLst>
                <a:ext uri="{FF2B5EF4-FFF2-40B4-BE49-F238E27FC236}">
                  <a16:creationId xmlns:a16="http://schemas.microsoft.com/office/drawing/2014/main" id="{E3AA5585-8EF2-4E14-BF47-9ECC948BF1FD}"/>
                </a:ext>
              </a:extLst>
            </p:cNvPr>
            <p:cNvSpPr/>
            <p:nvPr/>
          </p:nvSpPr>
          <p:spPr>
            <a:xfrm>
              <a:off x="5902937" y="3220654"/>
              <a:ext cx="565703" cy="698452"/>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189" name="Google Shape;1800;p8">
              <a:extLst>
                <a:ext uri="{FF2B5EF4-FFF2-40B4-BE49-F238E27FC236}">
                  <a16:creationId xmlns:a16="http://schemas.microsoft.com/office/drawing/2014/main" id="{54FDD0CD-9AB9-469B-B5D4-9946F0F50B09}"/>
                </a:ext>
              </a:extLst>
            </p:cNvPr>
            <p:cNvSpPr/>
            <p:nvPr/>
          </p:nvSpPr>
          <p:spPr>
            <a:xfrm>
              <a:off x="5929828" y="3320335"/>
              <a:ext cx="261551" cy="480000"/>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grpSp>
      <p:grpSp>
        <p:nvGrpSpPr>
          <p:cNvPr id="190" name="Google Shape;1801;p8">
            <a:extLst>
              <a:ext uri="{FF2B5EF4-FFF2-40B4-BE49-F238E27FC236}">
                <a16:creationId xmlns:a16="http://schemas.microsoft.com/office/drawing/2014/main" id="{6F32C5AD-6658-4194-9DA5-ADFF9A06FC2A}"/>
              </a:ext>
            </a:extLst>
          </p:cNvPr>
          <p:cNvGrpSpPr>
            <a:grpSpLocks/>
          </p:cNvGrpSpPr>
          <p:nvPr/>
        </p:nvGrpSpPr>
        <p:grpSpPr bwMode="auto">
          <a:xfrm rot="-3072723">
            <a:off x="6062664" y="4896645"/>
            <a:ext cx="5267325" cy="3975100"/>
            <a:chOff x="5102217" y="2695575"/>
            <a:chExt cx="1971523" cy="1489013"/>
          </a:xfrm>
        </p:grpSpPr>
        <p:sp>
          <p:nvSpPr>
            <p:cNvPr id="191" name="Google Shape;1802;p8">
              <a:extLst>
                <a:ext uri="{FF2B5EF4-FFF2-40B4-BE49-F238E27FC236}">
                  <a16:creationId xmlns:a16="http://schemas.microsoft.com/office/drawing/2014/main" id="{10A43785-2F6F-40B5-A22C-09DB48ED79D0}"/>
                </a:ext>
              </a:extLst>
            </p:cNvPr>
            <p:cNvSpPr>
              <a:spLocks/>
            </p:cNvSpPr>
            <p:nvPr/>
          </p:nvSpPr>
          <p:spPr bwMode="auto">
            <a:xfrm rot="-7581239">
              <a:off x="5112230" y="4074020"/>
              <a:ext cx="109416" cy="81998"/>
            </a:xfrm>
            <a:custGeom>
              <a:avLst/>
              <a:gdLst>
                <a:gd name="T0" fmla="*/ 53781 w 108775"/>
                <a:gd name="T1" fmla="*/ -51 h 81343"/>
                <a:gd name="T2" fmla="*/ 53781 w 108775"/>
                <a:gd name="T3" fmla="*/ -51 h 81343"/>
                <a:gd name="T4" fmla="*/ 108169 w 108775"/>
                <a:gd name="T5" fmla="*/ 54337 h 81343"/>
                <a:gd name="T6" fmla="*/ 108169 w 108775"/>
                <a:gd name="T7" fmla="*/ 81292 h 81343"/>
                <a:gd name="T8" fmla="*/ 108169 w 108775"/>
                <a:gd name="T9" fmla="*/ 81292 h 81343"/>
                <a:gd name="T10" fmla="*/ -606 w 108775"/>
                <a:gd name="T11" fmla="*/ 81292 h 81343"/>
                <a:gd name="T12" fmla="*/ -606 w 108775"/>
                <a:gd name="T13" fmla="*/ 81292 h 81343"/>
                <a:gd name="T14" fmla="*/ -606 w 108775"/>
                <a:gd name="T15" fmla="*/ 54337 h 81343"/>
                <a:gd name="T16" fmla="*/ 53781 w 108775"/>
                <a:gd name="T17" fmla="*/ -51 h 813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775" h="81343" extrusionOk="0">
                  <a:moveTo>
                    <a:pt x="53781" y="-51"/>
                  </a:moveTo>
                  <a:lnTo>
                    <a:pt x="53781" y="-51"/>
                  </a:lnTo>
                  <a:cubicBezTo>
                    <a:pt x="83823" y="-51"/>
                    <a:pt x="108169" y="24295"/>
                    <a:pt x="108169" y="54337"/>
                  </a:cubicBezTo>
                  <a:lnTo>
                    <a:pt x="108169" y="81292"/>
                  </a:lnTo>
                  <a:lnTo>
                    <a:pt x="-606" y="81292"/>
                  </a:lnTo>
                  <a:lnTo>
                    <a:pt x="-606" y="54337"/>
                  </a:lnTo>
                  <a:cubicBezTo>
                    <a:pt x="-606" y="24295"/>
                    <a:pt x="23740" y="-51"/>
                    <a:pt x="53781" y="-51"/>
                  </a:cubicBezTo>
                  <a:close/>
                </a:path>
              </a:pathLst>
            </a:custGeom>
            <a:solidFill>
              <a:srgbClr val="FF482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92" name="Google Shape;1803;p8">
              <a:extLst>
                <a:ext uri="{FF2B5EF4-FFF2-40B4-BE49-F238E27FC236}">
                  <a16:creationId xmlns:a16="http://schemas.microsoft.com/office/drawing/2014/main" id="{EC828D58-7C4A-4AF2-99BD-6E03D0067392}"/>
                </a:ext>
              </a:extLst>
            </p:cNvPr>
            <p:cNvSpPr>
              <a:spLocks/>
            </p:cNvSpPr>
            <p:nvPr/>
          </p:nvSpPr>
          <p:spPr bwMode="auto">
            <a:xfrm>
              <a:off x="5130839" y="4007592"/>
              <a:ext cx="66846" cy="93955"/>
            </a:xfrm>
            <a:custGeom>
              <a:avLst/>
              <a:gdLst>
                <a:gd name="T0" fmla="*/ 17456 w 66735"/>
                <a:gd name="T1" fmla="*/ 24904 h 93630"/>
                <a:gd name="T2" fmla="*/ 51365 w 66735"/>
                <a:gd name="T3" fmla="*/ -51 h 93630"/>
                <a:gd name="T4" fmla="*/ 66130 w 66735"/>
                <a:gd name="T5" fmla="*/ 20047 h 93630"/>
                <a:gd name="T6" fmla="*/ 32221 w 66735"/>
                <a:gd name="T7" fmla="*/ 45002 h 93630"/>
                <a:gd name="T8" fmla="*/ 19266 w 66735"/>
                <a:gd name="T9" fmla="*/ 93580 h 93630"/>
                <a:gd name="T10" fmla="*/ 4503 w 66735"/>
                <a:gd name="T11" fmla="*/ 73577 h 93630"/>
                <a:gd name="T12" fmla="*/ 17456 w 66735"/>
                <a:gd name="T13" fmla="*/ 24904 h 93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93" name="Google Shape;1804;p8">
              <a:extLst>
                <a:ext uri="{FF2B5EF4-FFF2-40B4-BE49-F238E27FC236}">
                  <a16:creationId xmlns:a16="http://schemas.microsoft.com/office/drawing/2014/main" id="{BBAFCD9B-61C4-44D3-972D-59C794804BEB}"/>
                </a:ext>
              </a:extLst>
            </p:cNvPr>
            <p:cNvSpPr>
              <a:spLocks/>
            </p:cNvSpPr>
            <p:nvPr/>
          </p:nvSpPr>
          <p:spPr bwMode="auto">
            <a:xfrm rot="-7581239">
              <a:off x="5201465" y="4060154"/>
              <a:ext cx="35679" cy="61498"/>
            </a:xfrm>
            <a:custGeom>
              <a:avLst/>
              <a:gdLst>
                <a:gd name="T0" fmla="*/ 17682 w 36480"/>
                <a:gd name="T1" fmla="*/ -51 h 62102"/>
                <a:gd name="T2" fmla="*/ 17682 w 36480"/>
                <a:gd name="T3" fmla="*/ -51 h 62102"/>
                <a:gd name="T4" fmla="*/ 35875 w 36480"/>
                <a:gd name="T5" fmla="*/ 18046 h 62102"/>
                <a:gd name="T6" fmla="*/ 35875 w 36480"/>
                <a:gd name="T7" fmla="*/ 62052 h 62102"/>
                <a:gd name="T8" fmla="*/ 35875 w 36480"/>
                <a:gd name="T9" fmla="*/ 62052 h 62102"/>
                <a:gd name="T10" fmla="*/ -606 w 36480"/>
                <a:gd name="T11" fmla="*/ 62052 h 62102"/>
                <a:gd name="T12" fmla="*/ -606 w 36480"/>
                <a:gd name="T13" fmla="*/ 62052 h 62102"/>
                <a:gd name="T14" fmla="*/ -606 w 36480"/>
                <a:gd name="T15" fmla="*/ 18046 h 62102"/>
                <a:gd name="T16" fmla="*/ 17682 w 36480"/>
                <a:gd name="T17" fmla="*/ -51 h 62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480" h="62102" extrusionOk="0">
                  <a:moveTo>
                    <a:pt x="17682" y="-51"/>
                  </a:moveTo>
                  <a:lnTo>
                    <a:pt x="17682" y="-51"/>
                  </a:lnTo>
                  <a:cubicBezTo>
                    <a:pt x="27674" y="-4"/>
                    <a:pt x="35770" y="8055"/>
                    <a:pt x="35875" y="18046"/>
                  </a:cubicBezTo>
                  <a:lnTo>
                    <a:pt x="35875" y="62052"/>
                  </a:lnTo>
                  <a:lnTo>
                    <a:pt x="-606" y="62052"/>
                  </a:lnTo>
                  <a:lnTo>
                    <a:pt x="-606" y="18046"/>
                  </a:lnTo>
                  <a:cubicBezTo>
                    <a:pt x="-501" y="8017"/>
                    <a:pt x="7652" y="-51"/>
                    <a:pt x="17682" y="-51"/>
                  </a:cubicBezTo>
                  <a:close/>
                </a:path>
              </a:pathLst>
            </a:custGeom>
            <a:solidFill>
              <a:srgbClr val="FF795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94" name="Google Shape;1805;p8">
              <a:extLst>
                <a:ext uri="{FF2B5EF4-FFF2-40B4-BE49-F238E27FC236}">
                  <a16:creationId xmlns:a16="http://schemas.microsoft.com/office/drawing/2014/main" id="{2F1AB646-3E9C-44EE-BC04-3906FC88304A}"/>
                </a:ext>
              </a:extLst>
            </p:cNvPr>
            <p:cNvSpPr>
              <a:spLocks/>
            </p:cNvSpPr>
            <p:nvPr/>
          </p:nvSpPr>
          <p:spPr bwMode="auto">
            <a:xfrm rot="-7581239">
              <a:off x="5174982" y="4020708"/>
              <a:ext cx="111795" cy="81998"/>
            </a:xfrm>
            <a:custGeom>
              <a:avLst/>
              <a:gdLst>
                <a:gd name="T0" fmla="*/ -606 w 112299"/>
                <a:gd name="T1" fmla="*/ -51 h 82200"/>
                <a:gd name="T2" fmla="*/ 111693 w 112299"/>
                <a:gd name="T3" fmla="*/ -51 h 82200"/>
                <a:gd name="T4" fmla="*/ 111693 w 112299"/>
                <a:gd name="T5" fmla="*/ 82150 h 82200"/>
                <a:gd name="T6" fmla="*/ -606 w 112299"/>
                <a:gd name="T7" fmla="*/ 82150 h 82200"/>
                <a:gd name="T8" fmla="*/ -606 w 112299"/>
                <a:gd name="T9" fmla="*/ -51 h 82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299" h="82200" extrusionOk="0">
                  <a:moveTo>
                    <a:pt x="-606" y="-51"/>
                  </a:moveTo>
                  <a:lnTo>
                    <a:pt x="111693" y="-51"/>
                  </a:lnTo>
                  <a:lnTo>
                    <a:pt x="111693" y="82150"/>
                  </a:lnTo>
                  <a:lnTo>
                    <a:pt x="-606" y="82150"/>
                  </a:lnTo>
                  <a:lnTo>
                    <a:pt x="-606" y="-51"/>
                  </a:lnTo>
                  <a:close/>
                </a:path>
              </a:pathLst>
            </a:custGeom>
            <a:solidFill>
              <a:srgbClr val="CCCCCC"/>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95" name="Google Shape;1806;p8">
              <a:extLst>
                <a:ext uri="{FF2B5EF4-FFF2-40B4-BE49-F238E27FC236}">
                  <a16:creationId xmlns:a16="http://schemas.microsoft.com/office/drawing/2014/main" id="{2B7DC082-50E2-40AB-9AAA-40DE55ACD269}"/>
                </a:ext>
              </a:extLst>
            </p:cNvPr>
            <p:cNvSpPr>
              <a:spLocks/>
            </p:cNvSpPr>
            <p:nvPr/>
          </p:nvSpPr>
          <p:spPr bwMode="auto">
            <a:xfrm rot="-7581239">
              <a:off x="5230603" y="4058452"/>
              <a:ext cx="36869" cy="81998"/>
            </a:xfrm>
            <a:custGeom>
              <a:avLst/>
              <a:gdLst>
                <a:gd name="T0" fmla="*/ -606 w 36480"/>
                <a:gd name="T1" fmla="*/ -51 h 82200"/>
                <a:gd name="T2" fmla="*/ 35875 w 36480"/>
                <a:gd name="T3" fmla="*/ -51 h 82200"/>
                <a:gd name="T4" fmla="*/ 35875 w 36480"/>
                <a:gd name="T5" fmla="*/ 82150 h 82200"/>
                <a:gd name="T6" fmla="*/ -606 w 36480"/>
                <a:gd name="T7" fmla="*/ 82150 h 82200"/>
                <a:gd name="T8" fmla="*/ -606 w 36480"/>
                <a:gd name="T9" fmla="*/ -51 h 82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80" h="82200" extrusionOk="0">
                  <a:moveTo>
                    <a:pt x="-606" y="-51"/>
                  </a:moveTo>
                  <a:lnTo>
                    <a:pt x="35875" y="-51"/>
                  </a:lnTo>
                  <a:lnTo>
                    <a:pt x="35875" y="82150"/>
                  </a:lnTo>
                  <a:lnTo>
                    <a:pt x="-606" y="82150"/>
                  </a:lnTo>
                  <a:lnTo>
                    <a:pt x="-606" y="-51"/>
                  </a:lnTo>
                  <a:close/>
                </a:path>
              </a:pathLst>
            </a:custGeom>
            <a:solidFill>
              <a:srgbClr val="E6E6E6"/>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96" name="Google Shape;1807;p8">
              <a:extLst>
                <a:ext uri="{FF2B5EF4-FFF2-40B4-BE49-F238E27FC236}">
                  <a16:creationId xmlns:a16="http://schemas.microsoft.com/office/drawing/2014/main" id="{8D74DFF0-D805-4A31-A059-77842192814C}"/>
                </a:ext>
              </a:extLst>
            </p:cNvPr>
            <p:cNvSpPr>
              <a:spLocks/>
            </p:cNvSpPr>
            <p:nvPr/>
          </p:nvSpPr>
          <p:spPr bwMode="auto">
            <a:xfrm rot="-7581239">
              <a:off x="5187530" y="3999239"/>
              <a:ext cx="35679" cy="81998"/>
            </a:xfrm>
            <a:custGeom>
              <a:avLst/>
              <a:gdLst>
                <a:gd name="T0" fmla="*/ -606 w 36480"/>
                <a:gd name="T1" fmla="*/ -51 h 82200"/>
                <a:gd name="T2" fmla="*/ 35875 w 36480"/>
                <a:gd name="T3" fmla="*/ -51 h 82200"/>
                <a:gd name="T4" fmla="*/ 35875 w 36480"/>
                <a:gd name="T5" fmla="*/ 82150 h 82200"/>
                <a:gd name="T6" fmla="*/ -606 w 36480"/>
                <a:gd name="T7" fmla="*/ 82150 h 82200"/>
                <a:gd name="T8" fmla="*/ -606 w 36480"/>
                <a:gd name="T9" fmla="*/ -51 h 82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80" h="82200" extrusionOk="0">
                  <a:moveTo>
                    <a:pt x="-606" y="-51"/>
                  </a:moveTo>
                  <a:lnTo>
                    <a:pt x="35875" y="-51"/>
                  </a:lnTo>
                  <a:lnTo>
                    <a:pt x="35875" y="82150"/>
                  </a:lnTo>
                  <a:lnTo>
                    <a:pt x="-606" y="82150"/>
                  </a:lnTo>
                  <a:lnTo>
                    <a:pt x="-606" y="-51"/>
                  </a:lnTo>
                  <a:close/>
                </a:path>
              </a:pathLst>
            </a:custGeom>
            <a:solidFill>
              <a:srgbClr val="999999"/>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197" name="Google Shape;1808;p8">
              <a:extLst>
                <a:ext uri="{FF2B5EF4-FFF2-40B4-BE49-F238E27FC236}">
                  <a16:creationId xmlns:a16="http://schemas.microsoft.com/office/drawing/2014/main" id="{0D866329-544C-4EAB-81F3-EF16B586F162}"/>
                </a:ext>
              </a:extLst>
            </p:cNvPr>
            <p:cNvSpPr>
              <a:spLocks/>
            </p:cNvSpPr>
            <p:nvPr/>
          </p:nvSpPr>
          <p:spPr bwMode="auto">
            <a:xfrm>
              <a:off x="5233157" y="4006069"/>
              <a:ext cx="52586" cy="71358"/>
            </a:xfrm>
            <a:custGeom>
              <a:avLst/>
              <a:gdLst>
                <a:gd name="T0" fmla="*/ 52959 w 52959"/>
                <a:gd name="T1" fmla="*/ 72009 h 72009"/>
                <a:gd name="T2" fmla="*/ 0 w 52959"/>
                <a:gd name="T3" fmla="*/ 0 h 72009"/>
                <a:gd name="T4" fmla="*/ 0 60000 65536"/>
                <a:gd name="T5" fmla="*/ 0 60000 65536"/>
              </a:gdLst>
              <a:ahLst/>
              <a:cxnLst>
                <a:cxn ang="T4">
                  <a:pos x="T0" y="T1"/>
                </a:cxn>
                <a:cxn ang="T5">
                  <a:pos x="T2" y="T3"/>
                </a:cxn>
              </a:cxnLst>
              <a:rect l="0" t="0"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lIns="91425" tIns="45700" rIns="91425" bIns="45700" anchor="ctr"/>
            <a:lstStyle/>
            <a:p>
              <a:pPr>
                <a:defRPr/>
              </a:pPr>
              <a:endParaRPr lang="en-US" sz="2700">
                <a:latin typeface="Arial" charset="0"/>
                <a:cs typeface="Arial" charset="0"/>
              </a:endParaRPr>
            </a:p>
          </p:txBody>
        </p:sp>
        <p:sp>
          <p:nvSpPr>
            <p:cNvPr id="198" name="Google Shape;1809;p8">
              <a:extLst>
                <a:ext uri="{FF2B5EF4-FFF2-40B4-BE49-F238E27FC236}">
                  <a16:creationId xmlns:a16="http://schemas.microsoft.com/office/drawing/2014/main" id="{1FB252FE-BB05-4579-8F41-3C68C803B8DA}"/>
                </a:ext>
              </a:extLst>
            </p:cNvPr>
            <p:cNvSpPr>
              <a:spLocks/>
            </p:cNvSpPr>
            <p:nvPr/>
          </p:nvSpPr>
          <p:spPr bwMode="auto">
            <a:xfrm>
              <a:off x="5257485" y="3987608"/>
              <a:ext cx="52586" cy="71358"/>
            </a:xfrm>
            <a:custGeom>
              <a:avLst/>
              <a:gdLst>
                <a:gd name="T0" fmla="*/ 53054 w 53054"/>
                <a:gd name="T1" fmla="*/ 72009 h 72009"/>
                <a:gd name="T2" fmla="*/ 0 w 53054"/>
                <a:gd name="T3" fmla="*/ 0 h 72009"/>
                <a:gd name="T4" fmla="*/ 0 60000 65536"/>
                <a:gd name="T5" fmla="*/ 0 60000 65536"/>
              </a:gdLst>
              <a:ahLst/>
              <a:cxnLst>
                <a:cxn ang="T4">
                  <a:pos x="T0" y="T1"/>
                </a:cxn>
                <a:cxn ang="T5">
                  <a:pos x="T2" y="T3"/>
                </a:cxn>
              </a:cxnLst>
              <a:rect l="0" t="0"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lIns="91425" tIns="45700" rIns="91425" bIns="45700" anchor="ctr"/>
            <a:lstStyle/>
            <a:p>
              <a:pPr>
                <a:defRPr/>
              </a:pPr>
              <a:endParaRPr lang="en-US" sz="2700">
                <a:latin typeface="Arial" charset="0"/>
                <a:cs typeface="Arial" charset="0"/>
              </a:endParaRPr>
            </a:p>
          </p:txBody>
        </p:sp>
        <p:sp>
          <p:nvSpPr>
            <p:cNvPr id="199" name="Google Shape;1810;p8">
              <a:extLst>
                <a:ext uri="{FF2B5EF4-FFF2-40B4-BE49-F238E27FC236}">
                  <a16:creationId xmlns:a16="http://schemas.microsoft.com/office/drawing/2014/main" id="{1682F2D2-F163-4E02-86A5-D6717864AF25}"/>
                </a:ext>
              </a:extLst>
            </p:cNvPr>
            <p:cNvSpPr>
              <a:spLocks/>
            </p:cNvSpPr>
            <p:nvPr/>
          </p:nvSpPr>
          <p:spPr bwMode="auto">
            <a:xfrm>
              <a:off x="6844382" y="2732227"/>
              <a:ext cx="169344" cy="153421"/>
            </a:xfrm>
            <a:custGeom>
              <a:avLst/>
              <a:gdLst>
                <a:gd name="T0" fmla="*/ 66069 w 169677"/>
                <a:gd name="T1" fmla="*/ 153788 h 153839"/>
                <a:gd name="T2" fmla="*/ -606 w 169677"/>
                <a:gd name="T3" fmla="*/ 64920 h 153839"/>
                <a:gd name="T4" fmla="*/ 62354 w 169677"/>
                <a:gd name="T5" fmla="*/ 36345 h 153839"/>
                <a:gd name="T6" fmla="*/ 135601 w 169677"/>
                <a:gd name="T7" fmla="*/ 3579 h 153839"/>
                <a:gd name="T8" fmla="*/ 142745 w 169677"/>
                <a:gd name="T9" fmla="*/ 436 h 153839"/>
                <a:gd name="T10" fmla="*/ 150937 w 169677"/>
                <a:gd name="T11" fmla="*/ 2436 h 153839"/>
                <a:gd name="T12" fmla="*/ 144936 w 169677"/>
                <a:gd name="T13" fmla="*/ 16724 h 153839"/>
                <a:gd name="T14" fmla="*/ 159319 w 169677"/>
                <a:gd name="T15" fmla="*/ 13485 h 153839"/>
                <a:gd name="T16" fmla="*/ 153699 w 169677"/>
                <a:gd name="T17" fmla="*/ 29106 h 153839"/>
                <a:gd name="T18" fmla="*/ 166748 w 169677"/>
                <a:gd name="T19" fmla="*/ 25582 h 153839"/>
                <a:gd name="T20" fmla="*/ 166748 w 169677"/>
                <a:gd name="T21" fmla="*/ 36726 h 153839"/>
                <a:gd name="T22" fmla="*/ 161605 w 169677"/>
                <a:gd name="T23" fmla="*/ 42822 h 153839"/>
                <a:gd name="T24" fmla="*/ 160176 w 169677"/>
                <a:gd name="T25" fmla="*/ 44441 h 153839"/>
                <a:gd name="T26" fmla="*/ 135316 w 169677"/>
                <a:gd name="T27" fmla="*/ 73016 h 153839"/>
                <a:gd name="T28" fmla="*/ 131315 w 169677"/>
                <a:gd name="T29" fmla="*/ 77684 h 153839"/>
                <a:gd name="T30" fmla="*/ 119028 w 169677"/>
                <a:gd name="T31" fmla="*/ 92066 h 153839"/>
                <a:gd name="T32" fmla="*/ 114837 w 169677"/>
                <a:gd name="T33" fmla="*/ 97019 h 153839"/>
                <a:gd name="T34" fmla="*/ 112646 w 169677"/>
                <a:gd name="T35" fmla="*/ 99401 h 153839"/>
                <a:gd name="T36" fmla="*/ 67403 w 169677"/>
                <a:gd name="T37" fmla="*/ 152169 h 153839"/>
                <a:gd name="T38" fmla="*/ 66069 w 169677"/>
                <a:gd name="T39" fmla="*/ 153788 h 1538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lnTo>
                    <a:pt x="66069" y="153788"/>
                  </a:lnTo>
                  <a:close/>
                </a:path>
              </a:pathLst>
            </a:custGeom>
            <a:solidFill>
              <a:srgbClr val="C69051"/>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00" name="Google Shape;1811;p8">
              <a:extLst>
                <a:ext uri="{FF2B5EF4-FFF2-40B4-BE49-F238E27FC236}">
                  <a16:creationId xmlns:a16="http://schemas.microsoft.com/office/drawing/2014/main" id="{1864F5B5-835E-4E03-81A7-862ED461493C}"/>
                </a:ext>
              </a:extLst>
            </p:cNvPr>
            <p:cNvSpPr>
              <a:spLocks/>
            </p:cNvSpPr>
            <p:nvPr/>
          </p:nvSpPr>
          <p:spPr bwMode="auto">
            <a:xfrm>
              <a:off x="6860128" y="2690595"/>
              <a:ext cx="163105" cy="105849"/>
            </a:xfrm>
            <a:custGeom>
              <a:avLst/>
              <a:gdLst>
                <a:gd name="T0" fmla="*/ 158115 w 162401"/>
                <a:gd name="T1" fmla="*/ 0 h 106679"/>
                <a:gd name="T2" fmla="*/ 162401 w 162401"/>
                <a:gd name="T3" fmla="*/ 10668 h 106679"/>
                <a:gd name="T4" fmla="*/ 14954 w 162401"/>
                <a:gd name="T5" fmla="*/ 106680 h 106679"/>
                <a:gd name="T6" fmla="*/ 0 w 162401"/>
                <a:gd name="T7" fmla="*/ 70580 h 106679"/>
                <a:gd name="T8" fmla="*/ 158115 w 162401"/>
                <a:gd name="T9" fmla="*/ 0 h 106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401" h="106679" extrusionOk="0">
                  <a:moveTo>
                    <a:pt x="158115" y="0"/>
                  </a:moveTo>
                  <a:lnTo>
                    <a:pt x="162401" y="10668"/>
                  </a:lnTo>
                  <a:lnTo>
                    <a:pt x="14954" y="106680"/>
                  </a:lnTo>
                  <a:lnTo>
                    <a:pt x="0" y="70580"/>
                  </a:lnTo>
                  <a:lnTo>
                    <a:pt x="158115" y="0"/>
                  </a:lnTo>
                  <a:close/>
                </a:path>
              </a:pathLst>
            </a:custGeom>
            <a:solidFill>
              <a:srgbClr val="B5751F"/>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01" name="Google Shape;1812;p8">
              <a:extLst>
                <a:ext uri="{FF2B5EF4-FFF2-40B4-BE49-F238E27FC236}">
                  <a16:creationId xmlns:a16="http://schemas.microsoft.com/office/drawing/2014/main" id="{83A6DAD8-9219-4863-90B5-CB562ABBCCE4}"/>
                </a:ext>
              </a:extLst>
            </p:cNvPr>
            <p:cNvSpPr>
              <a:spLocks/>
            </p:cNvSpPr>
            <p:nvPr/>
          </p:nvSpPr>
          <p:spPr bwMode="auto">
            <a:xfrm>
              <a:off x="6876561" y="2750897"/>
              <a:ext cx="142606" cy="136770"/>
            </a:xfrm>
            <a:custGeom>
              <a:avLst/>
              <a:gdLst>
                <a:gd name="T0" fmla="*/ 143161 w 143160"/>
                <a:gd name="T1" fmla="*/ 6667 h 136588"/>
                <a:gd name="T2" fmla="*/ 134302 w 143160"/>
                <a:gd name="T3" fmla="*/ 0 h 136588"/>
                <a:gd name="T4" fmla="*/ 0 w 143160"/>
                <a:gd name="T5" fmla="*/ 113443 h 136588"/>
                <a:gd name="T6" fmla="*/ 29813 w 143160"/>
                <a:gd name="T7" fmla="*/ 136589 h 136588"/>
                <a:gd name="T8" fmla="*/ 143161 w 143160"/>
                <a:gd name="T9" fmla="*/ 6667 h 1365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160" h="136588" extrusionOk="0">
                  <a:moveTo>
                    <a:pt x="143161" y="6667"/>
                  </a:moveTo>
                  <a:lnTo>
                    <a:pt x="134302" y="0"/>
                  </a:lnTo>
                  <a:lnTo>
                    <a:pt x="0" y="113443"/>
                  </a:lnTo>
                  <a:lnTo>
                    <a:pt x="29813" y="136589"/>
                  </a:lnTo>
                  <a:lnTo>
                    <a:pt x="143161" y="6667"/>
                  </a:lnTo>
                  <a:close/>
                </a:path>
              </a:pathLst>
            </a:custGeom>
            <a:solidFill>
              <a:srgbClr val="D9BB8D"/>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02" name="Google Shape;1813;p8">
              <a:extLst>
                <a:ext uri="{FF2B5EF4-FFF2-40B4-BE49-F238E27FC236}">
                  <a16:creationId xmlns:a16="http://schemas.microsoft.com/office/drawing/2014/main" id="{5A619B23-9C36-4098-858B-4F5B6A74D05A}"/>
                </a:ext>
              </a:extLst>
            </p:cNvPr>
            <p:cNvSpPr>
              <a:spLocks/>
            </p:cNvSpPr>
            <p:nvPr/>
          </p:nvSpPr>
          <p:spPr bwMode="auto">
            <a:xfrm>
              <a:off x="6985830" y="2690431"/>
              <a:ext cx="89129" cy="76116"/>
            </a:xfrm>
            <a:custGeom>
              <a:avLst/>
              <a:gdLst>
                <a:gd name="T0" fmla="*/ 23302 w 89344"/>
                <a:gd name="T1" fmla="*/ 76244 h 76295"/>
                <a:gd name="T2" fmla="*/ 23302 w 89344"/>
                <a:gd name="T3" fmla="*/ 65100 h 76295"/>
                <a:gd name="T4" fmla="*/ 10253 w 89344"/>
                <a:gd name="T5" fmla="*/ 68624 h 76295"/>
                <a:gd name="T6" fmla="*/ 15873 w 89344"/>
                <a:gd name="T7" fmla="*/ 53003 h 76295"/>
                <a:gd name="T8" fmla="*/ 1585 w 89344"/>
                <a:gd name="T9" fmla="*/ 56242 h 76295"/>
                <a:gd name="T10" fmla="*/ 7586 w 89344"/>
                <a:gd name="T11" fmla="*/ 41954 h 76295"/>
                <a:gd name="T12" fmla="*/ -606 w 89344"/>
                <a:gd name="T13" fmla="*/ 39859 h 76295"/>
                <a:gd name="T14" fmla="*/ 88739 w 89344"/>
                <a:gd name="T15" fmla="*/ -51 h 76295"/>
                <a:gd name="T16" fmla="*/ 23302 w 89344"/>
                <a:gd name="T17" fmla="*/ 76244 h 76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lnTo>
                    <a:pt x="23302" y="76244"/>
                  </a:lnTo>
                  <a:close/>
                </a:path>
              </a:pathLst>
            </a:custGeom>
            <a:solidFill>
              <a:srgbClr val="0F0F0F"/>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03" name="Google Shape;1814;p8">
              <a:extLst>
                <a:ext uri="{FF2B5EF4-FFF2-40B4-BE49-F238E27FC236}">
                  <a16:creationId xmlns:a16="http://schemas.microsoft.com/office/drawing/2014/main" id="{E8860509-5A76-44D0-BA9C-78800CBFC52C}"/>
                </a:ext>
              </a:extLst>
            </p:cNvPr>
            <p:cNvSpPr>
              <a:spLocks/>
            </p:cNvSpPr>
            <p:nvPr/>
          </p:nvSpPr>
          <p:spPr bwMode="auto">
            <a:xfrm>
              <a:off x="5223192" y="2790377"/>
              <a:ext cx="1697007" cy="1302291"/>
            </a:xfrm>
            <a:custGeom>
              <a:avLst/>
              <a:gdLst>
                <a:gd name="T0" fmla="*/ 1681795 w 1696478"/>
                <a:gd name="T1" fmla="*/ 98289 h 1302585"/>
                <a:gd name="T2" fmla="*/ 1681795 w 1696478"/>
                <a:gd name="T3" fmla="*/ 98289 h 1302585"/>
                <a:gd name="T4" fmla="*/ 66640 w 1696478"/>
                <a:gd name="T5" fmla="*/ 1302534 h 1302585"/>
                <a:gd name="T6" fmla="*/ -606 w 1696478"/>
                <a:gd name="T7" fmla="*/ 1213285 h 1302585"/>
                <a:gd name="T8" fmla="*/ 1614548 w 1696478"/>
                <a:gd name="T9" fmla="*/ 9325 h 1302585"/>
                <a:gd name="T10" fmla="*/ 1614548 w 1696478"/>
                <a:gd name="T11" fmla="*/ 9325 h 1302585"/>
                <a:gd name="T12" fmla="*/ 1617692 w 1696478"/>
                <a:gd name="T13" fmla="*/ 6658 h 1302585"/>
                <a:gd name="T14" fmla="*/ 1649791 w 1696478"/>
                <a:gd name="T15" fmla="*/ 5896 h 1302585"/>
                <a:gd name="T16" fmla="*/ 1643028 w 1696478"/>
                <a:gd name="T17" fmla="*/ 33900 h 1302585"/>
                <a:gd name="T18" fmla="*/ 1643028 w 1696478"/>
                <a:gd name="T19" fmla="*/ 33900 h 1302585"/>
                <a:gd name="T20" fmla="*/ 1671603 w 1696478"/>
                <a:gd name="T21" fmla="*/ 35233 h 1302585"/>
                <a:gd name="T22" fmla="*/ 1664841 w 1696478"/>
                <a:gd name="T23" fmla="*/ 63237 h 1302585"/>
                <a:gd name="T24" fmla="*/ 1664841 w 1696478"/>
                <a:gd name="T25" fmla="*/ 63237 h 1302585"/>
                <a:gd name="T26" fmla="*/ 1693416 w 1696478"/>
                <a:gd name="T27" fmla="*/ 64570 h 1302585"/>
                <a:gd name="T28" fmla="*/ 1683891 w 1696478"/>
                <a:gd name="T29" fmla="*/ 95050 h 1302585"/>
                <a:gd name="T30" fmla="*/ 1681795 w 1696478"/>
                <a:gd name="T31" fmla="*/ 98289 h 13025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96478" h="1302585" extrusionOk="0">
                  <a:moveTo>
                    <a:pt x="1681795" y="98289"/>
                  </a:moveTo>
                  <a:lnTo>
                    <a:pt x="1681795" y="98289"/>
                  </a:lnTo>
                  <a:lnTo>
                    <a:pt x="66640" y="1302534"/>
                  </a:lnTo>
                  <a:lnTo>
                    <a:pt x="-606" y="121328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cubicBezTo>
                    <a:pt x="1651591" y="27287"/>
                    <a:pt x="1663688" y="27852"/>
                    <a:pt x="1671603" y="35233"/>
                  </a:cubicBezTo>
                  <a:cubicBezTo>
                    <a:pt x="1677223" y="42758"/>
                    <a:pt x="1674175" y="54283"/>
                    <a:pt x="1664841" y="63237"/>
                  </a:cubicBez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04" name="Google Shape;1815;p8">
              <a:extLst>
                <a:ext uri="{FF2B5EF4-FFF2-40B4-BE49-F238E27FC236}">
                  <a16:creationId xmlns:a16="http://schemas.microsoft.com/office/drawing/2014/main" id="{78CEA618-8244-4310-B09F-1EDF3B8831D1}"/>
                </a:ext>
              </a:extLst>
            </p:cNvPr>
            <p:cNvSpPr>
              <a:spLocks/>
            </p:cNvSpPr>
            <p:nvPr/>
          </p:nvSpPr>
          <p:spPr bwMode="auto">
            <a:xfrm>
              <a:off x="5254311" y="2753532"/>
              <a:ext cx="1653334" cy="1241637"/>
            </a:xfrm>
            <a:custGeom>
              <a:avLst/>
              <a:gdLst>
                <a:gd name="T0" fmla="*/ 1648552 w 1653540"/>
                <a:gd name="T1" fmla="*/ 28089 h 1241530"/>
                <a:gd name="T2" fmla="*/ 20635 w 1653540"/>
                <a:gd name="T3" fmla="*/ 1241479 h 1241530"/>
                <a:gd name="T4" fmla="*/ -606 w 1653540"/>
                <a:gd name="T5" fmla="*/ 1212904 h 1241530"/>
                <a:gd name="T6" fmla="*/ 1614738 w 1653540"/>
                <a:gd name="T7" fmla="*/ 9325 h 1241530"/>
                <a:gd name="T8" fmla="*/ 1614738 w 1653540"/>
                <a:gd name="T9" fmla="*/ 9325 h 1241530"/>
                <a:gd name="T10" fmla="*/ 1617977 w 1653540"/>
                <a:gd name="T11" fmla="*/ 6658 h 1241530"/>
                <a:gd name="T12" fmla="*/ 1650076 w 1653540"/>
                <a:gd name="T13" fmla="*/ 5896 h 1241530"/>
                <a:gd name="T14" fmla="*/ 1648552 w 1653540"/>
                <a:gd name="T15" fmla="*/ 28089 h 12415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53540" h="1241530" extrusionOk="0">
                  <a:moveTo>
                    <a:pt x="1648552" y="28089"/>
                  </a:moveTo>
                  <a:lnTo>
                    <a:pt x="20635" y="1241479"/>
                  </a:lnTo>
                  <a:lnTo>
                    <a:pt x="-606" y="1212904"/>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05" name="Google Shape;1816;p8">
              <a:extLst>
                <a:ext uri="{FF2B5EF4-FFF2-40B4-BE49-F238E27FC236}">
                  <a16:creationId xmlns:a16="http://schemas.microsoft.com/office/drawing/2014/main" id="{DBCF47EC-2D95-4A2D-9905-B45708CD6F8D}"/>
                </a:ext>
              </a:extLst>
            </p:cNvPr>
            <p:cNvSpPr>
              <a:spLocks/>
            </p:cNvSpPr>
            <p:nvPr/>
          </p:nvSpPr>
          <p:spPr bwMode="auto">
            <a:xfrm>
              <a:off x="5284421" y="2812003"/>
              <a:ext cx="1655117" cy="1242826"/>
            </a:xfrm>
            <a:custGeom>
              <a:avLst/>
              <a:gdLst>
                <a:gd name="T0" fmla="*/ 1649886 w 1654641"/>
                <a:gd name="T1" fmla="*/ 29679 h 1243119"/>
                <a:gd name="T2" fmla="*/ 21968 w 1654641"/>
                <a:gd name="T3" fmla="*/ 1243069 h 1243119"/>
                <a:gd name="T4" fmla="*/ -606 w 1654641"/>
                <a:gd name="T5" fmla="*/ 1213065 h 1243119"/>
                <a:gd name="T6" fmla="*/ 1614644 w 1654641"/>
                <a:gd name="T7" fmla="*/ 9105 h 1243119"/>
                <a:gd name="T8" fmla="*/ 1614644 w 1654641"/>
                <a:gd name="T9" fmla="*/ 9105 h 1243119"/>
                <a:gd name="T10" fmla="*/ 1617787 w 1654641"/>
                <a:gd name="T11" fmla="*/ 6343 h 1243119"/>
                <a:gd name="T12" fmla="*/ 1650648 w 1654641"/>
                <a:gd name="T13" fmla="*/ 6343 h 1243119"/>
                <a:gd name="T14" fmla="*/ 1649886 w 1654641"/>
                <a:gd name="T15" fmla="*/ 29679 h 12431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54641" h="1243119" extrusionOk="0">
                  <a:moveTo>
                    <a:pt x="1649886" y="29679"/>
                  </a:moveTo>
                  <a:lnTo>
                    <a:pt x="21968" y="1243069"/>
                  </a:lnTo>
                  <a:lnTo>
                    <a:pt x="-606" y="121306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w="9525">
              <a:noFill/>
              <a:round/>
              <a:headEnd/>
              <a:tailEnd/>
            </a:ln>
          </p:spPr>
          <p:txBody>
            <a:bodyPr lIns="91425" tIns="45700" rIns="91425" bIns="45700" anchor="ctr"/>
            <a:lstStyle/>
            <a:p>
              <a:pPr>
                <a:defRPr/>
              </a:pPr>
              <a:endParaRPr lang="en-US" sz="2700">
                <a:latin typeface="Arial" charset="0"/>
                <a:cs typeface="Arial" charset="0"/>
              </a:endParaRPr>
            </a:p>
          </p:txBody>
        </p:sp>
      </p:grpSp>
      <p:grpSp>
        <p:nvGrpSpPr>
          <p:cNvPr id="206" name="Google Shape;1817;p8">
            <a:extLst>
              <a:ext uri="{FF2B5EF4-FFF2-40B4-BE49-F238E27FC236}">
                <a16:creationId xmlns:a16="http://schemas.microsoft.com/office/drawing/2014/main" id="{F44FE136-DB72-4F2B-A935-962F8B2AFF9F}"/>
              </a:ext>
            </a:extLst>
          </p:cNvPr>
          <p:cNvGrpSpPr>
            <a:grpSpLocks/>
          </p:cNvGrpSpPr>
          <p:nvPr/>
        </p:nvGrpSpPr>
        <p:grpSpPr bwMode="auto">
          <a:xfrm rot="6356396">
            <a:off x="8918973" y="4933554"/>
            <a:ext cx="1878807" cy="4641850"/>
            <a:chOff x="5662611" y="2352674"/>
            <a:chExt cx="869442" cy="2149888"/>
          </a:xfrm>
        </p:grpSpPr>
        <p:sp>
          <p:nvSpPr>
            <p:cNvPr id="207" name="Google Shape;1818;p8">
              <a:extLst>
                <a:ext uri="{FF2B5EF4-FFF2-40B4-BE49-F238E27FC236}">
                  <a16:creationId xmlns:a16="http://schemas.microsoft.com/office/drawing/2014/main" id="{ECA38D99-312A-4C75-899B-C29D37F2F4C4}"/>
                </a:ext>
              </a:extLst>
            </p:cNvPr>
            <p:cNvSpPr>
              <a:spLocks/>
            </p:cNvSpPr>
            <p:nvPr/>
          </p:nvSpPr>
          <p:spPr bwMode="auto">
            <a:xfrm>
              <a:off x="6357727" y="2458437"/>
              <a:ext cx="154274" cy="182343"/>
            </a:xfrm>
            <a:custGeom>
              <a:avLst/>
              <a:gdLst>
                <a:gd name="T0" fmla="*/ 145501 w 154972"/>
                <a:gd name="T1" fmla="*/ 183561 h 183600"/>
                <a:gd name="T2" fmla="*/ -518 w 154972"/>
                <a:gd name="T3" fmla="*/ 128793 h 183600"/>
                <a:gd name="T4" fmla="*/ 42821 w 154972"/>
                <a:gd name="T5" fmla="*/ 73357 h 183600"/>
                <a:gd name="T6" fmla="*/ 93399 w 154972"/>
                <a:gd name="T7" fmla="*/ 8587 h 183600"/>
                <a:gd name="T8" fmla="*/ 98256 w 154972"/>
                <a:gd name="T9" fmla="*/ 2396 h 183600"/>
                <a:gd name="T10" fmla="*/ 108639 w 154972"/>
                <a:gd name="T11" fmla="*/ 586 h 183600"/>
                <a:gd name="T12" fmla="*/ 114354 w 154972"/>
                <a:gd name="T13" fmla="*/ 17064 h 183600"/>
                <a:gd name="T14" fmla="*/ 126831 w 154972"/>
                <a:gd name="T15" fmla="*/ 7539 h 183600"/>
                <a:gd name="T16" fmla="*/ 133975 w 154972"/>
                <a:gd name="T17" fmla="*/ 25065 h 183600"/>
                <a:gd name="T18" fmla="*/ 144929 w 154972"/>
                <a:gd name="T19" fmla="*/ 15540 h 183600"/>
                <a:gd name="T20" fmla="*/ 154454 w 154972"/>
                <a:gd name="T21" fmla="*/ 26304 h 183600"/>
                <a:gd name="T22" fmla="*/ 154454 w 154972"/>
                <a:gd name="T23" fmla="*/ 34495 h 183600"/>
                <a:gd name="T24" fmla="*/ 154454 w 154972"/>
                <a:gd name="T25" fmla="*/ 36686 h 183600"/>
                <a:gd name="T26" fmla="*/ 152264 w 154972"/>
                <a:gd name="T27" fmla="*/ 75643 h 183600"/>
                <a:gd name="T28" fmla="*/ 152264 w 154972"/>
                <a:gd name="T29" fmla="*/ 81834 h 183600"/>
                <a:gd name="T30" fmla="*/ 151215 w 154972"/>
                <a:gd name="T31" fmla="*/ 100884 h 183600"/>
                <a:gd name="T32" fmla="*/ 151215 w 154972"/>
                <a:gd name="T33" fmla="*/ 107552 h 183600"/>
                <a:gd name="T34" fmla="*/ 151215 w 154972"/>
                <a:gd name="T35" fmla="*/ 110886 h 183600"/>
                <a:gd name="T36" fmla="*/ 145596 w 154972"/>
                <a:gd name="T37" fmla="*/ 182799 h 183600"/>
                <a:gd name="T38" fmla="*/ 145501 w 154972"/>
                <a:gd name="T39" fmla="*/ 183561 h 183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08" name="Google Shape;1819;p8">
              <a:extLst>
                <a:ext uri="{FF2B5EF4-FFF2-40B4-BE49-F238E27FC236}">
                  <a16:creationId xmlns:a16="http://schemas.microsoft.com/office/drawing/2014/main" id="{299DC14F-0571-4EB5-9D58-7A87A6EDEA77}"/>
                </a:ext>
              </a:extLst>
            </p:cNvPr>
            <p:cNvSpPr>
              <a:spLocks/>
            </p:cNvSpPr>
            <p:nvPr/>
          </p:nvSpPr>
          <p:spPr bwMode="auto">
            <a:xfrm>
              <a:off x="6371968" y="2417514"/>
              <a:ext cx="122317" cy="167638"/>
            </a:xfrm>
            <a:custGeom>
              <a:avLst/>
              <a:gdLst>
                <a:gd name="T0" fmla="*/ 108966 w 122491"/>
                <a:gd name="T1" fmla="*/ 0 h 167259"/>
                <a:gd name="T2" fmla="*/ 122492 w 122491"/>
                <a:gd name="T3" fmla="*/ 8287 h 167259"/>
                <a:gd name="T4" fmla="*/ 46292 w 122491"/>
                <a:gd name="T5" fmla="*/ 167259 h 167259"/>
                <a:gd name="T6" fmla="*/ 0 w 122491"/>
                <a:gd name="T7" fmla="*/ 139351 h 167259"/>
                <a:gd name="T8" fmla="*/ 108966 w 122491"/>
                <a:gd name="T9" fmla="*/ 0 h 1672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491" h="167259" extrusionOk="0">
                  <a:moveTo>
                    <a:pt x="108966" y="0"/>
                  </a:moveTo>
                  <a:lnTo>
                    <a:pt x="122492" y="8287"/>
                  </a:lnTo>
                  <a:lnTo>
                    <a:pt x="46292" y="167259"/>
                  </a:lnTo>
                  <a:lnTo>
                    <a:pt x="0" y="139351"/>
                  </a:lnTo>
                  <a:lnTo>
                    <a:pt x="108966" y="0"/>
                  </a:lnTo>
                  <a:close/>
                </a:path>
              </a:pathLst>
            </a:custGeom>
            <a:solidFill>
              <a:srgbClr val="D9BB8D"/>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09" name="Google Shape;1820;p8">
              <a:extLst>
                <a:ext uri="{FF2B5EF4-FFF2-40B4-BE49-F238E27FC236}">
                  <a16:creationId xmlns:a16="http://schemas.microsoft.com/office/drawing/2014/main" id="{229231B8-016E-4A7B-99CC-358C4DB9F59D}"/>
                </a:ext>
              </a:extLst>
            </p:cNvPr>
            <p:cNvSpPr>
              <a:spLocks/>
            </p:cNvSpPr>
            <p:nvPr/>
          </p:nvSpPr>
          <p:spPr bwMode="auto">
            <a:xfrm>
              <a:off x="6458021" y="2520136"/>
              <a:ext cx="62811" cy="177932"/>
            </a:xfrm>
            <a:custGeom>
              <a:avLst/>
              <a:gdLst>
                <a:gd name="T0" fmla="*/ 62675 w 62674"/>
                <a:gd name="T1" fmla="*/ 2477 h 178403"/>
                <a:gd name="T2" fmla="*/ 47625 w 62674"/>
                <a:gd name="T3" fmla="*/ 0 h 178403"/>
                <a:gd name="T4" fmla="*/ 0 w 62674"/>
                <a:gd name="T5" fmla="*/ 169736 h 178403"/>
                <a:gd name="T6" fmla="*/ 51149 w 62674"/>
                <a:gd name="T7" fmla="*/ 178403 h 178403"/>
                <a:gd name="T8" fmla="*/ 62675 w 62674"/>
                <a:gd name="T9" fmla="*/ 2477 h 1784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674" h="178403" extrusionOk="0">
                  <a:moveTo>
                    <a:pt x="62675" y="2477"/>
                  </a:moveTo>
                  <a:lnTo>
                    <a:pt x="47625" y="0"/>
                  </a:lnTo>
                  <a:lnTo>
                    <a:pt x="0" y="169736"/>
                  </a:lnTo>
                  <a:lnTo>
                    <a:pt x="51149" y="178403"/>
                  </a:lnTo>
                  <a:lnTo>
                    <a:pt x="62675" y="2477"/>
                  </a:lnTo>
                  <a:close/>
                </a:path>
              </a:pathLst>
            </a:custGeom>
            <a:solidFill>
              <a:srgbClr val="B5751F"/>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10" name="Google Shape;1821;p8">
              <a:extLst>
                <a:ext uri="{FF2B5EF4-FFF2-40B4-BE49-F238E27FC236}">
                  <a16:creationId xmlns:a16="http://schemas.microsoft.com/office/drawing/2014/main" id="{518C9408-FA54-48CC-8ECC-E6F9D3A1111B}"/>
                </a:ext>
              </a:extLst>
            </p:cNvPr>
            <p:cNvSpPr>
              <a:spLocks/>
            </p:cNvSpPr>
            <p:nvPr/>
          </p:nvSpPr>
          <p:spPr bwMode="auto">
            <a:xfrm>
              <a:off x="6467592" y="2356150"/>
              <a:ext cx="61709" cy="102936"/>
            </a:xfrm>
            <a:custGeom>
              <a:avLst/>
              <a:gdLst>
                <a:gd name="T0" fmla="*/ 55680 w 62198"/>
                <a:gd name="T1" fmla="*/ 103402 h 103441"/>
                <a:gd name="T2" fmla="*/ 46155 w 62198"/>
                <a:gd name="T3" fmla="*/ 92544 h 103441"/>
                <a:gd name="T4" fmla="*/ 35296 w 62198"/>
                <a:gd name="T5" fmla="*/ 102069 h 103441"/>
                <a:gd name="T6" fmla="*/ 28057 w 62198"/>
                <a:gd name="T7" fmla="*/ 84543 h 103441"/>
                <a:gd name="T8" fmla="*/ 15580 w 62198"/>
                <a:gd name="T9" fmla="*/ 94068 h 103441"/>
                <a:gd name="T10" fmla="*/ 9960 w 62198"/>
                <a:gd name="T11" fmla="*/ 77590 h 103441"/>
                <a:gd name="T12" fmla="*/ -518 w 62198"/>
                <a:gd name="T13" fmla="*/ 79399 h 103441"/>
                <a:gd name="T14" fmla="*/ 61681 w 62198"/>
                <a:gd name="T15" fmla="*/ -39 h 103441"/>
                <a:gd name="T16" fmla="*/ 55680 w 62198"/>
                <a:gd name="T17" fmla="*/ 103402 h 1034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lnTo>
                    <a:pt x="55680" y="103402"/>
                  </a:lnTo>
                  <a:close/>
                </a:path>
              </a:pathLst>
            </a:custGeom>
            <a:solidFill>
              <a:srgbClr val="CB31DB"/>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11" name="Google Shape;1822;p8">
              <a:extLst>
                <a:ext uri="{FF2B5EF4-FFF2-40B4-BE49-F238E27FC236}">
                  <a16:creationId xmlns:a16="http://schemas.microsoft.com/office/drawing/2014/main" id="{A1B97046-2CB3-49A7-A163-46163B66D587}"/>
                </a:ext>
              </a:extLst>
            </p:cNvPr>
            <p:cNvSpPr>
              <a:spLocks/>
            </p:cNvSpPr>
            <p:nvPr/>
          </p:nvSpPr>
          <p:spPr bwMode="auto">
            <a:xfrm>
              <a:off x="5659054" y="2543741"/>
              <a:ext cx="857320" cy="1961663"/>
            </a:xfrm>
            <a:custGeom>
              <a:avLst/>
              <a:gdLst>
                <a:gd name="T0" fmla="*/ 853494 w 857868"/>
                <a:gd name="T1" fmla="*/ 75157 h 1962289"/>
                <a:gd name="T2" fmla="*/ 853494 w 857868"/>
                <a:gd name="T3" fmla="*/ 75157 h 1962289"/>
                <a:gd name="T4" fmla="*/ 145977 w 857868"/>
                <a:gd name="T5" fmla="*/ 1962250 h 1962289"/>
                <a:gd name="T6" fmla="*/ -518 w 857868"/>
                <a:gd name="T7" fmla="*/ 1907291 h 1962289"/>
                <a:gd name="T8" fmla="*/ 707000 w 857868"/>
                <a:gd name="T9" fmla="*/ 20579 h 1962289"/>
                <a:gd name="T10" fmla="*/ 707000 w 857868"/>
                <a:gd name="T11" fmla="*/ 20579 h 1962289"/>
                <a:gd name="T12" fmla="*/ 708047 w 857868"/>
                <a:gd name="T13" fmla="*/ 16578 h 1962289"/>
                <a:gd name="T14" fmla="*/ 741852 w 857868"/>
                <a:gd name="T15" fmla="*/ 1753 h 1962289"/>
                <a:gd name="T16" fmla="*/ 757958 w 857868"/>
                <a:gd name="T17" fmla="*/ 31151 h 1962289"/>
                <a:gd name="T18" fmla="*/ 758625 w 857868"/>
                <a:gd name="T19" fmla="*/ 31151 h 1962289"/>
                <a:gd name="T20" fmla="*/ 792058 w 857868"/>
                <a:gd name="T21" fmla="*/ 15721 h 1962289"/>
                <a:gd name="T22" fmla="*/ 807488 w 857868"/>
                <a:gd name="T23" fmla="*/ 49154 h 1962289"/>
                <a:gd name="T24" fmla="*/ 808060 w 857868"/>
                <a:gd name="T25" fmla="*/ 49154 h 1962289"/>
                <a:gd name="T26" fmla="*/ 840350 w 857868"/>
                <a:gd name="T27" fmla="*/ 37819 h 1962289"/>
                <a:gd name="T28" fmla="*/ 855704 w 857868"/>
                <a:gd name="T29" fmla="*/ 71380 h 1962289"/>
                <a:gd name="T30" fmla="*/ 855685 w 857868"/>
                <a:gd name="T31" fmla="*/ 71442 h 1962289"/>
                <a:gd name="T32" fmla="*/ 853494 w 857868"/>
                <a:gd name="T33" fmla="*/ 75157 h 1962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57868" h="1962289" extrusionOk="0">
                  <a:moveTo>
                    <a:pt x="853494" y="75157"/>
                  </a:moveTo>
                  <a:lnTo>
                    <a:pt x="853494" y="75157"/>
                  </a:lnTo>
                  <a:lnTo>
                    <a:pt x="145977" y="1962250"/>
                  </a:lnTo>
                  <a:lnTo>
                    <a:pt x="-518" y="1907291"/>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12" name="Google Shape;1823;p8">
              <a:extLst>
                <a:ext uri="{FF2B5EF4-FFF2-40B4-BE49-F238E27FC236}">
                  <a16:creationId xmlns:a16="http://schemas.microsoft.com/office/drawing/2014/main" id="{1295D195-D06D-432B-8CAF-BF4D2EF0464A}"/>
                </a:ext>
              </a:extLst>
            </p:cNvPr>
            <p:cNvSpPr>
              <a:spLocks/>
            </p:cNvSpPr>
            <p:nvPr/>
          </p:nvSpPr>
          <p:spPr bwMode="auto">
            <a:xfrm>
              <a:off x="5655164" y="2611906"/>
              <a:ext cx="760348" cy="1924900"/>
            </a:xfrm>
            <a:custGeom>
              <a:avLst/>
              <a:gdLst>
                <a:gd name="T0" fmla="*/ 759196 w 759714"/>
                <a:gd name="T1" fmla="*/ 23360 h 1925065"/>
                <a:gd name="T2" fmla="*/ 45774 w 759714"/>
                <a:gd name="T3" fmla="*/ 1925026 h 1925065"/>
                <a:gd name="T4" fmla="*/ -518 w 759714"/>
                <a:gd name="T5" fmla="*/ 1907691 h 1925065"/>
                <a:gd name="T6" fmla="*/ 707380 w 759714"/>
                <a:gd name="T7" fmla="*/ 20883 h 1925065"/>
                <a:gd name="T8" fmla="*/ 707380 w 759714"/>
                <a:gd name="T9" fmla="*/ 20883 h 1925065"/>
                <a:gd name="T10" fmla="*/ 708428 w 759714"/>
                <a:gd name="T11" fmla="*/ 16883 h 1925065"/>
                <a:gd name="T12" fmla="*/ 742042 w 759714"/>
                <a:gd name="T13" fmla="*/ 1637 h 1925065"/>
                <a:gd name="T14" fmla="*/ 758816 w 759714"/>
                <a:gd name="T15" fmla="*/ 23360 h 1925065"/>
                <a:gd name="T16" fmla="*/ 759196 w 759714"/>
                <a:gd name="T17" fmla="*/ 23360 h 19250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714" h="1925065" extrusionOk="0">
                  <a:moveTo>
                    <a:pt x="759196" y="23360"/>
                  </a:moveTo>
                  <a:lnTo>
                    <a:pt x="45774" y="1925026"/>
                  </a:lnTo>
                  <a:lnTo>
                    <a:pt x="-518" y="1907691"/>
                  </a:lnTo>
                  <a:lnTo>
                    <a:pt x="707380" y="20883"/>
                  </a:lnTo>
                  <a:cubicBezTo>
                    <a:pt x="707600" y="19518"/>
                    <a:pt x="707943" y="18178"/>
                    <a:pt x="708428" y="16883"/>
                  </a:cubicBezTo>
                  <a:cubicBezTo>
                    <a:pt x="713496" y="3391"/>
                    <a:pt x="728545" y="-3435"/>
                    <a:pt x="742042" y="1637"/>
                  </a:cubicBezTo>
                  <a:cubicBezTo>
                    <a:pt x="751300" y="5116"/>
                    <a:pt x="757787" y="13526"/>
                    <a:pt x="758816" y="23360"/>
                  </a:cubicBezTo>
                  <a:lnTo>
                    <a:pt x="759196" y="23360"/>
                  </a:lnTo>
                  <a:close/>
                </a:path>
              </a:pathLst>
            </a:custGeom>
            <a:solidFill>
              <a:srgbClr val="000000">
                <a:alpha val="9804"/>
              </a:srgbClr>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13" name="Google Shape;1824;p8">
              <a:extLst>
                <a:ext uri="{FF2B5EF4-FFF2-40B4-BE49-F238E27FC236}">
                  <a16:creationId xmlns:a16="http://schemas.microsoft.com/office/drawing/2014/main" id="{A4562D1F-D0C8-4C21-958F-7317E1B969BD}"/>
                </a:ext>
              </a:extLst>
            </p:cNvPr>
            <p:cNvSpPr>
              <a:spLocks/>
            </p:cNvSpPr>
            <p:nvPr/>
          </p:nvSpPr>
          <p:spPr bwMode="auto">
            <a:xfrm>
              <a:off x="5752450" y="2583611"/>
              <a:ext cx="762552" cy="1926370"/>
            </a:xfrm>
            <a:custGeom>
              <a:avLst/>
              <a:gdLst>
                <a:gd name="T0" fmla="*/ 762149 w 762666"/>
                <a:gd name="T1" fmla="*/ 24448 h 1926153"/>
                <a:gd name="T2" fmla="*/ 48726 w 762666"/>
                <a:gd name="T3" fmla="*/ 1926115 h 1926153"/>
                <a:gd name="T4" fmla="*/ -518 w 762666"/>
                <a:gd name="T5" fmla="*/ 1907636 h 1926153"/>
                <a:gd name="T6" fmla="*/ 707285 w 762666"/>
                <a:gd name="T7" fmla="*/ 20733 h 1926153"/>
                <a:gd name="T8" fmla="*/ 707285 w 762666"/>
                <a:gd name="T9" fmla="*/ 20733 h 1926153"/>
                <a:gd name="T10" fmla="*/ 708428 w 762666"/>
                <a:gd name="T11" fmla="*/ 16733 h 1926153"/>
                <a:gd name="T12" fmla="*/ 743575 w 762666"/>
                <a:gd name="T13" fmla="*/ 1968 h 1926153"/>
                <a:gd name="T14" fmla="*/ 743575 w 762666"/>
                <a:gd name="T15" fmla="*/ 1969 h 1926153"/>
                <a:gd name="T16" fmla="*/ 762149 w 762666"/>
                <a:gd name="T17" fmla="*/ 24448 h 1926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2666" h="1926153" extrusionOk="0">
                  <a:moveTo>
                    <a:pt x="762149" y="24448"/>
                  </a:moveTo>
                  <a:lnTo>
                    <a:pt x="48726" y="1926115"/>
                  </a:lnTo>
                  <a:lnTo>
                    <a:pt x="-518" y="1907636"/>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3"/>
              </a:srgbClr>
            </a:solidFill>
            <a:ln w="9525">
              <a:noFill/>
              <a:round/>
              <a:headEnd/>
              <a:tailEnd/>
            </a:ln>
          </p:spPr>
          <p:txBody>
            <a:bodyPr lIns="91425" tIns="45700" rIns="91425" bIns="45700" anchor="ctr"/>
            <a:lstStyle/>
            <a:p>
              <a:pPr>
                <a:defRPr/>
              </a:pPr>
              <a:endParaRPr lang="en-US" sz="2700">
                <a:latin typeface="Arial" charset="0"/>
                <a:cs typeface="Arial" charset="0"/>
              </a:endParaRPr>
            </a:p>
          </p:txBody>
        </p:sp>
      </p:grpSp>
      <p:grpSp>
        <p:nvGrpSpPr>
          <p:cNvPr id="214" name="Google Shape;1825;p8">
            <a:extLst>
              <a:ext uri="{FF2B5EF4-FFF2-40B4-BE49-F238E27FC236}">
                <a16:creationId xmlns:a16="http://schemas.microsoft.com/office/drawing/2014/main" id="{DE99500F-156A-449C-A879-4678EA7FB4C2}"/>
              </a:ext>
            </a:extLst>
          </p:cNvPr>
          <p:cNvGrpSpPr>
            <a:grpSpLocks/>
          </p:cNvGrpSpPr>
          <p:nvPr/>
        </p:nvGrpSpPr>
        <p:grpSpPr bwMode="auto">
          <a:xfrm rot="6676291">
            <a:off x="8026797" y="5763023"/>
            <a:ext cx="3517106" cy="3644900"/>
            <a:chOff x="5281612" y="2586132"/>
            <a:chExt cx="1628298" cy="1686877"/>
          </a:xfrm>
        </p:grpSpPr>
        <p:sp>
          <p:nvSpPr>
            <p:cNvPr id="215" name="Google Shape;1826;p8">
              <a:extLst>
                <a:ext uri="{FF2B5EF4-FFF2-40B4-BE49-F238E27FC236}">
                  <a16:creationId xmlns:a16="http://schemas.microsoft.com/office/drawing/2014/main" id="{C394CEA4-F509-4870-9A8C-4FB7905B58F4}"/>
                </a:ext>
              </a:extLst>
            </p:cNvPr>
            <p:cNvSpPr>
              <a:spLocks/>
            </p:cNvSpPr>
            <p:nvPr/>
          </p:nvSpPr>
          <p:spPr bwMode="auto">
            <a:xfrm>
              <a:off x="6685052" y="2632099"/>
              <a:ext cx="183004" cy="185145"/>
            </a:xfrm>
            <a:custGeom>
              <a:avLst/>
              <a:gdLst>
                <a:gd name="T0" fmla="*/ 111814 w 183883"/>
                <a:gd name="T1" fmla="*/ 185351 h 185458"/>
                <a:gd name="T2" fmla="*/ -486 w 183883"/>
                <a:gd name="T3" fmla="*/ 77242 h 185458"/>
                <a:gd name="T4" fmla="*/ 61332 w 183883"/>
                <a:gd name="T5" fmla="*/ 43523 h 185458"/>
                <a:gd name="T6" fmla="*/ 133341 w 183883"/>
                <a:gd name="T7" fmla="*/ 4090 h 185458"/>
                <a:gd name="T8" fmla="*/ 140294 w 183883"/>
                <a:gd name="T9" fmla="*/ 280 h 185458"/>
                <a:gd name="T10" fmla="*/ 150581 w 183883"/>
                <a:gd name="T11" fmla="*/ 2756 h 185458"/>
                <a:gd name="T12" fmla="*/ 149247 w 183883"/>
                <a:gd name="T13" fmla="*/ 20187 h 185458"/>
                <a:gd name="T14" fmla="*/ 164582 w 183883"/>
                <a:gd name="T15" fmla="*/ 16282 h 185458"/>
                <a:gd name="T16" fmla="*/ 165754 w 183883"/>
                <a:gd name="T17" fmla="*/ 34160 h 185458"/>
                <a:gd name="T18" fmla="*/ 164582 w 183883"/>
                <a:gd name="T19" fmla="*/ 35332 h 185458"/>
                <a:gd name="T20" fmla="*/ 178298 w 183883"/>
                <a:gd name="T21" fmla="*/ 31046 h 185458"/>
                <a:gd name="T22" fmla="*/ 182489 w 183883"/>
                <a:gd name="T23" fmla="*/ 44666 h 185458"/>
                <a:gd name="T24" fmla="*/ 178870 w 183883"/>
                <a:gd name="T25" fmla="*/ 51905 h 185458"/>
                <a:gd name="T26" fmla="*/ 177822 w 183883"/>
                <a:gd name="T27" fmla="*/ 53906 h 185458"/>
                <a:gd name="T28" fmla="*/ 160391 w 183883"/>
                <a:gd name="T29" fmla="*/ 88862 h 185458"/>
                <a:gd name="T30" fmla="*/ 157629 w 183883"/>
                <a:gd name="T31" fmla="*/ 94387 h 185458"/>
                <a:gd name="T32" fmla="*/ 148962 w 183883"/>
                <a:gd name="T33" fmla="*/ 111818 h 185458"/>
                <a:gd name="T34" fmla="*/ 146009 w 183883"/>
                <a:gd name="T35" fmla="*/ 117723 h 185458"/>
                <a:gd name="T36" fmla="*/ 144485 w 183883"/>
                <a:gd name="T37" fmla="*/ 120771 h 185458"/>
                <a:gd name="T38" fmla="*/ 112766 w 183883"/>
                <a:gd name="T39" fmla="*/ 184398 h 185458"/>
                <a:gd name="T40" fmla="*/ 111814 w 183883"/>
                <a:gd name="T41" fmla="*/ 185351 h 1854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lnTo>
                    <a:pt x="111814" y="185351"/>
                  </a:lnTo>
                  <a:close/>
                </a:path>
              </a:pathLst>
            </a:custGeom>
            <a:solidFill>
              <a:srgbClr val="C69051"/>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16" name="Google Shape;1827;p8">
              <a:extLst>
                <a:ext uri="{FF2B5EF4-FFF2-40B4-BE49-F238E27FC236}">
                  <a16:creationId xmlns:a16="http://schemas.microsoft.com/office/drawing/2014/main" id="{15CB0667-D0A5-413C-B8FF-2175D11A7CA1}"/>
                </a:ext>
              </a:extLst>
            </p:cNvPr>
            <p:cNvSpPr>
              <a:spLocks/>
            </p:cNvSpPr>
            <p:nvPr/>
          </p:nvSpPr>
          <p:spPr bwMode="auto">
            <a:xfrm>
              <a:off x="6676543" y="2714970"/>
              <a:ext cx="164263" cy="127838"/>
            </a:xfrm>
            <a:custGeom>
              <a:avLst/>
              <a:gdLst>
                <a:gd name="T0" fmla="*/ 155353 w 164401"/>
                <a:gd name="T1" fmla="*/ 0 h 128587"/>
                <a:gd name="T2" fmla="*/ 164402 w 164401"/>
                <a:gd name="T3" fmla="*/ 12954 h 128587"/>
                <a:gd name="T4" fmla="*/ 31433 w 164401"/>
                <a:gd name="T5" fmla="*/ 128587 h 128587"/>
                <a:gd name="T6" fmla="*/ 0 w 164401"/>
                <a:gd name="T7" fmla="*/ 84677 h 128587"/>
                <a:gd name="T8" fmla="*/ 155353 w 164401"/>
                <a:gd name="T9" fmla="*/ 0 h 1285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401" h="128587" extrusionOk="0">
                  <a:moveTo>
                    <a:pt x="155353" y="0"/>
                  </a:moveTo>
                  <a:lnTo>
                    <a:pt x="164402" y="12954"/>
                  </a:lnTo>
                  <a:lnTo>
                    <a:pt x="31433" y="128587"/>
                  </a:lnTo>
                  <a:lnTo>
                    <a:pt x="0" y="84677"/>
                  </a:lnTo>
                  <a:lnTo>
                    <a:pt x="155353" y="0"/>
                  </a:lnTo>
                  <a:close/>
                </a:path>
              </a:pathLst>
            </a:custGeom>
            <a:solidFill>
              <a:srgbClr val="D9BB8D"/>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17" name="Google Shape;1828;p8">
              <a:extLst>
                <a:ext uri="{FF2B5EF4-FFF2-40B4-BE49-F238E27FC236}">
                  <a16:creationId xmlns:a16="http://schemas.microsoft.com/office/drawing/2014/main" id="{B65AC0BC-5353-4664-9E92-2886FEBCA177}"/>
                </a:ext>
              </a:extLst>
            </p:cNvPr>
            <p:cNvSpPr>
              <a:spLocks/>
            </p:cNvSpPr>
            <p:nvPr/>
          </p:nvSpPr>
          <p:spPr bwMode="auto">
            <a:xfrm>
              <a:off x="6743925" y="2725098"/>
              <a:ext cx="123473" cy="166043"/>
            </a:xfrm>
            <a:custGeom>
              <a:avLst/>
              <a:gdLst>
                <a:gd name="T0" fmla="*/ 123920 w 123920"/>
                <a:gd name="T1" fmla="*/ 8192 h 165163"/>
                <a:gd name="T2" fmla="*/ 110966 w 123920"/>
                <a:gd name="T3" fmla="*/ 0 h 165163"/>
                <a:gd name="T4" fmla="*/ 0 w 123920"/>
                <a:gd name="T5" fmla="*/ 136779 h 165163"/>
                <a:gd name="T6" fmla="*/ 43529 w 123920"/>
                <a:gd name="T7" fmla="*/ 165164 h 165163"/>
                <a:gd name="T8" fmla="*/ 123920 w 123920"/>
                <a:gd name="T9" fmla="*/ 8192 h 165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920" h="165163" extrusionOk="0">
                  <a:moveTo>
                    <a:pt x="123920" y="8192"/>
                  </a:moveTo>
                  <a:lnTo>
                    <a:pt x="110966" y="0"/>
                  </a:lnTo>
                  <a:lnTo>
                    <a:pt x="0" y="136779"/>
                  </a:lnTo>
                  <a:lnTo>
                    <a:pt x="43529" y="165164"/>
                  </a:lnTo>
                  <a:lnTo>
                    <a:pt x="123920" y="8192"/>
                  </a:lnTo>
                  <a:close/>
                </a:path>
              </a:pathLst>
            </a:custGeom>
            <a:solidFill>
              <a:srgbClr val="B5751F"/>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18" name="Google Shape;1829;p8">
              <a:extLst>
                <a:ext uri="{FF2B5EF4-FFF2-40B4-BE49-F238E27FC236}">
                  <a16:creationId xmlns:a16="http://schemas.microsoft.com/office/drawing/2014/main" id="{FB8E802D-E17A-4624-AAF5-2B64AB9A4C43}"/>
                </a:ext>
              </a:extLst>
            </p:cNvPr>
            <p:cNvSpPr>
              <a:spLocks/>
            </p:cNvSpPr>
            <p:nvPr/>
          </p:nvSpPr>
          <p:spPr bwMode="auto">
            <a:xfrm>
              <a:off x="6816733" y="2659094"/>
              <a:ext cx="88195" cy="92573"/>
            </a:xfrm>
            <a:custGeom>
              <a:avLst/>
              <a:gdLst>
                <a:gd name="T0" fmla="*/ 41710 w 87820"/>
                <a:gd name="T1" fmla="*/ 91808 h 91916"/>
                <a:gd name="T2" fmla="*/ 37519 w 87820"/>
                <a:gd name="T3" fmla="*/ 78282 h 91916"/>
                <a:gd name="T4" fmla="*/ 23803 w 87820"/>
                <a:gd name="T5" fmla="*/ 82473 h 91916"/>
                <a:gd name="T6" fmla="*/ 24975 w 87820"/>
                <a:gd name="T7" fmla="*/ 64595 h 91916"/>
                <a:gd name="T8" fmla="*/ 23803 w 87820"/>
                <a:gd name="T9" fmla="*/ 63423 h 91916"/>
                <a:gd name="T10" fmla="*/ 8563 w 87820"/>
                <a:gd name="T11" fmla="*/ 67329 h 91916"/>
                <a:gd name="T12" fmla="*/ 9801 w 87820"/>
                <a:gd name="T13" fmla="*/ 49993 h 91916"/>
                <a:gd name="T14" fmla="*/ -486 w 87820"/>
                <a:gd name="T15" fmla="*/ 47517 h 91916"/>
                <a:gd name="T16" fmla="*/ 87335 w 87820"/>
                <a:gd name="T17" fmla="*/ -108 h 91916"/>
                <a:gd name="T18" fmla="*/ 41710 w 87820"/>
                <a:gd name="T19" fmla="*/ 91808 h 919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lnTo>
                    <a:pt x="41710" y="91808"/>
                  </a:lnTo>
                  <a:close/>
                </a:path>
              </a:pathLst>
            </a:custGeom>
            <a:solidFill>
              <a:srgbClr val="3D26DD"/>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19" name="Google Shape;1830;p8">
              <a:extLst>
                <a:ext uri="{FF2B5EF4-FFF2-40B4-BE49-F238E27FC236}">
                  <a16:creationId xmlns:a16="http://schemas.microsoft.com/office/drawing/2014/main" id="{1B7BBE61-6064-4E0B-92C3-0B9511BA834D}"/>
                </a:ext>
              </a:extLst>
            </p:cNvPr>
            <p:cNvSpPr>
              <a:spLocks/>
            </p:cNvSpPr>
            <p:nvPr/>
          </p:nvSpPr>
          <p:spPr bwMode="auto">
            <a:xfrm>
              <a:off x="5274850" y="2788456"/>
              <a:ext cx="1520259" cy="1570794"/>
            </a:xfrm>
            <a:custGeom>
              <a:avLst/>
              <a:gdLst>
                <a:gd name="T0" fmla="*/ 1510084 w 1520627"/>
                <a:gd name="T1" fmla="*/ 118941 h 1571135"/>
                <a:gd name="T2" fmla="*/ 1510084 w 1520627"/>
                <a:gd name="T3" fmla="*/ 118941 h 1571135"/>
                <a:gd name="T4" fmla="*/ 112195 w 1520627"/>
                <a:gd name="T5" fmla="*/ 1571027 h 1571135"/>
                <a:gd name="T6" fmla="*/ -486 w 1520627"/>
                <a:gd name="T7" fmla="*/ 1462442 h 1571135"/>
                <a:gd name="T8" fmla="*/ 1397689 w 1520627"/>
                <a:gd name="T9" fmla="*/ 11023 h 1571135"/>
                <a:gd name="T10" fmla="*/ 1397689 w 1520627"/>
                <a:gd name="T11" fmla="*/ 11023 h 1571135"/>
                <a:gd name="T12" fmla="*/ 1400261 w 1520627"/>
                <a:gd name="T13" fmla="*/ 7689 h 1571135"/>
                <a:gd name="T14" fmla="*/ 1437170 w 1520627"/>
                <a:gd name="T15" fmla="*/ 7384 h 1571135"/>
                <a:gd name="T16" fmla="*/ 1440266 w 1520627"/>
                <a:gd name="T17" fmla="*/ 40931 h 1571135"/>
                <a:gd name="T18" fmla="*/ 1440266 w 1520627"/>
                <a:gd name="T19" fmla="*/ 40931 h 1571135"/>
                <a:gd name="T20" fmla="*/ 1476747 w 1520627"/>
                <a:gd name="T21" fmla="*/ 45551 h 1571135"/>
                <a:gd name="T22" fmla="*/ 1477318 w 1520627"/>
                <a:gd name="T23" fmla="*/ 76650 h 1571135"/>
                <a:gd name="T24" fmla="*/ 1477794 w 1520627"/>
                <a:gd name="T25" fmla="*/ 77126 h 1571135"/>
                <a:gd name="T26" fmla="*/ 1514361 w 1520627"/>
                <a:gd name="T27" fmla="*/ 81012 h 1571135"/>
                <a:gd name="T28" fmla="*/ 1512465 w 1520627"/>
                <a:gd name="T29" fmla="*/ 115798 h 1571135"/>
                <a:gd name="T30" fmla="*/ 1510084 w 1520627"/>
                <a:gd name="T31" fmla="*/ 118941 h 15711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20627" h="1571135" extrusionOk="0">
                  <a:moveTo>
                    <a:pt x="1510084" y="118941"/>
                  </a:moveTo>
                  <a:lnTo>
                    <a:pt x="1510084" y="118941"/>
                  </a:lnTo>
                  <a:lnTo>
                    <a:pt x="112195" y="1571027"/>
                  </a:lnTo>
                  <a:lnTo>
                    <a:pt x="-486" y="1462442"/>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20" name="Google Shape;1831;p8">
              <a:extLst>
                <a:ext uri="{FF2B5EF4-FFF2-40B4-BE49-F238E27FC236}">
                  <a16:creationId xmlns:a16="http://schemas.microsoft.com/office/drawing/2014/main" id="{DE2D1710-4E61-4297-A75B-3C1CEEC22EF9}"/>
                </a:ext>
              </a:extLst>
            </p:cNvPr>
            <p:cNvSpPr>
              <a:spLocks/>
            </p:cNvSpPr>
            <p:nvPr/>
          </p:nvSpPr>
          <p:spPr bwMode="auto">
            <a:xfrm>
              <a:off x="5275160" y="2782983"/>
              <a:ext cx="1445294" cy="1497324"/>
            </a:xfrm>
            <a:custGeom>
              <a:avLst/>
              <a:gdLst>
                <a:gd name="T0" fmla="*/ 1444171 w 1445571"/>
                <a:gd name="T1" fmla="*/ 34104 h 1496966"/>
                <a:gd name="T2" fmla="*/ 35043 w 1445571"/>
                <a:gd name="T3" fmla="*/ 1496858 h 1496966"/>
                <a:gd name="T4" fmla="*/ -486 w 1445571"/>
                <a:gd name="T5" fmla="*/ 1462568 h 1496966"/>
                <a:gd name="T6" fmla="*/ 1397689 w 1445571"/>
                <a:gd name="T7" fmla="*/ 11148 h 1496966"/>
                <a:gd name="T8" fmla="*/ 1397689 w 1445571"/>
                <a:gd name="T9" fmla="*/ 11148 h 1496966"/>
                <a:gd name="T10" fmla="*/ 1400261 w 1445571"/>
                <a:gd name="T11" fmla="*/ 7815 h 1496966"/>
                <a:gd name="T12" fmla="*/ 1437170 w 1445571"/>
                <a:gd name="T13" fmla="*/ 7262 h 1496966"/>
                <a:gd name="T14" fmla="*/ 1443886 w 1445571"/>
                <a:gd name="T15" fmla="*/ 33818 h 1496966"/>
                <a:gd name="T16" fmla="*/ 1444171 w 1445571"/>
                <a:gd name="T17" fmla="*/ 34104 h 14969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5571" h="1496966" extrusionOk="0">
                  <a:moveTo>
                    <a:pt x="1444171" y="34104"/>
                  </a:moveTo>
                  <a:lnTo>
                    <a:pt x="35043" y="1496858"/>
                  </a:lnTo>
                  <a:lnTo>
                    <a:pt x="-486" y="146256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lnTo>
                    <a:pt x="1444171" y="34104"/>
                  </a:lnTo>
                  <a:close/>
                </a:path>
              </a:pathLst>
            </a:custGeom>
            <a:solidFill>
              <a:srgbClr val="000000">
                <a:alpha val="9804"/>
              </a:srgbClr>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21" name="Google Shape;1832;p8">
              <a:extLst>
                <a:ext uri="{FF2B5EF4-FFF2-40B4-BE49-F238E27FC236}">
                  <a16:creationId xmlns:a16="http://schemas.microsoft.com/office/drawing/2014/main" id="{9F1A7185-EB05-4390-B9C9-901E7527CB9C}"/>
                </a:ext>
              </a:extLst>
            </p:cNvPr>
            <p:cNvSpPr>
              <a:spLocks/>
            </p:cNvSpPr>
            <p:nvPr/>
          </p:nvSpPr>
          <p:spPr bwMode="auto">
            <a:xfrm>
              <a:off x="5352861" y="2784721"/>
              <a:ext cx="1447498" cy="1498793"/>
            </a:xfrm>
            <a:custGeom>
              <a:avLst/>
              <a:gdLst>
                <a:gd name="T0" fmla="*/ 1446743 w 1448237"/>
                <a:gd name="T1" fmla="*/ 36061 h 1498923"/>
                <a:gd name="T2" fmla="*/ 37614 w 1448237"/>
                <a:gd name="T3" fmla="*/ 1498815 h 1498923"/>
                <a:gd name="T4" fmla="*/ -486 w 1448237"/>
                <a:gd name="T5" fmla="*/ 1462334 h 1498923"/>
                <a:gd name="T6" fmla="*/ 1397880 w 1448237"/>
                <a:gd name="T7" fmla="*/ 10915 h 1498923"/>
                <a:gd name="T8" fmla="*/ 1397880 w 1448237"/>
                <a:gd name="T9" fmla="*/ 10915 h 1498923"/>
                <a:gd name="T10" fmla="*/ 1400547 w 1448237"/>
                <a:gd name="T11" fmla="*/ 7581 h 1498923"/>
                <a:gd name="T12" fmla="*/ 1438533 w 1448237"/>
                <a:gd name="T13" fmla="*/ 7943 h 1498923"/>
                <a:gd name="T14" fmla="*/ 1438647 w 1448237"/>
                <a:gd name="T15" fmla="*/ 8057 h 1498923"/>
                <a:gd name="T16" fmla="*/ 1446743 w 1448237"/>
                <a:gd name="T17" fmla="*/ 36061 h 14989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8237" h="1498923" extrusionOk="0">
                  <a:moveTo>
                    <a:pt x="1446743" y="36061"/>
                  </a:moveTo>
                  <a:lnTo>
                    <a:pt x="37614" y="1498815"/>
                  </a:lnTo>
                  <a:lnTo>
                    <a:pt x="-486" y="1462334"/>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3"/>
              </a:srgbClr>
            </a:solidFill>
            <a:ln w="9525">
              <a:noFill/>
              <a:round/>
              <a:headEnd/>
              <a:tailEnd/>
            </a:ln>
          </p:spPr>
          <p:txBody>
            <a:bodyPr lIns="91425" tIns="45700" rIns="91425" bIns="45700" anchor="ctr"/>
            <a:lstStyle/>
            <a:p>
              <a:pPr>
                <a:defRPr/>
              </a:pPr>
              <a:endParaRPr lang="en-US" sz="2700">
                <a:latin typeface="Arial" charset="0"/>
                <a:cs typeface="Arial" charset="0"/>
              </a:endParaRPr>
            </a:p>
          </p:txBody>
        </p:sp>
      </p:grpSp>
      <p:grpSp>
        <p:nvGrpSpPr>
          <p:cNvPr id="222" name="Google Shape;1833;p8">
            <a:extLst>
              <a:ext uri="{FF2B5EF4-FFF2-40B4-BE49-F238E27FC236}">
                <a16:creationId xmlns:a16="http://schemas.microsoft.com/office/drawing/2014/main" id="{795798C9-5B11-4BA4-884C-A463122A3E59}"/>
              </a:ext>
            </a:extLst>
          </p:cNvPr>
          <p:cNvGrpSpPr>
            <a:grpSpLocks/>
          </p:cNvGrpSpPr>
          <p:nvPr/>
        </p:nvGrpSpPr>
        <p:grpSpPr bwMode="auto">
          <a:xfrm rot="10800000">
            <a:off x="8435977" y="5529263"/>
            <a:ext cx="1504950" cy="4757738"/>
            <a:chOff x="5747859" y="2329719"/>
            <a:chExt cx="696850" cy="2203037"/>
          </a:xfrm>
        </p:grpSpPr>
        <p:sp>
          <p:nvSpPr>
            <p:cNvPr id="223" name="Google Shape;1834;p8">
              <a:extLst>
                <a:ext uri="{FF2B5EF4-FFF2-40B4-BE49-F238E27FC236}">
                  <a16:creationId xmlns:a16="http://schemas.microsoft.com/office/drawing/2014/main" id="{6A496B35-B863-46BC-B4F8-CB318D9307DB}"/>
                </a:ext>
              </a:extLst>
            </p:cNvPr>
            <p:cNvSpPr>
              <a:spLocks/>
            </p:cNvSpPr>
            <p:nvPr/>
          </p:nvSpPr>
          <p:spPr bwMode="auto">
            <a:xfrm>
              <a:off x="5800784" y="2444392"/>
              <a:ext cx="149955" cy="179727"/>
            </a:xfrm>
            <a:custGeom>
              <a:avLst/>
              <a:gdLst>
                <a:gd name="T0" fmla="*/ 150167 w 150399"/>
                <a:gd name="T1" fmla="*/ 137420 h 179495"/>
                <a:gd name="T2" fmla="*/ -233 w 150399"/>
                <a:gd name="T3" fmla="*/ 179426 h 179495"/>
                <a:gd name="T4" fmla="*/ 1958 w 150399"/>
                <a:gd name="T5" fmla="*/ 109131 h 179495"/>
                <a:gd name="T6" fmla="*/ 4434 w 150399"/>
                <a:gd name="T7" fmla="*/ 27026 h 179495"/>
                <a:gd name="T8" fmla="*/ 4434 w 150399"/>
                <a:gd name="T9" fmla="*/ 19120 h 179495"/>
                <a:gd name="T10" fmla="*/ 11768 w 150399"/>
                <a:gd name="T11" fmla="*/ 11500 h 179495"/>
                <a:gd name="T12" fmla="*/ 26056 w 150399"/>
                <a:gd name="T13" fmla="*/ 21025 h 179495"/>
                <a:gd name="T14" fmla="*/ 30437 w 150399"/>
                <a:gd name="T15" fmla="*/ 5880 h 179495"/>
                <a:gd name="T16" fmla="*/ 46630 w 150399"/>
                <a:gd name="T17" fmla="*/ 15405 h 179495"/>
                <a:gd name="T18" fmla="*/ 49964 w 150399"/>
                <a:gd name="T19" fmla="*/ 1404 h 179495"/>
                <a:gd name="T20" fmla="*/ 64442 w 150399"/>
                <a:gd name="T21" fmla="*/ 5118 h 179495"/>
                <a:gd name="T22" fmla="*/ 68918 w 150399"/>
                <a:gd name="T23" fmla="*/ 11976 h 179495"/>
                <a:gd name="T24" fmla="*/ 70157 w 150399"/>
                <a:gd name="T25" fmla="*/ 13786 h 179495"/>
                <a:gd name="T26" fmla="*/ 91397 w 150399"/>
                <a:gd name="T27" fmla="*/ 46552 h 179495"/>
                <a:gd name="T28" fmla="*/ 94826 w 150399"/>
                <a:gd name="T29" fmla="*/ 51695 h 179495"/>
                <a:gd name="T30" fmla="*/ 105399 w 150399"/>
                <a:gd name="T31" fmla="*/ 67983 h 179495"/>
                <a:gd name="T32" fmla="*/ 109114 w 150399"/>
                <a:gd name="T33" fmla="*/ 73603 h 179495"/>
                <a:gd name="T34" fmla="*/ 110924 w 150399"/>
                <a:gd name="T35" fmla="*/ 76365 h 179495"/>
                <a:gd name="T36" fmla="*/ 149690 w 150399"/>
                <a:gd name="T37" fmla="*/ 135992 h 179495"/>
                <a:gd name="T38" fmla="*/ 150167 w 150399"/>
                <a:gd name="T39" fmla="*/ 137420 h 1794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lnTo>
                    <a:pt x="150167" y="137420"/>
                  </a:lnTo>
                  <a:close/>
                </a:path>
              </a:pathLst>
            </a:custGeom>
            <a:solidFill>
              <a:srgbClr val="C69051"/>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24" name="Google Shape;1835;p8">
              <a:extLst>
                <a:ext uri="{FF2B5EF4-FFF2-40B4-BE49-F238E27FC236}">
                  <a16:creationId xmlns:a16="http://schemas.microsoft.com/office/drawing/2014/main" id="{C7F00607-C338-4B8C-BF20-F85AA6ACE309}"/>
                </a:ext>
              </a:extLst>
            </p:cNvPr>
            <p:cNvSpPr>
              <a:spLocks/>
            </p:cNvSpPr>
            <p:nvPr/>
          </p:nvSpPr>
          <p:spPr bwMode="auto">
            <a:xfrm>
              <a:off x="5852240" y="2448802"/>
              <a:ext cx="54395" cy="177522"/>
            </a:xfrm>
            <a:custGeom>
              <a:avLst/>
              <a:gdLst>
                <a:gd name="T0" fmla="*/ 5620 w 53816"/>
                <a:gd name="T1" fmla="*/ 1238 h 178117"/>
                <a:gd name="T2" fmla="*/ 21431 w 53816"/>
                <a:gd name="T3" fmla="*/ 0 h 178117"/>
                <a:gd name="T4" fmla="*/ 53816 w 53816"/>
                <a:gd name="T5" fmla="*/ 173260 h 178117"/>
                <a:gd name="T6" fmla="*/ 0 w 53816"/>
                <a:gd name="T7" fmla="*/ 178118 h 178117"/>
                <a:gd name="T8" fmla="*/ 5620 w 53816"/>
                <a:gd name="T9" fmla="*/ 1238 h 178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816" h="178117" extrusionOk="0">
                  <a:moveTo>
                    <a:pt x="5620" y="1238"/>
                  </a:moveTo>
                  <a:lnTo>
                    <a:pt x="21431" y="0"/>
                  </a:lnTo>
                  <a:lnTo>
                    <a:pt x="53816" y="173260"/>
                  </a:lnTo>
                  <a:lnTo>
                    <a:pt x="0" y="178118"/>
                  </a:lnTo>
                  <a:lnTo>
                    <a:pt x="5620" y="1238"/>
                  </a:lnTo>
                  <a:close/>
                </a:path>
              </a:pathLst>
            </a:custGeom>
            <a:solidFill>
              <a:srgbClr val="D9BB8D"/>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25" name="Google Shape;1836;p8">
              <a:extLst>
                <a:ext uri="{FF2B5EF4-FFF2-40B4-BE49-F238E27FC236}">
                  <a16:creationId xmlns:a16="http://schemas.microsoft.com/office/drawing/2014/main" id="{59545CFA-6935-4B0E-AEB1-33178D4EC093}"/>
                </a:ext>
              </a:extLst>
            </p:cNvPr>
            <p:cNvSpPr>
              <a:spLocks/>
            </p:cNvSpPr>
            <p:nvPr/>
          </p:nvSpPr>
          <p:spPr bwMode="auto">
            <a:xfrm>
              <a:off x="5843419" y="2399184"/>
              <a:ext cx="108791" cy="172009"/>
            </a:xfrm>
            <a:custGeom>
              <a:avLst/>
              <a:gdLst>
                <a:gd name="T0" fmla="*/ 13621 w 108204"/>
                <a:gd name="T1" fmla="*/ 0 h 172021"/>
                <a:gd name="T2" fmla="*/ 0 w 108204"/>
                <a:gd name="T3" fmla="*/ 6953 h 172021"/>
                <a:gd name="T4" fmla="*/ 61722 w 108204"/>
                <a:gd name="T5" fmla="*/ 172022 h 172021"/>
                <a:gd name="T6" fmla="*/ 108204 w 108204"/>
                <a:gd name="T7" fmla="*/ 148781 h 172021"/>
                <a:gd name="T8" fmla="*/ 13621 w 108204"/>
                <a:gd name="T9" fmla="*/ 0 h 1720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204" h="172021" extrusionOk="0">
                  <a:moveTo>
                    <a:pt x="13621" y="0"/>
                  </a:moveTo>
                  <a:lnTo>
                    <a:pt x="0" y="6953"/>
                  </a:lnTo>
                  <a:lnTo>
                    <a:pt x="61722" y="172022"/>
                  </a:lnTo>
                  <a:lnTo>
                    <a:pt x="108204" y="148781"/>
                  </a:lnTo>
                  <a:lnTo>
                    <a:pt x="13621" y="0"/>
                  </a:lnTo>
                  <a:close/>
                </a:path>
              </a:pathLst>
            </a:custGeom>
            <a:solidFill>
              <a:srgbClr val="B5751F"/>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26" name="Google Shape;1837;p8">
              <a:extLst>
                <a:ext uri="{FF2B5EF4-FFF2-40B4-BE49-F238E27FC236}">
                  <a16:creationId xmlns:a16="http://schemas.microsoft.com/office/drawing/2014/main" id="{84931543-7643-490E-97AB-3AE4F1F568C2}"/>
                </a:ext>
              </a:extLst>
            </p:cNvPr>
            <p:cNvSpPr>
              <a:spLocks/>
            </p:cNvSpPr>
            <p:nvPr/>
          </p:nvSpPr>
          <p:spPr bwMode="auto">
            <a:xfrm>
              <a:off x="5856650" y="2329719"/>
              <a:ext cx="60277" cy="101441"/>
            </a:xfrm>
            <a:custGeom>
              <a:avLst/>
              <a:gdLst>
                <a:gd name="T0" fmla="*/ 59012 w 59245"/>
                <a:gd name="T1" fmla="*/ 85465 h 101917"/>
                <a:gd name="T2" fmla="*/ 45201 w 59245"/>
                <a:gd name="T3" fmla="*/ 82227 h 101917"/>
                <a:gd name="T4" fmla="*/ 41963 w 59245"/>
                <a:gd name="T5" fmla="*/ 96228 h 101917"/>
                <a:gd name="T6" fmla="*/ 25770 w 59245"/>
                <a:gd name="T7" fmla="*/ 86703 h 101917"/>
                <a:gd name="T8" fmla="*/ 21389 w 59245"/>
                <a:gd name="T9" fmla="*/ 101848 h 101917"/>
                <a:gd name="T10" fmla="*/ 7101 w 59245"/>
                <a:gd name="T11" fmla="*/ 92323 h 101917"/>
                <a:gd name="T12" fmla="*/ -233 w 59245"/>
                <a:gd name="T13" fmla="*/ 99943 h 101917"/>
                <a:gd name="T14" fmla="*/ 2815 w 59245"/>
                <a:gd name="T15" fmla="*/ -69 h 101917"/>
                <a:gd name="T16" fmla="*/ 59012 w 59245"/>
                <a:gd name="T17" fmla="*/ 85465 h 1019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lnTo>
                    <a:pt x="59012" y="85465"/>
                  </a:lnTo>
                  <a:close/>
                </a:path>
              </a:pathLst>
            </a:custGeom>
            <a:solidFill>
              <a:srgbClr val="6A891D"/>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27" name="Google Shape;1838;p8">
              <a:extLst>
                <a:ext uri="{FF2B5EF4-FFF2-40B4-BE49-F238E27FC236}">
                  <a16:creationId xmlns:a16="http://schemas.microsoft.com/office/drawing/2014/main" id="{60BF5991-F2AC-4C5E-810B-BD5A7F4FC674}"/>
                </a:ext>
              </a:extLst>
            </p:cNvPr>
            <p:cNvSpPr>
              <a:spLocks/>
            </p:cNvSpPr>
            <p:nvPr/>
          </p:nvSpPr>
          <p:spPr bwMode="auto">
            <a:xfrm>
              <a:off x="5799315" y="2528191"/>
              <a:ext cx="696850" cy="2004565"/>
            </a:xfrm>
            <a:custGeom>
              <a:avLst/>
              <a:gdLst>
                <a:gd name="T0" fmla="*/ 152740 w 696850"/>
                <a:gd name="T1" fmla="*/ 22022 h 2004910"/>
                <a:gd name="T2" fmla="*/ 152740 w 696850"/>
                <a:gd name="T3" fmla="*/ 22022 h 2004910"/>
                <a:gd name="T4" fmla="*/ 696617 w 696850"/>
                <a:gd name="T5" fmla="*/ 1962646 h 2004910"/>
                <a:gd name="T6" fmla="*/ 545837 w 696850"/>
                <a:gd name="T7" fmla="*/ 2004842 h 2004910"/>
                <a:gd name="T8" fmla="*/ 2340 w 696850"/>
                <a:gd name="T9" fmla="*/ 64313 h 2004910"/>
                <a:gd name="T10" fmla="*/ 2340 w 696850"/>
                <a:gd name="T11" fmla="*/ 64313 h 2004910"/>
                <a:gd name="T12" fmla="*/ 911 w 696850"/>
                <a:gd name="T13" fmla="*/ 60408 h 2004910"/>
                <a:gd name="T14" fmla="*/ 18170 w 696850"/>
                <a:gd name="T15" fmla="*/ 27935 h 2004910"/>
                <a:gd name="T16" fmla="*/ 49774 w 696850"/>
                <a:gd name="T17" fmla="*/ 42787 h 2004910"/>
                <a:gd name="T18" fmla="*/ 50441 w 696850"/>
                <a:gd name="T19" fmla="*/ 42787 h 2004910"/>
                <a:gd name="T20" fmla="*/ 72949 w 696850"/>
                <a:gd name="T21" fmla="*/ 13707 h 2004910"/>
                <a:gd name="T22" fmla="*/ 99971 w 696850"/>
                <a:gd name="T23" fmla="*/ 28880 h 2004910"/>
                <a:gd name="T24" fmla="*/ 100638 w 696850"/>
                <a:gd name="T25" fmla="*/ 28880 h 2004910"/>
                <a:gd name="T26" fmla="*/ 123727 w 696850"/>
                <a:gd name="T27" fmla="*/ 88 h 2004910"/>
                <a:gd name="T28" fmla="*/ 151597 w 696850"/>
                <a:gd name="T29" fmla="*/ 18593 h 2004910"/>
                <a:gd name="T30" fmla="*/ 152740 w 696850"/>
                <a:gd name="T31" fmla="*/ 22022 h 20049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96850" h="2004910" extrusionOk="0">
                  <a:moveTo>
                    <a:pt x="152740" y="22022"/>
                  </a:moveTo>
                  <a:lnTo>
                    <a:pt x="152740" y="22022"/>
                  </a:lnTo>
                  <a:lnTo>
                    <a:pt x="696617" y="1962646"/>
                  </a:lnTo>
                  <a:lnTo>
                    <a:pt x="545837" y="2004842"/>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28" name="Google Shape;1839;p8">
              <a:extLst>
                <a:ext uri="{FF2B5EF4-FFF2-40B4-BE49-F238E27FC236}">
                  <a16:creationId xmlns:a16="http://schemas.microsoft.com/office/drawing/2014/main" id="{321584E1-898C-4B81-8484-6D64DA338033}"/>
                </a:ext>
              </a:extLst>
            </p:cNvPr>
            <p:cNvSpPr>
              <a:spLocks/>
            </p:cNvSpPr>
            <p:nvPr/>
          </p:nvSpPr>
          <p:spPr bwMode="auto">
            <a:xfrm>
              <a:off x="5799315" y="2592143"/>
              <a:ext cx="593940" cy="1979205"/>
            </a:xfrm>
            <a:custGeom>
              <a:avLst/>
              <a:gdLst>
                <a:gd name="T0" fmla="*/ 45848 w 593863"/>
                <a:gd name="T1" fmla="*/ 9401 h 1978669"/>
                <a:gd name="T2" fmla="*/ 593630 w 593863"/>
                <a:gd name="T3" fmla="*/ 1965265 h 1978669"/>
                <a:gd name="T4" fmla="*/ 546005 w 593863"/>
                <a:gd name="T5" fmla="*/ 1978600 h 1978669"/>
                <a:gd name="T6" fmla="*/ 2509 w 593863"/>
                <a:gd name="T7" fmla="*/ 37976 h 1978669"/>
                <a:gd name="T8" fmla="*/ 2509 w 593863"/>
                <a:gd name="T9" fmla="*/ 37976 h 1978669"/>
                <a:gd name="T10" fmla="*/ 1080 w 593863"/>
                <a:gd name="T11" fmla="*/ 34071 h 1978669"/>
                <a:gd name="T12" fmla="*/ 17644 w 593863"/>
                <a:gd name="T13" fmla="*/ 1238 h 1978669"/>
                <a:gd name="T14" fmla="*/ 45848 w 593863"/>
                <a:gd name="T15" fmla="*/ 9401 h 19786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3863" h="1978669" extrusionOk="0">
                  <a:moveTo>
                    <a:pt x="45848" y="9401"/>
                  </a:moveTo>
                  <a:lnTo>
                    <a:pt x="593630" y="1965265"/>
                  </a:lnTo>
                  <a:lnTo>
                    <a:pt x="546005" y="1978600"/>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4"/>
              </a:srgbClr>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29" name="Google Shape;1840;p8">
              <a:extLst>
                <a:ext uri="{FF2B5EF4-FFF2-40B4-BE49-F238E27FC236}">
                  <a16:creationId xmlns:a16="http://schemas.microsoft.com/office/drawing/2014/main" id="{BEB70740-833A-45C1-9452-BEA6CF3379BC}"/>
                </a:ext>
              </a:extLst>
            </p:cNvPr>
            <p:cNvSpPr>
              <a:spLocks/>
            </p:cNvSpPr>
            <p:nvPr/>
          </p:nvSpPr>
          <p:spPr bwMode="auto">
            <a:xfrm>
              <a:off x="5899285" y="2564577"/>
              <a:ext cx="596880" cy="1979205"/>
            </a:xfrm>
            <a:custGeom>
              <a:avLst/>
              <a:gdLst>
                <a:gd name="T0" fmla="*/ 48457 w 596473"/>
                <a:gd name="T1" fmla="*/ 9016 h 1978760"/>
                <a:gd name="T2" fmla="*/ 596240 w 596473"/>
                <a:gd name="T3" fmla="*/ 1964499 h 1978760"/>
                <a:gd name="T4" fmla="*/ 545567 w 596473"/>
                <a:gd name="T5" fmla="*/ 1978691 h 1978760"/>
                <a:gd name="T6" fmla="*/ 2070 w 596473"/>
                <a:gd name="T7" fmla="*/ 37591 h 1978760"/>
                <a:gd name="T8" fmla="*/ 2070 w 596473"/>
                <a:gd name="T9" fmla="*/ 37591 h 1978760"/>
                <a:gd name="T10" fmla="*/ 547 w 596473"/>
                <a:gd name="T11" fmla="*/ 33686 h 1978760"/>
                <a:gd name="T12" fmla="*/ 20263 w 596473"/>
                <a:gd name="T13" fmla="*/ 1015 h 1978760"/>
                <a:gd name="T14" fmla="*/ 48457 w 596473"/>
                <a:gd name="T15" fmla="*/ 9016 h 19787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473" h="1978760" extrusionOk="0">
                  <a:moveTo>
                    <a:pt x="48457" y="9016"/>
                  </a:moveTo>
                  <a:lnTo>
                    <a:pt x="596240" y="1964499"/>
                  </a:lnTo>
                  <a:lnTo>
                    <a:pt x="545567" y="19786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3"/>
              </a:srgbClr>
            </a:solidFill>
            <a:ln w="9525">
              <a:noFill/>
              <a:round/>
              <a:headEnd/>
              <a:tailEnd/>
            </a:ln>
          </p:spPr>
          <p:txBody>
            <a:bodyPr lIns="91425" tIns="45700" rIns="91425" bIns="45700" anchor="ctr"/>
            <a:lstStyle/>
            <a:p>
              <a:pPr>
                <a:defRPr/>
              </a:pPr>
              <a:endParaRPr lang="en-US" sz="2700">
                <a:latin typeface="Arial" charset="0"/>
                <a:cs typeface="Arial" charset="0"/>
              </a:endParaRPr>
            </a:p>
          </p:txBody>
        </p:sp>
      </p:grpSp>
      <p:grpSp>
        <p:nvGrpSpPr>
          <p:cNvPr id="230" name="Google Shape;1841;p8">
            <a:extLst>
              <a:ext uri="{FF2B5EF4-FFF2-40B4-BE49-F238E27FC236}">
                <a16:creationId xmlns:a16="http://schemas.microsoft.com/office/drawing/2014/main" id="{63A1FF52-0540-466F-BBDD-F99AF9CEA8BD}"/>
              </a:ext>
            </a:extLst>
          </p:cNvPr>
          <p:cNvGrpSpPr>
            <a:grpSpLocks/>
          </p:cNvGrpSpPr>
          <p:nvPr/>
        </p:nvGrpSpPr>
        <p:grpSpPr bwMode="auto">
          <a:xfrm rot="5915486">
            <a:off x="10740232" y="731044"/>
            <a:ext cx="6338888" cy="5829300"/>
            <a:chOff x="5252920" y="2652722"/>
            <a:chExt cx="1688542" cy="1553086"/>
          </a:xfrm>
        </p:grpSpPr>
        <p:sp>
          <p:nvSpPr>
            <p:cNvPr id="231" name="Google Shape;1842;p8">
              <a:extLst>
                <a:ext uri="{FF2B5EF4-FFF2-40B4-BE49-F238E27FC236}">
                  <a16:creationId xmlns:a16="http://schemas.microsoft.com/office/drawing/2014/main" id="{FEFE714D-2347-4D5A-9DAD-EDF6289BD959}"/>
                </a:ext>
              </a:extLst>
            </p:cNvPr>
            <p:cNvSpPr/>
            <p:nvPr/>
          </p:nvSpPr>
          <p:spPr>
            <a:xfrm>
              <a:off x="5883980" y="3395514"/>
              <a:ext cx="1040908" cy="287609"/>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232" name="Google Shape;1843;p8">
              <a:extLst>
                <a:ext uri="{FF2B5EF4-FFF2-40B4-BE49-F238E27FC236}">
                  <a16:creationId xmlns:a16="http://schemas.microsoft.com/office/drawing/2014/main" id="{80567543-B331-4315-BCC3-146A13CC134F}"/>
                </a:ext>
              </a:extLst>
            </p:cNvPr>
            <p:cNvSpPr/>
            <p:nvPr/>
          </p:nvSpPr>
          <p:spPr>
            <a:xfrm>
              <a:off x="5241114" y="3311779"/>
              <a:ext cx="657783" cy="378967"/>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233" name="Google Shape;1844;p8">
              <a:extLst>
                <a:ext uri="{FF2B5EF4-FFF2-40B4-BE49-F238E27FC236}">
                  <a16:creationId xmlns:a16="http://schemas.microsoft.com/office/drawing/2014/main" id="{5F12BA2F-3B02-4445-B669-A5070045B1B2}"/>
                </a:ext>
              </a:extLst>
            </p:cNvPr>
            <p:cNvSpPr>
              <a:spLocks/>
            </p:cNvSpPr>
            <p:nvPr/>
          </p:nvSpPr>
          <p:spPr bwMode="auto">
            <a:xfrm>
              <a:off x="5891911" y="3486733"/>
              <a:ext cx="1041542" cy="222474"/>
            </a:xfrm>
            <a:custGeom>
              <a:avLst/>
              <a:gdLst>
                <a:gd name="T0" fmla="*/ 958971 w 1041488"/>
                <a:gd name="T1" fmla="*/ 222141 h 222711"/>
                <a:gd name="T2" fmla="*/ 608356 w 1041488"/>
                <a:gd name="T3" fmla="*/ 179565 h 222711"/>
                <a:gd name="T4" fmla="*/ 531489 w 1041488"/>
                <a:gd name="T5" fmla="*/ 168992 h 222711"/>
                <a:gd name="T6" fmla="*/ 336798 w 1041488"/>
                <a:gd name="T7" fmla="*/ 139274 h 222711"/>
                <a:gd name="T8" fmla="*/ 35617 w 1041488"/>
                <a:gd name="T9" fmla="*/ 69075 h 222711"/>
                <a:gd name="T10" fmla="*/ -101 w 1041488"/>
                <a:gd name="T11" fmla="*/ 55930 h 222711"/>
                <a:gd name="T12" fmla="*/ 7900 w 1041488"/>
                <a:gd name="T13" fmla="*/ -267 h 222711"/>
                <a:gd name="T14" fmla="*/ 30188 w 1041488"/>
                <a:gd name="T15" fmla="*/ 8305 h 222711"/>
                <a:gd name="T16" fmla="*/ 331369 w 1041488"/>
                <a:gd name="T17" fmla="*/ 78505 h 222711"/>
                <a:gd name="T18" fmla="*/ 526060 w 1041488"/>
                <a:gd name="T19" fmla="*/ 108223 h 222711"/>
                <a:gd name="T20" fmla="*/ 602926 w 1041488"/>
                <a:gd name="T21" fmla="*/ 118795 h 222711"/>
                <a:gd name="T22" fmla="*/ 953447 w 1041488"/>
                <a:gd name="T23" fmla="*/ 161372 h 222711"/>
                <a:gd name="T24" fmla="*/ 1020122 w 1041488"/>
                <a:gd name="T25" fmla="*/ 149561 h 222711"/>
                <a:gd name="T26" fmla="*/ 1041172 w 1041488"/>
                <a:gd name="T27" fmla="*/ 187185 h 222711"/>
                <a:gd name="T28" fmla="*/ 959447 w 1041488"/>
                <a:gd name="T29" fmla="*/ 222141 h 222711"/>
                <a:gd name="T30" fmla="*/ 958971 w 1041488"/>
                <a:gd name="T31" fmla="*/ 222141 h 2227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lnTo>
                    <a:pt x="958971" y="222141"/>
                  </a:lnTo>
                  <a:close/>
                </a:path>
              </a:pathLst>
            </a:custGeom>
            <a:solidFill>
              <a:srgbClr val="000000">
                <a:alpha val="9804"/>
              </a:srgbClr>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34" name="Google Shape;1845;p8">
              <a:extLst>
                <a:ext uri="{FF2B5EF4-FFF2-40B4-BE49-F238E27FC236}">
                  <a16:creationId xmlns:a16="http://schemas.microsoft.com/office/drawing/2014/main" id="{C37DE51D-20ED-4B4E-958A-E9C0ABC51A5F}"/>
                </a:ext>
              </a:extLst>
            </p:cNvPr>
            <p:cNvSpPr>
              <a:spLocks/>
            </p:cNvSpPr>
            <p:nvPr/>
          </p:nvSpPr>
          <p:spPr bwMode="auto">
            <a:xfrm>
              <a:off x="5255146" y="3424381"/>
              <a:ext cx="650805" cy="243621"/>
            </a:xfrm>
            <a:custGeom>
              <a:avLst/>
              <a:gdLst>
                <a:gd name="T0" fmla="*/ 650408 w 650509"/>
                <a:gd name="T1" fmla="*/ 16915 h 244044"/>
                <a:gd name="T2" fmla="*/ 636978 w 650509"/>
                <a:gd name="T3" fmla="*/ 12342 h 244044"/>
                <a:gd name="T4" fmla="*/ 636978 w 650509"/>
                <a:gd name="T5" fmla="*/ 12342 h 244044"/>
                <a:gd name="T6" fmla="*/ 496960 w 650509"/>
                <a:gd name="T7" fmla="*/ 14057 h 244044"/>
                <a:gd name="T8" fmla="*/ 406473 w 650509"/>
                <a:gd name="T9" fmla="*/ 98448 h 244044"/>
                <a:gd name="T10" fmla="*/ 302745 w 650509"/>
                <a:gd name="T11" fmla="*/ 158837 h 244044"/>
                <a:gd name="T12" fmla="*/ 74717 w 650509"/>
                <a:gd name="T13" fmla="*/ 149312 h 244044"/>
                <a:gd name="T14" fmla="*/ 422 w 650509"/>
                <a:gd name="T15" fmla="*/ 41013 h 244044"/>
                <a:gd name="T16" fmla="*/ 80051 w 650509"/>
                <a:gd name="T17" fmla="*/ 210082 h 244044"/>
                <a:gd name="T18" fmla="*/ 308079 w 650509"/>
                <a:gd name="T19" fmla="*/ 219607 h 244044"/>
                <a:gd name="T20" fmla="*/ 411807 w 650509"/>
                <a:gd name="T21" fmla="*/ 159218 h 244044"/>
                <a:gd name="T22" fmla="*/ 502294 w 650509"/>
                <a:gd name="T23" fmla="*/ 74827 h 244044"/>
                <a:gd name="T24" fmla="*/ 642312 w 650509"/>
                <a:gd name="T25" fmla="*/ 73112 h 244044"/>
                <a:gd name="T26" fmla="*/ 650313 w 650509"/>
                <a:gd name="T27" fmla="*/ 17105 h 244044"/>
                <a:gd name="T28" fmla="*/ 650408 w 650509"/>
                <a:gd name="T29" fmla="*/ 16915 h 2440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0509" h="244044" extrusionOk="0">
                  <a:moveTo>
                    <a:pt x="650408" y="16915"/>
                  </a:moveTo>
                  <a:cubicBezTo>
                    <a:pt x="646312" y="15295"/>
                    <a:pt x="641836" y="13866"/>
                    <a:pt x="636978" y="12342"/>
                  </a:cubicBez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lnTo>
                    <a:pt x="650408" y="16915"/>
                  </a:lnTo>
                  <a:close/>
                </a:path>
              </a:pathLst>
            </a:custGeom>
            <a:solidFill>
              <a:srgbClr val="000000">
                <a:alpha val="9804"/>
              </a:srgbClr>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35" name="Google Shape;1846;p8">
              <a:extLst>
                <a:ext uri="{FF2B5EF4-FFF2-40B4-BE49-F238E27FC236}">
                  <a16:creationId xmlns:a16="http://schemas.microsoft.com/office/drawing/2014/main" id="{768044B0-F5D6-4FB3-9466-DD3AD8EC9FB7}"/>
                </a:ext>
              </a:extLst>
            </p:cNvPr>
            <p:cNvSpPr/>
            <p:nvPr/>
          </p:nvSpPr>
          <p:spPr>
            <a:xfrm>
              <a:off x="5957635" y="3271082"/>
              <a:ext cx="586105" cy="942341"/>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236" name="Google Shape;1847;p8">
              <a:extLst>
                <a:ext uri="{FF2B5EF4-FFF2-40B4-BE49-F238E27FC236}">
                  <a16:creationId xmlns:a16="http://schemas.microsoft.com/office/drawing/2014/main" id="{CF931655-8089-4873-B96E-DD684482E865}"/>
                </a:ext>
              </a:extLst>
            </p:cNvPr>
            <p:cNvSpPr/>
            <p:nvPr/>
          </p:nvSpPr>
          <p:spPr>
            <a:xfrm>
              <a:off x="5695591" y="2699397"/>
              <a:ext cx="383125" cy="662345"/>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237" name="Google Shape;1848;p8">
              <a:extLst>
                <a:ext uri="{FF2B5EF4-FFF2-40B4-BE49-F238E27FC236}">
                  <a16:creationId xmlns:a16="http://schemas.microsoft.com/office/drawing/2014/main" id="{ED6E4514-A6E8-4024-82B3-AF71E67E801F}"/>
                </a:ext>
              </a:extLst>
            </p:cNvPr>
            <p:cNvSpPr>
              <a:spLocks/>
            </p:cNvSpPr>
            <p:nvPr/>
          </p:nvSpPr>
          <p:spPr bwMode="auto">
            <a:xfrm>
              <a:off x="5959913" y="3278046"/>
              <a:ext cx="570248" cy="913580"/>
            </a:xfrm>
            <a:custGeom>
              <a:avLst/>
              <a:gdLst>
                <a:gd name="T0" fmla="*/ 555111 w 570350"/>
                <a:gd name="T1" fmla="*/ 910418 h 913233"/>
                <a:gd name="T2" fmla="*/ 477577 w 570350"/>
                <a:gd name="T3" fmla="*/ 849077 h 913233"/>
                <a:gd name="T4" fmla="*/ 388995 w 570350"/>
                <a:gd name="T5" fmla="*/ 717156 h 913233"/>
                <a:gd name="T6" fmla="*/ 246120 w 570350"/>
                <a:gd name="T7" fmla="*/ 509701 h 913233"/>
                <a:gd name="T8" fmla="*/ 166300 w 570350"/>
                <a:gd name="T9" fmla="*/ 393496 h 913233"/>
                <a:gd name="T10" fmla="*/ 68383 w 570350"/>
                <a:gd name="T11" fmla="*/ 251193 h 913233"/>
                <a:gd name="T12" fmla="*/ 15901 w 570350"/>
                <a:gd name="T13" fmla="*/ 70218 h 913233"/>
                <a:gd name="T14" fmla="*/ -101 w 570350"/>
                <a:gd name="T15" fmla="*/ 41643 h 913233"/>
                <a:gd name="T16" fmla="*/ -101 w 570350"/>
                <a:gd name="T17" fmla="*/ 41643 h 913233"/>
                <a:gd name="T18" fmla="*/ 59906 w 570350"/>
                <a:gd name="T19" fmla="*/ 13068 h 913233"/>
                <a:gd name="T20" fmla="*/ 88481 w 570350"/>
                <a:gd name="T21" fmla="*/ -267 h 913233"/>
                <a:gd name="T22" fmla="*/ 88481 w 570350"/>
                <a:gd name="T23" fmla="*/ -267 h 913233"/>
                <a:gd name="T24" fmla="*/ 59906 w 570350"/>
                <a:gd name="T25" fmla="*/ 13163 h 913233"/>
                <a:gd name="T26" fmla="*/ 76099 w 570350"/>
                <a:gd name="T27" fmla="*/ 41738 h 913233"/>
                <a:gd name="T28" fmla="*/ 128486 w 570350"/>
                <a:gd name="T29" fmla="*/ 223189 h 913233"/>
                <a:gd name="T30" fmla="*/ 226403 w 570350"/>
                <a:gd name="T31" fmla="*/ 365398 h 913233"/>
                <a:gd name="T32" fmla="*/ 306318 w 570350"/>
                <a:gd name="T33" fmla="*/ 481602 h 913233"/>
                <a:gd name="T34" fmla="*/ 449193 w 570350"/>
                <a:gd name="T35" fmla="*/ 689057 h 913233"/>
                <a:gd name="T36" fmla="*/ 537680 w 570350"/>
                <a:gd name="T37" fmla="*/ 820978 h 913233"/>
                <a:gd name="T38" fmla="*/ 568732 w 570350"/>
                <a:gd name="T39" fmla="*/ 865174 h 913233"/>
                <a:gd name="T40" fmla="*/ 555111 w 570350"/>
                <a:gd name="T41" fmla="*/ 910418 h 9132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59906" y="13068"/>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4"/>
              </a:srgbClr>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38" name="Google Shape;1849;p8">
              <a:extLst>
                <a:ext uri="{FF2B5EF4-FFF2-40B4-BE49-F238E27FC236}">
                  <a16:creationId xmlns:a16="http://schemas.microsoft.com/office/drawing/2014/main" id="{C7AC4282-7F76-45D4-9449-1608D81C82A3}"/>
                </a:ext>
              </a:extLst>
            </p:cNvPr>
            <p:cNvSpPr>
              <a:spLocks/>
            </p:cNvSpPr>
            <p:nvPr/>
          </p:nvSpPr>
          <p:spPr bwMode="auto">
            <a:xfrm>
              <a:off x="5697270" y="2723597"/>
              <a:ext cx="341261" cy="625125"/>
            </a:xfrm>
            <a:custGeom>
              <a:avLst/>
              <a:gdLst>
                <a:gd name="T0" fmla="*/ 341382 w 341483"/>
                <a:gd name="T1" fmla="*/ 586187 h 625316"/>
                <a:gd name="T2" fmla="*/ 310426 w 341483"/>
                <a:gd name="T3" fmla="*/ 598760 h 625316"/>
                <a:gd name="T4" fmla="*/ 241084 w 341483"/>
                <a:gd name="T5" fmla="*/ 493985 h 625316"/>
                <a:gd name="T6" fmla="*/ 69634 w 341483"/>
                <a:gd name="T7" fmla="*/ 174135 h 625316"/>
                <a:gd name="T8" fmla="*/ 98209 w 341483"/>
                <a:gd name="T9" fmla="*/ 32118 h 625316"/>
                <a:gd name="T10" fmla="*/ 133071 w 341483"/>
                <a:gd name="T11" fmla="*/ -267 h 625316"/>
                <a:gd name="T12" fmla="*/ 33344 w 341483"/>
                <a:gd name="T13" fmla="*/ 58216 h 625316"/>
                <a:gd name="T14" fmla="*/ 4769 w 341483"/>
                <a:gd name="T15" fmla="*/ 200520 h 625316"/>
                <a:gd name="T16" fmla="*/ 176219 w 341483"/>
                <a:gd name="T17" fmla="*/ 520274 h 625316"/>
                <a:gd name="T18" fmla="*/ 245561 w 341483"/>
                <a:gd name="T19" fmla="*/ 625049 h 625316"/>
                <a:gd name="T20" fmla="*/ 245561 w 341483"/>
                <a:gd name="T21" fmla="*/ 625049 h 625316"/>
                <a:gd name="T22" fmla="*/ 310426 w 341483"/>
                <a:gd name="T23" fmla="*/ 598760 h 625316"/>
                <a:gd name="T24" fmla="*/ 341192 w 341483"/>
                <a:gd name="T25" fmla="*/ 586092 h 625316"/>
                <a:gd name="T26" fmla="*/ 341382 w 341483"/>
                <a:gd name="T27" fmla="*/ 586187 h 6253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310426" y="598760"/>
                  </a:lnTo>
                  <a:lnTo>
                    <a:pt x="341192" y="586092"/>
                  </a:lnTo>
                  <a:lnTo>
                    <a:pt x="341382" y="586187"/>
                  </a:lnTo>
                  <a:close/>
                </a:path>
              </a:pathLst>
            </a:custGeom>
            <a:solidFill>
              <a:srgbClr val="000000">
                <a:alpha val="9804"/>
              </a:srgbClr>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39" name="Google Shape;1850;p8">
              <a:extLst>
                <a:ext uri="{FF2B5EF4-FFF2-40B4-BE49-F238E27FC236}">
                  <a16:creationId xmlns:a16="http://schemas.microsoft.com/office/drawing/2014/main" id="{D08680AC-0A04-4E2E-B4E2-60F97FEC390C}"/>
                </a:ext>
              </a:extLst>
            </p:cNvPr>
            <p:cNvSpPr>
              <a:spLocks/>
            </p:cNvSpPr>
            <p:nvPr/>
          </p:nvSpPr>
          <p:spPr bwMode="auto">
            <a:xfrm>
              <a:off x="6062830" y="3421917"/>
              <a:ext cx="69140" cy="69364"/>
            </a:xfrm>
            <a:custGeom>
              <a:avLst/>
              <a:gdLst>
                <a:gd name="T0" fmla="*/ 68788 w 69351"/>
                <a:gd name="T1" fmla="*/ 28801 h 69353"/>
                <a:gd name="T2" fmla="*/ 40185 w 69351"/>
                <a:gd name="T3" fmla="*/ 68625 h 69353"/>
                <a:gd name="T4" fmla="*/ 361 w 69351"/>
                <a:gd name="T5" fmla="*/ 40021 h 69353"/>
                <a:gd name="T6" fmla="*/ 28783 w 69351"/>
                <a:gd name="T7" fmla="*/ 226 h 69353"/>
                <a:gd name="T8" fmla="*/ 68760 w 69351"/>
                <a:gd name="T9" fmla="*/ 28620 h 69353"/>
                <a:gd name="T10" fmla="*/ 68788 w 69351"/>
                <a:gd name="T11" fmla="*/ 28801 h 693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40" name="Google Shape;1851;p8">
              <a:extLst>
                <a:ext uri="{FF2B5EF4-FFF2-40B4-BE49-F238E27FC236}">
                  <a16:creationId xmlns:a16="http://schemas.microsoft.com/office/drawing/2014/main" id="{EF442D65-3E01-48E6-B14B-EE8AE7A2F848}"/>
                </a:ext>
              </a:extLst>
            </p:cNvPr>
            <p:cNvSpPr>
              <a:spLocks/>
            </p:cNvSpPr>
            <p:nvPr/>
          </p:nvSpPr>
          <p:spPr bwMode="auto">
            <a:xfrm>
              <a:off x="6085155" y="3469362"/>
              <a:ext cx="12052" cy="68518"/>
            </a:xfrm>
            <a:custGeom>
              <a:avLst/>
              <a:gdLst>
                <a:gd name="T0" fmla="*/ 0 w 11620"/>
                <a:gd name="T1" fmla="*/ 0 h 68389"/>
                <a:gd name="T2" fmla="*/ 11621 w 11620"/>
                <a:gd name="T3" fmla="*/ 68390 h 68389"/>
                <a:gd name="T4" fmla="*/ 0 60000 65536"/>
                <a:gd name="T5" fmla="*/ 0 60000 65536"/>
              </a:gdLst>
              <a:ahLst/>
              <a:cxnLst>
                <a:cxn ang="T4">
                  <a:pos x="T0" y="T1"/>
                </a:cxn>
                <a:cxn ang="T5">
                  <a:pos x="T2" y="T3"/>
                </a:cxn>
              </a:cxnLst>
              <a:rect l="0" t="0"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lIns="91425" tIns="45700" rIns="91425" bIns="45700" anchor="ctr"/>
            <a:lstStyle/>
            <a:p>
              <a:pPr>
                <a:defRPr/>
              </a:pPr>
              <a:endParaRPr lang="en-US" sz="2700">
                <a:latin typeface="Arial" charset="0"/>
                <a:cs typeface="Arial" charset="0"/>
              </a:endParaRPr>
            </a:p>
          </p:txBody>
        </p:sp>
      </p:grpSp>
      <p:grpSp>
        <p:nvGrpSpPr>
          <p:cNvPr id="241" name="Google Shape;1852;p8">
            <a:extLst>
              <a:ext uri="{FF2B5EF4-FFF2-40B4-BE49-F238E27FC236}">
                <a16:creationId xmlns:a16="http://schemas.microsoft.com/office/drawing/2014/main" id="{0DAFD6BC-D791-48F9-AFCE-6ACC218AB3BD}"/>
              </a:ext>
            </a:extLst>
          </p:cNvPr>
          <p:cNvGrpSpPr>
            <a:grpSpLocks/>
          </p:cNvGrpSpPr>
          <p:nvPr/>
        </p:nvGrpSpPr>
        <p:grpSpPr bwMode="auto">
          <a:xfrm>
            <a:off x="10782300" y="5691188"/>
            <a:ext cx="4384676" cy="4433888"/>
            <a:chOff x="5529738" y="2852832"/>
            <a:chExt cx="1135168" cy="1147858"/>
          </a:xfrm>
        </p:grpSpPr>
        <p:sp>
          <p:nvSpPr>
            <p:cNvPr id="242" name="Google Shape;1853;p8">
              <a:extLst>
                <a:ext uri="{FF2B5EF4-FFF2-40B4-BE49-F238E27FC236}">
                  <a16:creationId xmlns:a16="http://schemas.microsoft.com/office/drawing/2014/main" id="{EDD7015D-0B40-4DA3-898F-FF85FC077642}"/>
                </a:ext>
              </a:extLst>
            </p:cNvPr>
            <p:cNvSpPr/>
            <p:nvPr/>
          </p:nvSpPr>
          <p:spPr>
            <a:xfrm>
              <a:off x="5529738" y="2852832"/>
              <a:ext cx="1135168" cy="1147858"/>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243" name="Google Shape;1854;p8">
              <a:extLst>
                <a:ext uri="{FF2B5EF4-FFF2-40B4-BE49-F238E27FC236}">
                  <a16:creationId xmlns:a16="http://schemas.microsoft.com/office/drawing/2014/main" id="{84F464AC-E651-422C-A949-519F689A0676}"/>
                </a:ext>
              </a:extLst>
            </p:cNvPr>
            <p:cNvSpPr>
              <a:spLocks/>
            </p:cNvSpPr>
            <p:nvPr/>
          </p:nvSpPr>
          <p:spPr bwMode="auto">
            <a:xfrm rot="-2620915">
              <a:off x="5536314" y="3081541"/>
              <a:ext cx="96995" cy="4932"/>
            </a:xfrm>
            <a:custGeom>
              <a:avLst/>
              <a:gdLst>
                <a:gd name="T0" fmla="*/ -225 w 97440"/>
                <a:gd name="T1" fmla="*/ -218 h 4953"/>
                <a:gd name="T2" fmla="*/ 97216 w 97440"/>
                <a:gd name="T3" fmla="*/ -218 h 4953"/>
                <a:gd name="T4" fmla="*/ 97216 w 97440"/>
                <a:gd name="T5" fmla="*/ 4735 h 4953"/>
                <a:gd name="T6" fmla="*/ -225 w 97440"/>
                <a:gd name="T7" fmla="*/ 4735 h 4953"/>
                <a:gd name="T8" fmla="*/ -225 w 97440"/>
                <a:gd name="T9" fmla="*/ -218 h 4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40" h="4953" extrusionOk="0">
                  <a:moveTo>
                    <a:pt x="-225" y="-218"/>
                  </a:moveTo>
                  <a:lnTo>
                    <a:pt x="97216" y="-218"/>
                  </a:lnTo>
                  <a:lnTo>
                    <a:pt x="97216" y="4735"/>
                  </a:lnTo>
                  <a:lnTo>
                    <a:pt x="-225" y="4735"/>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44" name="Google Shape;1855;p8">
              <a:extLst>
                <a:ext uri="{FF2B5EF4-FFF2-40B4-BE49-F238E27FC236}">
                  <a16:creationId xmlns:a16="http://schemas.microsoft.com/office/drawing/2014/main" id="{A290C76D-F58D-4433-9732-23DBF0BDA3E8}"/>
                </a:ext>
              </a:extLst>
            </p:cNvPr>
            <p:cNvSpPr>
              <a:spLocks/>
            </p:cNvSpPr>
            <p:nvPr/>
          </p:nvSpPr>
          <p:spPr bwMode="auto">
            <a:xfrm rot="-2620915">
              <a:off x="5584812" y="3139488"/>
              <a:ext cx="70691" cy="2466"/>
            </a:xfrm>
            <a:custGeom>
              <a:avLst/>
              <a:gdLst>
                <a:gd name="T0" fmla="*/ -225 w 70104"/>
                <a:gd name="T1" fmla="*/ -218 h 2476"/>
                <a:gd name="T2" fmla="*/ 69879 w 70104"/>
                <a:gd name="T3" fmla="*/ -218 h 2476"/>
                <a:gd name="T4" fmla="*/ 69879 w 70104"/>
                <a:gd name="T5" fmla="*/ 2259 h 2476"/>
                <a:gd name="T6" fmla="*/ -225 w 70104"/>
                <a:gd name="T7" fmla="*/ 2259 h 2476"/>
                <a:gd name="T8" fmla="*/ -225 w 70104"/>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04" h="2476" extrusionOk="0">
                  <a:moveTo>
                    <a:pt x="-225" y="-218"/>
                  </a:moveTo>
                  <a:lnTo>
                    <a:pt x="69879" y="-218"/>
                  </a:lnTo>
                  <a:lnTo>
                    <a:pt x="69879"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45" name="Google Shape;1856;p8">
              <a:extLst>
                <a:ext uri="{FF2B5EF4-FFF2-40B4-BE49-F238E27FC236}">
                  <a16:creationId xmlns:a16="http://schemas.microsoft.com/office/drawing/2014/main" id="{5DD39B25-B7E6-4FA4-99B3-A12F1D06ADD0}"/>
                </a:ext>
              </a:extLst>
            </p:cNvPr>
            <p:cNvSpPr>
              <a:spLocks/>
            </p:cNvSpPr>
            <p:nvPr/>
          </p:nvSpPr>
          <p:spPr bwMode="auto">
            <a:xfrm rot="-2620915">
              <a:off x="5551932" y="3109281"/>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46" name="Google Shape;1857;p8">
              <a:extLst>
                <a:ext uri="{FF2B5EF4-FFF2-40B4-BE49-F238E27FC236}">
                  <a16:creationId xmlns:a16="http://schemas.microsoft.com/office/drawing/2014/main" id="{C828A38A-0BB9-42E4-AD77-1013B9E90CF4}"/>
                </a:ext>
              </a:extLst>
            </p:cNvPr>
            <p:cNvSpPr>
              <a:spLocks/>
            </p:cNvSpPr>
            <p:nvPr/>
          </p:nvSpPr>
          <p:spPr bwMode="auto">
            <a:xfrm rot="-2620915">
              <a:off x="5560974" y="3118529"/>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47" name="Google Shape;1858;p8">
              <a:extLst>
                <a:ext uri="{FF2B5EF4-FFF2-40B4-BE49-F238E27FC236}">
                  <a16:creationId xmlns:a16="http://schemas.microsoft.com/office/drawing/2014/main" id="{BC4F009C-249C-451D-BE9A-87DB868E199B}"/>
                </a:ext>
              </a:extLst>
            </p:cNvPr>
            <p:cNvSpPr>
              <a:spLocks/>
            </p:cNvSpPr>
            <p:nvPr/>
          </p:nvSpPr>
          <p:spPr bwMode="auto">
            <a:xfrm rot="-2620915">
              <a:off x="5570016" y="3128392"/>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48" name="Google Shape;1859;p8">
              <a:extLst>
                <a:ext uri="{FF2B5EF4-FFF2-40B4-BE49-F238E27FC236}">
                  <a16:creationId xmlns:a16="http://schemas.microsoft.com/office/drawing/2014/main" id="{7F5C27F3-9DC2-4544-ABDB-7CAE2AF221BF}"/>
                </a:ext>
              </a:extLst>
            </p:cNvPr>
            <p:cNvSpPr>
              <a:spLocks/>
            </p:cNvSpPr>
            <p:nvPr/>
          </p:nvSpPr>
          <p:spPr bwMode="auto">
            <a:xfrm rot="-2620915">
              <a:off x="5579057" y="3137639"/>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49" name="Google Shape;1860;p8">
              <a:extLst>
                <a:ext uri="{FF2B5EF4-FFF2-40B4-BE49-F238E27FC236}">
                  <a16:creationId xmlns:a16="http://schemas.microsoft.com/office/drawing/2014/main" id="{B6F1D985-B601-45DD-AB13-E59D3DCF37FE}"/>
                </a:ext>
              </a:extLst>
            </p:cNvPr>
            <p:cNvSpPr>
              <a:spLocks/>
            </p:cNvSpPr>
            <p:nvPr/>
          </p:nvSpPr>
          <p:spPr bwMode="auto">
            <a:xfrm rot="-2620915">
              <a:off x="5624267" y="3185107"/>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50" name="Google Shape;1861;p8">
              <a:extLst>
                <a:ext uri="{FF2B5EF4-FFF2-40B4-BE49-F238E27FC236}">
                  <a16:creationId xmlns:a16="http://schemas.microsoft.com/office/drawing/2014/main" id="{4634981E-6F4D-41D4-B93C-8F6B2F7C744B}"/>
                </a:ext>
              </a:extLst>
            </p:cNvPr>
            <p:cNvSpPr>
              <a:spLocks/>
            </p:cNvSpPr>
            <p:nvPr/>
          </p:nvSpPr>
          <p:spPr bwMode="auto">
            <a:xfrm rot="-2620915">
              <a:off x="5615225" y="3175243"/>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51" name="Google Shape;1862;p8">
              <a:extLst>
                <a:ext uri="{FF2B5EF4-FFF2-40B4-BE49-F238E27FC236}">
                  <a16:creationId xmlns:a16="http://schemas.microsoft.com/office/drawing/2014/main" id="{7191E417-792A-4953-9ADA-22772F9DBB9A}"/>
                </a:ext>
              </a:extLst>
            </p:cNvPr>
            <p:cNvSpPr>
              <a:spLocks/>
            </p:cNvSpPr>
            <p:nvPr/>
          </p:nvSpPr>
          <p:spPr bwMode="auto">
            <a:xfrm rot="-2620915">
              <a:off x="5606183" y="3165996"/>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52" name="Google Shape;1863;p8">
              <a:extLst>
                <a:ext uri="{FF2B5EF4-FFF2-40B4-BE49-F238E27FC236}">
                  <a16:creationId xmlns:a16="http://schemas.microsoft.com/office/drawing/2014/main" id="{B2E61E6E-16C4-4632-ADF7-106AFC25AB5D}"/>
                </a:ext>
              </a:extLst>
            </p:cNvPr>
            <p:cNvSpPr>
              <a:spLocks/>
            </p:cNvSpPr>
            <p:nvPr/>
          </p:nvSpPr>
          <p:spPr bwMode="auto">
            <a:xfrm rot="-2620915">
              <a:off x="5597141" y="3156749"/>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53" name="Google Shape;1864;p8">
              <a:extLst>
                <a:ext uri="{FF2B5EF4-FFF2-40B4-BE49-F238E27FC236}">
                  <a16:creationId xmlns:a16="http://schemas.microsoft.com/office/drawing/2014/main" id="{C3394DD3-BBEE-4002-8A9F-607DEC008891}"/>
                </a:ext>
              </a:extLst>
            </p:cNvPr>
            <p:cNvSpPr>
              <a:spLocks/>
            </p:cNvSpPr>
            <p:nvPr/>
          </p:nvSpPr>
          <p:spPr bwMode="auto">
            <a:xfrm rot="-2620915">
              <a:off x="5629199" y="3178326"/>
              <a:ext cx="96995" cy="4932"/>
            </a:xfrm>
            <a:custGeom>
              <a:avLst/>
              <a:gdLst>
                <a:gd name="T0" fmla="*/ -225 w 97440"/>
                <a:gd name="T1" fmla="*/ -218 h 4953"/>
                <a:gd name="T2" fmla="*/ 97216 w 97440"/>
                <a:gd name="T3" fmla="*/ -218 h 4953"/>
                <a:gd name="T4" fmla="*/ 97216 w 97440"/>
                <a:gd name="T5" fmla="*/ 4735 h 4953"/>
                <a:gd name="T6" fmla="*/ -225 w 97440"/>
                <a:gd name="T7" fmla="*/ 4735 h 4953"/>
                <a:gd name="T8" fmla="*/ -225 w 97440"/>
                <a:gd name="T9" fmla="*/ -218 h 4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40" h="4953" extrusionOk="0">
                  <a:moveTo>
                    <a:pt x="-225" y="-218"/>
                  </a:moveTo>
                  <a:lnTo>
                    <a:pt x="97216" y="-218"/>
                  </a:lnTo>
                  <a:lnTo>
                    <a:pt x="97216" y="4735"/>
                  </a:lnTo>
                  <a:lnTo>
                    <a:pt x="-225" y="4735"/>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54" name="Google Shape;1865;p8">
              <a:extLst>
                <a:ext uri="{FF2B5EF4-FFF2-40B4-BE49-F238E27FC236}">
                  <a16:creationId xmlns:a16="http://schemas.microsoft.com/office/drawing/2014/main" id="{638E1DC1-32C1-4008-B704-7B417485D4A6}"/>
                </a:ext>
              </a:extLst>
            </p:cNvPr>
            <p:cNvSpPr>
              <a:spLocks/>
            </p:cNvSpPr>
            <p:nvPr/>
          </p:nvSpPr>
          <p:spPr bwMode="auto">
            <a:xfrm rot="-2620915">
              <a:off x="5677696" y="3236890"/>
              <a:ext cx="69869" cy="2466"/>
            </a:xfrm>
            <a:custGeom>
              <a:avLst/>
              <a:gdLst>
                <a:gd name="T0" fmla="*/ -225 w 70104"/>
                <a:gd name="T1" fmla="*/ -218 h 2476"/>
                <a:gd name="T2" fmla="*/ 69879 w 70104"/>
                <a:gd name="T3" fmla="*/ -218 h 2476"/>
                <a:gd name="T4" fmla="*/ 69879 w 70104"/>
                <a:gd name="T5" fmla="*/ 2259 h 2476"/>
                <a:gd name="T6" fmla="*/ -225 w 70104"/>
                <a:gd name="T7" fmla="*/ 2259 h 2476"/>
                <a:gd name="T8" fmla="*/ -225 w 70104"/>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04" h="2476" extrusionOk="0">
                  <a:moveTo>
                    <a:pt x="-225" y="-218"/>
                  </a:moveTo>
                  <a:lnTo>
                    <a:pt x="69879" y="-218"/>
                  </a:lnTo>
                  <a:lnTo>
                    <a:pt x="69879"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55" name="Google Shape;1866;p8">
              <a:extLst>
                <a:ext uri="{FF2B5EF4-FFF2-40B4-BE49-F238E27FC236}">
                  <a16:creationId xmlns:a16="http://schemas.microsoft.com/office/drawing/2014/main" id="{6183146C-3B03-406D-BCA4-6A9719919F63}"/>
                </a:ext>
              </a:extLst>
            </p:cNvPr>
            <p:cNvSpPr>
              <a:spLocks/>
            </p:cNvSpPr>
            <p:nvPr/>
          </p:nvSpPr>
          <p:spPr bwMode="auto">
            <a:xfrm rot="-2620915">
              <a:off x="5644817" y="3206067"/>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56" name="Google Shape;1867;p8">
              <a:extLst>
                <a:ext uri="{FF2B5EF4-FFF2-40B4-BE49-F238E27FC236}">
                  <a16:creationId xmlns:a16="http://schemas.microsoft.com/office/drawing/2014/main" id="{309FE8C0-E304-4880-A4DB-19108C3766D8}"/>
                </a:ext>
              </a:extLst>
            </p:cNvPr>
            <p:cNvSpPr>
              <a:spLocks/>
            </p:cNvSpPr>
            <p:nvPr/>
          </p:nvSpPr>
          <p:spPr bwMode="auto">
            <a:xfrm rot="-2620915">
              <a:off x="5653859" y="3215313"/>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57" name="Google Shape;1868;p8">
              <a:extLst>
                <a:ext uri="{FF2B5EF4-FFF2-40B4-BE49-F238E27FC236}">
                  <a16:creationId xmlns:a16="http://schemas.microsoft.com/office/drawing/2014/main" id="{A2D66C92-ECE5-4FF5-9334-795AB081F159}"/>
                </a:ext>
              </a:extLst>
            </p:cNvPr>
            <p:cNvSpPr>
              <a:spLocks/>
            </p:cNvSpPr>
            <p:nvPr/>
          </p:nvSpPr>
          <p:spPr bwMode="auto">
            <a:xfrm rot="-2620915">
              <a:off x="5662900" y="3225177"/>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58" name="Google Shape;1869;p8">
              <a:extLst>
                <a:ext uri="{FF2B5EF4-FFF2-40B4-BE49-F238E27FC236}">
                  <a16:creationId xmlns:a16="http://schemas.microsoft.com/office/drawing/2014/main" id="{EDE5D44A-8DC2-4818-8FFA-A519AA740990}"/>
                </a:ext>
              </a:extLst>
            </p:cNvPr>
            <p:cNvSpPr>
              <a:spLocks/>
            </p:cNvSpPr>
            <p:nvPr/>
          </p:nvSpPr>
          <p:spPr bwMode="auto">
            <a:xfrm rot="-2620915">
              <a:off x="5671942" y="3234424"/>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59" name="Google Shape;1870;p8">
              <a:extLst>
                <a:ext uri="{FF2B5EF4-FFF2-40B4-BE49-F238E27FC236}">
                  <a16:creationId xmlns:a16="http://schemas.microsoft.com/office/drawing/2014/main" id="{C432FB3A-8E20-4472-B924-AFBBDEFA1D04}"/>
                </a:ext>
              </a:extLst>
            </p:cNvPr>
            <p:cNvSpPr>
              <a:spLocks/>
            </p:cNvSpPr>
            <p:nvPr/>
          </p:nvSpPr>
          <p:spPr bwMode="auto">
            <a:xfrm rot="-2620915">
              <a:off x="5717152" y="3281892"/>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60" name="Google Shape;1871;p8">
              <a:extLst>
                <a:ext uri="{FF2B5EF4-FFF2-40B4-BE49-F238E27FC236}">
                  <a16:creationId xmlns:a16="http://schemas.microsoft.com/office/drawing/2014/main" id="{AF34DBAA-984C-4BAD-B4A8-E56D75E18F2D}"/>
                </a:ext>
              </a:extLst>
            </p:cNvPr>
            <p:cNvSpPr>
              <a:spLocks/>
            </p:cNvSpPr>
            <p:nvPr/>
          </p:nvSpPr>
          <p:spPr bwMode="auto">
            <a:xfrm rot="-2620915">
              <a:off x="5708110" y="3272028"/>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61" name="Google Shape;1872;p8">
              <a:extLst>
                <a:ext uri="{FF2B5EF4-FFF2-40B4-BE49-F238E27FC236}">
                  <a16:creationId xmlns:a16="http://schemas.microsoft.com/office/drawing/2014/main" id="{B597A9BE-EAB8-4CAC-AF24-0DDCECC361EE}"/>
                </a:ext>
              </a:extLst>
            </p:cNvPr>
            <p:cNvSpPr>
              <a:spLocks/>
            </p:cNvSpPr>
            <p:nvPr/>
          </p:nvSpPr>
          <p:spPr bwMode="auto">
            <a:xfrm rot="-2620915">
              <a:off x="5699068" y="3262781"/>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62" name="Google Shape;1873;p8">
              <a:extLst>
                <a:ext uri="{FF2B5EF4-FFF2-40B4-BE49-F238E27FC236}">
                  <a16:creationId xmlns:a16="http://schemas.microsoft.com/office/drawing/2014/main" id="{EEA0DE97-5C76-411A-9E76-023E64AECDC1}"/>
                </a:ext>
              </a:extLst>
            </p:cNvPr>
            <p:cNvSpPr>
              <a:spLocks/>
            </p:cNvSpPr>
            <p:nvPr/>
          </p:nvSpPr>
          <p:spPr bwMode="auto">
            <a:xfrm rot="-2620915">
              <a:off x="5690026" y="3253534"/>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63" name="Google Shape;1874;p8">
              <a:extLst>
                <a:ext uri="{FF2B5EF4-FFF2-40B4-BE49-F238E27FC236}">
                  <a16:creationId xmlns:a16="http://schemas.microsoft.com/office/drawing/2014/main" id="{83924553-0DBC-4033-86DD-DC6E3920E2C5}"/>
                </a:ext>
              </a:extLst>
            </p:cNvPr>
            <p:cNvSpPr>
              <a:spLocks/>
            </p:cNvSpPr>
            <p:nvPr/>
          </p:nvSpPr>
          <p:spPr bwMode="auto">
            <a:xfrm rot="-2620915">
              <a:off x="5721262" y="3275111"/>
              <a:ext cx="97817" cy="4932"/>
            </a:xfrm>
            <a:custGeom>
              <a:avLst/>
              <a:gdLst>
                <a:gd name="T0" fmla="*/ -225 w 97440"/>
                <a:gd name="T1" fmla="*/ -218 h 4953"/>
                <a:gd name="T2" fmla="*/ 97216 w 97440"/>
                <a:gd name="T3" fmla="*/ -218 h 4953"/>
                <a:gd name="T4" fmla="*/ 97216 w 97440"/>
                <a:gd name="T5" fmla="*/ 4735 h 4953"/>
                <a:gd name="T6" fmla="*/ -225 w 97440"/>
                <a:gd name="T7" fmla="*/ 4735 h 4953"/>
                <a:gd name="T8" fmla="*/ -225 w 97440"/>
                <a:gd name="T9" fmla="*/ -218 h 4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40" h="4953" extrusionOk="0">
                  <a:moveTo>
                    <a:pt x="-225" y="-218"/>
                  </a:moveTo>
                  <a:lnTo>
                    <a:pt x="97216" y="-218"/>
                  </a:lnTo>
                  <a:lnTo>
                    <a:pt x="97216" y="4735"/>
                  </a:lnTo>
                  <a:lnTo>
                    <a:pt x="-225" y="4735"/>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64" name="Google Shape;1875;p8">
              <a:extLst>
                <a:ext uri="{FF2B5EF4-FFF2-40B4-BE49-F238E27FC236}">
                  <a16:creationId xmlns:a16="http://schemas.microsoft.com/office/drawing/2014/main" id="{4DA69C4E-2EB0-4DC0-B532-26B7BF45F184}"/>
                </a:ext>
              </a:extLst>
            </p:cNvPr>
            <p:cNvSpPr>
              <a:spLocks/>
            </p:cNvSpPr>
            <p:nvPr/>
          </p:nvSpPr>
          <p:spPr bwMode="auto">
            <a:xfrm rot="-2620915">
              <a:off x="5770581" y="3333059"/>
              <a:ext cx="69869" cy="2466"/>
            </a:xfrm>
            <a:custGeom>
              <a:avLst/>
              <a:gdLst>
                <a:gd name="T0" fmla="*/ -225 w 70104"/>
                <a:gd name="T1" fmla="*/ -218 h 2476"/>
                <a:gd name="T2" fmla="*/ 69879 w 70104"/>
                <a:gd name="T3" fmla="*/ -218 h 2476"/>
                <a:gd name="T4" fmla="*/ 69879 w 70104"/>
                <a:gd name="T5" fmla="*/ 2259 h 2476"/>
                <a:gd name="T6" fmla="*/ -225 w 70104"/>
                <a:gd name="T7" fmla="*/ 2259 h 2476"/>
                <a:gd name="T8" fmla="*/ -225 w 70104"/>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04" h="2476" extrusionOk="0">
                  <a:moveTo>
                    <a:pt x="-225" y="-218"/>
                  </a:moveTo>
                  <a:lnTo>
                    <a:pt x="69879" y="-218"/>
                  </a:lnTo>
                  <a:lnTo>
                    <a:pt x="69879"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65" name="Google Shape;1876;p8">
              <a:extLst>
                <a:ext uri="{FF2B5EF4-FFF2-40B4-BE49-F238E27FC236}">
                  <a16:creationId xmlns:a16="http://schemas.microsoft.com/office/drawing/2014/main" id="{4E26508D-5E14-487F-8FBB-17B321BE5A27}"/>
                </a:ext>
              </a:extLst>
            </p:cNvPr>
            <p:cNvSpPr>
              <a:spLocks/>
            </p:cNvSpPr>
            <p:nvPr/>
          </p:nvSpPr>
          <p:spPr bwMode="auto">
            <a:xfrm rot="-2620915">
              <a:off x="5736879" y="3302852"/>
              <a:ext cx="49319"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66" name="Google Shape;1877;p8">
              <a:extLst>
                <a:ext uri="{FF2B5EF4-FFF2-40B4-BE49-F238E27FC236}">
                  <a16:creationId xmlns:a16="http://schemas.microsoft.com/office/drawing/2014/main" id="{957142C3-5E80-4048-B981-38E5448BC122}"/>
                </a:ext>
              </a:extLst>
            </p:cNvPr>
            <p:cNvSpPr>
              <a:spLocks/>
            </p:cNvSpPr>
            <p:nvPr/>
          </p:nvSpPr>
          <p:spPr bwMode="auto">
            <a:xfrm rot="-2620915">
              <a:off x="5745922" y="3312099"/>
              <a:ext cx="49319"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67" name="Google Shape;1878;p8">
              <a:extLst>
                <a:ext uri="{FF2B5EF4-FFF2-40B4-BE49-F238E27FC236}">
                  <a16:creationId xmlns:a16="http://schemas.microsoft.com/office/drawing/2014/main" id="{3B80DFD0-31FF-47D6-866A-193E59B2C9F2}"/>
                </a:ext>
              </a:extLst>
            </p:cNvPr>
            <p:cNvSpPr>
              <a:spLocks/>
            </p:cNvSpPr>
            <p:nvPr/>
          </p:nvSpPr>
          <p:spPr bwMode="auto">
            <a:xfrm rot="-2620915">
              <a:off x="5754963" y="3321962"/>
              <a:ext cx="49319"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68" name="Google Shape;1879;p8">
              <a:extLst>
                <a:ext uri="{FF2B5EF4-FFF2-40B4-BE49-F238E27FC236}">
                  <a16:creationId xmlns:a16="http://schemas.microsoft.com/office/drawing/2014/main" id="{9D1827DA-5D83-45B3-9054-068FC248E6FB}"/>
                </a:ext>
              </a:extLst>
            </p:cNvPr>
            <p:cNvSpPr>
              <a:spLocks/>
            </p:cNvSpPr>
            <p:nvPr/>
          </p:nvSpPr>
          <p:spPr bwMode="auto">
            <a:xfrm rot="-2620915">
              <a:off x="5764005" y="3331209"/>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69" name="Google Shape;1880;p8">
              <a:extLst>
                <a:ext uri="{FF2B5EF4-FFF2-40B4-BE49-F238E27FC236}">
                  <a16:creationId xmlns:a16="http://schemas.microsoft.com/office/drawing/2014/main" id="{4E4F99B2-540E-42D0-A533-93B147E32774}"/>
                </a:ext>
              </a:extLst>
            </p:cNvPr>
            <p:cNvSpPr>
              <a:spLocks/>
            </p:cNvSpPr>
            <p:nvPr/>
          </p:nvSpPr>
          <p:spPr bwMode="auto">
            <a:xfrm rot="-2620915">
              <a:off x="5809214" y="3378677"/>
              <a:ext cx="49319"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70" name="Google Shape;1881;p8">
              <a:extLst>
                <a:ext uri="{FF2B5EF4-FFF2-40B4-BE49-F238E27FC236}">
                  <a16:creationId xmlns:a16="http://schemas.microsoft.com/office/drawing/2014/main" id="{217FDA6D-4E75-4FD0-9BAD-0A28DF198FCB}"/>
                </a:ext>
              </a:extLst>
            </p:cNvPr>
            <p:cNvSpPr>
              <a:spLocks/>
            </p:cNvSpPr>
            <p:nvPr/>
          </p:nvSpPr>
          <p:spPr bwMode="auto">
            <a:xfrm rot="-2620915">
              <a:off x="5800173" y="3369430"/>
              <a:ext cx="49319"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71" name="Google Shape;1882;p8">
              <a:extLst>
                <a:ext uri="{FF2B5EF4-FFF2-40B4-BE49-F238E27FC236}">
                  <a16:creationId xmlns:a16="http://schemas.microsoft.com/office/drawing/2014/main" id="{EF24D1CD-DF67-4DAB-9369-F4C9066347DE}"/>
                </a:ext>
              </a:extLst>
            </p:cNvPr>
            <p:cNvSpPr>
              <a:spLocks/>
            </p:cNvSpPr>
            <p:nvPr/>
          </p:nvSpPr>
          <p:spPr bwMode="auto">
            <a:xfrm rot="-2620915">
              <a:off x="5791131" y="3359566"/>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72" name="Google Shape;1883;p8">
              <a:extLst>
                <a:ext uri="{FF2B5EF4-FFF2-40B4-BE49-F238E27FC236}">
                  <a16:creationId xmlns:a16="http://schemas.microsoft.com/office/drawing/2014/main" id="{AF7B68B3-DFF3-4C6A-B9CC-BB5A7B676430}"/>
                </a:ext>
              </a:extLst>
            </p:cNvPr>
            <p:cNvSpPr>
              <a:spLocks/>
            </p:cNvSpPr>
            <p:nvPr/>
          </p:nvSpPr>
          <p:spPr bwMode="auto">
            <a:xfrm rot="-2620915">
              <a:off x="5782089" y="3350320"/>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73" name="Google Shape;1884;p8">
              <a:extLst>
                <a:ext uri="{FF2B5EF4-FFF2-40B4-BE49-F238E27FC236}">
                  <a16:creationId xmlns:a16="http://schemas.microsoft.com/office/drawing/2014/main" id="{F63F11F3-669E-442B-89EB-96A7F7D8A401}"/>
                </a:ext>
              </a:extLst>
            </p:cNvPr>
            <p:cNvSpPr>
              <a:spLocks/>
            </p:cNvSpPr>
            <p:nvPr/>
          </p:nvSpPr>
          <p:spPr bwMode="auto">
            <a:xfrm rot="-2620915">
              <a:off x="5814146" y="3372512"/>
              <a:ext cx="96995" cy="4932"/>
            </a:xfrm>
            <a:custGeom>
              <a:avLst/>
              <a:gdLst>
                <a:gd name="T0" fmla="*/ -225 w 97440"/>
                <a:gd name="T1" fmla="*/ -218 h 4953"/>
                <a:gd name="T2" fmla="*/ 97216 w 97440"/>
                <a:gd name="T3" fmla="*/ -218 h 4953"/>
                <a:gd name="T4" fmla="*/ 97216 w 97440"/>
                <a:gd name="T5" fmla="*/ 4735 h 4953"/>
                <a:gd name="T6" fmla="*/ -225 w 97440"/>
                <a:gd name="T7" fmla="*/ 4735 h 4953"/>
                <a:gd name="T8" fmla="*/ -225 w 97440"/>
                <a:gd name="T9" fmla="*/ -218 h 4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40" h="4953" extrusionOk="0">
                  <a:moveTo>
                    <a:pt x="-225" y="-218"/>
                  </a:moveTo>
                  <a:lnTo>
                    <a:pt x="97216" y="-218"/>
                  </a:lnTo>
                  <a:lnTo>
                    <a:pt x="97216" y="4735"/>
                  </a:lnTo>
                  <a:lnTo>
                    <a:pt x="-225" y="4735"/>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74" name="Google Shape;1885;p8">
              <a:extLst>
                <a:ext uri="{FF2B5EF4-FFF2-40B4-BE49-F238E27FC236}">
                  <a16:creationId xmlns:a16="http://schemas.microsoft.com/office/drawing/2014/main" id="{899E2568-83C1-4F48-AB7F-56E68F22A93D}"/>
                </a:ext>
              </a:extLst>
            </p:cNvPr>
            <p:cNvSpPr>
              <a:spLocks/>
            </p:cNvSpPr>
            <p:nvPr/>
          </p:nvSpPr>
          <p:spPr bwMode="auto">
            <a:xfrm rot="-2620915">
              <a:off x="5863466" y="3429843"/>
              <a:ext cx="69869" cy="2466"/>
            </a:xfrm>
            <a:custGeom>
              <a:avLst/>
              <a:gdLst>
                <a:gd name="T0" fmla="*/ -225 w 70104"/>
                <a:gd name="T1" fmla="*/ -218 h 2476"/>
                <a:gd name="T2" fmla="*/ 69879 w 70104"/>
                <a:gd name="T3" fmla="*/ -218 h 2476"/>
                <a:gd name="T4" fmla="*/ 69879 w 70104"/>
                <a:gd name="T5" fmla="*/ 2259 h 2476"/>
                <a:gd name="T6" fmla="*/ -225 w 70104"/>
                <a:gd name="T7" fmla="*/ 2259 h 2476"/>
                <a:gd name="T8" fmla="*/ -225 w 70104"/>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04" h="2476" extrusionOk="0">
                  <a:moveTo>
                    <a:pt x="-225" y="-218"/>
                  </a:moveTo>
                  <a:lnTo>
                    <a:pt x="69879" y="-218"/>
                  </a:lnTo>
                  <a:lnTo>
                    <a:pt x="69879"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75" name="Google Shape;1886;p8">
              <a:extLst>
                <a:ext uri="{FF2B5EF4-FFF2-40B4-BE49-F238E27FC236}">
                  <a16:creationId xmlns:a16="http://schemas.microsoft.com/office/drawing/2014/main" id="{969C4F17-1E83-452B-B46E-4C27DA1888F1}"/>
                </a:ext>
              </a:extLst>
            </p:cNvPr>
            <p:cNvSpPr>
              <a:spLocks/>
            </p:cNvSpPr>
            <p:nvPr/>
          </p:nvSpPr>
          <p:spPr bwMode="auto">
            <a:xfrm rot="-2620915">
              <a:off x="5829764" y="3399637"/>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76" name="Google Shape;1887;p8">
              <a:extLst>
                <a:ext uri="{FF2B5EF4-FFF2-40B4-BE49-F238E27FC236}">
                  <a16:creationId xmlns:a16="http://schemas.microsoft.com/office/drawing/2014/main" id="{686EDC8D-344B-4F3E-AA75-3A8C85430ED6}"/>
                </a:ext>
              </a:extLst>
            </p:cNvPr>
            <p:cNvSpPr>
              <a:spLocks/>
            </p:cNvSpPr>
            <p:nvPr/>
          </p:nvSpPr>
          <p:spPr bwMode="auto">
            <a:xfrm rot="-2620915">
              <a:off x="5838806" y="3409500"/>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77" name="Google Shape;1888;p8">
              <a:extLst>
                <a:ext uri="{FF2B5EF4-FFF2-40B4-BE49-F238E27FC236}">
                  <a16:creationId xmlns:a16="http://schemas.microsoft.com/office/drawing/2014/main" id="{3C5C8A6C-EBE0-4367-9E3B-A97B9C4A8640}"/>
                </a:ext>
              </a:extLst>
            </p:cNvPr>
            <p:cNvSpPr>
              <a:spLocks/>
            </p:cNvSpPr>
            <p:nvPr/>
          </p:nvSpPr>
          <p:spPr bwMode="auto">
            <a:xfrm rot="-2620915">
              <a:off x="5847848" y="3418747"/>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78" name="Google Shape;1889;p8">
              <a:extLst>
                <a:ext uri="{FF2B5EF4-FFF2-40B4-BE49-F238E27FC236}">
                  <a16:creationId xmlns:a16="http://schemas.microsoft.com/office/drawing/2014/main" id="{1FB4B381-7284-44FB-BD50-C4BC4211D09E}"/>
                </a:ext>
              </a:extLst>
            </p:cNvPr>
            <p:cNvSpPr>
              <a:spLocks/>
            </p:cNvSpPr>
            <p:nvPr/>
          </p:nvSpPr>
          <p:spPr bwMode="auto">
            <a:xfrm rot="-2620915">
              <a:off x="5856890" y="3427994"/>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79" name="Google Shape;1890;p8">
              <a:extLst>
                <a:ext uri="{FF2B5EF4-FFF2-40B4-BE49-F238E27FC236}">
                  <a16:creationId xmlns:a16="http://schemas.microsoft.com/office/drawing/2014/main" id="{591ED242-A254-48C8-96F9-61852DDD4971}"/>
                </a:ext>
              </a:extLst>
            </p:cNvPr>
            <p:cNvSpPr>
              <a:spLocks/>
            </p:cNvSpPr>
            <p:nvPr/>
          </p:nvSpPr>
          <p:spPr bwMode="auto">
            <a:xfrm rot="-2620915">
              <a:off x="5902100" y="3475462"/>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80" name="Google Shape;1891;p8">
              <a:extLst>
                <a:ext uri="{FF2B5EF4-FFF2-40B4-BE49-F238E27FC236}">
                  <a16:creationId xmlns:a16="http://schemas.microsoft.com/office/drawing/2014/main" id="{C61D0243-AC03-4915-A1F4-167954D3C78B}"/>
                </a:ext>
              </a:extLst>
            </p:cNvPr>
            <p:cNvSpPr>
              <a:spLocks/>
            </p:cNvSpPr>
            <p:nvPr/>
          </p:nvSpPr>
          <p:spPr bwMode="auto">
            <a:xfrm rot="-2620915">
              <a:off x="5893057" y="3465598"/>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81" name="Google Shape;1892;p8">
              <a:extLst>
                <a:ext uri="{FF2B5EF4-FFF2-40B4-BE49-F238E27FC236}">
                  <a16:creationId xmlns:a16="http://schemas.microsoft.com/office/drawing/2014/main" id="{1C8223A0-B60F-4014-8194-C46DA09A4B84}"/>
                </a:ext>
              </a:extLst>
            </p:cNvPr>
            <p:cNvSpPr>
              <a:spLocks/>
            </p:cNvSpPr>
            <p:nvPr/>
          </p:nvSpPr>
          <p:spPr bwMode="auto">
            <a:xfrm rot="-2620915">
              <a:off x="5884016" y="3456352"/>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82" name="Google Shape;1893;p8">
              <a:extLst>
                <a:ext uri="{FF2B5EF4-FFF2-40B4-BE49-F238E27FC236}">
                  <a16:creationId xmlns:a16="http://schemas.microsoft.com/office/drawing/2014/main" id="{0CE9DB0A-0B42-49FD-A74A-C77FD4D32E71}"/>
                </a:ext>
              </a:extLst>
            </p:cNvPr>
            <p:cNvSpPr>
              <a:spLocks/>
            </p:cNvSpPr>
            <p:nvPr/>
          </p:nvSpPr>
          <p:spPr bwMode="auto">
            <a:xfrm rot="-2620915">
              <a:off x="5874974" y="3447104"/>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83" name="Google Shape;1894;p8">
              <a:extLst>
                <a:ext uri="{FF2B5EF4-FFF2-40B4-BE49-F238E27FC236}">
                  <a16:creationId xmlns:a16="http://schemas.microsoft.com/office/drawing/2014/main" id="{BFC38D2E-C1C1-48BD-B772-36B8F9575684}"/>
                </a:ext>
              </a:extLst>
            </p:cNvPr>
            <p:cNvSpPr>
              <a:spLocks/>
            </p:cNvSpPr>
            <p:nvPr/>
          </p:nvSpPr>
          <p:spPr bwMode="auto">
            <a:xfrm rot="-2620915">
              <a:off x="5904565" y="3466831"/>
              <a:ext cx="97817" cy="4932"/>
            </a:xfrm>
            <a:custGeom>
              <a:avLst/>
              <a:gdLst>
                <a:gd name="T0" fmla="*/ -225 w 97440"/>
                <a:gd name="T1" fmla="*/ -218 h 4953"/>
                <a:gd name="T2" fmla="*/ 97216 w 97440"/>
                <a:gd name="T3" fmla="*/ -218 h 4953"/>
                <a:gd name="T4" fmla="*/ 97216 w 97440"/>
                <a:gd name="T5" fmla="*/ 4735 h 4953"/>
                <a:gd name="T6" fmla="*/ -225 w 97440"/>
                <a:gd name="T7" fmla="*/ 4735 h 4953"/>
                <a:gd name="T8" fmla="*/ -225 w 97440"/>
                <a:gd name="T9" fmla="*/ -218 h 4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40" h="4953" extrusionOk="0">
                  <a:moveTo>
                    <a:pt x="-225" y="-218"/>
                  </a:moveTo>
                  <a:lnTo>
                    <a:pt x="97216" y="-218"/>
                  </a:lnTo>
                  <a:lnTo>
                    <a:pt x="97216" y="4735"/>
                  </a:lnTo>
                  <a:lnTo>
                    <a:pt x="-225" y="4735"/>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84" name="Google Shape;1895;p8">
              <a:extLst>
                <a:ext uri="{FF2B5EF4-FFF2-40B4-BE49-F238E27FC236}">
                  <a16:creationId xmlns:a16="http://schemas.microsoft.com/office/drawing/2014/main" id="{9FFFD300-24BD-477F-BA8D-962729F9A6B4}"/>
                </a:ext>
              </a:extLst>
            </p:cNvPr>
            <p:cNvSpPr>
              <a:spLocks/>
            </p:cNvSpPr>
            <p:nvPr/>
          </p:nvSpPr>
          <p:spPr bwMode="auto">
            <a:xfrm rot="-2620915">
              <a:off x="5953885" y="3524779"/>
              <a:ext cx="69869" cy="2466"/>
            </a:xfrm>
            <a:custGeom>
              <a:avLst/>
              <a:gdLst>
                <a:gd name="T0" fmla="*/ -225 w 70104"/>
                <a:gd name="T1" fmla="*/ -218 h 2476"/>
                <a:gd name="T2" fmla="*/ 69879 w 70104"/>
                <a:gd name="T3" fmla="*/ -218 h 2476"/>
                <a:gd name="T4" fmla="*/ 69879 w 70104"/>
                <a:gd name="T5" fmla="*/ 2259 h 2476"/>
                <a:gd name="T6" fmla="*/ -225 w 70104"/>
                <a:gd name="T7" fmla="*/ 2259 h 2476"/>
                <a:gd name="T8" fmla="*/ -225 w 70104"/>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04" h="2476" extrusionOk="0">
                  <a:moveTo>
                    <a:pt x="-225" y="-218"/>
                  </a:moveTo>
                  <a:lnTo>
                    <a:pt x="69879" y="-218"/>
                  </a:lnTo>
                  <a:lnTo>
                    <a:pt x="69879"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85" name="Google Shape;1896;p8">
              <a:extLst>
                <a:ext uri="{FF2B5EF4-FFF2-40B4-BE49-F238E27FC236}">
                  <a16:creationId xmlns:a16="http://schemas.microsoft.com/office/drawing/2014/main" id="{20EB5A25-C467-432E-80F9-C95256752707}"/>
                </a:ext>
              </a:extLst>
            </p:cNvPr>
            <p:cNvSpPr>
              <a:spLocks/>
            </p:cNvSpPr>
            <p:nvPr/>
          </p:nvSpPr>
          <p:spPr bwMode="auto">
            <a:xfrm rot="-2620915">
              <a:off x="5920183" y="3494572"/>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86" name="Google Shape;1897;p8">
              <a:extLst>
                <a:ext uri="{FF2B5EF4-FFF2-40B4-BE49-F238E27FC236}">
                  <a16:creationId xmlns:a16="http://schemas.microsoft.com/office/drawing/2014/main" id="{96D45E8A-5417-4C98-8BE6-7AE9A0641E0E}"/>
                </a:ext>
              </a:extLst>
            </p:cNvPr>
            <p:cNvSpPr>
              <a:spLocks/>
            </p:cNvSpPr>
            <p:nvPr/>
          </p:nvSpPr>
          <p:spPr bwMode="auto">
            <a:xfrm rot="-2620915">
              <a:off x="5929225" y="3503819"/>
              <a:ext cx="49319"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87" name="Google Shape;1898;p8">
              <a:extLst>
                <a:ext uri="{FF2B5EF4-FFF2-40B4-BE49-F238E27FC236}">
                  <a16:creationId xmlns:a16="http://schemas.microsoft.com/office/drawing/2014/main" id="{4E0774A0-7AC7-4837-A818-28BFBF9D68F6}"/>
                </a:ext>
              </a:extLst>
            </p:cNvPr>
            <p:cNvSpPr>
              <a:spLocks/>
            </p:cNvSpPr>
            <p:nvPr/>
          </p:nvSpPr>
          <p:spPr bwMode="auto">
            <a:xfrm rot="-2620915">
              <a:off x="5938267" y="3513683"/>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88" name="Google Shape;1899;p8">
              <a:extLst>
                <a:ext uri="{FF2B5EF4-FFF2-40B4-BE49-F238E27FC236}">
                  <a16:creationId xmlns:a16="http://schemas.microsoft.com/office/drawing/2014/main" id="{E9C8F734-0A5C-4C5D-A5A4-58478DC0E390}"/>
                </a:ext>
              </a:extLst>
            </p:cNvPr>
            <p:cNvSpPr>
              <a:spLocks/>
            </p:cNvSpPr>
            <p:nvPr/>
          </p:nvSpPr>
          <p:spPr bwMode="auto">
            <a:xfrm rot="-2620915">
              <a:off x="5947309" y="3522930"/>
              <a:ext cx="49319"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89" name="Google Shape;1900;p8">
              <a:extLst>
                <a:ext uri="{FF2B5EF4-FFF2-40B4-BE49-F238E27FC236}">
                  <a16:creationId xmlns:a16="http://schemas.microsoft.com/office/drawing/2014/main" id="{8683A061-746D-47A8-AED8-A9B26A9505D6}"/>
                </a:ext>
              </a:extLst>
            </p:cNvPr>
            <p:cNvSpPr>
              <a:spLocks/>
            </p:cNvSpPr>
            <p:nvPr/>
          </p:nvSpPr>
          <p:spPr bwMode="auto">
            <a:xfrm rot="-2620915">
              <a:off x="5992518" y="3570397"/>
              <a:ext cx="49319"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90" name="Google Shape;1901;p8">
              <a:extLst>
                <a:ext uri="{FF2B5EF4-FFF2-40B4-BE49-F238E27FC236}">
                  <a16:creationId xmlns:a16="http://schemas.microsoft.com/office/drawing/2014/main" id="{D27FD71E-CB3A-404F-BD79-49551785DA03}"/>
                </a:ext>
              </a:extLst>
            </p:cNvPr>
            <p:cNvSpPr>
              <a:spLocks/>
            </p:cNvSpPr>
            <p:nvPr/>
          </p:nvSpPr>
          <p:spPr bwMode="auto">
            <a:xfrm rot="-2620915">
              <a:off x="5983476" y="3560534"/>
              <a:ext cx="49319"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91" name="Google Shape;1902;p8">
              <a:extLst>
                <a:ext uri="{FF2B5EF4-FFF2-40B4-BE49-F238E27FC236}">
                  <a16:creationId xmlns:a16="http://schemas.microsoft.com/office/drawing/2014/main" id="{145C9DD8-F9DC-4AC9-BB42-574A27C515F5}"/>
                </a:ext>
              </a:extLst>
            </p:cNvPr>
            <p:cNvSpPr>
              <a:spLocks/>
            </p:cNvSpPr>
            <p:nvPr/>
          </p:nvSpPr>
          <p:spPr bwMode="auto">
            <a:xfrm rot="-2620915">
              <a:off x="5974435" y="3551287"/>
              <a:ext cx="49319"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92" name="Google Shape;1903;p8">
              <a:extLst>
                <a:ext uri="{FF2B5EF4-FFF2-40B4-BE49-F238E27FC236}">
                  <a16:creationId xmlns:a16="http://schemas.microsoft.com/office/drawing/2014/main" id="{32D80DDF-8BC0-486E-93BF-90C7C2557FDE}"/>
                </a:ext>
              </a:extLst>
            </p:cNvPr>
            <p:cNvSpPr>
              <a:spLocks/>
            </p:cNvSpPr>
            <p:nvPr/>
          </p:nvSpPr>
          <p:spPr bwMode="auto">
            <a:xfrm rot="-2620915">
              <a:off x="5965393" y="3542040"/>
              <a:ext cx="49319"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93" name="Google Shape;1904;p8">
              <a:extLst>
                <a:ext uri="{FF2B5EF4-FFF2-40B4-BE49-F238E27FC236}">
                  <a16:creationId xmlns:a16="http://schemas.microsoft.com/office/drawing/2014/main" id="{E00F6035-8371-4A30-AF62-D4EEFA302300}"/>
                </a:ext>
              </a:extLst>
            </p:cNvPr>
            <p:cNvSpPr>
              <a:spLocks/>
            </p:cNvSpPr>
            <p:nvPr/>
          </p:nvSpPr>
          <p:spPr bwMode="auto">
            <a:xfrm rot="-2620915">
              <a:off x="5996628" y="3563000"/>
              <a:ext cx="96995" cy="4932"/>
            </a:xfrm>
            <a:custGeom>
              <a:avLst/>
              <a:gdLst>
                <a:gd name="T0" fmla="*/ -225 w 97440"/>
                <a:gd name="T1" fmla="*/ -218 h 4953"/>
                <a:gd name="T2" fmla="*/ 97216 w 97440"/>
                <a:gd name="T3" fmla="*/ -218 h 4953"/>
                <a:gd name="T4" fmla="*/ 97216 w 97440"/>
                <a:gd name="T5" fmla="*/ 4735 h 4953"/>
                <a:gd name="T6" fmla="*/ -225 w 97440"/>
                <a:gd name="T7" fmla="*/ 4735 h 4953"/>
                <a:gd name="T8" fmla="*/ -225 w 97440"/>
                <a:gd name="T9" fmla="*/ -218 h 4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40" h="4953" extrusionOk="0">
                  <a:moveTo>
                    <a:pt x="-225" y="-218"/>
                  </a:moveTo>
                  <a:lnTo>
                    <a:pt x="97216" y="-218"/>
                  </a:lnTo>
                  <a:lnTo>
                    <a:pt x="97216" y="4735"/>
                  </a:lnTo>
                  <a:lnTo>
                    <a:pt x="-225" y="4735"/>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94" name="Google Shape;1905;p8">
              <a:extLst>
                <a:ext uri="{FF2B5EF4-FFF2-40B4-BE49-F238E27FC236}">
                  <a16:creationId xmlns:a16="http://schemas.microsoft.com/office/drawing/2014/main" id="{2677E7BE-65E2-45CC-A5E1-0DFD3253F86B}"/>
                </a:ext>
              </a:extLst>
            </p:cNvPr>
            <p:cNvSpPr>
              <a:spLocks/>
            </p:cNvSpPr>
            <p:nvPr/>
          </p:nvSpPr>
          <p:spPr bwMode="auto">
            <a:xfrm rot="-2620915">
              <a:off x="6045948" y="3620948"/>
              <a:ext cx="69869" cy="2466"/>
            </a:xfrm>
            <a:custGeom>
              <a:avLst/>
              <a:gdLst>
                <a:gd name="T0" fmla="*/ -225 w 70104"/>
                <a:gd name="T1" fmla="*/ -218 h 2476"/>
                <a:gd name="T2" fmla="*/ 69879 w 70104"/>
                <a:gd name="T3" fmla="*/ -218 h 2476"/>
                <a:gd name="T4" fmla="*/ 69879 w 70104"/>
                <a:gd name="T5" fmla="*/ 2259 h 2476"/>
                <a:gd name="T6" fmla="*/ -225 w 70104"/>
                <a:gd name="T7" fmla="*/ 2259 h 2476"/>
                <a:gd name="T8" fmla="*/ -225 w 70104"/>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04" h="2476" extrusionOk="0">
                  <a:moveTo>
                    <a:pt x="-225" y="-218"/>
                  </a:moveTo>
                  <a:lnTo>
                    <a:pt x="69879" y="-218"/>
                  </a:lnTo>
                  <a:lnTo>
                    <a:pt x="69879"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95" name="Google Shape;1906;p8">
              <a:extLst>
                <a:ext uri="{FF2B5EF4-FFF2-40B4-BE49-F238E27FC236}">
                  <a16:creationId xmlns:a16="http://schemas.microsoft.com/office/drawing/2014/main" id="{C9BA89E6-32C8-473D-B0C8-F5371A77280E}"/>
                </a:ext>
              </a:extLst>
            </p:cNvPr>
            <p:cNvSpPr>
              <a:spLocks/>
            </p:cNvSpPr>
            <p:nvPr/>
          </p:nvSpPr>
          <p:spPr bwMode="auto">
            <a:xfrm rot="-2620915">
              <a:off x="6012246" y="3590741"/>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96" name="Google Shape;1907;p8">
              <a:extLst>
                <a:ext uri="{FF2B5EF4-FFF2-40B4-BE49-F238E27FC236}">
                  <a16:creationId xmlns:a16="http://schemas.microsoft.com/office/drawing/2014/main" id="{85DDE3A8-E2E6-48C7-93FC-CD4FA5B24035}"/>
                </a:ext>
              </a:extLst>
            </p:cNvPr>
            <p:cNvSpPr>
              <a:spLocks/>
            </p:cNvSpPr>
            <p:nvPr/>
          </p:nvSpPr>
          <p:spPr bwMode="auto">
            <a:xfrm rot="-2620915">
              <a:off x="6021288" y="3599988"/>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97" name="Google Shape;1908;p8">
              <a:extLst>
                <a:ext uri="{FF2B5EF4-FFF2-40B4-BE49-F238E27FC236}">
                  <a16:creationId xmlns:a16="http://schemas.microsoft.com/office/drawing/2014/main" id="{E9B1FF56-9F4B-4C18-8FF6-DA0863751AED}"/>
                </a:ext>
              </a:extLst>
            </p:cNvPr>
            <p:cNvSpPr>
              <a:spLocks/>
            </p:cNvSpPr>
            <p:nvPr/>
          </p:nvSpPr>
          <p:spPr bwMode="auto">
            <a:xfrm rot="-2620915">
              <a:off x="6030330" y="3609851"/>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98" name="Google Shape;1909;p8">
              <a:extLst>
                <a:ext uri="{FF2B5EF4-FFF2-40B4-BE49-F238E27FC236}">
                  <a16:creationId xmlns:a16="http://schemas.microsoft.com/office/drawing/2014/main" id="{CAA7E656-17B2-4774-A0C3-49EC4F421C5C}"/>
                </a:ext>
              </a:extLst>
            </p:cNvPr>
            <p:cNvSpPr>
              <a:spLocks/>
            </p:cNvSpPr>
            <p:nvPr/>
          </p:nvSpPr>
          <p:spPr bwMode="auto">
            <a:xfrm rot="-2620915">
              <a:off x="6039372" y="3619098"/>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299" name="Google Shape;1910;p8">
              <a:extLst>
                <a:ext uri="{FF2B5EF4-FFF2-40B4-BE49-F238E27FC236}">
                  <a16:creationId xmlns:a16="http://schemas.microsoft.com/office/drawing/2014/main" id="{F991C759-0341-44D9-BCA4-3248590CA51E}"/>
                </a:ext>
              </a:extLst>
            </p:cNvPr>
            <p:cNvSpPr>
              <a:spLocks/>
            </p:cNvSpPr>
            <p:nvPr/>
          </p:nvSpPr>
          <p:spPr bwMode="auto">
            <a:xfrm rot="-2620915">
              <a:off x="6084581" y="3666566"/>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00" name="Google Shape;1911;p8">
              <a:extLst>
                <a:ext uri="{FF2B5EF4-FFF2-40B4-BE49-F238E27FC236}">
                  <a16:creationId xmlns:a16="http://schemas.microsoft.com/office/drawing/2014/main" id="{BBCD7A3C-376A-4239-BD4E-00E2EB362388}"/>
                </a:ext>
              </a:extLst>
            </p:cNvPr>
            <p:cNvSpPr>
              <a:spLocks/>
            </p:cNvSpPr>
            <p:nvPr/>
          </p:nvSpPr>
          <p:spPr bwMode="auto">
            <a:xfrm rot="-2620915">
              <a:off x="6075539" y="3656702"/>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01" name="Google Shape;1912;p8">
              <a:extLst>
                <a:ext uri="{FF2B5EF4-FFF2-40B4-BE49-F238E27FC236}">
                  <a16:creationId xmlns:a16="http://schemas.microsoft.com/office/drawing/2014/main" id="{9B0081C1-6983-4655-A1C8-E12DE8321CE0}"/>
                </a:ext>
              </a:extLst>
            </p:cNvPr>
            <p:cNvSpPr>
              <a:spLocks/>
            </p:cNvSpPr>
            <p:nvPr/>
          </p:nvSpPr>
          <p:spPr bwMode="auto">
            <a:xfrm rot="-2620915">
              <a:off x="6066498" y="3647456"/>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02" name="Google Shape;1913;p8">
              <a:extLst>
                <a:ext uri="{FF2B5EF4-FFF2-40B4-BE49-F238E27FC236}">
                  <a16:creationId xmlns:a16="http://schemas.microsoft.com/office/drawing/2014/main" id="{1082E4F1-F681-4DAA-9DE6-214CCBBE3CED}"/>
                </a:ext>
              </a:extLst>
            </p:cNvPr>
            <p:cNvSpPr>
              <a:spLocks/>
            </p:cNvSpPr>
            <p:nvPr/>
          </p:nvSpPr>
          <p:spPr bwMode="auto">
            <a:xfrm rot="-2620915">
              <a:off x="6057455" y="3638209"/>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03" name="Google Shape;1914;p8">
              <a:extLst>
                <a:ext uri="{FF2B5EF4-FFF2-40B4-BE49-F238E27FC236}">
                  <a16:creationId xmlns:a16="http://schemas.microsoft.com/office/drawing/2014/main" id="{13D9F9C6-D005-4D61-859A-C111CD9B1D55}"/>
                </a:ext>
              </a:extLst>
            </p:cNvPr>
            <p:cNvSpPr>
              <a:spLocks/>
            </p:cNvSpPr>
            <p:nvPr/>
          </p:nvSpPr>
          <p:spPr bwMode="auto">
            <a:xfrm rot="-2620915">
              <a:off x="6088691" y="3659168"/>
              <a:ext cx="96995" cy="4932"/>
            </a:xfrm>
            <a:custGeom>
              <a:avLst/>
              <a:gdLst>
                <a:gd name="T0" fmla="*/ -225 w 97440"/>
                <a:gd name="T1" fmla="*/ -218 h 4953"/>
                <a:gd name="T2" fmla="*/ 97216 w 97440"/>
                <a:gd name="T3" fmla="*/ -218 h 4953"/>
                <a:gd name="T4" fmla="*/ 97216 w 97440"/>
                <a:gd name="T5" fmla="*/ 4735 h 4953"/>
                <a:gd name="T6" fmla="*/ -225 w 97440"/>
                <a:gd name="T7" fmla="*/ 4735 h 4953"/>
                <a:gd name="T8" fmla="*/ -225 w 97440"/>
                <a:gd name="T9" fmla="*/ -218 h 4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40" h="4953" extrusionOk="0">
                  <a:moveTo>
                    <a:pt x="-225" y="-218"/>
                  </a:moveTo>
                  <a:lnTo>
                    <a:pt x="97216" y="-218"/>
                  </a:lnTo>
                  <a:lnTo>
                    <a:pt x="97216" y="4735"/>
                  </a:lnTo>
                  <a:lnTo>
                    <a:pt x="-225" y="4735"/>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04" name="Google Shape;1915;p8">
              <a:extLst>
                <a:ext uri="{FF2B5EF4-FFF2-40B4-BE49-F238E27FC236}">
                  <a16:creationId xmlns:a16="http://schemas.microsoft.com/office/drawing/2014/main" id="{388FA29F-3C84-4ED5-A298-9CA98F8AE292}"/>
                </a:ext>
              </a:extLst>
            </p:cNvPr>
            <p:cNvSpPr>
              <a:spLocks/>
            </p:cNvSpPr>
            <p:nvPr/>
          </p:nvSpPr>
          <p:spPr bwMode="auto">
            <a:xfrm rot="-2620915">
              <a:off x="6137189" y="3717116"/>
              <a:ext cx="70691" cy="2466"/>
            </a:xfrm>
            <a:custGeom>
              <a:avLst/>
              <a:gdLst>
                <a:gd name="T0" fmla="*/ -225 w 70104"/>
                <a:gd name="T1" fmla="*/ -218 h 2476"/>
                <a:gd name="T2" fmla="*/ 69879 w 70104"/>
                <a:gd name="T3" fmla="*/ -218 h 2476"/>
                <a:gd name="T4" fmla="*/ 69879 w 70104"/>
                <a:gd name="T5" fmla="*/ 2259 h 2476"/>
                <a:gd name="T6" fmla="*/ -225 w 70104"/>
                <a:gd name="T7" fmla="*/ 2259 h 2476"/>
                <a:gd name="T8" fmla="*/ -225 w 70104"/>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04" h="2476" extrusionOk="0">
                  <a:moveTo>
                    <a:pt x="-225" y="-218"/>
                  </a:moveTo>
                  <a:lnTo>
                    <a:pt x="69879" y="-218"/>
                  </a:lnTo>
                  <a:lnTo>
                    <a:pt x="69879"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05" name="Google Shape;1916;p8">
              <a:extLst>
                <a:ext uri="{FF2B5EF4-FFF2-40B4-BE49-F238E27FC236}">
                  <a16:creationId xmlns:a16="http://schemas.microsoft.com/office/drawing/2014/main" id="{574355B6-5B0F-4996-A1E3-6BCD6B06CD6D}"/>
                </a:ext>
              </a:extLst>
            </p:cNvPr>
            <p:cNvSpPr>
              <a:spLocks/>
            </p:cNvSpPr>
            <p:nvPr/>
          </p:nvSpPr>
          <p:spPr bwMode="auto">
            <a:xfrm rot="-2620915">
              <a:off x="6104309" y="3686293"/>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06" name="Google Shape;1917;p8">
              <a:extLst>
                <a:ext uri="{FF2B5EF4-FFF2-40B4-BE49-F238E27FC236}">
                  <a16:creationId xmlns:a16="http://schemas.microsoft.com/office/drawing/2014/main" id="{BD8CF5B8-7D49-43DC-80AB-56750FCA4AB5}"/>
                </a:ext>
              </a:extLst>
            </p:cNvPr>
            <p:cNvSpPr>
              <a:spLocks/>
            </p:cNvSpPr>
            <p:nvPr/>
          </p:nvSpPr>
          <p:spPr bwMode="auto">
            <a:xfrm rot="-2620915">
              <a:off x="6113351" y="3696156"/>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07" name="Google Shape;1918;p8">
              <a:extLst>
                <a:ext uri="{FF2B5EF4-FFF2-40B4-BE49-F238E27FC236}">
                  <a16:creationId xmlns:a16="http://schemas.microsoft.com/office/drawing/2014/main" id="{9D4981CB-8738-4AC8-99F6-540CBE9D8BB1}"/>
                </a:ext>
              </a:extLst>
            </p:cNvPr>
            <p:cNvSpPr>
              <a:spLocks/>
            </p:cNvSpPr>
            <p:nvPr/>
          </p:nvSpPr>
          <p:spPr bwMode="auto">
            <a:xfrm rot="-2620915">
              <a:off x="6122393" y="3705403"/>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08" name="Google Shape;1919;p8">
              <a:extLst>
                <a:ext uri="{FF2B5EF4-FFF2-40B4-BE49-F238E27FC236}">
                  <a16:creationId xmlns:a16="http://schemas.microsoft.com/office/drawing/2014/main" id="{B0F9AF38-098C-4E49-9C7D-7A2660B59C96}"/>
                </a:ext>
              </a:extLst>
            </p:cNvPr>
            <p:cNvSpPr>
              <a:spLocks/>
            </p:cNvSpPr>
            <p:nvPr/>
          </p:nvSpPr>
          <p:spPr bwMode="auto">
            <a:xfrm rot="-2620915">
              <a:off x="6131434" y="3715267"/>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09" name="Google Shape;1920;p8">
              <a:extLst>
                <a:ext uri="{FF2B5EF4-FFF2-40B4-BE49-F238E27FC236}">
                  <a16:creationId xmlns:a16="http://schemas.microsoft.com/office/drawing/2014/main" id="{9CA36737-FA4C-4DB2-876C-0372238F7410}"/>
                </a:ext>
              </a:extLst>
            </p:cNvPr>
            <p:cNvSpPr>
              <a:spLocks/>
            </p:cNvSpPr>
            <p:nvPr/>
          </p:nvSpPr>
          <p:spPr bwMode="auto">
            <a:xfrm rot="-2620915">
              <a:off x="6176644" y="3762118"/>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10" name="Google Shape;1921;p8">
              <a:extLst>
                <a:ext uri="{FF2B5EF4-FFF2-40B4-BE49-F238E27FC236}">
                  <a16:creationId xmlns:a16="http://schemas.microsoft.com/office/drawing/2014/main" id="{21A6E830-AFBA-40DA-87CD-26826389505F}"/>
                </a:ext>
              </a:extLst>
            </p:cNvPr>
            <p:cNvSpPr>
              <a:spLocks/>
            </p:cNvSpPr>
            <p:nvPr/>
          </p:nvSpPr>
          <p:spPr bwMode="auto">
            <a:xfrm rot="-2620915">
              <a:off x="6167602" y="3752871"/>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11" name="Google Shape;1922;p8">
              <a:extLst>
                <a:ext uri="{FF2B5EF4-FFF2-40B4-BE49-F238E27FC236}">
                  <a16:creationId xmlns:a16="http://schemas.microsoft.com/office/drawing/2014/main" id="{8FFA8232-A671-4D84-A6C6-F060193D3FBE}"/>
                </a:ext>
              </a:extLst>
            </p:cNvPr>
            <p:cNvSpPr>
              <a:spLocks/>
            </p:cNvSpPr>
            <p:nvPr/>
          </p:nvSpPr>
          <p:spPr bwMode="auto">
            <a:xfrm rot="-2620915">
              <a:off x="6158560" y="3743624"/>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12" name="Google Shape;1923;p8">
              <a:extLst>
                <a:ext uri="{FF2B5EF4-FFF2-40B4-BE49-F238E27FC236}">
                  <a16:creationId xmlns:a16="http://schemas.microsoft.com/office/drawing/2014/main" id="{41C690C4-C046-4AED-8B27-A23D92CD71E8}"/>
                </a:ext>
              </a:extLst>
            </p:cNvPr>
            <p:cNvSpPr>
              <a:spLocks/>
            </p:cNvSpPr>
            <p:nvPr/>
          </p:nvSpPr>
          <p:spPr bwMode="auto">
            <a:xfrm rot="-2620915">
              <a:off x="6149518" y="3733761"/>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13" name="Google Shape;1924;p8">
              <a:extLst>
                <a:ext uri="{FF2B5EF4-FFF2-40B4-BE49-F238E27FC236}">
                  <a16:creationId xmlns:a16="http://schemas.microsoft.com/office/drawing/2014/main" id="{F9F96880-2E5F-40E0-850C-AA3132A7B293}"/>
                </a:ext>
              </a:extLst>
            </p:cNvPr>
            <p:cNvSpPr>
              <a:spLocks/>
            </p:cNvSpPr>
            <p:nvPr/>
          </p:nvSpPr>
          <p:spPr bwMode="auto">
            <a:xfrm rot="-2620915">
              <a:off x="6179110" y="3754104"/>
              <a:ext cx="96995" cy="4932"/>
            </a:xfrm>
            <a:custGeom>
              <a:avLst/>
              <a:gdLst>
                <a:gd name="T0" fmla="*/ -225 w 97440"/>
                <a:gd name="T1" fmla="*/ -218 h 4953"/>
                <a:gd name="T2" fmla="*/ 97216 w 97440"/>
                <a:gd name="T3" fmla="*/ -218 h 4953"/>
                <a:gd name="T4" fmla="*/ 97216 w 97440"/>
                <a:gd name="T5" fmla="*/ 4735 h 4953"/>
                <a:gd name="T6" fmla="*/ -225 w 97440"/>
                <a:gd name="T7" fmla="*/ 4735 h 4953"/>
                <a:gd name="T8" fmla="*/ -225 w 97440"/>
                <a:gd name="T9" fmla="*/ -218 h 4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40" h="4953" extrusionOk="0">
                  <a:moveTo>
                    <a:pt x="-225" y="-218"/>
                  </a:moveTo>
                  <a:lnTo>
                    <a:pt x="97216" y="-218"/>
                  </a:lnTo>
                  <a:lnTo>
                    <a:pt x="97216" y="4735"/>
                  </a:lnTo>
                  <a:lnTo>
                    <a:pt x="-225" y="4735"/>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14" name="Google Shape;1925;p8">
              <a:extLst>
                <a:ext uri="{FF2B5EF4-FFF2-40B4-BE49-F238E27FC236}">
                  <a16:creationId xmlns:a16="http://schemas.microsoft.com/office/drawing/2014/main" id="{D0C42485-1990-4981-AFF9-46A3F9D80BE2}"/>
                </a:ext>
              </a:extLst>
            </p:cNvPr>
            <p:cNvSpPr>
              <a:spLocks/>
            </p:cNvSpPr>
            <p:nvPr/>
          </p:nvSpPr>
          <p:spPr bwMode="auto">
            <a:xfrm rot="-2620915">
              <a:off x="6228429" y="3812052"/>
              <a:ext cx="69869" cy="2466"/>
            </a:xfrm>
            <a:custGeom>
              <a:avLst/>
              <a:gdLst>
                <a:gd name="T0" fmla="*/ -225 w 70104"/>
                <a:gd name="T1" fmla="*/ -218 h 2476"/>
                <a:gd name="T2" fmla="*/ 69879 w 70104"/>
                <a:gd name="T3" fmla="*/ -218 h 2476"/>
                <a:gd name="T4" fmla="*/ 69879 w 70104"/>
                <a:gd name="T5" fmla="*/ 2259 h 2476"/>
                <a:gd name="T6" fmla="*/ -225 w 70104"/>
                <a:gd name="T7" fmla="*/ 2259 h 2476"/>
                <a:gd name="T8" fmla="*/ -225 w 70104"/>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04" h="2476" extrusionOk="0">
                  <a:moveTo>
                    <a:pt x="-225" y="-218"/>
                  </a:moveTo>
                  <a:lnTo>
                    <a:pt x="69879" y="-218"/>
                  </a:lnTo>
                  <a:lnTo>
                    <a:pt x="69879"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15" name="Google Shape;1926;p8">
              <a:extLst>
                <a:ext uri="{FF2B5EF4-FFF2-40B4-BE49-F238E27FC236}">
                  <a16:creationId xmlns:a16="http://schemas.microsoft.com/office/drawing/2014/main" id="{A0FECF14-267F-4F38-B845-2D76DB140396}"/>
                </a:ext>
              </a:extLst>
            </p:cNvPr>
            <p:cNvSpPr>
              <a:spLocks/>
            </p:cNvSpPr>
            <p:nvPr/>
          </p:nvSpPr>
          <p:spPr bwMode="auto">
            <a:xfrm rot="-2620915">
              <a:off x="6194728" y="3781228"/>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16" name="Google Shape;1927;p8">
              <a:extLst>
                <a:ext uri="{FF2B5EF4-FFF2-40B4-BE49-F238E27FC236}">
                  <a16:creationId xmlns:a16="http://schemas.microsoft.com/office/drawing/2014/main" id="{A5A02733-917F-4659-AE82-7C3A311BD75B}"/>
                </a:ext>
              </a:extLst>
            </p:cNvPr>
            <p:cNvSpPr>
              <a:spLocks/>
            </p:cNvSpPr>
            <p:nvPr/>
          </p:nvSpPr>
          <p:spPr bwMode="auto">
            <a:xfrm rot="-2620915">
              <a:off x="6203770" y="3791092"/>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17" name="Google Shape;1928;p8">
              <a:extLst>
                <a:ext uri="{FF2B5EF4-FFF2-40B4-BE49-F238E27FC236}">
                  <a16:creationId xmlns:a16="http://schemas.microsoft.com/office/drawing/2014/main" id="{A6B31A73-2BBA-40E9-808E-F2C35672F58E}"/>
                </a:ext>
              </a:extLst>
            </p:cNvPr>
            <p:cNvSpPr>
              <a:spLocks/>
            </p:cNvSpPr>
            <p:nvPr/>
          </p:nvSpPr>
          <p:spPr bwMode="auto">
            <a:xfrm rot="-2620915">
              <a:off x="6212812" y="3800339"/>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18" name="Google Shape;1929;p8">
              <a:extLst>
                <a:ext uri="{FF2B5EF4-FFF2-40B4-BE49-F238E27FC236}">
                  <a16:creationId xmlns:a16="http://schemas.microsoft.com/office/drawing/2014/main" id="{6E9F377D-1C07-40BF-ACB9-077C4E62875B}"/>
                </a:ext>
              </a:extLst>
            </p:cNvPr>
            <p:cNvSpPr>
              <a:spLocks/>
            </p:cNvSpPr>
            <p:nvPr/>
          </p:nvSpPr>
          <p:spPr bwMode="auto">
            <a:xfrm rot="-2620915">
              <a:off x="6221853" y="3809586"/>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19" name="Google Shape;1930;p8">
              <a:extLst>
                <a:ext uri="{FF2B5EF4-FFF2-40B4-BE49-F238E27FC236}">
                  <a16:creationId xmlns:a16="http://schemas.microsoft.com/office/drawing/2014/main" id="{93549750-682C-4E8D-B8E5-4C1590067733}"/>
                </a:ext>
              </a:extLst>
            </p:cNvPr>
            <p:cNvSpPr>
              <a:spLocks/>
            </p:cNvSpPr>
            <p:nvPr/>
          </p:nvSpPr>
          <p:spPr bwMode="auto">
            <a:xfrm rot="-2620915">
              <a:off x="6267063" y="3857054"/>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20" name="Google Shape;1931;p8">
              <a:extLst>
                <a:ext uri="{FF2B5EF4-FFF2-40B4-BE49-F238E27FC236}">
                  <a16:creationId xmlns:a16="http://schemas.microsoft.com/office/drawing/2014/main" id="{77CA9D39-9571-4755-989C-42F39BAB7B1C}"/>
                </a:ext>
              </a:extLst>
            </p:cNvPr>
            <p:cNvSpPr>
              <a:spLocks/>
            </p:cNvSpPr>
            <p:nvPr/>
          </p:nvSpPr>
          <p:spPr bwMode="auto">
            <a:xfrm rot="-2620915">
              <a:off x="6258021" y="3847807"/>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21" name="Google Shape;1932;p8">
              <a:extLst>
                <a:ext uri="{FF2B5EF4-FFF2-40B4-BE49-F238E27FC236}">
                  <a16:creationId xmlns:a16="http://schemas.microsoft.com/office/drawing/2014/main" id="{5610A48E-88EA-4F2C-B58F-0D5DA22340F1}"/>
                </a:ext>
              </a:extLst>
            </p:cNvPr>
            <p:cNvSpPr>
              <a:spLocks/>
            </p:cNvSpPr>
            <p:nvPr/>
          </p:nvSpPr>
          <p:spPr bwMode="auto">
            <a:xfrm rot="-2620915">
              <a:off x="6248979" y="3837943"/>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22" name="Google Shape;1933;p8">
              <a:extLst>
                <a:ext uri="{FF2B5EF4-FFF2-40B4-BE49-F238E27FC236}">
                  <a16:creationId xmlns:a16="http://schemas.microsoft.com/office/drawing/2014/main" id="{372FF437-C29D-48BC-86EE-C78968641D6F}"/>
                </a:ext>
              </a:extLst>
            </p:cNvPr>
            <p:cNvSpPr>
              <a:spLocks/>
            </p:cNvSpPr>
            <p:nvPr/>
          </p:nvSpPr>
          <p:spPr bwMode="auto">
            <a:xfrm rot="-2620915">
              <a:off x="6239937" y="3828696"/>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23" name="Google Shape;1934;p8">
              <a:extLst>
                <a:ext uri="{FF2B5EF4-FFF2-40B4-BE49-F238E27FC236}">
                  <a16:creationId xmlns:a16="http://schemas.microsoft.com/office/drawing/2014/main" id="{44C5F18E-2B3F-4F91-946F-B73D845D2D9B}"/>
                </a:ext>
              </a:extLst>
            </p:cNvPr>
            <p:cNvSpPr>
              <a:spLocks/>
            </p:cNvSpPr>
            <p:nvPr/>
          </p:nvSpPr>
          <p:spPr bwMode="auto">
            <a:xfrm rot="-2620915">
              <a:off x="6272817" y="3848423"/>
              <a:ext cx="97817" cy="4932"/>
            </a:xfrm>
            <a:custGeom>
              <a:avLst/>
              <a:gdLst>
                <a:gd name="T0" fmla="*/ -225 w 97440"/>
                <a:gd name="T1" fmla="*/ -218 h 4953"/>
                <a:gd name="T2" fmla="*/ 97216 w 97440"/>
                <a:gd name="T3" fmla="*/ -218 h 4953"/>
                <a:gd name="T4" fmla="*/ 97216 w 97440"/>
                <a:gd name="T5" fmla="*/ 4735 h 4953"/>
                <a:gd name="T6" fmla="*/ -225 w 97440"/>
                <a:gd name="T7" fmla="*/ 4735 h 4953"/>
                <a:gd name="T8" fmla="*/ -225 w 97440"/>
                <a:gd name="T9" fmla="*/ -218 h 4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40" h="4953" extrusionOk="0">
                  <a:moveTo>
                    <a:pt x="-225" y="-218"/>
                  </a:moveTo>
                  <a:lnTo>
                    <a:pt x="97216" y="-218"/>
                  </a:lnTo>
                  <a:lnTo>
                    <a:pt x="97216" y="4735"/>
                  </a:lnTo>
                  <a:lnTo>
                    <a:pt x="-225" y="4735"/>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24" name="Google Shape;1935;p8">
              <a:extLst>
                <a:ext uri="{FF2B5EF4-FFF2-40B4-BE49-F238E27FC236}">
                  <a16:creationId xmlns:a16="http://schemas.microsoft.com/office/drawing/2014/main" id="{C35C24F9-2BA3-458E-A822-FC6DDF2734FB}"/>
                </a:ext>
              </a:extLst>
            </p:cNvPr>
            <p:cNvSpPr>
              <a:spLocks/>
            </p:cNvSpPr>
            <p:nvPr/>
          </p:nvSpPr>
          <p:spPr bwMode="auto">
            <a:xfrm rot="-2620915">
              <a:off x="6362414" y="3945208"/>
              <a:ext cx="96995" cy="4932"/>
            </a:xfrm>
            <a:custGeom>
              <a:avLst/>
              <a:gdLst>
                <a:gd name="T0" fmla="*/ -225 w 97440"/>
                <a:gd name="T1" fmla="*/ -218 h 4953"/>
                <a:gd name="T2" fmla="*/ 97216 w 97440"/>
                <a:gd name="T3" fmla="*/ -218 h 4953"/>
                <a:gd name="T4" fmla="*/ 97216 w 97440"/>
                <a:gd name="T5" fmla="*/ 4735 h 4953"/>
                <a:gd name="T6" fmla="*/ -225 w 97440"/>
                <a:gd name="T7" fmla="*/ 4735 h 4953"/>
                <a:gd name="T8" fmla="*/ -225 w 97440"/>
                <a:gd name="T9" fmla="*/ -218 h 4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40" h="4953" extrusionOk="0">
                  <a:moveTo>
                    <a:pt x="-225" y="-218"/>
                  </a:moveTo>
                  <a:lnTo>
                    <a:pt x="97216" y="-218"/>
                  </a:lnTo>
                  <a:lnTo>
                    <a:pt x="97216" y="4735"/>
                  </a:lnTo>
                  <a:lnTo>
                    <a:pt x="-225" y="4735"/>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25" name="Google Shape;1936;p8">
              <a:extLst>
                <a:ext uri="{FF2B5EF4-FFF2-40B4-BE49-F238E27FC236}">
                  <a16:creationId xmlns:a16="http://schemas.microsoft.com/office/drawing/2014/main" id="{5708218E-51F0-4F49-B088-62702369B555}"/>
                </a:ext>
              </a:extLst>
            </p:cNvPr>
            <p:cNvSpPr>
              <a:spLocks/>
            </p:cNvSpPr>
            <p:nvPr/>
          </p:nvSpPr>
          <p:spPr bwMode="auto">
            <a:xfrm rot="-2620915">
              <a:off x="6322136" y="3906371"/>
              <a:ext cx="69869" cy="2466"/>
            </a:xfrm>
            <a:custGeom>
              <a:avLst/>
              <a:gdLst>
                <a:gd name="T0" fmla="*/ -225 w 70104"/>
                <a:gd name="T1" fmla="*/ -218 h 2476"/>
                <a:gd name="T2" fmla="*/ 69879 w 70104"/>
                <a:gd name="T3" fmla="*/ -218 h 2476"/>
                <a:gd name="T4" fmla="*/ 69879 w 70104"/>
                <a:gd name="T5" fmla="*/ 2259 h 2476"/>
                <a:gd name="T6" fmla="*/ -225 w 70104"/>
                <a:gd name="T7" fmla="*/ 2259 h 2476"/>
                <a:gd name="T8" fmla="*/ -225 w 70104"/>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04" h="2476" extrusionOk="0">
                  <a:moveTo>
                    <a:pt x="-225" y="-218"/>
                  </a:moveTo>
                  <a:lnTo>
                    <a:pt x="69879" y="-218"/>
                  </a:lnTo>
                  <a:lnTo>
                    <a:pt x="69879"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26" name="Google Shape;1937;p8">
              <a:extLst>
                <a:ext uri="{FF2B5EF4-FFF2-40B4-BE49-F238E27FC236}">
                  <a16:creationId xmlns:a16="http://schemas.microsoft.com/office/drawing/2014/main" id="{4CC4CF37-44D1-4F09-A054-5692929B8F42}"/>
                </a:ext>
              </a:extLst>
            </p:cNvPr>
            <p:cNvSpPr>
              <a:spLocks/>
            </p:cNvSpPr>
            <p:nvPr/>
          </p:nvSpPr>
          <p:spPr bwMode="auto">
            <a:xfrm rot="-2620915">
              <a:off x="6288435" y="3876164"/>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27" name="Google Shape;1938;p8">
              <a:extLst>
                <a:ext uri="{FF2B5EF4-FFF2-40B4-BE49-F238E27FC236}">
                  <a16:creationId xmlns:a16="http://schemas.microsoft.com/office/drawing/2014/main" id="{01CB2B3B-F07C-4FAC-BAC8-9588495D87EE}"/>
                </a:ext>
              </a:extLst>
            </p:cNvPr>
            <p:cNvSpPr>
              <a:spLocks/>
            </p:cNvSpPr>
            <p:nvPr/>
          </p:nvSpPr>
          <p:spPr bwMode="auto">
            <a:xfrm rot="-2620915">
              <a:off x="6297476" y="3885411"/>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28" name="Google Shape;1939;p8">
              <a:extLst>
                <a:ext uri="{FF2B5EF4-FFF2-40B4-BE49-F238E27FC236}">
                  <a16:creationId xmlns:a16="http://schemas.microsoft.com/office/drawing/2014/main" id="{A22EF37C-6A42-4D97-941E-5B60477187A1}"/>
                </a:ext>
              </a:extLst>
            </p:cNvPr>
            <p:cNvSpPr>
              <a:spLocks/>
            </p:cNvSpPr>
            <p:nvPr/>
          </p:nvSpPr>
          <p:spPr bwMode="auto">
            <a:xfrm rot="-2620915">
              <a:off x="6306519" y="3894658"/>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29" name="Google Shape;1940;p8">
              <a:extLst>
                <a:ext uri="{FF2B5EF4-FFF2-40B4-BE49-F238E27FC236}">
                  <a16:creationId xmlns:a16="http://schemas.microsoft.com/office/drawing/2014/main" id="{8AABC573-C8BB-4F36-A3D6-5711E449D25D}"/>
                </a:ext>
              </a:extLst>
            </p:cNvPr>
            <p:cNvSpPr>
              <a:spLocks/>
            </p:cNvSpPr>
            <p:nvPr/>
          </p:nvSpPr>
          <p:spPr bwMode="auto">
            <a:xfrm rot="-2620915">
              <a:off x="6315560" y="3903905"/>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30" name="Google Shape;1941;p8">
              <a:extLst>
                <a:ext uri="{FF2B5EF4-FFF2-40B4-BE49-F238E27FC236}">
                  <a16:creationId xmlns:a16="http://schemas.microsoft.com/office/drawing/2014/main" id="{9B80609F-5E90-49CE-A03C-63FE44A3F59C}"/>
                </a:ext>
              </a:extLst>
            </p:cNvPr>
            <p:cNvSpPr>
              <a:spLocks/>
            </p:cNvSpPr>
            <p:nvPr/>
          </p:nvSpPr>
          <p:spPr bwMode="auto">
            <a:xfrm rot="-2620915">
              <a:off x="6360770" y="3951373"/>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31" name="Google Shape;1942;p8">
              <a:extLst>
                <a:ext uri="{FF2B5EF4-FFF2-40B4-BE49-F238E27FC236}">
                  <a16:creationId xmlns:a16="http://schemas.microsoft.com/office/drawing/2014/main" id="{76AF9D46-523F-41B1-BBB0-EA0582D45D5F}"/>
                </a:ext>
              </a:extLst>
            </p:cNvPr>
            <p:cNvSpPr>
              <a:spLocks/>
            </p:cNvSpPr>
            <p:nvPr/>
          </p:nvSpPr>
          <p:spPr bwMode="auto">
            <a:xfrm rot="-2620915">
              <a:off x="6351728" y="3942126"/>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32" name="Google Shape;1943;p8">
              <a:extLst>
                <a:ext uri="{FF2B5EF4-FFF2-40B4-BE49-F238E27FC236}">
                  <a16:creationId xmlns:a16="http://schemas.microsoft.com/office/drawing/2014/main" id="{487C7C8C-4AFA-4EE8-9E4A-F8ED714BECA8}"/>
                </a:ext>
              </a:extLst>
            </p:cNvPr>
            <p:cNvSpPr>
              <a:spLocks/>
            </p:cNvSpPr>
            <p:nvPr/>
          </p:nvSpPr>
          <p:spPr bwMode="auto">
            <a:xfrm rot="-2620915">
              <a:off x="6342686" y="3932879"/>
              <a:ext cx="48497"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33" name="Google Shape;1944;p8">
              <a:extLst>
                <a:ext uri="{FF2B5EF4-FFF2-40B4-BE49-F238E27FC236}">
                  <a16:creationId xmlns:a16="http://schemas.microsoft.com/office/drawing/2014/main" id="{0F922EE7-93D0-4A9A-B90F-57A159A056E2}"/>
                </a:ext>
              </a:extLst>
            </p:cNvPr>
            <p:cNvSpPr>
              <a:spLocks/>
            </p:cNvSpPr>
            <p:nvPr/>
          </p:nvSpPr>
          <p:spPr bwMode="auto">
            <a:xfrm rot="-2620915">
              <a:off x="6333644" y="3923015"/>
              <a:ext cx="48498" cy="2466"/>
            </a:xfrm>
            <a:custGeom>
              <a:avLst/>
              <a:gdLst>
                <a:gd name="T0" fmla="*/ -225 w 48672"/>
                <a:gd name="T1" fmla="*/ -218 h 2476"/>
                <a:gd name="T2" fmla="*/ 48448 w 48672"/>
                <a:gd name="T3" fmla="*/ -218 h 2476"/>
                <a:gd name="T4" fmla="*/ 48448 w 48672"/>
                <a:gd name="T5" fmla="*/ 2259 h 2476"/>
                <a:gd name="T6" fmla="*/ -225 w 48672"/>
                <a:gd name="T7" fmla="*/ 2259 h 2476"/>
                <a:gd name="T8" fmla="*/ -225 w 48672"/>
                <a:gd name="T9" fmla="*/ -218 h 2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72" h="2476" extrusionOk="0">
                  <a:moveTo>
                    <a:pt x="-225" y="-218"/>
                  </a:moveTo>
                  <a:lnTo>
                    <a:pt x="48448" y="-218"/>
                  </a:lnTo>
                  <a:lnTo>
                    <a:pt x="48448" y="2259"/>
                  </a:lnTo>
                  <a:lnTo>
                    <a:pt x="-225" y="2259"/>
                  </a:lnTo>
                  <a:lnTo>
                    <a:pt x="-225"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34" name="Google Shape;1945;p8">
              <a:extLst>
                <a:ext uri="{FF2B5EF4-FFF2-40B4-BE49-F238E27FC236}">
                  <a16:creationId xmlns:a16="http://schemas.microsoft.com/office/drawing/2014/main" id="{AD40725B-C4DA-49C5-86F3-A7223939A110}"/>
                </a:ext>
              </a:extLst>
            </p:cNvPr>
            <p:cNvSpPr>
              <a:spLocks/>
            </p:cNvSpPr>
            <p:nvPr/>
          </p:nvSpPr>
          <p:spPr bwMode="auto">
            <a:xfrm>
              <a:off x="6465984" y="3014963"/>
              <a:ext cx="53429" cy="51166"/>
            </a:xfrm>
            <a:custGeom>
              <a:avLst/>
              <a:gdLst>
                <a:gd name="T0" fmla="*/ 53210 w 53435"/>
                <a:gd name="T1" fmla="*/ 3307 h 51149"/>
                <a:gd name="T2" fmla="*/ 3204 w 53435"/>
                <a:gd name="T3" fmla="*/ 50932 h 51149"/>
                <a:gd name="T4" fmla="*/ 1585 w 53435"/>
                <a:gd name="T5" fmla="*/ 49312 h 51149"/>
                <a:gd name="T6" fmla="*/ -225 w 53435"/>
                <a:gd name="T7" fmla="*/ 47407 h 51149"/>
                <a:gd name="T8" fmla="*/ 49781 w 53435"/>
                <a:gd name="T9" fmla="*/ -218 h 51149"/>
                <a:gd name="T10" fmla="*/ 53210 w 53435"/>
                <a:gd name="T11" fmla="*/ 3307 h 511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435" h="51149" extrusionOk="0">
                  <a:moveTo>
                    <a:pt x="53210" y="3307"/>
                  </a:moveTo>
                  <a:lnTo>
                    <a:pt x="3204" y="50932"/>
                  </a:lnTo>
                  <a:lnTo>
                    <a:pt x="1585" y="49312"/>
                  </a:lnTo>
                  <a:lnTo>
                    <a:pt x="-225" y="47407"/>
                  </a:lnTo>
                  <a:lnTo>
                    <a:pt x="49781" y="-218"/>
                  </a:lnTo>
                  <a:lnTo>
                    <a:pt x="53210" y="3307"/>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35" name="Google Shape;1946;p8">
              <a:extLst>
                <a:ext uri="{FF2B5EF4-FFF2-40B4-BE49-F238E27FC236}">
                  <a16:creationId xmlns:a16="http://schemas.microsoft.com/office/drawing/2014/main" id="{6EF49666-24B9-46E9-AA60-56EE50092A9E}"/>
                </a:ext>
              </a:extLst>
            </p:cNvPr>
            <p:cNvSpPr>
              <a:spLocks/>
            </p:cNvSpPr>
            <p:nvPr/>
          </p:nvSpPr>
          <p:spPr bwMode="auto">
            <a:xfrm>
              <a:off x="6142121" y="2853449"/>
              <a:ext cx="6576" cy="69044"/>
            </a:xfrm>
            <a:custGeom>
              <a:avLst/>
              <a:gdLst>
                <a:gd name="T0" fmla="*/ 4633 w 6667"/>
                <a:gd name="T1" fmla="*/ 69029 h 69246"/>
                <a:gd name="T2" fmla="*/ -225 w 6667"/>
                <a:gd name="T3" fmla="*/ 69029 h 69246"/>
                <a:gd name="T4" fmla="*/ 1299 w 6667"/>
                <a:gd name="T5" fmla="*/ -218 h 69246"/>
                <a:gd name="T6" fmla="*/ 6443 w 6667"/>
                <a:gd name="T7" fmla="*/ -218 h 69246"/>
                <a:gd name="T8" fmla="*/ 4633 w 6667"/>
                <a:gd name="T9" fmla="*/ 69029 h 69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67" h="69246" extrusionOk="0">
                  <a:moveTo>
                    <a:pt x="4633" y="69029"/>
                  </a:moveTo>
                  <a:lnTo>
                    <a:pt x="-225" y="69029"/>
                  </a:lnTo>
                  <a:lnTo>
                    <a:pt x="1299" y="-218"/>
                  </a:lnTo>
                  <a:lnTo>
                    <a:pt x="6443" y="-218"/>
                  </a:lnTo>
                  <a:lnTo>
                    <a:pt x="4633" y="6902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36" name="Google Shape;1947;p8">
              <a:extLst>
                <a:ext uri="{FF2B5EF4-FFF2-40B4-BE49-F238E27FC236}">
                  <a16:creationId xmlns:a16="http://schemas.microsoft.com/office/drawing/2014/main" id="{EE6C5D9B-333D-4D36-953E-78818BDA0F20}"/>
                </a:ext>
              </a:extLst>
            </p:cNvPr>
            <p:cNvSpPr>
              <a:spLocks/>
            </p:cNvSpPr>
            <p:nvPr/>
          </p:nvSpPr>
          <p:spPr bwMode="auto">
            <a:xfrm>
              <a:off x="5765649" y="2998934"/>
              <a:ext cx="50141" cy="52399"/>
            </a:xfrm>
            <a:custGeom>
              <a:avLst/>
              <a:gdLst>
                <a:gd name="T0" fmla="*/ 49972 w 50196"/>
                <a:gd name="T1" fmla="*/ 48550 h 52101"/>
                <a:gd name="T2" fmla="*/ 47400 w 50196"/>
                <a:gd name="T3" fmla="*/ 50836 h 52101"/>
                <a:gd name="T4" fmla="*/ 46352 w 50196"/>
                <a:gd name="T5" fmla="*/ 51884 h 52101"/>
                <a:gd name="T6" fmla="*/ -225 w 50196"/>
                <a:gd name="T7" fmla="*/ 3211 h 52101"/>
                <a:gd name="T8" fmla="*/ 3299 w 50196"/>
                <a:gd name="T9" fmla="*/ -218 h 52101"/>
                <a:gd name="T10" fmla="*/ 49972 w 50196"/>
                <a:gd name="T11" fmla="*/ 48550 h 52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196" h="52101" extrusionOk="0">
                  <a:moveTo>
                    <a:pt x="49972" y="48550"/>
                  </a:moveTo>
                  <a:lnTo>
                    <a:pt x="47400" y="50836"/>
                  </a:lnTo>
                  <a:lnTo>
                    <a:pt x="46352" y="51884"/>
                  </a:lnTo>
                  <a:lnTo>
                    <a:pt x="-225" y="3211"/>
                  </a:lnTo>
                  <a:lnTo>
                    <a:pt x="3299" y="-218"/>
                  </a:lnTo>
                  <a:lnTo>
                    <a:pt x="49972" y="48550"/>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37" name="Google Shape;1948;p8">
              <a:extLst>
                <a:ext uri="{FF2B5EF4-FFF2-40B4-BE49-F238E27FC236}">
                  <a16:creationId xmlns:a16="http://schemas.microsoft.com/office/drawing/2014/main" id="{9F48DEB8-FD32-4BB8-A9B3-6EC3D7E3D15B}"/>
                </a:ext>
              </a:extLst>
            </p:cNvPr>
            <p:cNvSpPr>
              <a:spLocks/>
            </p:cNvSpPr>
            <p:nvPr/>
          </p:nvSpPr>
          <p:spPr bwMode="auto">
            <a:xfrm>
              <a:off x="6315560" y="2895368"/>
              <a:ext cx="33702" cy="65962"/>
            </a:xfrm>
            <a:custGeom>
              <a:avLst/>
              <a:gdLst>
                <a:gd name="T0" fmla="*/ 4252 w 33051"/>
                <a:gd name="T1" fmla="*/ 65791 h 66008"/>
                <a:gd name="T2" fmla="*/ -225 w 33051"/>
                <a:gd name="T3" fmla="*/ 63886 h 66008"/>
                <a:gd name="T4" fmla="*/ 28350 w 33051"/>
                <a:gd name="T5" fmla="*/ -218 h 66008"/>
                <a:gd name="T6" fmla="*/ 32827 w 33051"/>
                <a:gd name="T7" fmla="*/ 1783 h 66008"/>
                <a:gd name="T8" fmla="*/ 4252 w 33051"/>
                <a:gd name="T9" fmla="*/ 65791 h 660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51" h="66008" extrusionOk="0">
                  <a:moveTo>
                    <a:pt x="4252" y="65791"/>
                  </a:moveTo>
                  <a:lnTo>
                    <a:pt x="-225" y="63886"/>
                  </a:lnTo>
                  <a:lnTo>
                    <a:pt x="28350" y="-218"/>
                  </a:lnTo>
                  <a:lnTo>
                    <a:pt x="32827" y="1783"/>
                  </a:lnTo>
                  <a:lnTo>
                    <a:pt x="4252" y="65791"/>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38" name="Google Shape;1949;p8">
              <a:extLst>
                <a:ext uri="{FF2B5EF4-FFF2-40B4-BE49-F238E27FC236}">
                  <a16:creationId xmlns:a16="http://schemas.microsoft.com/office/drawing/2014/main" id="{5FEF1BCA-C767-4AB2-8D30-D36294A4F217}"/>
                </a:ext>
              </a:extLst>
            </p:cNvPr>
            <p:cNvSpPr>
              <a:spLocks/>
            </p:cNvSpPr>
            <p:nvPr/>
          </p:nvSpPr>
          <p:spPr bwMode="auto">
            <a:xfrm>
              <a:off x="6595859" y="3388540"/>
              <a:ext cx="67403" cy="6165"/>
            </a:xfrm>
            <a:custGeom>
              <a:avLst/>
              <a:gdLst>
                <a:gd name="T0" fmla="*/ 67307 w 67627"/>
                <a:gd name="T1" fmla="*/ 6259 h 6476"/>
                <a:gd name="T2" fmla="*/ -225 w 67627"/>
                <a:gd name="T3" fmla="*/ 4735 h 6476"/>
                <a:gd name="T4" fmla="*/ -225 w 67627"/>
                <a:gd name="T5" fmla="*/ -218 h 6476"/>
                <a:gd name="T6" fmla="*/ 67403 w 67627"/>
                <a:gd name="T7" fmla="*/ 1306 h 6476"/>
                <a:gd name="T8" fmla="*/ 67307 w 67627"/>
                <a:gd name="T9" fmla="*/ 6259 h 6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27" h="6476" extrusionOk="0">
                  <a:moveTo>
                    <a:pt x="67307" y="6259"/>
                  </a:moveTo>
                  <a:lnTo>
                    <a:pt x="-225" y="4735"/>
                  </a:lnTo>
                  <a:cubicBezTo>
                    <a:pt x="-225" y="3021"/>
                    <a:pt x="-225" y="1401"/>
                    <a:pt x="-225" y="-218"/>
                  </a:cubicBezTo>
                  <a:lnTo>
                    <a:pt x="67403" y="1306"/>
                  </a:lnTo>
                  <a:lnTo>
                    <a:pt x="67307" y="625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39" name="Google Shape;1950;p8">
              <a:extLst>
                <a:ext uri="{FF2B5EF4-FFF2-40B4-BE49-F238E27FC236}">
                  <a16:creationId xmlns:a16="http://schemas.microsoft.com/office/drawing/2014/main" id="{F937EB82-7577-46CE-A615-C70FB916F24B}"/>
                </a:ext>
              </a:extLst>
            </p:cNvPr>
            <p:cNvSpPr>
              <a:spLocks/>
            </p:cNvSpPr>
            <p:nvPr/>
          </p:nvSpPr>
          <p:spPr bwMode="auto">
            <a:xfrm>
              <a:off x="6452833" y="3717116"/>
              <a:ext cx="47675" cy="49317"/>
            </a:xfrm>
            <a:custGeom>
              <a:avLst/>
              <a:gdLst>
                <a:gd name="T0" fmla="*/ 47686 w 47910"/>
                <a:gd name="T1" fmla="*/ 45693 h 49339"/>
                <a:gd name="T2" fmla="*/ 44066 w 47910"/>
                <a:gd name="T3" fmla="*/ 49122 h 49339"/>
                <a:gd name="T4" fmla="*/ -225 w 47910"/>
                <a:gd name="T5" fmla="*/ 2926 h 49339"/>
                <a:gd name="T6" fmla="*/ -225 w 47910"/>
                <a:gd name="T7" fmla="*/ 2926 h 49339"/>
                <a:gd name="T8" fmla="*/ 3014 w 47910"/>
                <a:gd name="T9" fmla="*/ -218 h 49339"/>
                <a:gd name="T10" fmla="*/ 47686 w 47910"/>
                <a:gd name="T11" fmla="*/ 45693 h 493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10" h="49339" extrusionOk="0">
                  <a:moveTo>
                    <a:pt x="47686" y="45693"/>
                  </a:moveTo>
                  <a:lnTo>
                    <a:pt x="44066" y="49122"/>
                  </a:lnTo>
                  <a:lnTo>
                    <a:pt x="-225" y="2926"/>
                  </a:lnTo>
                  <a:lnTo>
                    <a:pt x="3014" y="-218"/>
                  </a:lnTo>
                  <a:lnTo>
                    <a:pt x="47686" y="45693"/>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40" name="Google Shape;1951;p8">
              <a:extLst>
                <a:ext uri="{FF2B5EF4-FFF2-40B4-BE49-F238E27FC236}">
                  <a16:creationId xmlns:a16="http://schemas.microsoft.com/office/drawing/2014/main" id="{54F504AB-70FA-4347-845B-C6CD0C188889}"/>
                </a:ext>
              </a:extLst>
            </p:cNvPr>
            <p:cNvSpPr>
              <a:spLocks/>
            </p:cNvSpPr>
            <p:nvPr/>
          </p:nvSpPr>
          <p:spPr bwMode="auto">
            <a:xfrm>
              <a:off x="6563801" y="3188806"/>
              <a:ext cx="65759" cy="29590"/>
            </a:xfrm>
            <a:custGeom>
              <a:avLst/>
              <a:gdLst>
                <a:gd name="T0" fmla="*/ 66355 w 66579"/>
                <a:gd name="T1" fmla="*/ 4259 h 29717"/>
                <a:gd name="T2" fmla="*/ 1490 w 66579"/>
                <a:gd name="T3" fmla="*/ 29500 h 29717"/>
                <a:gd name="T4" fmla="*/ -225 w 66579"/>
                <a:gd name="T5" fmla="*/ 24928 h 29717"/>
                <a:gd name="T6" fmla="*/ 64640 w 66579"/>
                <a:gd name="T7" fmla="*/ -218 h 29717"/>
                <a:gd name="T8" fmla="*/ 66355 w 66579"/>
                <a:gd name="T9" fmla="*/ 4259 h 297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79" h="29717" extrusionOk="0">
                  <a:moveTo>
                    <a:pt x="66355" y="4259"/>
                  </a:moveTo>
                  <a:lnTo>
                    <a:pt x="1490" y="29500"/>
                  </a:lnTo>
                  <a:cubicBezTo>
                    <a:pt x="1013" y="27938"/>
                    <a:pt x="442" y="26414"/>
                    <a:pt x="-225" y="24928"/>
                  </a:cubicBezTo>
                  <a:lnTo>
                    <a:pt x="64640" y="-218"/>
                  </a:lnTo>
                  <a:lnTo>
                    <a:pt x="66355" y="425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41" name="Google Shape;1952;p8">
              <a:extLst>
                <a:ext uri="{FF2B5EF4-FFF2-40B4-BE49-F238E27FC236}">
                  <a16:creationId xmlns:a16="http://schemas.microsoft.com/office/drawing/2014/main" id="{478F941B-0B29-484C-BCD2-11F58D7D635F}"/>
                </a:ext>
              </a:extLst>
            </p:cNvPr>
            <p:cNvSpPr>
              <a:spLocks/>
            </p:cNvSpPr>
            <p:nvPr/>
          </p:nvSpPr>
          <p:spPr bwMode="auto">
            <a:xfrm>
              <a:off x="6556403" y="3567932"/>
              <a:ext cx="65759" cy="32056"/>
            </a:xfrm>
            <a:custGeom>
              <a:avLst/>
              <a:gdLst>
                <a:gd name="T0" fmla="*/ 63212 w 65436"/>
                <a:gd name="T1" fmla="*/ 32168 h 32385"/>
                <a:gd name="T2" fmla="*/ -225 w 65436"/>
                <a:gd name="T3" fmla="*/ 4259 h 32385"/>
                <a:gd name="T4" fmla="*/ 1775 w 65436"/>
                <a:gd name="T5" fmla="*/ -218 h 32385"/>
                <a:gd name="T6" fmla="*/ 65212 w 65436"/>
                <a:gd name="T7" fmla="*/ 27691 h 32385"/>
                <a:gd name="T8" fmla="*/ 63212 w 65436"/>
                <a:gd name="T9" fmla="*/ 32168 h 32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436" h="32385" extrusionOk="0">
                  <a:moveTo>
                    <a:pt x="63212" y="32168"/>
                  </a:moveTo>
                  <a:lnTo>
                    <a:pt x="-225" y="4259"/>
                  </a:lnTo>
                  <a:lnTo>
                    <a:pt x="1775" y="-218"/>
                  </a:lnTo>
                  <a:lnTo>
                    <a:pt x="65212" y="27691"/>
                  </a:lnTo>
                  <a:lnTo>
                    <a:pt x="63212" y="3216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42" name="Google Shape;1953;p8">
              <a:extLst>
                <a:ext uri="{FF2B5EF4-FFF2-40B4-BE49-F238E27FC236}">
                  <a16:creationId xmlns:a16="http://schemas.microsoft.com/office/drawing/2014/main" id="{BABD12D9-EA1E-49E9-89AA-925EF2FCBF1C}"/>
                </a:ext>
              </a:extLst>
            </p:cNvPr>
            <p:cNvSpPr>
              <a:spLocks/>
            </p:cNvSpPr>
            <p:nvPr/>
          </p:nvSpPr>
          <p:spPr bwMode="auto">
            <a:xfrm>
              <a:off x="5939911" y="2888587"/>
              <a:ext cx="31236" cy="69044"/>
            </a:xfrm>
            <a:custGeom>
              <a:avLst/>
              <a:gdLst>
                <a:gd name="T0" fmla="*/ 4442 w 30765"/>
                <a:gd name="T1" fmla="*/ -218 h 69056"/>
                <a:gd name="T2" fmla="*/ 30541 w 30765"/>
                <a:gd name="T3" fmla="*/ 67029 h 69056"/>
                <a:gd name="T4" fmla="*/ 25874 w 30765"/>
                <a:gd name="T5" fmla="*/ 68839 h 69056"/>
                <a:gd name="T6" fmla="*/ -225 w 30765"/>
                <a:gd name="T7" fmla="*/ 1592 h 69056"/>
                <a:gd name="T8" fmla="*/ 4442 w 30765"/>
                <a:gd name="T9" fmla="*/ -218 h 690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765" h="69056" extrusionOk="0">
                  <a:moveTo>
                    <a:pt x="4442" y="-218"/>
                  </a:moveTo>
                  <a:lnTo>
                    <a:pt x="30541" y="67029"/>
                  </a:lnTo>
                  <a:lnTo>
                    <a:pt x="25874" y="68839"/>
                  </a:lnTo>
                  <a:lnTo>
                    <a:pt x="-225" y="1592"/>
                  </a:lnTo>
                  <a:lnTo>
                    <a:pt x="4442"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43" name="Google Shape;1954;p8">
              <a:extLst>
                <a:ext uri="{FF2B5EF4-FFF2-40B4-BE49-F238E27FC236}">
                  <a16:creationId xmlns:a16="http://schemas.microsoft.com/office/drawing/2014/main" id="{D2FDC966-CB89-4F3F-8E35-1B37795F8784}"/>
                </a:ext>
              </a:extLst>
            </p:cNvPr>
            <p:cNvSpPr>
              <a:spLocks/>
            </p:cNvSpPr>
            <p:nvPr/>
          </p:nvSpPr>
          <p:spPr bwMode="auto">
            <a:xfrm>
              <a:off x="6142121" y="2852832"/>
              <a:ext cx="6576" cy="69044"/>
            </a:xfrm>
            <a:custGeom>
              <a:avLst/>
              <a:gdLst>
                <a:gd name="T0" fmla="*/ 6157 w 6381"/>
                <a:gd name="T1" fmla="*/ -218 h 69341"/>
                <a:gd name="T2" fmla="*/ 4633 w 6381"/>
                <a:gd name="T3" fmla="*/ 69124 h 69341"/>
                <a:gd name="T4" fmla="*/ -225 w 6381"/>
                <a:gd name="T5" fmla="*/ 69124 h 69341"/>
                <a:gd name="T6" fmla="*/ 1299 w 6381"/>
                <a:gd name="T7" fmla="*/ -122 h 69341"/>
                <a:gd name="T8" fmla="*/ 6157 w 6381"/>
                <a:gd name="T9" fmla="*/ -218 h 693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81" h="69341" extrusionOk="0">
                  <a:moveTo>
                    <a:pt x="6157" y="-218"/>
                  </a:moveTo>
                  <a:lnTo>
                    <a:pt x="4633" y="69124"/>
                  </a:lnTo>
                  <a:lnTo>
                    <a:pt x="-225" y="69124"/>
                  </a:lnTo>
                  <a:lnTo>
                    <a:pt x="1299" y="-122"/>
                  </a:lnTo>
                  <a:lnTo>
                    <a:pt x="6157"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44" name="Google Shape;1955;p8">
              <a:extLst>
                <a:ext uri="{FF2B5EF4-FFF2-40B4-BE49-F238E27FC236}">
                  <a16:creationId xmlns:a16="http://schemas.microsoft.com/office/drawing/2014/main" id="{80AFDADF-5141-4627-86C6-4B000B624CD2}"/>
                </a:ext>
              </a:extLst>
            </p:cNvPr>
            <p:cNvSpPr>
              <a:spLocks/>
            </p:cNvSpPr>
            <p:nvPr/>
          </p:nvSpPr>
          <p:spPr bwMode="auto">
            <a:xfrm>
              <a:off x="6315560" y="2895368"/>
              <a:ext cx="32880" cy="65962"/>
            </a:xfrm>
            <a:custGeom>
              <a:avLst/>
              <a:gdLst>
                <a:gd name="T0" fmla="*/ 32827 w 33051"/>
                <a:gd name="T1" fmla="*/ 1783 h 66008"/>
                <a:gd name="T2" fmla="*/ 4252 w 33051"/>
                <a:gd name="T3" fmla="*/ 65791 h 66008"/>
                <a:gd name="T4" fmla="*/ -225 w 33051"/>
                <a:gd name="T5" fmla="*/ 63886 h 66008"/>
                <a:gd name="T6" fmla="*/ 28350 w 33051"/>
                <a:gd name="T7" fmla="*/ -218 h 66008"/>
                <a:gd name="T8" fmla="*/ 32827 w 33051"/>
                <a:gd name="T9" fmla="*/ 1783 h 660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51" h="66008" extrusionOk="0">
                  <a:moveTo>
                    <a:pt x="32827" y="1783"/>
                  </a:moveTo>
                  <a:lnTo>
                    <a:pt x="4252" y="65791"/>
                  </a:lnTo>
                  <a:lnTo>
                    <a:pt x="-225" y="63886"/>
                  </a:lnTo>
                  <a:lnTo>
                    <a:pt x="28350" y="-218"/>
                  </a:lnTo>
                  <a:lnTo>
                    <a:pt x="32827" y="1783"/>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45" name="Google Shape;1956;p8">
              <a:extLst>
                <a:ext uri="{FF2B5EF4-FFF2-40B4-BE49-F238E27FC236}">
                  <a16:creationId xmlns:a16="http://schemas.microsoft.com/office/drawing/2014/main" id="{A2349457-CF4A-49FB-B1C0-98E4F3DC4017}"/>
                </a:ext>
              </a:extLst>
            </p:cNvPr>
            <p:cNvSpPr>
              <a:spLocks/>
            </p:cNvSpPr>
            <p:nvPr/>
          </p:nvSpPr>
          <p:spPr bwMode="auto">
            <a:xfrm>
              <a:off x="6465984" y="3015579"/>
              <a:ext cx="53429" cy="51167"/>
            </a:xfrm>
            <a:custGeom>
              <a:avLst/>
              <a:gdLst>
                <a:gd name="T0" fmla="*/ 1585 w 53435"/>
                <a:gd name="T1" fmla="*/ 49312 h 51149"/>
                <a:gd name="T2" fmla="*/ -225 w 53435"/>
                <a:gd name="T3" fmla="*/ 47407 h 51149"/>
                <a:gd name="T4" fmla="*/ 49781 w 53435"/>
                <a:gd name="T5" fmla="*/ -218 h 51149"/>
                <a:gd name="T6" fmla="*/ 53210 w 53435"/>
                <a:gd name="T7" fmla="*/ 3307 h 51149"/>
                <a:gd name="T8" fmla="*/ 3204 w 53435"/>
                <a:gd name="T9" fmla="*/ 50932 h 51149"/>
                <a:gd name="T10" fmla="*/ 1585 w 53435"/>
                <a:gd name="T11" fmla="*/ 49312 h 511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435" h="51149" extrusionOk="0">
                  <a:moveTo>
                    <a:pt x="1585" y="49312"/>
                  </a:moveTo>
                  <a:lnTo>
                    <a:pt x="-225" y="47407"/>
                  </a:lnTo>
                  <a:lnTo>
                    <a:pt x="49781" y="-218"/>
                  </a:lnTo>
                  <a:lnTo>
                    <a:pt x="53210" y="3307"/>
                  </a:lnTo>
                  <a:lnTo>
                    <a:pt x="3204" y="50932"/>
                  </a:lnTo>
                  <a:lnTo>
                    <a:pt x="1585" y="49312"/>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46" name="Google Shape;1957;p8">
              <a:extLst>
                <a:ext uri="{FF2B5EF4-FFF2-40B4-BE49-F238E27FC236}">
                  <a16:creationId xmlns:a16="http://schemas.microsoft.com/office/drawing/2014/main" id="{114DF5F6-CCCE-4A93-9979-D83F9213D435}"/>
                </a:ext>
              </a:extLst>
            </p:cNvPr>
            <p:cNvSpPr>
              <a:spLocks/>
            </p:cNvSpPr>
            <p:nvPr/>
          </p:nvSpPr>
          <p:spPr bwMode="auto">
            <a:xfrm>
              <a:off x="6563801" y="3188806"/>
              <a:ext cx="65759" cy="29590"/>
            </a:xfrm>
            <a:custGeom>
              <a:avLst/>
              <a:gdLst>
                <a:gd name="T0" fmla="*/ 64640 w 66579"/>
                <a:gd name="T1" fmla="*/ -218 h 29717"/>
                <a:gd name="T2" fmla="*/ 66355 w 66579"/>
                <a:gd name="T3" fmla="*/ 4259 h 29717"/>
                <a:gd name="T4" fmla="*/ 1490 w 66579"/>
                <a:gd name="T5" fmla="*/ 29500 h 29717"/>
                <a:gd name="T6" fmla="*/ -225 w 66579"/>
                <a:gd name="T7" fmla="*/ 24928 h 29717"/>
                <a:gd name="T8" fmla="*/ 64640 w 66579"/>
                <a:gd name="T9" fmla="*/ -218 h 297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79" h="29717" extrusionOk="0">
                  <a:moveTo>
                    <a:pt x="64640" y="-218"/>
                  </a:moveTo>
                  <a:lnTo>
                    <a:pt x="66355" y="4259"/>
                  </a:lnTo>
                  <a:lnTo>
                    <a:pt x="1490" y="29500"/>
                  </a:lnTo>
                  <a:cubicBezTo>
                    <a:pt x="1013" y="27938"/>
                    <a:pt x="442" y="26414"/>
                    <a:pt x="-225" y="24928"/>
                  </a:cubicBezTo>
                  <a:lnTo>
                    <a:pt x="64640"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47" name="Google Shape;1958;p8">
              <a:extLst>
                <a:ext uri="{FF2B5EF4-FFF2-40B4-BE49-F238E27FC236}">
                  <a16:creationId xmlns:a16="http://schemas.microsoft.com/office/drawing/2014/main" id="{82BD142E-A942-470F-B9F4-B3010C9249F2}"/>
                </a:ext>
              </a:extLst>
            </p:cNvPr>
            <p:cNvSpPr>
              <a:spLocks/>
            </p:cNvSpPr>
            <p:nvPr/>
          </p:nvSpPr>
          <p:spPr bwMode="auto">
            <a:xfrm>
              <a:off x="6595859" y="3388540"/>
              <a:ext cx="68225" cy="6165"/>
            </a:xfrm>
            <a:custGeom>
              <a:avLst/>
              <a:gdLst>
                <a:gd name="T0" fmla="*/ 67307 w 67532"/>
                <a:gd name="T1" fmla="*/ 1306 h 6476"/>
                <a:gd name="T2" fmla="*/ 67307 w 67532"/>
                <a:gd name="T3" fmla="*/ 6259 h 6476"/>
                <a:gd name="T4" fmla="*/ -225 w 67532"/>
                <a:gd name="T5" fmla="*/ 4735 h 6476"/>
                <a:gd name="T6" fmla="*/ -225 w 67532"/>
                <a:gd name="T7" fmla="*/ -218 h 6476"/>
                <a:gd name="T8" fmla="*/ 67307 w 67532"/>
                <a:gd name="T9" fmla="*/ 1306 h 6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532" h="6476" extrusionOk="0">
                  <a:moveTo>
                    <a:pt x="67307" y="1306"/>
                  </a:moveTo>
                  <a:lnTo>
                    <a:pt x="67307" y="6259"/>
                  </a:lnTo>
                  <a:lnTo>
                    <a:pt x="-225" y="4735"/>
                  </a:lnTo>
                  <a:cubicBezTo>
                    <a:pt x="-225" y="3021"/>
                    <a:pt x="-225" y="1401"/>
                    <a:pt x="-225" y="-218"/>
                  </a:cubicBezTo>
                  <a:lnTo>
                    <a:pt x="67307" y="1306"/>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48" name="Google Shape;1959;p8">
              <a:extLst>
                <a:ext uri="{FF2B5EF4-FFF2-40B4-BE49-F238E27FC236}">
                  <a16:creationId xmlns:a16="http://schemas.microsoft.com/office/drawing/2014/main" id="{C0733CEE-1964-4257-9CCF-EE39F3C57E6E}"/>
                </a:ext>
              </a:extLst>
            </p:cNvPr>
            <p:cNvSpPr>
              <a:spLocks/>
            </p:cNvSpPr>
            <p:nvPr/>
          </p:nvSpPr>
          <p:spPr bwMode="auto">
            <a:xfrm>
              <a:off x="6556403" y="3567932"/>
              <a:ext cx="65759" cy="32056"/>
            </a:xfrm>
            <a:custGeom>
              <a:avLst/>
              <a:gdLst>
                <a:gd name="T0" fmla="*/ 63212 w 65436"/>
                <a:gd name="T1" fmla="*/ 32168 h 32385"/>
                <a:gd name="T2" fmla="*/ -225 w 65436"/>
                <a:gd name="T3" fmla="*/ 4259 h 32385"/>
                <a:gd name="T4" fmla="*/ 1775 w 65436"/>
                <a:gd name="T5" fmla="*/ -218 h 32385"/>
                <a:gd name="T6" fmla="*/ 65212 w 65436"/>
                <a:gd name="T7" fmla="*/ 27691 h 32385"/>
                <a:gd name="T8" fmla="*/ 63212 w 65436"/>
                <a:gd name="T9" fmla="*/ 32168 h 32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436" h="32385" extrusionOk="0">
                  <a:moveTo>
                    <a:pt x="63212" y="32168"/>
                  </a:moveTo>
                  <a:lnTo>
                    <a:pt x="-225" y="4259"/>
                  </a:lnTo>
                  <a:lnTo>
                    <a:pt x="1775" y="-218"/>
                  </a:lnTo>
                  <a:lnTo>
                    <a:pt x="65212" y="27691"/>
                  </a:lnTo>
                  <a:lnTo>
                    <a:pt x="63212" y="3216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49" name="Google Shape;1960;p8">
              <a:extLst>
                <a:ext uri="{FF2B5EF4-FFF2-40B4-BE49-F238E27FC236}">
                  <a16:creationId xmlns:a16="http://schemas.microsoft.com/office/drawing/2014/main" id="{E1C35528-57E3-440A-820E-EB8FF1EF6594}"/>
                </a:ext>
              </a:extLst>
            </p:cNvPr>
            <p:cNvSpPr>
              <a:spLocks/>
            </p:cNvSpPr>
            <p:nvPr/>
          </p:nvSpPr>
          <p:spPr bwMode="auto">
            <a:xfrm>
              <a:off x="6452833" y="3717116"/>
              <a:ext cx="47675" cy="49317"/>
            </a:xfrm>
            <a:custGeom>
              <a:avLst/>
              <a:gdLst>
                <a:gd name="T0" fmla="*/ 47686 w 47910"/>
                <a:gd name="T1" fmla="*/ 45693 h 49339"/>
                <a:gd name="T2" fmla="*/ 44066 w 47910"/>
                <a:gd name="T3" fmla="*/ 49122 h 49339"/>
                <a:gd name="T4" fmla="*/ -225 w 47910"/>
                <a:gd name="T5" fmla="*/ 2926 h 49339"/>
                <a:gd name="T6" fmla="*/ -225 w 47910"/>
                <a:gd name="T7" fmla="*/ 2926 h 49339"/>
                <a:gd name="T8" fmla="*/ 3014 w 47910"/>
                <a:gd name="T9" fmla="*/ -218 h 49339"/>
                <a:gd name="T10" fmla="*/ 47686 w 47910"/>
                <a:gd name="T11" fmla="*/ 45693 h 493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10" h="49339" extrusionOk="0">
                  <a:moveTo>
                    <a:pt x="47686" y="45693"/>
                  </a:moveTo>
                  <a:lnTo>
                    <a:pt x="44066" y="49122"/>
                  </a:lnTo>
                  <a:lnTo>
                    <a:pt x="-225" y="2926"/>
                  </a:lnTo>
                  <a:lnTo>
                    <a:pt x="3014" y="-218"/>
                  </a:lnTo>
                  <a:lnTo>
                    <a:pt x="47686" y="45693"/>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50" name="Google Shape;1961;p8">
              <a:extLst>
                <a:ext uri="{FF2B5EF4-FFF2-40B4-BE49-F238E27FC236}">
                  <a16:creationId xmlns:a16="http://schemas.microsoft.com/office/drawing/2014/main" id="{59A79971-6A35-40F8-B806-811F9D9395D4}"/>
                </a:ext>
              </a:extLst>
            </p:cNvPr>
            <p:cNvSpPr>
              <a:spLocks/>
            </p:cNvSpPr>
            <p:nvPr/>
          </p:nvSpPr>
          <p:spPr bwMode="auto">
            <a:xfrm>
              <a:off x="5765649" y="2998934"/>
              <a:ext cx="50141" cy="52399"/>
            </a:xfrm>
            <a:custGeom>
              <a:avLst/>
              <a:gdLst>
                <a:gd name="T0" fmla="*/ 49972 w 50196"/>
                <a:gd name="T1" fmla="*/ 48550 h 52101"/>
                <a:gd name="T2" fmla="*/ 47400 w 50196"/>
                <a:gd name="T3" fmla="*/ 50836 h 52101"/>
                <a:gd name="T4" fmla="*/ 46352 w 50196"/>
                <a:gd name="T5" fmla="*/ 51884 h 52101"/>
                <a:gd name="T6" fmla="*/ -225 w 50196"/>
                <a:gd name="T7" fmla="*/ 3211 h 52101"/>
                <a:gd name="T8" fmla="*/ 3299 w 50196"/>
                <a:gd name="T9" fmla="*/ -218 h 52101"/>
                <a:gd name="T10" fmla="*/ 49972 w 50196"/>
                <a:gd name="T11" fmla="*/ 48550 h 52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196" h="52101" extrusionOk="0">
                  <a:moveTo>
                    <a:pt x="49972" y="48550"/>
                  </a:moveTo>
                  <a:lnTo>
                    <a:pt x="47400" y="50836"/>
                  </a:lnTo>
                  <a:lnTo>
                    <a:pt x="46352" y="51884"/>
                  </a:lnTo>
                  <a:lnTo>
                    <a:pt x="-225" y="3211"/>
                  </a:lnTo>
                  <a:lnTo>
                    <a:pt x="3299" y="-218"/>
                  </a:lnTo>
                  <a:lnTo>
                    <a:pt x="49972" y="48550"/>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51" name="Google Shape;1962;p8">
              <a:extLst>
                <a:ext uri="{FF2B5EF4-FFF2-40B4-BE49-F238E27FC236}">
                  <a16:creationId xmlns:a16="http://schemas.microsoft.com/office/drawing/2014/main" id="{0AC3BFDE-7FD7-4FB2-9311-164D9BA20DFF}"/>
                </a:ext>
              </a:extLst>
            </p:cNvPr>
            <p:cNvSpPr>
              <a:spLocks/>
            </p:cNvSpPr>
            <p:nvPr/>
          </p:nvSpPr>
          <p:spPr bwMode="auto">
            <a:xfrm>
              <a:off x="6413377" y="2948384"/>
              <a:ext cx="26304" cy="34522"/>
            </a:xfrm>
            <a:custGeom>
              <a:avLst/>
              <a:gdLst>
                <a:gd name="T0" fmla="*/ 25588 w 25812"/>
                <a:gd name="T1" fmla="*/ 1211 h 34766"/>
                <a:gd name="T2" fmla="*/ 1775 w 25812"/>
                <a:gd name="T3" fmla="*/ 34549 h 34766"/>
                <a:gd name="T4" fmla="*/ -225 w 25812"/>
                <a:gd name="T5" fmla="*/ 33215 h 34766"/>
                <a:gd name="T6" fmla="*/ 23588 w 25812"/>
                <a:gd name="T7" fmla="*/ -218 h 34766"/>
                <a:gd name="T8" fmla="*/ 25588 w 25812"/>
                <a:gd name="T9" fmla="*/ 1211 h 34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12" h="34766" extrusionOk="0">
                  <a:moveTo>
                    <a:pt x="25588" y="1211"/>
                  </a:moveTo>
                  <a:lnTo>
                    <a:pt x="1775" y="34549"/>
                  </a:lnTo>
                  <a:lnTo>
                    <a:pt x="-225" y="33215"/>
                  </a:lnTo>
                  <a:lnTo>
                    <a:pt x="23588" y="-218"/>
                  </a:lnTo>
                  <a:lnTo>
                    <a:pt x="25588" y="1211"/>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52" name="Google Shape;1963;p8">
              <a:extLst>
                <a:ext uri="{FF2B5EF4-FFF2-40B4-BE49-F238E27FC236}">
                  <a16:creationId xmlns:a16="http://schemas.microsoft.com/office/drawing/2014/main" id="{7B216F03-3ACD-4E0D-8FD2-206C7D4ED47E}"/>
                </a:ext>
              </a:extLst>
            </p:cNvPr>
            <p:cNvSpPr>
              <a:spLocks/>
            </p:cNvSpPr>
            <p:nvPr/>
          </p:nvSpPr>
          <p:spPr bwMode="auto">
            <a:xfrm>
              <a:off x="6239115" y="2866394"/>
              <a:ext cx="12330" cy="39454"/>
            </a:xfrm>
            <a:custGeom>
              <a:avLst/>
              <a:gdLst>
                <a:gd name="T0" fmla="*/ 11681 w 11906"/>
                <a:gd name="T1" fmla="*/ 354 h 39528"/>
                <a:gd name="T2" fmla="*/ 2156 w 11906"/>
                <a:gd name="T3" fmla="*/ 39311 h 39528"/>
                <a:gd name="T4" fmla="*/ -225 w 11906"/>
                <a:gd name="T5" fmla="*/ 38740 h 39528"/>
                <a:gd name="T6" fmla="*/ 8824 w 11906"/>
                <a:gd name="T7" fmla="*/ -218 h 39528"/>
                <a:gd name="T8" fmla="*/ 11681 w 11906"/>
                <a:gd name="T9" fmla="*/ 354 h 39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06" h="39528" extrusionOk="0">
                  <a:moveTo>
                    <a:pt x="11681" y="354"/>
                  </a:moveTo>
                  <a:lnTo>
                    <a:pt x="2156" y="39311"/>
                  </a:lnTo>
                  <a:lnTo>
                    <a:pt x="-225" y="38740"/>
                  </a:lnTo>
                  <a:lnTo>
                    <a:pt x="8824" y="-218"/>
                  </a:lnTo>
                  <a:lnTo>
                    <a:pt x="11681" y="354"/>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53" name="Google Shape;1964;p8">
              <a:extLst>
                <a:ext uri="{FF2B5EF4-FFF2-40B4-BE49-F238E27FC236}">
                  <a16:creationId xmlns:a16="http://schemas.microsoft.com/office/drawing/2014/main" id="{DDF5C7E1-77E2-48C8-9281-5545A28DA472}"/>
                </a:ext>
              </a:extLst>
            </p:cNvPr>
            <p:cNvSpPr>
              <a:spLocks/>
            </p:cNvSpPr>
            <p:nvPr/>
          </p:nvSpPr>
          <p:spPr bwMode="auto">
            <a:xfrm>
              <a:off x="6048414" y="2858380"/>
              <a:ext cx="9042" cy="41920"/>
            </a:xfrm>
            <a:custGeom>
              <a:avLst/>
              <a:gdLst>
                <a:gd name="T0" fmla="*/ 2156 w 8763"/>
                <a:gd name="T1" fmla="*/ -218 h 41433"/>
                <a:gd name="T2" fmla="*/ 8538 w 8763"/>
                <a:gd name="T3" fmla="*/ 41216 h 41433"/>
                <a:gd name="T4" fmla="*/ 6062 w 8763"/>
                <a:gd name="T5" fmla="*/ 41216 h 41433"/>
                <a:gd name="T6" fmla="*/ -225 w 8763"/>
                <a:gd name="T7" fmla="*/ -122 h 41433"/>
                <a:gd name="T8" fmla="*/ 2156 w 8763"/>
                <a:gd name="T9" fmla="*/ -218 h 414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63" h="41433" extrusionOk="0">
                  <a:moveTo>
                    <a:pt x="2156" y="-218"/>
                  </a:moveTo>
                  <a:lnTo>
                    <a:pt x="8538" y="41216"/>
                  </a:lnTo>
                  <a:cubicBezTo>
                    <a:pt x="7709" y="41168"/>
                    <a:pt x="6890" y="41168"/>
                    <a:pt x="6062" y="41216"/>
                  </a:cubicBezTo>
                  <a:lnTo>
                    <a:pt x="-225" y="-122"/>
                  </a:lnTo>
                  <a:lnTo>
                    <a:pt x="2156"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54" name="Google Shape;1965;p8">
              <a:extLst>
                <a:ext uri="{FF2B5EF4-FFF2-40B4-BE49-F238E27FC236}">
                  <a16:creationId xmlns:a16="http://schemas.microsoft.com/office/drawing/2014/main" id="{ECC932ED-8C6C-4C61-80B0-F113BC0A1984}"/>
                </a:ext>
              </a:extLst>
            </p:cNvPr>
            <p:cNvSpPr>
              <a:spLocks/>
            </p:cNvSpPr>
            <p:nvPr/>
          </p:nvSpPr>
          <p:spPr bwMode="auto">
            <a:xfrm>
              <a:off x="5852780" y="2932356"/>
              <a:ext cx="23837" cy="36371"/>
            </a:xfrm>
            <a:custGeom>
              <a:avLst/>
              <a:gdLst>
                <a:gd name="T0" fmla="*/ 1871 w 23336"/>
                <a:gd name="T1" fmla="*/ -218 h 35909"/>
                <a:gd name="T2" fmla="*/ 23111 w 23336"/>
                <a:gd name="T3" fmla="*/ 34358 h 35909"/>
                <a:gd name="T4" fmla="*/ 21016 w 23336"/>
                <a:gd name="T5" fmla="*/ 35691 h 35909"/>
                <a:gd name="T6" fmla="*/ -225 w 23336"/>
                <a:gd name="T7" fmla="*/ 1116 h 35909"/>
                <a:gd name="T8" fmla="*/ 1871 w 23336"/>
                <a:gd name="T9" fmla="*/ -218 h 359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336" h="35909" extrusionOk="0">
                  <a:moveTo>
                    <a:pt x="1871" y="-218"/>
                  </a:moveTo>
                  <a:lnTo>
                    <a:pt x="23111" y="34358"/>
                  </a:lnTo>
                  <a:lnTo>
                    <a:pt x="21016" y="35691"/>
                  </a:lnTo>
                  <a:lnTo>
                    <a:pt x="-225" y="1116"/>
                  </a:lnTo>
                  <a:lnTo>
                    <a:pt x="1871"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55" name="Google Shape;1966;p8">
              <a:extLst>
                <a:ext uri="{FF2B5EF4-FFF2-40B4-BE49-F238E27FC236}">
                  <a16:creationId xmlns:a16="http://schemas.microsoft.com/office/drawing/2014/main" id="{11120EB5-8307-4CD3-85CE-B7380EA4F8CE}"/>
                </a:ext>
              </a:extLst>
            </p:cNvPr>
            <p:cNvSpPr>
              <a:spLocks/>
            </p:cNvSpPr>
            <p:nvPr/>
          </p:nvSpPr>
          <p:spPr bwMode="auto">
            <a:xfrm>
              <a:off x="6450366" y="2976742"/>
              <a:ext cx="30414" cy="35138"/>
            </a:xfrm>
            <a:custGeom>
              <a:avLst/>
              <a:gdLst>
                <a:gd name="T0" fmla="*/ 30160 w 30384"/>
                <a:gd name="T1" fmla="*/ 1402 h 34766"/>
                <a:gd name="T2" fmla="*/ 1585 w 30384"/>
                <a:gd name="T3" fmla="*/ 34549 h 34766"/>
                <a:gd name="T4" fmla="*/ -225 w 30384"/>
                <a:gd name="T5" fmla="*/ 32929 h 34766"/>
                <a:gd name="T6" fmla="*/ 28350 w 30384"/>
                <a:gd name="T7" fmla="*/ -218 h 34766"/>
                <a:gd name="T8" fmla="*/ 30160 w 30384"/>
                <a:gd name="T9" fmla="*/ 1402 h 34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384" h="34766" extrusionOk="0">
                  <a:moveTo>
                    <a:pt x="30160" y="1402"/>
                  </a:moveTo>
                  <a:lnTo>
                    <a:pt x="1585" y="34549"/>
                  </a:lnTo>
                  <a:lnTo>
                    <a:pt x="-225" y="32929"/>
                  </a:lnTo>
                  <a:lnTo>
                    <a:pt x="28350" y="-218"/>
                  </a:lnTo>
                  <a:lnTo>
                    <a:pt x="30160" y="1402"/>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56" name="Google Shape;1967;p8">
              <a:extLst>
                <a:ext uri="{FF2B5EF4-FFF2-40B4-BE49-F238E27FC236}">
                  <a16:creationId xmlns:a16="http://schemas.microsoft.com/office/drawing/2014/main" id="{420D62AB-6079-4F9A-9E3F-EAE351FA3CA3}"/>
                </a:ext>
              </a:extLst>
            </p:cNvPr>
            <p:cNvSpPr>
              <a:spLocks/>
            </p:cNvSpPr>
            <p:nvPr/>
          </p:nvSpPr>
          <p:spPr bwMode="auto">
            <a:xfrm>
              <a:off x="6371455" y="2919410"/>
              <a:ext cx="22194" cy="36988"/>
            </a:xfrm>
            <a:custGeom>
              <a:avLst/>
              <a:gdLst>
                <a:gd name="T0" fmla="*/ 22254 w 22479"/>
                <a:gd name="T1" fmla="*/ 1021 h 36957"/>
                <a:gd name="T2" fmla="*/ 1966 w 22479"/>
                <a:gd name="T3" fmla="*/ 36739 h 36957"/>
                <a:gd name="T4" fmla="*/ -225 w 22479"/>
                <a:gd name="T5" fmla="*/ 35501 h 36957"/>
                <a:gd name="T6" fmla="*/ 20159 w 22479"/>
                <a:gd name="T7" fmla="*/ -218 h 36957"/>
                <a:gd name="T8" fmla="*/ 22254 w 22479"/>
                <a:gd name="T9" fmla="*/ 1021 h 369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79" h="36957" extrusionOk="0">
                  <a:moveTo>
                    <a:pt x="22254" y="1021"/>
                  </a:moveTo>
                  <a:lnTo>
                    <a:pt x="1966" y="36739"/>
                  </a:lnTo>
                  <a:lnTo>
                    <a:pt x="-225" y="35501"/>
                  </a:lnTo>
                  <a:lnTo>
                    <a:pt x="20159" y="-218"/>
                  </a:lnTo>
                  <a:lnTo>
                    <a:pt x="22254" y="1021"/>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57" name="Google Shape;1968;p8">
              <a:extLst>
                <a:ext uri="{FF2B5EF4-FFF2-40B4-BE49-F238E27FC236}">
                  <a16:creationId xmlns:a16="http://schemas.microsoft.com/office/drawing/2014/main" id="{88658F88-EFBD-4077-BF2A-ACAE80B072B0}"/>
                </a:ext>
              </a:extLst>
            </p:cNvPr>
            <p:cNvSpPr>
              <a:spLocks/>
            </p:cNvSpPr>
            <p:nvPr/>
          </p:nvSpPr>
          <p:spPr bwMode="auto">
            <a:xfrm>
              <a:off x="6286791" y="2879340"/>
              <a:ext cx="15618" cy="40070"/>
            </a:xfrm>
            <a:custGeom>
              <a:avLst/>
              <a:gdLst>
                <a:gd name="T0" fmla="*/ 15301 w 15525"/>
                <a:gd name="T1" fmla="*/ 544 h 39528"/>
                <a:gd name="T2" fmla="*/ 2061 w 15525"/>
                <a:gd name="T3" fmla="*/ 39311 h 39528"/>
                <a:gd name="T4" fmla="*/ -225 w 15525"/>
                <a:gd name="T5" fmla="*/ 38549 h 39528"/>
                <a:gd name="T6" fmla="*/ 13015 w 15525"/>
                <a:gd name="T7" fmla="*/ -218 h 39528"/>
                <a:gd name="T8" fmla="*/ 15301 w 15525"/>
                <a:gd name="T9" fmla="*/ 544 h 39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25" h="39528" extrusionOk="0">
                  <a:moveTo>
                    <a:pt x="15301" y="544"/>
                  </a:moveTo>
                  <a:lnTo>
                    <a:pt x="2061" y="39311"/>
                  </a:lnTo>
                  <a:lnTo>
                    <a:pt x="-225" y="38549"/>
                  </a:lnTo>
                  <a:lnTo>
                    <a:pt x="13015" y="-218"/>
                  </a:lnTo>
                  <a:lnTo>
                    <a:pt x="15301" y="544"/>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58" name="Google Shape;1969;p8">
              <a:extLst>
                <a:ext uri="{FF2B5EF4-FFF2-40B4-BE49-F238E27FC236}">
                  <a16:creationId xmlns:a16="http://schemas.microsoft.com/office/drawing/2014/main" id="{00678829-F689-460B-A475-619ACD7DC61F}"/>
                </a:ext>
              </a:extLst>
            </p:cNvPr>
            <p:cNvSpPr>
              <a:spLocks/>
            </p:cNvSpPr>
            <p:nvPr/>
          </p:nvSpPr>
          <p:spPr bwMode="auto">
            <a:xfrm>
              <a:off x="6190618" y="2855915"/>
              <a:ext cx="8220" cy="41920"/>
            </a:xfrm>
            <a:custGeom>
              <a:avLst/>
              <a:gdLst>
                <a:gd name="T0" fmla="*/ 7776 w 8000"/>
                <a:gd name="T1" fmla="*/ -218 h 42291"/>
                <a:gd name="T2" fmla="*/ 2251 w 8000"/>
                <a:gd name="T3" fmla="*/ 42073 h 42291"/>
                <a:gd name="T4" fmla="*/ -225 w 8000"/>
                <a:gd name="T5" fmla="*/ 42073 h 42291"/>
                <a:gd name="T6" fmla="*/ 5299 w 8000"/>
                <a:gd name="T7" fmla="*/ -122 h 42291"/>
                <a:gd name="T8" fmla="*/ 7776 w 8000"/>
                <a:gd name="T9" fmla="*/ -218 h 42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00" h="42291" extrusionOk="0">
                  <a:moveTo>
                    <a:pt x="7776" y="-218"/>
                  </a:moveTo>
                  <a:lnTo>
                    <a:pt x="2251" y="42073"/>
                  </a:lnTo>
                  <a:lnTo>
                    <a:pt x="-225" y="42073"/>
                  </a:lnTo>
                  <a:lnTo>
                    <a:pt x="5299" y="-122"/>
                  </a:lnTo>
                  <a:lnTo>
                    <a:pt x="7776"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59" name="Google Shape;1970;p8">
              <a:extLst>
                <a:ext uri="{FF2B5EF4-FFF2-40B4-BE49-F238E27FC236}">
                  <a16:creationId xmlns:a16="http://schemas.microsoft.com/office/drawing/2014/main" id="{62333C30-81A1-42A6-893A-163F72DB04AA}"/>
                </a:ext>
              </a:extLst>
            </p:cNvPr>
            <p:cNvSpPr>
              <a:spLocks/>
            </p:cNvSpPr>
            <p:nvPr/>
          </p:nvSpPr>
          <p:spPr bwMode="auto">
            <a:xfrm>
              <a:off x="6190618" y="2855915"/>
              <a:ext cx="8220" cy="41920"/>
            </a:xfrm>
            <a:custGeom>
              <a:avLst/>
              <a:gdLst>
                <a:gd name="T0" fmla="*/ 7776 w 8000"/>
                <a:gd name="T1" fmla="*/ -218 h 42291"/>
                <a:gd name="T2" fmla="*/ 2251 w 8000"/>
                <a:gd name="T3" fmla="*/ 42073 h 42291"/>
                <a:gd name="T4" fmla="*/ -225 w 8000"/>
                <a:gd name="T5" fmla="*/ 42073 h 42291"/>
                <a:gd name="T6" fmla="*/ 5299 w 8000"/>
                <a:gd name="T7" fmla="*/ -122 h 42291"/>
                <a:gd name="T8" fmla="*/ 7776 w 8000"/>
                <a:gd name="T9" fmla="*/ -218 h 42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00" h="42291" extrusionOk="0">
                  <a:moveTo>
                    <a:pt x="7776" y="-218"/>
                  </a:moveTo>
                  <a:lnTo>
                    <a:pt x="2251" y="42073"/>
                  </a:lnTo>
                  <a:lnTo>
                    <a:pt x="-225" y="42073"/>
                  </a:lnTo>
                  <a:lnTo>
                    <a:pt x="5299" y="-122"/>
                  </a:lnTo>
                  <a:lnTo>
                    <a:pt x="7776"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60" name="Google Shape;1971;p8">
              <a:extLst>
                <a:ext uri="{FF2B5EF4-FFF2-40B4-BE49-F238E27FC236}">
                  <a16:creationId xmlns:a16="http://schemas.microsoft.com/office/drawing/2014/main" id="{F8C03C59-0828-4E8E-9AFC-7ED41708E7EF}"/>
                </a:ext>
              </a:extLst>
            </p:cNvPr>
            <p:cNvSpPr>
              <a:spLocks/>
            </p:cNvSpPr>
            <p:nvPr/>
          </p:nvSpPr>
          <p:spPr bwMode="auto">
            <a:xfrm>
              <a:off x="6101021" y="2854682"/>
              <a:ext cx="4932" cy="40070"/>
            </a:xfrm>
            <a:custGeom>
              <a:avLst/>
              <a:gdLst>
                <a:gd name="T0" fmla="*/ 2156 w 4476"/>
                <a:gd name="T1" fmla="*/ -218 h 40290"/>
                <a:gd name="T2" fmla="*/ 4252 w 4476"/>
                <a:gd name="T3" fmla="*/ 40073 h 40290"/>
                <a:gd name="T4" fmla="*/ 1871 w 4476"/>
                <a:gd name="T5" fmla="*/ 40073 h 40290"/>
                <a:gd name="T6" fmla="*/ -225 w 4476"/>
                <a:gd name="T7" fmla="*/ -218 h 40290"/>
                <a:gd name="T8" fmla="*/ 2156 w 4476"/>
                <a:gd name="T9" fmla="*/ -218 h 402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76" h="40290" extrusionOk="0">
                  <a:moveTo>
                    <a:pt x="2156" y="-218"/>
                  </a:moveTo>
                  <a:lnTo>
                    <a:pt x="4252" y="40073"/>
                  </a:lnTo>
                  <a:lnTo>
                    <a:pt x="1871" y="40073"/>
                  </a:lnTo>
                  <a:lnTo>
                    <a:pt x="-225" y="-218"/>
                  </a:lnTo>
                  <a:lnTo>
                    <a:pt x="2156"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61" name="Google Shape;1972;p8">
              <a:extLst>
                <a:ext uri="{FF2B5EF4-FFF2-40B4-BE49-F238E27FC236}">
                  <a16:creationId xmlns:a16="http://schemas.microsoft.com/office/drawing/2014/main" id="{37B48DA6-3133-447B-8222-46D4552B9E1B}"/>
                </a:ext>
              </a:extLst>
            </p:cNvPr>
            <p:cNvSpPr>
              <a:spLocks/>
            </p:cNvSpPr>
            <p:nvPr/>
          </p:nvSpPr>
          <p:spPr bwMode="auto">
            <a:xfrm>
              <a:off x="5994162" y="2872559"/>
              <a:ext cx="12330" cy="38837"/>
            </a:xfrm>
            <a:custGeom>
              <a:avLst/>
              <a:gdLst>
                <a:gd name="T0" fmla="*/ 2156 w 12477"/>
                <a:gd name="T1" fmla="*/ -218 h 38766"/>
                <a:gd name="T2" fmla="*/ 12253 w 12477"/>
                <a:gd name="T3" fmla="*/ 37882 h 38766"/>
                <a:gd name="T4" fmla="*/ 9872 w 12477"/>
                <a:gd name="T5" fmla="*/ 38549 h 38766"/>
                <a:gd name="T6" fmla="*/ -225 w 12477"/>
                <a:gd name="T7" fmla="*/ 449 h 38766"/>
                <a:gd name="T8" fmla="*/ 2156 w 12477"/>
                <a:gd name="T9" fmla="*/ -218 h 38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77" h="38766" extrusionOk="0">
                  <a:moveTo>
                    <a:pt x="2156" y="-218"/>
                  </a:moveTo>
                  <a:lnTo>
                    <a:pt x="12253" y="37882"/>
                  </a:lnTo>
                  <a:lnTo>
                    <a:pt x="9872" y="38549"/>
                  </a:lnTo>
                  <a:lnTo>
                    <a:pt x="-225" y="449"/>
                  </a:lnTo>
                  <a:lnTo>
                    <a:pt x="2156"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62" name="Google Shape;1973;p8">
              <a:extLst>
                <a:ext uri="{FF2B5EF4-FFF2-40B4-BE49-F238E27FC236}">
                  <a16:creationId xmlns:a16="http://schemas.microsoft.com/office/drawing/2014/main" id="{209A9D91-71F8-4E6E-ACAF-46995881BCE4}"/>
                </a:ext>
              </a:extLst>
            </p:cNvPr>
            <p:cNvSpPr>
              <a:spLocks/>
            </p:cNvSpPr>
            <p:nvPr/>
          </p:nvSpPr>
          <p:spPr bwMode="auto">
            <a:xfrm>
              <a:off x="5892236" y="2910163"/>
              <a:ext cx="20549" cy="37604"/>
            </a:xfrm>
            <a:custGeom>
              <a:avLst/>
              <a:gdLst>
                <a:gd name="T0" fmla="*/ 1966 w 20383"/>
                <a:gd name="T1" fmla="*/ -218 h 37433"/>
                <a:gd name="T2" fmla="*/ 20158 w 20383"/>
                <a:gd name="T3" fmla="*/ 36073 h 37433"/>
                <a:gd name="T4" fmla="*/ 17968 w 20383"/>
                <a:gd name="T5" fmla="*/ 37216 h 37433"/>
                <a:gd name="T6" fmla="*/ -225 w 20383"/>
                <a:gd name="T7" fmla="*/ 925 h 37433"/>
                <a:gd name="T8" fmla="*/ 1966 w 20383"/>
                <a:gd name="T9" fmla="*/ -218 h 374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83" h="37433" extrusionOk="0">
                  <a:moveTo>
                    <a:pt x="1966" y="-218"/>
                  </a:moveTo>
                  <a:lnTo>
                    <a:pt x="20158" y="36073"/>
                  </a:lnTo>
                  <a:lnTo>
                    <a:pt x="17968" y="37216"/>
                  </a:lnTo>
                  <a:lnTo>
                    <a:pt x="-225" y="925"/>
                  </a:lnTo>
                  <a:lnTo>
                    <a:pt x="1966"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63" name="Google Shape;1974;p8">
              <a:extLst>
                <a:ext uri="{FF2B5EF4-FFF2-40B4-BE49-F238E27FC236}">
                  <a16:creationId xmlns:a16="http://schemas.microsoft.com/office/drawing/2014/main" id="{6B4AB8A5-64F3-4B0A-8566-0C5561D71D01}"/>
                </a:ext>
              </a:extLst>
            </p:cNvPr>
            <p:cNvSpPr>
              <a:spLocks/>
            </p:cNvSpPr>
            <p:nvPr/>
          </p:nvSpPr>
          <p:spPr bwMode="auto">
            <a:xfrm>
              <a:off x="5803461" y="2962563"/>
              <a:ext cx="28769" cy="36988"/>
            </a:xfrm>
            <a:custGeom>
              <a:avLst/>
              <a:gdLst>
                <a:gd name="T0" fmla="*/ 1680 w 29337"/>
                <a:gd name="T1" fmla="*/ -218 h 36766"/>
                <a:gd name="T2" fmla="*/ 29112 w 29337"/>
                <a:gd name="T3" fmla="*/ 35025 h 36766"/>
                <a:gd name="T4" fmla="*/ 27207 w 29337"/>
                <a:gd name="T5" fmla="*/ 36549 h 36766"/>
                <a:gd name="T6" fmla="*/ -225 w 29337"/>
                <a:gd name="T7" fmla="*/ 1211 h 36766"/>
                <a:gd name="T8" fmla="*/ 1680 w 29337"/>
                <a:gd name="T9" fmla="*/ -218 h 36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337" h="36766" extrusionOk="0">
                  <a:moveTo>
                    <a:pt x="1680" y="-218"/>
                  </a:moveTo>
                  <a:lnTo>
                    <a:pt x="29112" y="35025"/>
                  </a:lnTo>
                  <a:cubicBezTo>
                    <a:pt x="28521" y="35587"/>
                    <a:pt x="27883" y="36092"/>
                    <a:pt x="27207" y="36549"/>
                  </a:cubicBezTo>
                  <a:lnTo>
                    <a:pt x="-225" y="1211"/>
                  </a:lnTo>
                  <a:lnTo>
                    <a:pt x="1680"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64" name="Google Shape;1975;p8">
              <a:extLst>
                <a:ext uri="{FF2B5EF4-FFF2-40B4-BE49-F238E27FC236}">
                  <a16:creationId xmlns:a16="http://schemas.microsoft.com/office/drawing/2014/main" id="{68823A53-6606-4DF3-B04E-C1ACFD441F17}"/>
                </a:ext>
              </a:extLst>
            </p:cNvPr>
            <p:cNvSpPr>
              <a:spLocks/>
            </p:cNvSpPr>
            <p:nvPr/>
          </p:nvSpPr>
          <p:spPr bwMode="auto">
            <a:xfrm>
              <a:off x="6544073" y="3094486"/>
              <a:ext cx="35346" cy="24042"/>
            </a:xfrm>
            <a:custGeom>
              <a:avLst/>
              <a:gdLst>
                <a:gd name="T0" fmla="*/ 34922 w 35147"/>
                <a:gd name="T1" fmla="*/ 1878 h 24098"/>
                <a:gd name="T2" fmla="*/ 1109 w 35147"/>
                <a:gd name="T3" fmla="*/ 23881 h 24098"/>
                <a:gd name="T4" fmla="*/ -225 w 35147"/>
                <a:gd name="T5" fmla="*/ 21690 h 24098"/>
                <a:gd name="T6" fmla="*/ 33684 w 35147"/>
                <a:gd name="T7" fmla="*/ -218 h 24098"/>
                <a:gd name="T8" fmla="*/ 34922 w 35147"/>
                <a:gd name="T9" fmla="*/ 1878 h 240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47" h="24098" extrusionOk="0">
                  <a:moveTo>
                    <a:pt x="34922" y="1878"/>
                  </a:moveTo>
                  <a:lnTo>
                    <a:pt x="1109" y="23881"/>
                  </a:lnTo>
                  <a:lnTo>
                    <a:pt x="-225" y="21690"/>
                  </a:lnTo>
                  <a:lnTo>
                    <a:pt x="33684" y="-218"/>
                  </a:lnTo>
                  <a:lnTo>
                    <a:pt x="34922" y="187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65" name="Google Shape;1976;p8">
              <a:extLst>
                <a:ext uri="{FF2B5EF4-FFF2-40B4-BE49-F238E27FC236}">
                  <a16:creationId xmlns:a16="http://schemas.microsoft.com/office/drawing/2014/main" id="{6DC97E8E-E270-4863-9339-F482F6B53D11}"/>
                </a:ext>
              </a:extLst>
            </p:cNvPr>
            <p:cNvSpPr>
              <a:spLocks/>
            </p:cNvSpPr>
            <p:nvPr/>
          </p:nvSpPr>
          <p:spPr bwMode="auto">
            <a:xfrm>
              <a:off x="6614764" y="3286207"/>
              <a:ext cx="37812" cy="9247"/>
            </a:xfrm>
            <a:custGeom>
              <a:avLst/>
              <a:gdLst>
                <a:gd name="T0" fmla="*/ 37494 w 37718"/>
                <a:gd name="T1" fmla="*/ 2259 h 9429"/>
                <a:gd name="T2" fmla="*/ 251 w 37718"/>
                <a:gd name="T3" fmla="*/ 9212 h 9429"/>
                <a:gd name="T4" fmla="*/ -225 w 37718"/>
                <a:gd name="T5" fmla="*/ 6831 h 9429"/>
                <a:gd name="T6" fmla="*/ 37113 w 37718"/>
                <a:gd name="T7" fmla="*/ -218 h 9429"/>
                <a:gd name="T8" fmla="*/ 37494 w 37718"/>
                <a:gd name="T9" fmla="*/ 2259 h 94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718" h="9429" extrusionOk="0">
                  <a:moveTo>
                    <a:pt x="37494" y="2259"/>
                  </a:moveTo>
                  <a:lnTo>
                    <a:pt x="251" y="9212"/>
                  </a:lnTo>
                  <a:cubicBezTo>
                    <a:pt x="147" y="8412"/>
                    <a:pt x="-15" y="7612"/>
                    <a:pt x="-225" y="6831"/>
                  </a:cubicBezTo>
                  <a:lnTo>
                    <a:pt x="37113" y="-218"/>
                  </a:lnTo>
                  <a:lnTo>
                    <a:pt x="37494" y="225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66" name="Google Shape;1977;p8">
              <a:extLst>
                <a:ext uri="{FF2B5EF4-FFF2-40B4-BE49-F238E27FC236}">
                  <a16:creationId xmlns:a16="http://schemas.microsoft.com/office/drawing/2014/main" id="{69A6DDD1-48B9-497E-8E88-663629FE3B25}"/>
                </a:ext>
              </a:extLst>
            </p:cNvPr>
            <p:cNvSpPr>
              <a:spLocks/>
            </p:cNvSpPr>
            <p:nvPr/>
          </p:nvSpPr>
          <p:spPr bwMode="auto">
            <a:xfrm>
              <a:off x="6613120" y="3479161"/>
              <a:ext cx="38634" cy="9863"/>
            </a:xfrm>
            <a:custGeom>
              <a:avLst/>
              <a:gdLst>
                <a:gd name="T0" fmla="*/ 37875 w 38671"/>
                <a:gd name="T1" fmla="*/ 9688 h 9906"/>
                <a:gd name="T2" fmla="*/ -225 w 38671"/>
                <a:gd name="T3" fmla="*/ 2164 h 9906"/>
                <a:gd name="T4" fmla="*/ 347 w 38671"/>
                <a:gd name="T5" fmla="*/ -218 h 9906"/>
                <a:gd name="T6" fmla="*/ 38447 w 38671"/>
                <a:gd name="T7" fmla="*/ 7307 h 9906"/>
                <a:gd name="T8" fmla="*/ 37875 w 38671"/>
                <a:gd name="T9" fmla="*/ 9688 h 99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671" h="9906" extrusionOk="0">
                  <a:moveTo>
                    <a:pt x="37875" y="9688"/>
                  </a:moveTo>
                  <a:lnTo>
                    <a:pt x="-225" y="2164"/>
                  </a:lnTo>
                  <a:lnTo>
                    <a:pt x="347" y="-218"/>
                  </a:lnTo>
                  <a:lnTo>
                    <a:pt x="38447" y="7307"/>
                  </a:lnTo>
                  <a:lnTo>
                    <a:pt x="37875" y="968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67" name="Google Shape;1978;p8">
              <a:extLst>
                <a:ext uri="{FF2B5EF4-FFF2-40B4-BE49-F238E27FC236}">
                  <a16:creationId xmlns:a16="http://schemas.microsoft.com/office/drawing/2014/main" id="{66C61BEE-1BFF-4C85-A7FB-A966F6F61BDB}"/>
                </a:ext>
              </a:extLst>
            </p:cNvPr>
            <p:cNvSpPr>
              <a:spLocks/>
            </p:cNvSpPr>
            <p:nvPr/>
          </p:nvSpPr>
          <p:spPr bwMode="auto">
            <a:xfrm>
              <a:off x="6536676" y="3658552"/>
              <a:ext cx="32057" cy="22193"/>
            </a:xfrm>
            <a:custGeom>
              <a:avLst/>
              <a:gdLst>
                <a:gd name="T0" fmla="*/ 30255 w 31908"/>
                <a:gd name="T1" fmla="*/ 22357 h 22574"/>
                <a:gd name="T2" fmla="*/ -225 w 31908"/>
                <a:gd name="T3" fmla="*/ 1782 h 22574"/>
                <a:gd name="T4" fmla="*/ 1204 w 31908"/>
                <a:gd name="T5" fmla="*/ -218 h 22574"/>
                <a:gd name="T6" fmla="*/ 31684 w 31908"/>
                <a:gd name="T7" fmla="*/ 20356 h 22574"/>
                <a:gd name="T8" fmla="*/ 30255 w 31908"/>
                <a:gd name="T9" fmla="*/ 22357 h 225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08" h="22574" extrusionOk="0">
                  <a:moveTo>
                    <a:pt x="30255" y="22357"/>
                  </a:moveTo>
                  <a:lnTo>
                    <a:pt x="-225" y="1782"/>
                  </a:lnTo>
                  <a:lnTo>
                    <a:pt x="1204" y="-218"/>
                  </a:lnTo>
                  <a:lnTo>
                    <a:pt x="31684" y="20356"/>
                  </a:lnTo>
                  <a:lnTo>
                    <a:pt x="30255" y="22357"/>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68" name="Google Shape;1979;p8">
              <a:extLst>
                <a:ext uri="{FF2B5EF4-FFF2-40B4-BE49-F238E27FC236}">
                  <a16:creationId xmlns:a16="http://schemas.microsoft.com/office/drawing/2014/main" id="{BEB40946-5F80-4BB4-B442-0749E0FD2064}"/>
                </a:ext>
              </a:extLst>
            </p:cNvPr>
            <p:cNvSpPr>
              <a:spLocks/>
            </p:cNvSpPr>
            <p:nvPr/>
          </p:nvSpPr>
          <p:spPr bwMode="auto">
            <a:xfrm>
              <a:off x="6516948" y="3051950"/>
              <a:ext cx="35345" cy="28357"/>
            </a:xfrm>
            <a:custGeom>
              <a:avLst/>
              <a:gdLst>
                <a:gd name="T0" fmla="*/ 35398 w 35623"/>
                <a:gd name="T1" fmla="*/ 1687 h 28860"/>
                <a:gd name="T2" fmla="*/ 1299 w 35623"/>
                <a:gd name="T3" fmla="*/ 28643 h 28860"/>
                <a:gd name="T4" fmla="*/ -225 w 35623"/>
                <a:gd name="T5" fmla="*/ 26738 h 28860"/>
                <a:gd name="T6" fmla="*/ 33874 w 35623"/>
                <a:gd name="T7" fmla="*/ -218 h 28860"/>
                <a:gd name="T8" fmla="*/ 35398 w 35623"/>
                <a:gd name="T9" fmla="*/ 1687 h 28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23" h="28860" extrusionOk="0">
                  <a:moveTo>
                    <a:pt x="35398" y="1687"/>
                  </a:moveTo>
                  <a:lnTo>
                    <a:pt x="1299" y="28643"/>
                  </a:lnTo>
                  <a:lnTo>
                    <a:pt x="-225" y="26738"/>
                  </a:lnTo>
                  <a:lnTo>
                    <a:pt x="33874" y="-218"/>
                  </a:lnTo>
                  <a:lnTo>
                    <a:pt x="35398" y="1687"/>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69" name="Google Shape;1980;p8">
              <a:extLst>
                <a:ext uri="{FF2B5EF4-FFF2-40B4-BE49-F238E27FC236}">
                  <a16:creationId xmlns:a16="http://schemas.microsoft.com/office/drawing/2014/main" id="{8B565BB5-0F0E-4BE0-95E8-E87C3F0BE283}"/>
                </a:ext>
              </a:extLst>
            </p:cNvPr>
            <p:cNvSpPr>
              <a:spLocks/>
            </p:cNvSpPr>
            <p:nvPr/>
          </p:nvSpPr>
          <p:spPr bwMode="auto">
            <a:xfrm>
              <a:off x="6569555" y="3141338"/>
              <a:ext cx="36168" cy="20344"/>
            </a:xfrm>
            <a:custGeom>
              <a:avLst/>
              <a:gdLst>
                <a:gd name="T0" fmla="*/ 36446 w 36671"/>
                <a:gd name="T1" fmla="*/ 1878 h 20383"/>
                <a:gd name="T2" fmla="*/ 918 w 36671"/>
                <a:gd name="T3" fmla="*/ 20166 h 20383"/>
                <a:gd name="T4" fmla="*/ -225 w 36671"/>
                <a:gd name="T5" fmla="*/ 17975 h 20383"/>
                <a:gd name="T6" fmla="*/ 35399 w 36671"/>
                <a:gd name="T7" fmla="*/ -218 h 20383"/>
                <a:gd name="T8" fmla="*/ 36446 w 36671"/>
                <a:gd name="T9" fmla="*/ 1878 h 203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71" h="20383" extrusionOk="0">
                  <a:moveTo>
                    <a:pt x="36446" y="1878"/>
                  </a:moveTo>
                  <a:lnTo>
                    <a:pt x="918" y="20166"/>
                  </a:lnTo>
                  <a:cubicBezTo>
                    <a:pt x="594" y="19404"/>
                    <a:pt x="213" y="18670"/>
                    <a:pt x="-225" y="17975"/>
                  </a:cubicBezTo>
                  <a:lnTo>
                    <a:pt x="35399" y="-218"/>
                  </a:lnTo>
                  <a:lnTo>
                    <a:pt x="36446" y="187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70" name="Google Shape;1981;p8">
              <a:extLst>
                <a:ext uri="{FF2B5EF4-FFF2-40B4-BE49-F238E27FC236}">
                  <a16:creationId xmlns:a16="http://schemas.microsoft.com/office/drawing/2014/main" id="{1C997192-7D75-4AEF-87F3-9F6B20FD7F85}"/>
                </a:ext>
              </a:extLst>
            </p:cNvPr>
            <p:cNvSpPr>
              <a:spLocks/>
            </p:cNvSpPr>
            <p:nvPr/>
          </p:nvSpPr>
          <p:spPr bwMode="auto">
            <a:xfrm>
              <a:off x="6603257" y="3234424"/>
              <a:ext cx="38634" cy="13562"/>
            </a:xfrm>
            <a:custGeom>
              <a:avLst/>
              <a:gdLst>
                <a:gd name="T0" fmla="*/ 37970 w 38195"/>
                <a:gd name="T1" fmla="*/ 2068 h 13334"/>
                <a:gd name="T2" fmla="*/ 442 w 38195"/>
                <a:gd name="T3" fmla="*/ 13117 h 13334"/>
                <a:gd name="T4" fmla="*/ -225 w 38195"/>
                <a:gd name="T5" fmla="*/ 10736 h 13334"/>
                <a:gd name="T6" fmla="*/ 37304 w 38195"/>
                <a:gd name="T7" fmla="*/ -218 h 13334"/>
                <a:gd name="T8" fmla="*/ 37970 w 38195"/>
                <a:gd name="T9" fmla="*/ 2068 h 13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195" h="13334" extrusionOk="0">
                  <a:moveTo>
                    <a:pt x="37970" y="2068"/>
                  </a:moveTo>
                  <a:lnTo>
                    <a:pt x="442" y="13117"/>
                  </a:lnTo>
                  <a:lnTo>
                    <a:pt x="-225" y="10736"/>
                  </a:lnTo>
                  <a:lnTo>
                    <a:pt x="37304" y="-218"/>
                  </a:lnTo>
                  <a:lnTo>
                    <a:pt x="37970" y="206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71" name="Google Shape;1982;p8">
              <a:extLst>
                <a:ext uri="{FF2B5EF4-FFF2-40B4-BE49-F238E27FC236}">
                  <a16:creationId xmlns:a16="http://schemas.microsoft.com/office/drawing/2014/main" id="{FD4DB985-FC90-4FB3-950C-73318F9763CD}"/>
                </a:ext>
              </a:extLst>
            </p:cNvPr>
            <p:cNvSpPr>
              <a:spLocks/>
            </p:cNvSpPr>
            <p:nvPr/>
          </p:nvSpPr>
          <p:spPr bwMode="auto">
            <a:xfrm>
              <a:off x="6621340" y="3339223"/>
              <a:ext cx="40278" cy="5548"/>
            </a:xfrm>
            <a:custGeom>
              <a:avLst/>
              <a:gdLst>
                <a:gd name="T0" fmla="*/ 39780 w 40005"/>
                <a:gd name="T1" fmla="*/ 2259 h 5905"/>
                <a:gd name="T2" fmla="*/ -225 w 40005"/>
                <a:gd name="T3" fmla="*/ 5688 h 5905"/>
                <a:gd name="T4" fmla="*/ -225 w 40005"/>
                <a:gd name="T5" fmla="*/ 3211 h 5905"/>
                <a:gd name="T6" fmla="*/ 39780 w 40005"/>
                <a:gd name="T7" fmla="*/ -218 h 5905"/>
                <a:gd name="T8" fmla="*/ 39780 w 40005"/>
                <a:gd name="T9" fmla="*/ 2259 h 59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005" h="5905" extrusionOk="0">
                  <a:moveTo>
                    <a:pt x="39780" y="2259"/>
                  </a:moveTo>
                  <a:lnTo>
                    <a:pt x="-225" y="5688"/>
                  </a:lnTo>
                  <a:cubicBezTo>
                    <a:pt x="-177" y="4859"/>
                    <a:pt x="-177" y="4040"/>
                    <a:pt x="-225" y="3211"/>
                  </a:cubicBezTo>
                  <a:lnTo>
                    <a:pt x="39780" y="-218"/>
                  </a:lnTo>
                  <a:lnTo>
                    <a:pt x="39780" y="2259"/>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72" name="Google Shape;1983;p8">
              <a:extLst>
                <a:ext uri="{FF2B5EF4-FFF2-40B4-BE49-F238E27FC236}">
                  <a16:creationId xmlns:a16="http://schemas.microsoft.com/office/drawing/2014/main" id="{DA9D6AD6-7DE9-4B32-A7FE-F0C8F736C51D}"/>
                </a:ext>
              </a:extLst>
            </p:cNvPr>
            <p:cNvSpPr>
              <a:spLocks/>
            </p:cNvSpPr>
            <p:nvPr/>
          </p:nvSpPr>
          <p:spPr bwMode="auto">
            <a:xfrm>
              <a:off x="6620519" y="3430460"/>
              <a:ext cx="36989" cy="6165"/>
            </a:xfrm>
            <a:custGeom>
              <a:avLst/>
              <a:gdLst>
                <a:gd name="T0" fmla="*/ 37113 w 37337"/>
                <a:gd name="T1" fmla="*/ 5878 h 6096"/>
                <a:gd name="T2" fmla="*/ -225 w 37337"/>
                <a:gd name="T3" fmla="*/ 2259 h 6096"/>
                <a:gd name="T4" fmla="*/ -225 w 37337"/>
                <a:gd name="T5" fmla="*/ -218 h 6096"/>
                <a:gd name="T6" fmla="*/ 37018 w 37337"/>
                <a:gd name="T7" fmla="*/ 3402 h 6096"/>
                <a:gd name="T8" fmla="*/ 37113 w 37337"/>
                <a:gd name="T9" fmla="*/ 5878 h 60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37" h="6096" extrusionOk="0">
                  <a:moveTo>
                    <a:pt x="37113" y="5878"/>
                  </a:moveTo>
                  <a:lnTo>
                    <a:pt x="-225" y="2259"/>
                  </a:lnTo>
                  <a:lnTo>
                    <a:pt x="-225" y="-218"/>
                  </a:lnTo>
                  <a:lnTo>
                    <a:pt x="37018" y="3402"/>
                  </a:lnTo>
                  <a:lnTo>
                    <a:pt x="37113" y="587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73" name="Google Shape;1984;p8">
              <a:extLst>
                <a:ext uri="{FF2B5EF4-FFF2-40B4-BE49-F238E27FC236}">
                  <a16:creationId xmlns:a16="http://schemas.microsoft.com/office/drawing/2014/main" id="{F7B00B94-5F1D-41B2-BA84-CE32D1FDB2A3}"/>
                </a:ext>
              </a:extLst>
            </p:cNvPr>
            <p:cNvSpPr>
              <a:spLocks/>
            </p:cNvSpPr>
            <p:nvPr/>
          </p:nvSpPr>
          <p:spPr bwMode="auto">
            <a:xfrm>
              <a:off x="6599969" y="3529711"/>
              <a:ext cx="35346" cy="12946"/>
            </a:xfrm>
            <a:custGeom>
              <a:avLst/>
              <a:gdLst>
                <a:gd name="T0" fmla="*/ 34541 w 35242"/>
                <a:gd name="T1" fmla="*/ 12736 h 12953"/>
                <a:gd name="T2" fmla="*/ -225 w 35242"/>
                <a:gd name="T3" fmla="*/ 2164 h 12953"/>
                <a:gd name="T4" fmla="*/ 537 w 35242"/>
                <a:gd name="T5" fmla="*/ -218 h 12953"/>
                <a:gd name="T6" fmla="*/ 35017 w 35242"/>
                <a:gd name="T7" fmla="*/ 10546 h 12953"/>
                <a:gd name="T8" fmla="*/ 34541 w 35242"/>
                <a:gd name="T9" fmla="*/ 12736 h 12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42" h="12953" extrusionOk="0">
                  <a:moveTo>
                    <a:pt x="34541" y="12736"/>
                  </a:moveTo>
                  <a:lnTo>
                    <a:pt x="-225" y="2164"/>
                  </a:lnTo>
                  <a:cubicBezTo>
                    <a:pt x="89" y="1392"/>
                    <a:pt x="337" y="592"/>
                    <a:pt x="537" y="-218"/>
                  </a:cubicBezTo>
                  <a:lnTo>
                    <a:pt x="35017" y="10546"/>
                  </a:lnTo>
                  <a:lnTo>
                    <a:pt x="34541" y="12736"/>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74" name="Google Shape;1985;p8">
              <a:extLst>
                <a:ext uri="{FF2B5EF4-FFF2-40B4-BE49-F238E27FC236}">
                  <a16:creationId xmlns:a16="http://schemas.microsoft.com/office/drawing/2014/main" id="{C174ECFD-A970-402A-9129-7683E07867BB}"/>
                </a:ext>
              </a:extLst>
            </p:cNvPr>
            <p:cNvSpPr>
              <a:spLocks/>
            </p:cNvSpPr>
            <p:nvPr/>
          </p:nvSpPr>
          <p:spPr bwMode="auto">
            <a:xfrm>
              <a:off x="6559691" y="3622180"/>
              <a:ext cx="32880" cy="20344"/>
            </a:xfrm>
            <a:custGeom>
              <a:avLst/>
              <a:gdLst>
                <a:gd name="T0" fmla="*/ 32065 w 33432"/>
                <a:gd name="T1" fmla="*/ 19880 h 20097"/>
                <a:gd name="T2" fmla="*/ -225 w 33432"/>
                <a:gd name="T3" fmla="*/ 1878 h 20097"/>
                <a:gd name="T4" fmla="*/ 1013 w 33432"/>
                <a:gd name="T5" fmla="*/ -218 h 20097"/>
                <a:gd name="T6" fmla="*/ 33208 w 33432"/>
                <a:gd name="T7" fmla="*/ 17785 h 20097"/>
                <a:gd name="T8" fmla="*/ 32065 w 33432"/>
                <a:gd name="T9" fmla="*/ 19880 h 200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432" h="20097" extrusionOk="0">
                  <a:moveTo>
                    <a:pt x="32065" y="19880"/>
                  </a:moveTo>
                  <a:lnTo>
                    <a:pt x="-225" y="1878"/>
                  </a:lnTo>
                  <a:cubicBezTo>
                    <a:pt x="242" y="1211"/>
                    <a:pt x="661" y="516"/>
                    <a:pt x="1013" y="-218"/>
                  </a:cubicBezTo>
                  <a:lnTo>
                    <a:pt x="33208" y="17785"/>
                  </a:lnTo>
                  <a:lnTo>
                    <a:pt x="32065" y="19880"/>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75" name="Google Shape;1986;p8">
              <a:extLst>
                <a:ext uri="{FF2B5EF4-FFF2-40B4-BE49-F238E27FC236}">
                  <a16:creationId xmlns:a16="http://schemas.microsoft.com/office/drawing/2014/main" id="{3AAB665D-6A3E-4D23-8B3E-906C2D5EFFEE}"/>
                </a:ext>
              </a:extLst>
            </p:cNvPr>
            <p:cNvSpPr>
              <a:spLocks/>
            </p:cNvSpPr>
            <p:nvPr/>
          </p:nvSpPr>
          <p:spPr bwMode="auto">
            <a:xfrm>
              <a:off x="6503796" y="3701088"/>
              <a:ext cx="32880" cy="28357"/>
            </a:xfrm>
            <a:custGeom>
              <a:avLst/>
              <a:gdLst>
                <a:gd name="T0" fmla="*/ 31017 w 32861"/>
                <a:gd name="T1" fmla="*/ 28262 h 28479"/>
                <a:gd name="T2" fmla="*/ -225 w 32861"/>
                <a:gd name="T3" fmla="*/ 1592 h 28479"/>
                <a:gd name="T4" fmla="*/ 1394 w 32861"/>
                <a:gd name="T5" fmla="*/ -218 h 28479"/>
                <a:gd name="T6" fmla="*/ 32636 w 32861"/>
                <a:gd name="T7" fmla="*/ 26357 h 28479"/>
                <a:gd name="T8" fmla="*/ 31017 w 32861"/>
                <a:gd name="T9" fmla="*/ 28262 h 28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61" h="28479" extrusionOk="0">
                  <a:moveTo>
                    <a:pt x="31017" y="28262"/>
                  </a:moveTo>
                  <a:lnTo>
                    <a:pt x="-225" y="1592"/>
                  </a:lnTo>
                  <a:cubicBezTo>
                    <a:pt x="366" y="1030"/>
                    <a:pt x="908" y="430"/>
                    <a:pt x="1394" y="-218"/>
                  </a:cubicBezTo>
                  <a:lnTo>
                    <a:pt x="32636" y="26357"/>
                  </a:lnTo>
                  <a:lnTo>
                    <a:pt x="31017" y="28262"/>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76" name="Google Shape;1987;p8">
              <a:extLst>
                <a:ext uri="{FF2B5EF4-FFF2-40B4-BE49-F238E27FC236}">
                  <a16:creationId xmlns:a16="http://schemas.microsoft.com/office/drawing/2014/main" id="{27635813-DBDC-4F9B-A5E1-A431A74A61C5}"/>
                </a:ext>
              </a:extLst>
            </p:cNvPr>
            <p:cNvSpPr>
              <a:spLocks/>
            </p:cNvSpPr>
            <p:nvPr/>
          </p:nvSpPr>
          <p:spPr bwMode="auto">
            <a:xfrm>
              <a:off x="5793597" y="3028525"/>
              <a:ext cx="22193" cy="22809"/>
            </a:xfrm>
            <a:custGeom>
              <a:avLst/>
              <a:gdLst>
                <a:gd name="T0" fmla="*/ 3299 w 22098"/>
                <a:gd name="T1" fmla="*/ -218 h 22383"/>
                <a:gd name="T2" fmla="*/ 21873 w 22098"/>
                <a:gd name="T3" fmla="*/ 18832 h 22383"/>
                <a:gd name="T4" fmla="*/ 19301 w 22098"/>
                <a:gd name="T5" fmla="*/ 21118 h 22383"/>
                <a:gd name="T6" fmla="*/ 18254 w 22098"/>
                <a:gd name="T7" fmla="*/ 22166 h 22383"/>
                <a:gd name="T8" fmla="*/ -225 w 22098"/>
                <a:gd name="T9" fmla="*/ 3116 h 22383"/>
                <a:gd name="T10" fmla="*/ 2347 w 22098"/>
                <a:gd name="T11" fmla="*/ 640 h 22383"/>
                <a:gd name="T12" fmla="*/ 3299 w 22098"/>
                <a:gd name="T13" fmla="*/ -218 h 223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098" h="22383" extrusionOk="0">
                  <a:moveTo>
                    <a:pt x="3299" y="-218"/>
                  </a:moveTo>
                  <a:lnTo>
                    <a:pt x="21873" y="18832"/>
                  </a:lnTo>
                  <a:lnTo>
                    <a:pt x="19301" y="21118"/>
                  </a:lnTo>
                  <a:lnTo>
                    <a:pt x="18254" y="22166"/>
                  </a:lnTo>
                  <a:lnTo>
                    <a:pt x="-225" y="3116"/>
                  </a:lnTo>
                  <a:lnTo>
                    <a:pt x="2347" y="640"/>
                  </a:lnTo>
                  <a:lnTo>
                    <a:pt x="3299" y="-218"/>
                  </a:lnTo>
                  <a:close/>
                </a:path>
              </a:pathLst>
            </a:custGeom>
            <a:solidFill>
              <a:srgbClr val="000000"/>
            </a:solidFill>
            <a:ln w="9525">
              <a:noFill/>
              <a:round/>
              <a:headEnd/>
              <a:tailEnd/>
            </a:ln>
          </p:spPr>
          <p:txBody>
            <a:bodyPr lIns="91425" tIns="45700" rIns="91425" bIns="45700" anchor="ctr"/>
            <a:lstStyle/>
            <a:p>
              <a:pPr>
                <a:defRPr/>
              </a:pPr>
              <a:endParaRPr lang="en-US" sz="2700">
                <a:latin typeface="Arial" charset="0"/>
                <a:cs typeface="Arial" charset="0"/>
              </a:endParaRPr>
            </a:p>
          </p:txBody>
        </p:sp>
      </p:grpSp>
      <p:sp>
        <p:nvSpPr>
          <p:cNvPr id="377" name="Google Shape;1988;p8">
            <a:extLst>
              <a:ext uri="{FF2B5EF4-FFF2-40B4-BE49-F238E27FC236}">
                <a16:creationId xmlns:a16="http://schemas.microsoft.com/office/drawing/2014/main" id="{3DC53B66-E33E-40CA-A4FB-48E08785788F}"/>
              </a:ext>
            </a:extLst>
          </p:cNvPr>
          <p:cNvSpPr/>
          <p:nvPr/>
        </p:nvSpPr>
        <p:spPr>
          <a:xfrm rot="12544111" flipH="1">
            <a:off x="9994901" y="561975"/>
            <a:ext cx="2701926" cy="2697957"/>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lIns="137138" tIns="68550" rIns="137138" bIns="68550" anchor="ctr"/>
          <a:lstStyle/>
          <a:p>
            <a:pPr algn="ctr">
              <a:spcBef>
                <a:spcPts val="0"/>
              </a:spcBef>
              <a:spcAft>
                <a:spcPts val="0"/>
              </a:spcAft>
              <a:defRPr/>
            </a:pPr>
            <a:endParaRPr sz="2100">
              <a:solidFill>
                <a:srgbClr val="FFFFFF"/>
              </a:solidFill>
              <a:latin typeface="Arial"/>
              <a:ea typeface="Arial"/>
              <a:cs typeface="Arial"/>
              <a:sym typeface="Arial"/>
            </a:endParaRPr>
          </a:p>
        </p:txBody>
      </p:sp>
      <p:sp>
        <p:nvSpPr>
          <p:cNvPr id="378" name="Google Shape;1989;p8">
            <a:extLst>
              <a:ext uri="{FF2B5EF4-FFF2-40B4-BE49-F238E27FC236}">
                <a16:creationId xmlns:a16="http://schemas.microsoft.com/office/drawing/2014/main" id="{293F3402-42DB-4B41-BE79-AFA05A518345}"/>
              </a:ext>
            </a:extLst>
          </p:cNvPr>
          <p:cNvSpPr/>
          <p:nvPr/>
        </p:nvSpPr>
        <p:spPr>
          <a:xfrm rot="10800000" flipH="1">
            <a:off x="8299451" y="778670"/>
            <a:ext cx="2698750" cy="2700338"/>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lIns="137138" tIns="68550" rIns="137138" bIns="68550" anchor="ctr"/>
          <a:lstStyle/>
          <a:p>
            <a:pPr algn="ctr">
              <a:spcBef>
                <a:spcPts val="0"/>
              </a:spcBef>
              <a:spcAft>
                <a:spcPts val="0"/>
              </a:spcAft>
              <a:defRPr/>
            </a:pPr>
            <a:endParaRPr sz="2100">
              <a:solidFill>
                <a:srgbClr val="FFFFFF"/>
              </a:solidFill>
              <a:latin typeface="Arial"/>
              <a:ea typeface="Arial"/>
              <a:cs typeface="Arial"/>
              <a:sym typeface="Arial"/>
            </a:endParaRPr>
          </a:p>
        </p:txBody>
      </p:sp>
      <p:grpSp>
        <p:nvGrpSpPr>
          <p:cNvPr id="379" name="Google Shape;1990;p8">
            <a:extLst>
              <a:ext uri="{FF2B5EF4-FFF2-40B4-BE49-F238E27FC236}">
                <a16:creationId xmlns:a16="http://schemas.microsoft.com/office/drawing/2014/main" id="{F91AF702-E5FC-45C2-A950-D0011C6A4C35}"/>
              </a:ext>
            </a:extLst>
          </p:cNvPr>
          <p:cNvGrpSpPr>
            <a:grpSpLocks/>
          </p:cNvGrpSpPr>
          <p:nvPr/>
        </p:nvGrpSpPr>
        <p:grpSpPr bwMode="auto">
          <a:xfrm rot="-3195591">
            <a:off x="3617914" y="-161131"/>
            <a:ext cx="5457825" cy="6184900"/>
            <a:chOff x="2776676" y="1854071"/>
            <a:chExt cx="3295887" cy="3734488"/>
          </a:xfrm>
        </p:grpSpPr>
        <p:sp>
          <p:nvSpPr>
            <p:cNvPr id="380" name="Google Shape;1991;p8">
              <a:extLst>
                <a:ext uri="{FF2B5EF4-FFF2-40B4-BE49-F238E27FC236}">
                  <a16:creationId xmlns:a16="http://schemas.microsoft.com/office/drawing/2014/main" id="{A164866B-87BE-4F67-A984-36EA5EDAF87E}"/>
                </a:ext>
              </a:extLst>
            </p:cNvPr>
            <p:cNvSpPr>
              <a:spLocks/>
            </p:cNvSpPr>
            <p:nvPr/>
          </p:nvSpPr>
          <p:spPr bwMode="auto">
            <a:xfrm rot="2040450">
              <a:off x="4261156" y="1940653"/>
              <a:ext cx="283286" cy="300983"/>
            </a:xfrm>
            <a:custGeom>
              <a:avLst/>
              <a:gdLst>
                <a:gd name="T0" fmla="*/ 279686 w 282590"/>
                <a:gd name="T1" fmla="*/ 153338 h 299033"/>
                <a:gd name="T2" fmla="*/ 78299 w 282590"/>
                <a:gd name="T3" fmla="*/ 299233 h 299033"/>
                <a:gd name="T4" fmla="*/ 42764 w 282590"/>
                <a:gd name="T5" fmla="*/ 192708 h 299033"/>
                <a:gd name="T6" fmla="*/ 1124 w 282590"/>
                <a:gd name="T7" fmla="*/ 68572 h 299033"/>
                <a:gd name="T8" fmla="*/ -2790 w 282590"/>
                <a:gd name="T9" fmla="*/ 56519 h 299033"/>
                <a:gd name="T10" fmla="*/ 3942 w 282590"/>
                <a:gd name="T11" fmla="*/ 40865 h 299033"/>
                <a:gd name="T12" fmla="*/ 30867 w 282590"/>
                <a:gd name="T13" fmla="*/ 47831 h 299033"/>
                <a:gd name="T14" fmla="*/ 28988 w 282590"/>
                <a:gd name="T15" fmla="*/ 22706 h 299033"/>
                <a:gd name="T16" fmla="*/ 58731 w 282590"/>
                <a:gd name="T17" fmla="*/ 28655 h 299033"/>
                <a:gd name="T18" fmla="*/ 55913 w 282590"/>
                <a:gd name="T19" fmla="*/ 5957 h 299033"/>
                <a:gd name="T20" fmla="*/ 78377 w 282590"/>
                <a:gd name="T21" fmla="*/ 3217 h 299033"/>
                <a:gd name="T22" fmla="*/ 88786 w 282590"/>
                <a:gd name="T23" fmla="*/ 11044 h 299033"/>
                <a:gd name="T24" fmla="*/ 91604 w 282590"/>
                <a:gd name="T25" fmla="*/ 13157 h 299033"/>
                <a:gd name="T26" fmla="*/ 141539 w 282590"/>
                <a:gd name="T27" fmla="*/ 50336 h 299033"/>
                <a:gd name="T28" fmla="*/ 149366 w 282590"/>
                <a:gd name="T29" fmla="*/ 56284 h 299033"/>
                <a:gd name="T30" fmla="*/ 174257 w 282590"/>
                <a:gd name="T31" fmla="*/ 74756 h 299033"/>
                <a:gd name="T32" fmla="*/ 182788 w 282590"/>
                <a:gd name="T33" fmla="*/ 81017 h 299033"/>
                <a:gd name="T34" fmla="*/ 187014 w 282590"/>
                <a:gd name="T35" fmla="*/ 84226 h 299033"/>
                <a:gd name="T36" fmla="*/ 278043 w 282590"/>
                <a:gd name="T37" fmla="*/ 152008 h 299033"/>
                <a:gd name="T38" fmla="*/ 279686 w 282590"/>
                <a:gd name="T39" fmla="*/ 153338 h 2990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lnTo>
                    <a:pt x="279686" y="153338"/>
                  </a:lnTo>
                  <a:close/>
                </a:path>
              </a:pathLst>
            </a:custGeom>
            <a:solidFill>
              <a:srgbClr val="C69051"/>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81" name="Google Shape;1992;p8">
              <a:extLst>
                <a:ext uri="{FF2B5EF4-FFF2-40B4-BE49-F238E27FC236}">
                  <a16:creationId xmlns:a16="http://schemas.microsoft.com/office/drawing/2014/main" id="{67100E57-1550-476F-86FD-49BDC6C9794B}"/>
                </a:ext>
              </a:extLst>
            </p:cNvPr>
            <p:cNvSpPr>
              <a:spLocks/>
            </p:cNvSpPr>
            <p:nvPr/>
          </p:nvSpPr>
          <p:spPr bwMode="auto">
            <a:xfrm rot="2040450">
              <a:off x="4254299" y="1924355"/>
              <a:ext cx="168246" cy="279895"/>
            </a:xfrm>
            <a:custGeom>
              <a:avLst/>
              <a:gdLst>
                <a:gd name="T0" fmla="*/ 0 w 167105"/>
                <a:gd name="T1" fmla="*/ 10723 h 278405"/>
                <a:gd name="T2" fmla="*/ 23011 w 167105"/>
                <a:gd name="T3" fmla="*/ 0 h 278405"/>
                <a:gd name="T4" fmla="*/ 167106 w 167105"/>
                <a:gd name="T5" fmla="*/ 241462 h 278405"/>
                <a:gd name="T6" fmla="*/ 89306 w 167105"/>
                <a:gd name="T7" fmla="*/ 278405 h 278405"/>
                <a:gd name="T8" fmla="*/ 0 w 167105"/>
                <a:gd name="T9" fmla="*/ 10723 h 2784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105" h="278405" extrusionOk="0">
                  <a:moveTo>
                    <a:pt x="0" y="10723"/>
                  </a:moveTo>
                  <a:lnTo>
                    <a:pt x="23011" y="0"/>
                  </a:lnTo>
                  <a:lnTo>
                    <a:pt x="167106" y="241462"/>
                  </a:lnTo>
                  <a:lnTo>
                    <a:pt x="89306" y="278405"/>
                  </a:lnTo>
                  <a:lnTo>
                    <a:pt x="0" y="10723"/>
                  </a:lnTo>
                  <a:close/>
                </a:path>
              </a:pathLst>
            </a:custGeom>
            <a:solidFill>
              <a:srgbClr val="D9BB8D"/>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82" name="Google Shape;1993;p8">
              <a:extLst>
                <a:ext uri="{FF2B5EF4-FFF2-40B4-BE49-F238E27FC236}">
                  <a16:creationId xmlns:a16="http://schemas.microsoft.com/office/drawing/2014/main" id="{A5D89C86-F902-472C-A1F4-AE50C7027E53}"/>
                </a:ext>
              </a:extLst>
            </p:cNvPr>
            <p:cNvSpPr>
              <a:spLocks/>
            </p:cNvSpPr>
            <p:nvPr/>
          </p:nvSpPr>
          <p:spPr bwMode="auto">
            <a:xfrm rot="2040450">
              <a:off x="4329932" y="1953065"/>
              <a:ext cx="240145" cy="230051"/>
            </a:xfrm>
            <a:custGeom>
              <a:avLst/>
              <a:gdLst>
                <a:gd name="T0" fmla="*/ 16515 w 240288"/>
                <a:gd name="T1" fmla="*/ 0 h 230739"/>
                <a:gd name="T2" fmla="*/ 0 w 240288"/>
                <a:gd name="T3" fmla="*/ 17924 h 230739"/>
                <a:gd name="T4" fmla="*/ 183621 w 240288"/>
                <a:gd name="T5" fmla="*/ 230739 h 230739"/>
                <a:gd name="T6" fmla="*/ 240288 w 240288"/>
                <a:gd name="T7" fmla="*/ 170315 h 230739"/>
                <a:gd name="T8" fmla="*/ 16515 w 240288"/>
                <a:gd name="T9" fmla="*/ 0 h 2307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288" h="230739" extrusionOk="0">
                  <a:moveTo>
                    <a:pt x="16515" y="0"/>
                  </a:moveTo>
                  <a:lnTo>
                    <a:pt x="0" y="17924"/>
                  </a:lnTo>
                  <a:lnTo>
                    <a:pt x="183621" y="230739"/>
                  </a:lnTo>
                  <a:lnTo>
                    <a:pt x="240288" y="170315"/>
                  </a:lnTo>
                  <a:lnTo>
                    <a:pt x="16515" y="0"/>
                  </a:lnTo>
                  <a:close/>
                </a:path>
              </a:pathLst>
            </a:custGeom>
            <a:solidFill>
              <a:srgbClr val="B5751F"/>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83" name="Google Shape;1994;p8">
              <a:extLst>
                <a:ext uri="{FF2B5EF4-FFF2-40B4-BE49-F238E27FC236}">
                  <a16:creationId xmlns:a16="http://schemas.microsoft.com/office/drawing/2014/main" id="{8D99E954-5443-4D0F-B958-249BFBEB00B0}"/>
                </a:ext>
              </a:extLst>
            </p:cNvPr>
            <p:cNvSpPr>
              <a:spLocks/>
            </p:cNvSpPr>
            <p:nvPr/>
          </p:nvSpPr>
          <p:spPr bwMode="auto">
            <a:xfrm rot="2040450">
              <a:off x="4301367" y="1876132"/>
              <a:ext cx="132296" cy="153367"/>
            </a:xfrm>
            <a:custGeom>
              <a:avLst/>
              <a:gdLst>
                <a:gd name="T0" fmla="*/ 128901 w 131804"/>
                <a:gd name="T1" fmla="*/ 98193 h 151295"/>
                <a:gd name="T2" fmla="*/ 106439 w 131804"/>
                <a:gd name="T3" fmla="*/ 100932 h 151295"/>
                <a:gd name="T4" fmla="*/ 109255 w 131804"/>
                <a:gd name="T5" fmla="*/ 123630 h 151295"/>
                <a:gd name="T6" fmla="*/ 79591 w 131804"/>
                <a:gd name="T7" fmla="*/ 117682 h 151295"/>
                <a:gd name="T8" fmla="*/ 81391 w 131804"/>
                <a:gd name="T9" fmla="*/ 142728 h 151295"/>
                <a:gd name="T10" fmla="*/ 54545 w 131804"/>
                <a:gd name="T11" fmla="*/ 135841 h 151295"/>
                <a:gd name="T12" fmla="*/ 47737 w 131804"/>
                <a:gd name="T13" fmla="*/ 151494 h 151295"/>
                <a:gd name="T14" fmla="*/ -2904 w 131804"/>
                <a:gd name="T15" fmla="*/ 199 h 151295"/>
                <a:gd name="T16" fmla="*/ 128901 w 131804"/>
                <a:gd name="T17" fmla="*/ 98193 h 151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lnTo>
                    <a:pt x="128901" y="98193"/>
                  </a:lnTo>
                  <a:close/>
                </a:path>
              </a:pathLst>
            </a:custGeom>
            <a:solidFill>
              <a:srgbClr val="FF482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84" name="Google Shape;1995;p8">
              <a:extLst>
                <a:ext uri="{FF2B5EF4-FFF2-40B4-BE49-F238E27FC236}">
                  <a16:creationId xmlns:a16="http://schemas.microsoft.com/office/drawing/2014/main" id="{68029265-4B7C-43A5-8F76-8BED4DDC2EA0}"/>
                </a:ext>
              </a:extLst>
            </p:cNvPr>
            <p:cNvSpPr>
              <a:spLocks/>
            </p:cNvSpPr>
            <p:nvPr/>
          </p:nvSpPr>
          <p:spPr bwMode="auto">
            <a:xfrm rot="2040450">
              <a:off x="3401235" y="2397072"/>
              <a:ext cx="2100913" cy="2774027"/>
            </a:xfrm>
            <a:custGeom>
              <a:avLst/>
              <a:gdLst>
                <a:gd name="T0" fmla="*/ 210596 w 2099329"/>
                <a:gd name="T1" fmla="*/ 22830 h 2771853"/>
                <a:gd name="T2" fmla="*/ 211066 w 2099329"/>
                <a:gd name="T3" fmla="*/ 22830 h 2771853"/>
                <a:gd name="T4" fmla="*/ 2096426 w 2099329"/>
                <a:gd name="T5" fmla="*/ 2625688 h 2771853"/>
                <a:gd name="T6" fmla="*/ 1894255 w 2099329"/>
                <a:gd name="T7" fmla="*/ 2772053 h 2771853"/>
                <a:gd name="T8" fmla="*/ 8973 w 2099329"/>
                <a:gd name="T9" fmla="*/ 168881 h 2771853"/>
                <a:gd name="T10" fmla="*/ 9444 w 2099329"/>
                <a:gd name="T11" fmla="*/ 168881 h 2771853"/>
                <a:gd name="T12" fmla="*/ 5060 w 2099329"/>
                <a:gd name="T13" fmla="*/ 163872 h 2771853"/>
                <a:gd name="T14" fmla="*/ 14295 w 2099329"/>
                <a:gd name="T15" fmla="*/ 105717 h 2771853"/>
                <a:gd name="T16" fmla="*/ 68379 w 2099329"/>
                <a:gd name="T17" fmla="*/ 110413 h 2771853"/>
                <a:gd name="T18" fmla="*/ 69319 w 2099329"/>
                <a:gd name="T19" fmla="*/ 109787 h 2771853"/>
                <a:gd name="T20" fmla="*/ 81686 w 2099329"/>
                <a:gd name="T21" fmla="*/ 56955 h 2771853"/>
                <a:gd name="T22" fmla="*/ 135770 w 2099329"/>
                <a:gd name="T23" fmla="*/ 61651 h 2771853"/>
                <a:gd name="T24" fmla="*/ 136710 w 2099329"/>
                <a:gd name="T25" fmla="*/ 60947 h 2771853"/>
                <a:gd name="T26" fmla="*/ 149075 w 2099329"/>
                <a:gd name="T27" fmla="*/ 8115 h 2771853"/>
                <a:gd name="T28" fmla="*/ 207229 w 2099329"/>
                <a:gd name="T29" fmla="*/ 17421 h 2771853"/>
                <a:gd name="T30" fmla="*/ 207229 w 2099329"/>
                <a:gd name="T31" fmla="*/ 17429 h 2771853"/>
                <a:gd name="T32" fmla="*/ 210596 w 2099329"/>
                <a:gd name="T33" fmla="*/ 22830 h 27718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85" name="Google Shape;1996;p8">
              <a:extLst>
                <a:ext uri="{FF2B5EF4-FFF2-40B4-BE49-F238E27FC236}">
                  <a16:creationId xmlns:a16="http://schemas.microsoft.com/office/drawing/2014/main" id="{6628B521-E91F-40EB-8867-BD682A550035}"/>
                </a:ext>
              </a:extLst>
            </p:cNvPr>
            <p:cNvSpPr>
              <a:spLocks/>
            </p:cNvSpPr>
            <p:nvPr/>
          </p:nvSpPr>
          <p:spPr bwMode="auto">
            <a:xfrm rot="2040450">
              <a:off x="3361146" y="2511003"/>
              <a:ext cx="1964303" cy="2678173"/>
            </a:xfrm>
            <a:custGeom>
              <a:avLst/>
              <a:gdLst>
                <a:gd name="T0" fmla="*/ 58048 w 1960948"/>
                <a:gd name="T1" fmla="*/ 5023 h 2674681"/>
                <a:gd name="T2" fmla="*/ 1958045 w 1960948"/>
                <a:gd name="T3" fmla="*/ 2628624 h 2674681"/>
                <a:gd name="T4" fmla="*/ 1894254 w 1960948"/>
                <a:gd name="T5" fmla="*/ 2674881 h 2674681"/>
                <a:gd name="T6" fmla="*/ 8973 w 1960948"/>
                <a:gd name="T7" fmla="*/ 71631 h 2674681"/>
                <a:gd name="T8" fmla="*/ 9441 w 1960948"/>
                <a:gd name="T9" fmla="*/ 71240 h 2674681"/>
                <a:gd name="T10" fmla="*/ 5060 w 1960948"/>
                <a:gd name="T11" fmla="*/ 66230 h 2674681"/>
                <a:gd name="T12" fmla="*/ 14138 w 1960948"/>
                <a:gd name="T13" fmla="*/ 8271 h 2674681"/>
                <a:gd name="T14" fmla="*/ 14295 w 1960948"/>
                <a:gd name="T15" fmla="*/ 8154 h 2674681"/>
                <a:gd name="T16" fmla="*/ 58048 w 1960948"/>
                <a:gd name="T17" fmla="*/ 5023 h 26746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4"/>
              </a:srgbClr>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86" name="Google Shape;1997;p8">
              <a:extLst>
                <a:ext uri="{FF2B5EF4-FFF2-40B4-BE49-F238E27FC236}">
                  <a16:creationId xmlns:a16="http://schemas.microsoft.com/office/drawing/2014/main" id="{D224818F-6D88-40B4-8B71-3AB7D1EB7814}"/>
                </a:ext>
              </a:extLst>
            </p:cNvPr>
            <p:cNvSpPr>
              <a:spLocks/>
            </p:cNvSpPr>
            <p:nvPr/>
          </p:nvSpPr>
          <p:spPr bwMode="auto">
            <a:xfrm rot="2040450">
              <a:off x="3524517" y="2501532"/>
              <a:ext cx="1967179" cy="2680089"/>
            </a:xfrm>
            <a:custGeom>
              <a:avLst/>
              <a:gdLst>
                <a:gd name="T0" fmla="*/ 61590 w 1964568"/>
                <a:gd name="T1" fmla="*/ 4408 h 2677040"/>
                <a:gd name="T2" fmla="*/ 1961665 w 1964568"/>
                <a:gd name="T3" fmla="*/ 2628008 h 2677040"/>
                <a:gd name="T4" fmla="*/ 1893728 w 1964568"/>
                <a:gd name="T5" fmla="*/ 2677240 h 2677040"/>
                <a:gd name="T6" fmla="*/ 8366 w 1964568"/>
                <a:gd name="T7" fmla="*/ 73990 h 2677040"/>
                <a:gd name="T8" fmla="*/ 8915 w 1964568"/>
                <a:gd name="T9" fmla="*/ 73990 h 2677040"/>
                <a:gd name="T10" fmla="*/ 4453 w 1964568"/>
                <a:gd name="T11" fmla="*/ 68980 h 2677040"/>
                <a:gd name="T12" fmla="*/ 15880 w 1964568"/>
                <a:gd name="T13" fmla="*/ 9339 h 2677040"/>
                <a:gd name="T14" fmla="*/ 61590 w 1964568"/>
                <a:gd name="T15" fmla="*/ 4408 h 26770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3"/>
              </a:srgbClr>
            </a:solidFill>
            <a:ln w="9525">
              <a:noFill/>
              <a:round/>
              <a:headEnd/>
              <a:tailEnd/>
            </a:ln>
          </p:spPr>
          <p:txBody>
            <a:bodyPr lIns="91425" tIns="45700" rIns="91425" bIns="45700" anchor="ctr"/>
            <a:lstStyle/>
            <a:p>
              <a:pPr>
                <a:defRPr/>
              </a:pPr>
              <a:endParaRPr lang="en-US" sz="2700">
                <a:latin typeface="Arial" charset="0"/>
                <a:cs typeface="Arial" charset="0"/>
              </a:endParaRPr>
            </a:p>
          </p:txBody>
        </p:sp>
      </p:grpSp>
      <p:grpSp>
        <p:nvGrpSpPr>
          <p:cNvPr id="387" name="Google Shape;1998;p8">
            <a:extLst>
              <a:ext uri="{FF2B5EF4-FFF2-40B4-BE49-F238E27FC236}">
                <a16:creationId xmlns:a16="http://schemas.microsoft.com/office/drawing/2014/main" id="{768C2808-B5FF-4743-B365-469780B0678B}"/>
              </a:ext>
            </a:extLst>
          </p:cNvPr>
          <p:cNvGrpSpPr>
            <a:grpSpLocks/>
          </p:cNvGrpSpPr>
          <p:nvPr/>
        </p:nvGrpSpPr>
        <p:grpSpPr bwMode="auto">
          <a:xfrm rot="-1230192">
            <a:off x="5461000" y="-52387"/>
            <a:ext cx="3127376" cy="6076950"/>
            <a:chOff x="5722672" y="1921496"/>
            <a:chExt cx="1886977" cy="3670552"/>
          </a:xfrm>
        </p:grpSpPr>
        <p:sp>
          <p:nvSpPr>
            <p:cNvPr id="388" name="Google Shape;1999;p8">
              <a:extLst>
                <a:ext uri="{FF2B5EF4-FFF2-40B4-BE49-F238E27FC236}">
                  <a16:creationId xmlns:a16="http://schemas.microsoft.com/office/drawing/2014/main" id="{70629AC5-6376-49F1-BA56-1369680EA1EF}"/>
                </a:ext>
              </a:extLst>
            </p:cNvPr>
            <p:cNvSpPr>
              <a:spLocks/>
            </p:cNvSpPr>
            <p:nvPr/>
          </p:nvSpPr>
          <p:spPr bwMode="auto">
            <a:xfrm rot="880411">
              <a:off x="6542656" y="2053442"/>
              <a:ext cx="241380" cy="284784"/>
            </a:xfrm>
            <a:custGeom>
              <a:avLst/>
              <a:gdLst>
                <a:gd name="T0" fmla="*/ 205495 w 209366"/>
                <a:gd name="T1" fmla="*/ 191178 h 249218"/>
                <a:gd name="T2" fmla="*/ -3871 w 209366"/>
                <a:gd name="T3" fmla="*/ 249834 h 249218"/>
                <a:gd name="T4" fmla="*/ -860 w 209366"/>
                <a:gd name="T5" fmla="*/ 151618 h 249218"/>
                <a:gd name="T6" fmla="*/ 2699 w 209366"/>
                <a:gd name="T7" fmla="*/ 37249 h 249218"/>
                <a:gd name="T8" fmla="*/ 3040 w 209366"/>
                <a:gd name="T9" fmla="*/ 26161 h 249218"/>
                <a:gd name="T10" fmla="*/ 13306 w 209366"/>
                <a:gd name="T11" fmla="*/ 15553 h 249218"/>
                <a:gd name="T12" fmla="*/ 33224 w 209366"/>
                <a:gd name="T13" fmla="*/ 29241 h 249218"/>
                <a:gd name="T14" fmla="*/ 39313 w 209366"/>
                <a:gd name="T15" fmla="*/ 8161 h 249218"/>
                <a:gd name="T16" fmla="*/ 61902 w 209366"/>
                <a:gd name="T17" fmla="*/ 21850 h 249218"/>
                <a:gd name="T18" fmla="*/ 66487 w 209366"/>
                <a:gd name="T19" fmla="*/ 2412 h 249218"/>
                <a:gd name="T20" fmla="*/ 85720 w 209366"/>
                <a:gd name="T21" fmla="*/ 6929 h 249218"/>
                <a:gd name="T22" fmla="*/ 91949 w 209366"/>
                <a:gd name="T23" fmla="*/ 16442 h 249218"/>
                <a:gd name="T24" fmla="*/ 93590 w 209366"/>
                <a:gd name="T25" fmla="*/ 19043 h 249218"/>
                <a:gd name="T26" fmla="*/ 123293 w 209366"/>
                <a:gd name="T27" fmla="*/ 64626 h 249218"/>
                <a:gd name="T28" fmla="*/ 128015 w 209366"/>
                <a:gd name="T29" fmla="*/ 71950 h 249218"/>
                <a:gd name="T30" fmla="*/ 142870 w 209366"/>
                <a:gd name="T31" fmla="*/ 94673 h 249218"/>
                <a:gd name="T32" fmla="*/ 147933 w 209366"/>
                <a:gd name="T33" fmla="*/ 102407 h 249218"/>
                <a:gd name="T34" fmla="*/ 150467 w 209366"/>
                <a:gd name="T35" fmla="*/ 106308 h 249218"/>
                <a:gd name="T36" fmla="*/ 204606 w 209366"/>
                <a:gd name="T37" fmla="*/ 189467 h 249218"/>
                <a:gd name="T38" fmla="*/ 205495 w 209366"/>
                <a:gd name="T39" fmla="*/ 191178 h 2492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89" name="Google Shape;2000;p8">
              <a:extLst>
                <a:ext uri="{FF2B5EF4-FFF2-40B4-BE49-F238E27FC236}">
                  <a16:creationId xmlns:a16="http://schemas.microsoft.com/office/drawing/2014/main" id="{ECD66991-9422-4E93-AC89-AB8652870940}"/>
                </a:ext>
              </a:extLst>
            </p:cNvPr>
            <p:cNvSpPr>
              <a:spLocks/>
            </p:cNvSpPr>
            <p:nvPr/>
          </p:nvSpPr>
          <p:spPr bwMode="auto">
            <a:xfrm rot="880411">
              <a:off x="6543982" y="2032031"/>
              <a:ext cx="86208" cy="284784"/>
            </a:xfrm>
            <a:custGeom>
              <a:avLst/>
              <a:gdLst>
                <a:gd name="T0" fmla="*/ 7802 w 74945"/>
                <a:gd name="T1" fmla="*/ 1848 h 248516"/>
                <a:gd name="T2" fmla="*/ 29910 w 74945"/>
                <a:gd name="T3" fmla="*/ 0 h 248516"/>
                <a:gd name="T4" fmla="*/ 74945 w 74945"/>
                <a:gd name="T5" fmla="*/ 241673 h 248516"/>
                <a:gd name="T6" fmla="*/ 0 w 74945"/>
                <a:gd name="T7" fmla="*/ 248517 h 248516"/>
                <a:gd name="T8" fmla="*/ 7802 w 74945"/>
                <a:gd name="T9" fmla="*/ 1848 h 2485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45" h="248516" extrusionOk="0">
                  <a:moveTo>
                    <a:pt x="7802" y="1848"/>
                  </a:moveTo>
                  <a:lnTo>
                    <a:pt x="29910" y="0"/>
                  </a:lnTo>
                  <a:lnTo>
                    <a:pt x="74945" y="241673"/>
                  </a:lnTo>
                  <a:lnTo>
                    <a:pt x="0" y="248517"/>
                  </a:lnTo>
                  <a:lnTo>
                    <a:pt x="7802" y="1848"/>
                  </a:lnTo>
                  <a:close/>
                </a:path>
              </a:pathLst>
            </a:custGeom>
            <a:solidFill>
              <a:srgbClr val="D9BB8D"/>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90" name="Google Shape;2001;p8">
              <a:extLst>
                <a:ext uri="{FF2B5EF4-FFF2-40B4-BE49-F238E27FC236}">
                  <a16:creationId xmlns:a16="http://schemas.microsoft.com/office/drawing/2014/main" id="{92F6949C-197C-4EDC-AD28-FA665A449EA4}"/>
                </a:ext>
              </a:extLst>
            </p:cNvPr>
            <p:cNvSpPr>
              <a:spLocks/>
            </p:cNvSpPr>
            <p:nvPr/>
          </p:nvSpPr>
          <p:spPr bwMode="auto">
            <a:xfrm rot="880411">
              <a:off x="6615970" y="2050452"/>
              <a:ext cx="174329" cy="274717"/>
            </a:xfrm>
            <a:custGeom>
              <a:avLst/>
              <a:gdLst>
                <a:gd name="T0" fmla="*/ 18959 w 150985"/>
                <a:gd name="T1" fmla="*/ 0 h 239824"/>
                <a:gd name="T2" fmla="*/ 0 w 150985"/>
                <a:gd name="T3" fmla="*/ 9650 h 239824"/>
                <a:gd name="T4" fmla="*/ 86170 w 150985"/>
                <a:gd name="T5" fmla="*/ 239825 h 239824"/>
                <a:gd name="T6" fmla="*/ 150985 w 150985"/>
                <a:gd name="T7" fmla="*/ 207451 h 239824"/>
                <a:gd name="T8" fmla="*/ 18959 w 150985"/>
                <a:gd name="T9" fmla="*/ 0 h 2398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985" h="239824" extrusionOk="0">
                  <a:moveTo>
                    <a:pt x="18959" y="0"/>
                  </a:moveTo>
                  <a:lnTo>
                    <a:pt x="0" y="9650"/>
                  </a:lnTo>
                  <a:lnTo>
                    <a:pt x="86170" y="239825"/>
                  </a:lnTo>
                  <a:lnTo>
                    <a:pt x="150985" y="207451"/>
                  </a:lnTo>
                  <a:lnTo>
                    <a:pt x="18959" y="0"/>
                  </a:lnTo>
                  <a:close/>
                </a:path>
              </a:pathLst>
            </a:custGeom>
            <a:solidFill>
              <a:srgbClr val="B5751F"/>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91" name="Google Shape;2002;p8">
              <a:extLst>
                <a:ext uri="{FF2B5EF4-FFF2-40B4-BE49-F238E27FC236}">
                  <a16:creationId xmlns:a16="http://schemas.microsoft.com/office/drawing/2014/main" id="{4C0493C9-3FF0-4602-8A94-B7387EF27887}"/>
                </a:ext>
              </a:extLst>
            </p:cNvPr>
            <p:cNvSpPr>
              <a:spLocks/>
            </p:cNvSpPr>
            <p:nvPr/>
          </p:nvSpPr>
          <p:spPr bwMode="auto">
            <a:xfrm rot="880411">
              <a:off x="6607439" y="1928597"/>
              <a:ext cx="93869" cy="163967"/>
            </a:xfrm>
            <a:custGeom>
              <a:avLst/>
              <a:gdLst>
                <a:gd name="T0" fmla="*/ 78809 w 82679"/>
                <a:gd name="T1" fmla="*/ 120801 h 142567"/>
                <a:gd name="T2" fmla="*/ 59576 w 82679"/>
                <a:gd name="T3" fmla="*/ 116215 h 142567"/>
                <a:gd name="T4" fmla="*/ 54991 w 82679"/>
                <a:gd name="T5" fmla="*/ 135722 h 142567"/>
                <a:gd name="T6" fmla="*/ 32406 w 82679"/>
                <a:gd name="T7" fmla="*/ 122033 h 142567"/>
                <a:gd name="T8" fmla="*/ 26313 w 82679"/>
                <a:gd name="T9" fmla="*/ 143182 h 142567"/>
                <a:gd name="T10" fmla="*/ 6395 w 82679"/>
                <a:gd name="T11" fmla="*/ 129493 h 142567"/>
                <a:gd name="T12" fmla="*/ -3871 w 82679"/>
                <a:gd name="T13" fmla="*/ 140102 h 142567"/>
                <a:gd name="T14" fmla="*/ 440 w 82679"/>
                <a:gd name="T15" fmla="*/ 615 h 142567"/>
                <a:gd name="T16" fmla="*/ 78809 w 82679"/>
                <a:gd name="T17" fmla="*/ 120801 h 142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lnTo>
                    <a:pt x="78809" y="120801"/>
                  </a:ln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92" name="Google Shape;2003;p8">
              <a:extLst>
                <a:ext uri="{FF2B5EF4-FFF2-40B4-BE49-F238E27FC236}">
                  <a16:creationId xmlns:a16="http://schemas.microsoft.com/office/drawing/2014/main" id="{E9E1BD0F-B669-48E2-A192-CF9E949F0800}"/>
                </a:ext>
              </a:extLst>
            </p:cNvPr>
            <p:cNvSpPr>
              <a:spLocks/>
            </p:cNvSpPr>
            <p:nvPr/>
          </p:nvSpPr>
          <p:spPr bwMode="auto">
            <a:xfrm rot="880411">
              <a:off x="6107214" y="2276519"/>
              <a:ext cx="1113029" cy="3200227"/>
            </a:xfrm>
            <a:custGeom>
              <a:avLst/>
              <a:gdLst>
                <a:gd name="T0" fmla="*/ 208696 w 971122"/>
                <a:gd name="T1" fmla="*/ 31703 h 2796394"/>
                <a:gd name="T2" fmla="*/ 209244 w 971122"/>
                <a:gd name="T3" fmla="*/ 31703 h 2796394"/>
                <a:gd name="T4" fmla="*/ 967251 w 971122"/>
                <a:gd name="T5" fmla="*/ 2738149 h 2796394"/>
                <a:gd name="T6" fmla="*/ 757063 w 971122"/>
                <a:gd name="T7" fmla="*/ 2797010 h 2796394"/>
                <a:gd name="T8" fmla="*/ -945 w 971122"/>
                <a:gd name="T9" fmla="*/ 90427 h 2796394"/>
                <a:gd name="T10" fmla="*/ -397 w 971122"/>
                <a:gd name="T11" fmla="*/ 90427 h 2796394"/>
                <a:gd name="T12" fmla="*/ -2519 w 971122"/>
                <a:gd name="T13" fmla="*/ 84952 h 2796394"/>
                <a:gd name="T14" fmla="*/ 22670 w 971122"/>
                <a:gd name="T15" fmla="*/ 40121 h 2796394"/>
                <a:gd name="T16" fmla="*/ 65650 w 971122"/>
                <a:gd name="T17" fmla="*/ 60654 h 2796394"/>
                <a:gd name="T18" fmla="*/ 66610 w 971122"/>
                <a:gd name="T19" fmla="*/ 60654 h 2796394"/>
                <a:gd name="T20" fmla="*/ 92754 w 971122"/>
                <a:gd name="T21" fmla="*/ 21026 h 2796394"/>
                <a:gd name="T22" fmla="*/ 135734 w 971122"/>
                <a:gd name="T23" fmla="*/ 41559 h 2796394"/>
                <a:gd name="T24" fmla="*/ 136627 w 971122"/>
                <a:gd name="T25" fmla="*/ 41559 h 2796394"/>
                <a:gd name="T26" fmla="*/ 162771 w 971122"/>
                <a:gd name="T27" fmla="*/ 1999 h 2796394"/>
                <a:gd name="T28" fmla="*/ 207670 w 971122"/>
                <a:gd name="T29" fmla="*/ 27069 h 2796394"/>
                <a:gd name="T30" fmla="*/ 207670 w 971122"/>
                <a:gd name="T31" fmla="*/ 27186 h 2796394"/>
                <a:gd name="T32" fmla="*/ 208696 w 971122"/>
                <a:gd name="T33" fmla="*/ 31703 h 27963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93" name="Google Shape;2004;p8">
              <a:extLst>
                <a:ext uri="{FF2B5EF4-FFF2-40B4-BE49-F238E27FC236}">
                  <a16:creationId xmlns:a16="http://schemas.microsoft.com/office/drawing/2014/main" id="{C47A468E-09B6-4DCF-9F8D-94626981E5FC}"/>
                </a:ext>
              </a:extLst>
            </p:cNvPr>
            <p:cNvSpPr>
              <a:spLocks/>
            </p:cNvSpPr>
            <p:nvPr/>
          </p:nvSpPr>
          <p:spPr bwMode="auto">
            <a:xfrm rot="880411">
              <a:off x="6107171" y="2323824"/>
              <a:ext cx="946362" cy="3157077"/>
            </a:xfrm>
            <a:custGeom>
              <a:avLst/>
              <a:gdLst>
                <a:gd name="T0" fmla="*/ 59491 w 827255"/>
                <a:gd name="T1" fmla="*/ 12336 h 2758275"/>
                <a:gd name="T2" fmla="*/ 823384 w 827255"/>
                <a:gd name="T3" fmla="*/ 2740342 h 2758275"/>
                <a:gd name="T4" fmla="*/ 756993 w 827255"/>
                <a:gd name="T5" fmla="*/ 2758890 h 2758275"/>
                <a:gd name="T6" fmla="*/ -945 w 827255"/>
                <a:gd name="T7" fmla="*/ 52376 h 2758275"/>
                <a:gd name="T8" fmla="*/ -397 w 827255"/>
                <a:gd name="T9" fmla="*/ 52376 h 2758275"/>
                <a:gd name="T10" fmla="*/ -2519 w 827255"/>
                <a:gd name="T11" fmla="*/ 46969 h 2758275"/>
                <a:gd name="T12" fmla="*/ 22666 w 827255"/>
                <a:gd name="T13" fmla="*/ 2070 h 2758275"/>
                <a:gd name="T14" fmla="*/ 59491 w 827255"/>
                <a:gd name="T15" fmla="*/ 12336 h 27582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4"/>
              </a:srgbClr>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94" name="Google Shape;2005;p8">
              <a:extLst>
                <a:ext uri="{FF2B5EF4-FFF2-40B4-BE49-F238E27FC236}">
                  <a16:creationId xmlns:a16="http://schemas.microsoft.com/office/drawing/2014/main" id="{FFA6D1A8-B462-462F-9DF9-DB3B580CBE62}"/>
                </a:ext>
              </a:extLst>
            </p:cNvPr>
            <p:cNvSpPr>
              <a:spLocks/>
            </p:cNvSpPr>
            <p:nvPr/>
          </p:nvSpPr>
          <p:spPr bwMode="auto">
            <a:xfrm rot="880411">
              <a:off x="6266057" y="2312471"/>
              <a:ext cx="952110" cy="3158516"/>
            </a:xfrm>
            <a:custGeom>
              <a:avLst/>
              <a:gdLst>
                <a:gd name="T0" fmla="*/ 63474 w 831307"/>
                <a:gd name="T1" fmla="*/ 12296 h 2759192"/>
                <a:gd name="T2" fmla="*/ 827437 w 831307"/>
                <a:gd name="T3" fmla="*/ 2740028 h 2759192"/>
                <a:gd name="T4" fmla="*/ 756734 w 831307"/>
                <a:gd name="T5" fmla="*/ 2759808 h 2759192"/>
                <a:gd name="T6" fmla="*/ -1203 w 831307"/>
                <a:gd name="T7" fmla="*/ 53225 h 2759192"/>
                <a:gd name="T8" fmla="*/ -658 w 831307"/>
                <a:gd name="T9" fmla="*/ 53225 h 2759192"/>
                <a:gd name="T10" fmla="*/ -2777 w 831307"/>
                <a:gd name="T11" fmla="*/ 47749 h 2759192"/>
                <a:gd name="T12" fmla="*/ 24600 w 831307"/>
                <a:gd name="T13" fmla="*/ 2303 h 2759192"/>
                <a:gd name="T14" fmla="*/ 63474 w 831307"/>
                <a:gd name="T15" fmla="*/ 12296 h 27591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3"/>
              </a:srgbClr>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95" name="Google Shape;2006;p8">
              <a:extLst>
                <a:ext uri="{FF2B5EF4-FFF2-40B4-BE49-F238E27FC236}">
                  <a16:creationId xmlns:a16="http://schemas.microsoft.com/office/drawing/2014/main" id="{59CE2595-5432-4129-B589-7E00D529485E}"/>
                </a:ext>
              </a:extLst>
            </p:cNvPr>
            <p:cNvSpPr>
              <a:spLocks/>
            </p:cNvSpPr>
            <p:nvPr/>
          </p:nvSpPr>
          <p:spPr bwMode="auto">
            <a:xfrm rot="880411">
              <a:off x="6945323" y="2078069"/>
              <a:ext cx="222223" cy="110749"/>
            </a:xfrm>
            <a:custGeom>
              <a:avLst/>
              <a:gdLst>
                <a:gd name="T0" fmla="*/ 0 w 195131"/>
                <a:gd name="T1" fmla="*/ 0 h 96025"/>
                <a:gd name="T2" fmla="*/ 195131 w 195131"/>
                <a:gd name="T3" fmla="*/ 96026 h 96025"/>
                <a:gd name="T4" fmla="*/ 0 60000 65536"/>
                <a:gd name="T5" fmla="*/ 0 60000 65536"/>
              </a:gdLst>
              <a:ahLst/>
              <a:cxnLst>
                <a:cxn ang="T4">
                  <a:pos x="T0" y="T1"/>
                </a:cxn>
                <a:cxn ang="T5">
                  <a:pos x="T2" y="T3"/>
                </a:cxn>
              </a:cxnLst>
              <a:rect l="0" t="0" r="r" b="b"/>
              <a:pathLst>
                <a:path w="195131" h="96025" extrusionOk="0">
                  <a:moveTo>
                    <a:pt x="0" y="0"/>
                  </a:moveTo>
                  <a:lnTo>
                    <a:pt x="195131" y="96026"/>
                  </a:lnTo>
                </a:path>
              </a:pathLst>
            </a:custGeom>
            <a:noFill/>
            <a:ln w="9525">
              <a:noFill/>
              <a:round/>
              <a:headEnd/>
              <a:tailEnd/>
            </a:ln>
          </p:spPr>
          <p:txBody>
            <a:bodyPr lIns="91425" tIns="45700" rIns="91425" bIns="45700" anchor="ctr"/>
            <a:lstStyle/>
            <a:p>
              <a:pPr>
                <a:defRPr/>
              </a:pPr>
              <a:endParaRPr lang="en-US" sz="2700">
                <a:latin typeface="Arial" charset="0"/>
                <a:cs typeface="Arial" charset="0"/>
              </a:endParaRPr>
            </a:p>
          </p:txBody>
        </p:sp>
      </p:grpSp>
      <p:grpSp>
        <p:nvGrpSpPr>
          <p:cNvPr id="396" name="Google Shape;2007;p8">
            <a:extLst>
              <a:ext uri="{FF2B5EF4-FFF2-40B4-BE49-F238E27FC236}">
                <a16:creationId xmlns:a16="http://schemas.microsoft.com/office/drawing/2014/main" id="{00EC6189-6B44-4927-8C37-82CACF934DF3}"/>
              </a:ext>
            </a:extLst>
          </p:cNvPr>
          <p:cNvGrpSpPr>
            <a:grpSpLocks/>
          </p:cNvGrpSpPr>
          <p:nvPr/>
        </p:nvGrpSpPr>
        <p:grpSpPr bwMode="auto">
          <a:xfrm>
            <a:off x="3879850" y="73820"/>
            <a:ext cx="3416300" cy="6096000"/>
            <a:chOff x="7978162" y="1971727"/>
            <a:chExt cx="2062314" cy="3681280"/>
          </a:xfrm>
        </p:grpSpPr>
        <p:sp>
          <p:nvSpPr>
            <p:cNvPr id="397" name="Google Shape;2008;p8">
              <a:extLst>
                <a:ext uri="{FF2B5EF4-FFF2-40B4-BE49-F238E27FC236}">
                  <a16:creationId xmlns:a16="http://schemas.microsoft.com/office/drawing/2014/main" id="{4A6DEC38-91BB-48EB-A329-2A21505C26F0}"/>
                </a:ext>
              </a:extLst>
            </p:cNvPr>
            <p:cNvSpPr>
              <a:spLocks/>
            </p:cNvSpPr>
            <p:nvPr/>
          </p:nvSpPr>
          <p:spPr bwMode="auto">
            <a:xfrm rot="994539">
              <a:off x="8892404" y="2116965"/>
              <a:ext cx="237664" cy="286162"/>
            </a:xfrm>
            <a:custGeom>
              <a:avLst/>
              <a:gdLst>
                <a:gd name="T0" fmla="*/ 234252 w 237155"/>
                <a:gd name="T1" fmla="*/ 212807 h 287355"/>
                <a:gd name="T2" fmla="*/ -2904 w 237155"/>
                <a:gd name="T3" fmla="*/ 287555 h 287355"/>
                <a:gd name="T4" fmla="*/ -2904 w 237155"/>
                <a:gd name="T5" fmla="*/ 175238 h 287355"/>
                <a:gd name="T6" fmla="*/ -2904 w 237155"/>
                <a:gd name="T7" fmla="*/ 44371 h 287355"/>
                <a:gd name="T8" fmla="*/ -2904 w 237155"/>
                <a:gd name="T9" fmla="*/ 31691 h 287355"/>
                <a:gd name="T10" fmla="*/ 8445 w 237155"/>
                <a:gd name="T11" fmla="*/ 19168 h 287355"/>
                <a:gd name="T12" fmla="*/ 31926 w 237155"/>
                <a:gd name="T13" fmla="*/ 34274 h 287355"/>
                <a:gd name="T14" fmla="*/ 38109 w 237155"/>
                <a:gd name="T15" fmla="*/ 9854 h 287355"/>
                <a:gd name="T16" fmla="*/ 64407 w 237155"/>
                <a:gd name="T17" fmla="*/ 24882 h 287355"/>
                <a:gd name="T18" fmla="*/ 68947 w 237155"/>
                <a:gd name="T19" fmla="*/ 2497 h 287355"/>
                <a:gd name="T20" fmla="*/ 91096 w 237155"/>
                <a:gd name="T21" fmla="*/ 6958 h 287355"/>
                <a:gd name="T22" fmla="*/ 98533 w 237155"/>
                <a:gd name="T23" fmla="*/ 17603 h 287355"/>
                <a:gd name="T24" fmla="*/ 100490 w 237155"/>
                <a:gd name="T25" fmla="*/ 20499 h 287355"/>
                <a:gd name="T26" fmla="*/ 136101 w 237155"/>
                <a:gd name="T27" fmla="*/ 71531 h 287355"/>
                <a:gd name="T28" fmla="*/ 141817 w 237155"/>
                <a:gd name="T29" fmla="*/ 79358 h 287355"/>
                <a:gd name="T30" fmla="*/ 159582 w 237155"/>
                <a:gd name="T31" fmla="*/ 104795 h 287355"/>
                <a:gd name="T32" fmla="*/ 165688 w 237155"/>
                <a:gd name="T33" fmla="*/ 113483 h 287355"/>
                <a:gd name="T34" fmla="*/ 168741 w 237155"/>
                <a:gd name="T35" fmla="*/ 117866 h 287355"/>
                <a:gd name="T36" fmla="*/ 233627 w 237155"/>
                <a:gd name="T37" fmla="*/ 210929 h 287355"/>
                <a:gd name="T38" fmla="*/ 234252 w 237155"/>
                <a:gd name="T39" fmla="*/ 212807 h 2873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lnTo>
                    <a:pt x="234252" y="212807"/>
                  </a:lnTo>
                  <a:close/>
                </a:path>
              </a:pathLst>
            </a:custGeom>
            <a:solidFill>
              <a:srgbClr val="C69051"/>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98" name="Google Shape;2009;p8">
              <a:extLst>
                <a:ext uri="{FF2B5EF4-FFF2-40B4-BE49-F238E27FC236}">
                  <a16:creationId xmlns:a16="http://schemas.microsoft.com/office/drawing/2014/main" id="{F9399833-A161-45CF-90E9-250F96F8FF9E}"/>
                </a:ext>
              </a:extLst>
            </p:cNvPr>
            <p:cNvSpPr>
              <a:spLocks/>
            </p:cNvSpPr>
            <p:nvPr/>
          </p:nvSpPr>
          <p:spPr bwMode="auto">
            <a:xfrm rot="994539">
              <a:off x="8894320" y="2101147"/>
              <a:ext cx="86250" cy="284724"/>
            </a:xfrm>
            <a:custGeom>
              <a:avLst/>
              <a:gdLst>
                <a:gd name="T0" fmla="*/ 0 w 85627"/>
                <a:gd name="T1" fmla="*/ 2818 h 285058"/>
                <a:gd name="T2" fmla="*/ 25203 w 85627"/>
                <a:gd name="T3" fmla="*/ 0 h 285058"/>
                <a:gd name="T4" fmla="*/ 85627 w 85627"/>
                <a:gd name="T5" fmla="*/ 274492 h 285058"/>
                <a:gd name="T6" fmla="*/ 157 w 85627"/>
                <a:gd name="T7" fmla="*/ 285058 h 285058"/>
                <a:gd name="T8" fmla="*/ 0 w 85627"/>
                <a:gd name="T9" fmla="*/ 2818 h 2850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27" h="285058" extrusionOk="0">
                  <a:moveTo>
                    <a:pt x="0" y="2818"/>
                  </a:moveTo>
                  <a:lnTo>
                    <a:pt x="25203" y="0"/>
                  </a:lnTo>
                  <a:lnTo>
                    <a:pt x="85627" y="274492"/>
                  </a:lnTo>
                  <a:lnTo>
                    <a:pt x="157" y="285058"/>
                  </a:lnTo>
                  <a:lnTo>
                    <a:pt x="0" y="2818"/>
                  </a:lnTo>
                  <a:close/>
                </a:path>
              </a:pathLst>
            </a:custGeom>
            <a:solidFill>
              <a:srgbClr val="D9BB8D"/>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399" name="Google Shape;2010;p8">
              <a:extLst>
                <a:ext uri="{FF2B5EF4-FFF2-40B4-BE49-F238E27FC236}">
                  <a16:creationId xmlns:a16="http://schemas.microsoft.com/office/drawing/2014/main" id="{B645D18B-B67D-4772-B2F2-5D72F5899EB2}"/>
                </a:ext>
              </a:extLst>
            </p:cNvPr>
            <p:cNvSpPr>
              <a:spLocks/>
            </p:cNvSpPr>
            <p:nvPr/>
          </p:nvSpPr>
          <p:spPr bwMode="auto">
            <a:xfrm rot="994539">
              <a:off x="8957570" y="2114089"/>
              <a:ext cx="178248" cy="271782"/>
            </a:xfrm>
            <a:custGeom>
              <a:avLst/>
              <a:gdLst>
                <a:gd name="T0" fmla="*/ 21368 w 179785"/>
                <a:gd name="T1" fmla="*/ 0 h 271674"/>
                <a:gd name="T2" fmla="*/ 0 w 179785"/>
                <a:gd name="T3" fmla="*/ 11819 h 271674"/>
                <a:gd name="T4" fmla="*/ 106916 w 179785"/>
                <a:gd name="T5" fmla="*/ 271674 h 271674"/>
                <a:gd name="T6" fmla="*/ 179785 w 179785"/>
                <a:gd name="T7" fmla="*/ 232304 h 271674"/>
                <a:gd name="T8" fmla="*/ 21368 w 179785"/>
                <a:gd name="T9" fmla="*/ 0 h 271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785" h="271674" extrusionOk="0">
                  <a:moveTo>
                    <a:pt x="21368" y="0"/>
                  </a:moveTo>
                  <a:lnTo>
                    <a:pt x="0" y="11819"/>
                  </a:lnTo>
                  <a:lnTo>
                    <a:pt x="106916" y="271674"/>
                  </a:lnTo>
                  <a:lnTo>
                    <a:pt x="179785" y="232304"/>
                  </a:lnTo>
                  <a:lnTo>
                    <a:pt x="21368" y="0"/>
                  </a:lnTo>
                  <a:close/>
                </a:path>
              </a:pathLst>
            </a:custGeom>
            <a:solidFill>
              <a:srgbClr val="B5751F"/>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400" name="Google Shape;2011;p8">
              <a:extLst>
                <a:ext uri="{FF2B5EF4-FFF2-40B4-BE49-F238E27FC236}">
                  <a16:creationId xmlns:a16="http://schemas.microsoft.com/office/drawing/2014/main" id="{60F7CCF0-DCDF-47A5-871C-315B9D3CAFDA}"/>
                </a:ext>
              </a:extLst>
            </p:cNvPr>
            <p:cNvSpPr>
              <a:spLocks/>
            </p:cNvSpPr>
            <p:nvPr/>
          </p:nvSpPr>
          <p:spPr bwMode="auto">
            <a:xfrm rot="994539">
              <a:off x="8947986" y="1981793"/>
              <a:ext cx="93916" cy="162494"/>
            </a:xfrm>
            <a:custGeom>
              <a:avLst/>
              <a:gdLst>
                <a:gd name="T0" fmla="*/ 91020 w 93923"/>
                <a:gd name="T1" fmla="*/ 135058 h 162096"/>
                <a:gd name="T2" fmla="*/ 68869 w 93923"/>
                <a:gd name="T3" fmla="*/ 130518 h 162096"/>
                <a:gd name="T4" fmla="*/ 64331 w 93923"/>
                <a:gd name="T5" fmla="*/ 152982 h 162096"/>
                <a:gd name="T6" fmla="*/ 38031 w 93923"/>
                <a:gd name="T7" fmla="*/ 137954 h 162096"/>
                <a:gd name="T8" fmla="*/ 31848 w 93923"/>
                <a:gd name="T9" fmla="*/ 162296 h 162096"/>
                <a:gd name="T10" fmla="*/ 8367 w 93923"/>
                <a:gd name="T11" fmla="*/ 147190 h 162096"/>
                <a:gd name="T12" fmla="*/ -2904 w 93923"/>
                <a:gd name="T13" fmla="*/ 159713 h 162096"/>
                <a:gd name="T14" fmla="*/ -2904 w 93923"/>
                <a:gd name="T15" fmla="*/ 199 h 162096"/>
                <a:gd name="T16" fmla="*/ 91020 w 93923"/>
                <a:gd name="T17" fmla="*/ 135058 h 1620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lnTo>
                    <a:pt x="91020" y="135058"/>
                  </a:lnTo>
                  <a:close/>
                </a:path>
              </a:pathLst>
            </a:custGeom>
            <a:solidFill>
              <a:srgbClr val="FFC2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401" name="Google Shape;2012;p8">
              <a:extLst>
                <a:ext uri="{FF2B5EF4-FFF2-40B4-BE49-F238E27FC236}">
                  <a16:creationId xmlns:a16="http://schemas.microsoft.com/office/drawing/2014/main" id="{1A49D4A8-56F5-4325-AF33-3241763BBC1D}"/>
                </a:ext>
              </a:extLst>
            </p:cNvPr>
            <p:cNvSpPr>
              <a:spLocks/>
            </p:cNvSpPr>
            <p:nvPr/>
          </p:nvSpPr>
          <p:spPr bwMode="auto">
            <a:xfrm rot="994539">
              <a:off x="8405575" y="2374367"/>
              <a:ext cx="1207489" cy="3172228"/>
            </a:xfrm>
            <a:custGeom>
              <a:avLst/>
              <a:gdLst>
                <a:gd name="T0" fmla="*/ 238882 w 1207945"/>
                <a:gd name="T1" fmla="*/ 35026 h 3175319"/>
                <a:gd name="T2" fmla="*/ 239428 w 1207945"/>
                <a:gd name="T3" fmla="*/ 35026 h 3175319"/>
                <a:gd name="T4" fmla="*/ 1205042 w 1207945"/>
                <a:gd name="T5" fmla="*/ 3100458 h 3175319"/>
                <a:gd name="T6" fmla="*/ 966946 w 1207945"/>
                <a:gd name="T7" fmla="*/ 3175519 h 3175319"/>
                <a:gd name="T8" fmla="*/ 1097 w 1207945"/>
                <a:gd name="T9" fmla="*/ 109852 h 3175319"/>
                <a:gd name="T10" fmla="*/ 1646 w 1207945"/>
                <a:gd name="T11" fmla="*/ 109852 h 3175319"/>
                <a:gd name="T12" fmla="*/ -938 w 1207945"/>
                <a:gd name="T13" fmla="*/ 103747 h 3175319"/>
                <a:gd name="T14" fmla="*/ 26143 w 1207945"/>
                <a:gd name="T15" fmla="*/ 51572 h 3175319"/>
                <a:gd name="T16" fmla="*/ 26221 w 1207945"/>
                <a:gd name="T17" fmla="*/ 51541 h 3175319"/>
                <a:gd name="T18" fmla="*/ 76080 w 1207945"/>
                <a:gd name="T19" fmla="*/ 73065 h 3175319"/>
                <a:gd name="T20" fmla="*/ 77097 w 1207945"/>
                <a:gd name="T21" fmla="*/ 73065 h 3175319"/>
                <a:gd name="T22" fmla="*/ 105588 w 1207945"/>
                <a:gd name="T23" fmla="*/ 26807 h 3175319"/>
                <a:gd name="T24" fmla="*/ 155445 w 1207945"/>
                <a:gd name="T25" fmla="*/ 48332 h 3175319"/>
                <a:gd name="T26" fmla="*/ 156463 w 1207945"/>
                <a:gd name="T27" fmla="*/ 48332 h 3175319"/>
                <a:gd name="T28" fmla="*/ 184953 w 1207945"/>
                <a:gd name="T29" fmla="*/ 2152 h 3175319"/>
                <a:gd name="T30" fmla="*/ 237160 w 1207945"/>
                <a:gd name="T31" fmla="*/ 29218 h 3175319"/>
                <a:gd name="T32" fmla="*/ 237160 w 1207945"/>
                <a:gd name="T33" fmla="*/ 29312 h 3175319"/>
                <a:gd name="T34" fmla="*/ 238882 w 1207945"/>
                <a:gd name="T35" fmla="*/ 35026 h 31753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402" name="Google Shape;2013;p8">
              <a:extLst>
                <a:ext uri="{FF2B5EF4-FFF2-40B4-BE49-F238E27FC236}">
                  <a16:creationId xmlns:a16="http://schemas.microsoft.com/office/drawing/2014/main" id="{5AFF8E27-B367-413F-AABD-9E336460D5D0}"/>
                </a:ext>
              </a:extLst>
            </p:cNvPr>
            <p:cNvSpPr>
              <a:spLocks/>
            </p:cNvSpPr>
            <p:nvPr/>
          </p:nvSpPr>
          <p:spPr bwMode="auto">
            <a:xfrm rot="994539">
              <a:off x="8403658" y="2398813"/>
              <a:ext cx="1042657" cy="3123336"/>
            </a:xfrm>
            <a:custGeom>
              <a:avLst/>
              <a:gdLst>
                <a:gd name="T0" fmla="*/ 68722 w 1045067"/>
                <a:gd name="T1" fmla="*/ 13277 h 3125863"/>
                <a:gd name="T2" fmla="*/ 1042163 w 1045067"/>
                <a:gd name="T3" fmla="*/ 3102582 h 3125863"/>
                <a:gd name="T4" fmla="*/ 966945 w 1045067"/>
                <a:gd name="T5" fmla="*/ 3126063 h 3125863"/>
                <a:gd name="T6" fmla="*/ 1098 w 1045067"/>
                <a:gd name="T7" fmla="*/ 60395 h 3125863"/>
                <a:gd name="T8" fmla="*/ 1647 w 1045067"/>
                <a:gd name="T9" fmla="*/ 60395 h 3125863"/>
                <a:gd name="T10" fmla="*/ -937 w 1045067"/>
                <a:gd name="T11" fmla="*/ 54290 h 3125863"/>
                <a:gd name="T12" fmla="*/ 26144 w 1045067"/>
                <a:gd name="T13" fmla="*/ 2116 h 3125863"/>
                <a:gd name="T14" fmla="*/ 26222 w 1045067"/>
                <a:gd name="T15" fmla="*/ 2084 h 3125863"/>
                <a:gd name="T16" fmla="*/ 68722 w 1045067"/>
                <a:gd name="T17" fmla="*/ 13277 h 31258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4"/>
              </a:srgbClr>
            </a:solidFill>
            <a:ln w="9525">
              <a:noFill/>
              <a:round/>
              <a:headEnd/>
              <a:tailEnd/>
            </a:ln>
          </p:spPr>
          <p:txBody>
            <a:bodyPr lIns="91425" tIns="45700" rIns="91425" bIns="45700" anchor="ctr"/>
            <a:lstStyle/>
            <a:p>
              <a:pPr>
                <a:defRPr/>
              </a:pPr>
              <a:endParaRPr lang="en-US" sz="2700">
                <a:latin typeface="Arial" charset="0"/>
                <a:cs typeface="Arial" charset="0"/>
              </a:endParaRPr>
            </a:p>
          </p:txBody>
        </p:sp>
        <p:sp>
          <p:nvSpPr>
            <p:cNvPr id="403" name="Google Shape;2014;p8">
              <a:extLst>
                <a:ext uri="{FF2B5EF4-FFF2-40B4-BE49-F238E27FC236}">
                  <a16:creationId xmlns:a16="http://schemas.microsoft.com/office/drawing/2014/main" id="{C219ABEB-363C-4107-BA70-BD1F2DE8286F}"/>
                </a:ext>
              </a:extLst>
            </p:cNvPr>
            <p:cNvSpPr>
              <a:spLocks/>
            </p:cNvSpPr>
            <p:nvPr/>
          </p:nvSpPr>
          <p:spPr bwMode="auto">
            <a:xfrm rot="994539">
              <a:off x="8568490" y="2395937"/>
              <a:ext cx="1048407" cy="3124774"/>
            </a:xfrm>
            <a:custGeom>
              <a:avLst/>
              <a:gdLst>
                <a:gd name="T0" fmla="*/ 73194 w 1049225"/>
                <a:gd name="T1" fmla="*/ 12757 h 3127378"/>
                <a:gd name="T2" fmla="*/ 1046322 w 1049225"/>
                <a:gd name="T3" fmla="*/ 3102375 h 3127378"/>
                <a:gd name="T4" fmla="*/ 966331 w 1049225"/>
                <a:gd name="T5" fmla="*/ 3127578 h 3127378"/>
                <a:gd name="T6" fmla="*/ 716 w 1049225"/>
                <a:gd name="T7" fmla="*/ 61598 h 3127378"/>
                <a:gd name="T8" fmla="*/ 1343 w 1049225"/>
                <a:gd name="T9" fmla="*/ 61598 h 3127378"/>
                <a:gd name="T10" fmla="*/ -1319 w 1049225"/>
                <a:gd name="T11" fmla="*/ 55415 h 3127378"/>
                <a:gd name="T12" fmla="*/ 28424 w 1049225"/>
                <a:gd name="T13" fmla="*/ 2426 h 3127378"/>
                <a:gd name="T14" fmla="*/ 73194 w 1049225"/>
                <a:gd name="T15" fmla="*/ 12757 h 31273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3"/>
              </a:srgbClr>
            </a:solidFill>
            <a:ln w="9525">
              <a:noFill/>
              <a:round/>
              <a:headEnd/>
              <a:tailEnd/>
            </a:ln>
          </p:spPr>
          <p:txBody>
            <a:bodyPr lIns="91425" tIns="45700" rIns="91425" bIns="45700" anchor="ctr"/>
            <a:lstStyle/>
            <a:p>
              <a:pPr>
                <a:defRPr/>
              </a:pPr>
              <a:endParaRPr lang="en-US" sz="2700">
                <a:latin typeface="Arial" charset="0"/>
                <a:cs typeface="Arial" charset="0"/>
              </a:endParaRPr>
            </a:p>
          </p:txBody>
        </p:sp>
      </p:grpSp>
      <p:grpSp>
        <p:nvGrpSpPr>
          <p:cNvPr id="404" name="Google Shape;2015;p8">
            <a:extLst>
              <a:ext uri="{FF2B5EF4-FFF2-40B4-BE49-F238E27FC236}">
                <a16:creationId xmlns:a16="http://schemas.microsoft.com/office/drawing/2014/main" id="{4602356A-CBA4-4F8E-B8FC-BC780E1A5D51}"/>
              </a:ext>
            </a:extLst>
          </p:cNvPr>
          <p:cNvGrpSpPr>
            <a:grpSpLocks/>
          </p:cNvGrpSpPr>
          <p:nvPr/>
        </p:nvGrpSpPr>
        <p:grpSpPr bwMode="auto">
          <a:xfrm rot="-568840">
            <a:off x="4660901" y="1847850"/>
            <a:ext cx="8416926" cy="6591300"/>
            <a:chOff x="3416220" y="2573082"/>
            <a:chExt cx="4752753" cy="3721395"/>
          </a:xfrm>
        </p:grpSpPr>
        <p:sp>
          <p:nvSpPr>
            <p:cNvPr id="405" name="Google Shape;2016;p8">
              <a:extLst>
                <a:ext uri="{FF2B5EF4-FFF2-40B4-BE49-F238E27FC236}">
                  <a16:creationId xmlns:a16="http://schemas.microsoft.com/office/drawing/2014/main" id="{FE81C944-6B85-4C87-A61F-9904A8064F2B}"/>
                </a:ext>
              </a:extLst>
            </p:cNvPr>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lIns="91425" tIns="45700" rIns="91425" bIns="45700" anchor="ctr"/>
            <a:lstStyle/>
            <a:p>
              <a:pPr algn="ctr">
                <a:spcBef>
                  <a:spcPts val="0"/>
                </a:spcBef>
                <a:spcAft>
                  <a:spcPts val="0"/>
                </a:spcAft>
                <a:defRPr/>
              </a:pPr>
              <a:endParaRPr sz="2100">
                <a:solidFill>
                  <a:srgbClr val="FFFFFF"/>
                </a:solidFill>
                <a:latin typeface="Arial"/>
                <a:ea typeface="Arial"/>
                <a:cs typeface="Arial"/>
                <a:sym typeface="Arial"/>
              </a:endParaRPr>
            </a:p>
          </p:txBody>
        </p:sp>
        <p:cxnSp>
          <p:nvCxnSpPr>
            <p:cNvPr id="406" name="Google Shape;2017;p8">
              <a:extLst>
                <a:ext uri="{FF2B5EF4-FFF2-40B4-BE49-F238E27FC236}">
                  <a16:creationId xmlns:a16="http://schemas.microsoft.com/office/drawing/2014/main" id="{A393770C-5CEC-4093-9087-91737DED35BE}"/>
                </a:ext>
              </a:extLst>
            </p:cNvPr>
            <p:cNvCxnSpPr>
              <a:cxnSpLocks noChangeShapeType="1"/>
            </p:cNvCxnSpPr>
            <p:nvPr/>
          </p:nvCxnSpPr>
          <p:spPr bwMode="auto">
            <a:xfrm rot="10800000">
              <a:off x="3416596" y="5890438"/>
              <a:ext cx="4752000" cy="0"/>
            </a:xfrm>
            <a:prstGeom prst="straightConnector1">
              <a:avLst/>
            </a:prstGeom>
            <a:noFill/>
            <a:ln w="38100">
              <a:solidFill>
                <a:srgbClr val="D3EFF5"/>
              </a:solidFill>
              <a:round/>
              <a:headEnd type="none" w="sm" len="sm"/>
              <a:tailEnd type="none" w="sm" len="sm"/>
            </a:ln>
            <a:extLst>
              <a:ext uri="{909E8E84-426E-40DD-AFC4-6F175D3DCCD1}">
                <a14:hiddenFill xmlns:a14="http://schemas.microsoft.com/office/drawing/2010/main">
                  <a:noFill/>
                </a14:hiddenFill>
              </a:ext>
            </a:extLst>
          </p:spPr>
        </p:cxnSp>
        <p:cxnSp>
          <p:nvCxnSpPr>
            <p:cNvPr id="407" name="Google Shape;2018;p8">
              <a:extLst>
                <a:ext uri="{FF2B5EF4-FFF2-40B4-BE49-F238E27FC236}">
                  <a16:creationId xmlns:a16="http://schemas.microsoft.com/office/drawing/2014/main" id="{27463D59-A273-4FB6-9D6B-C50D883912DD}"/>
                </a:ext>
              </a:extLst>
            </p:cNvPr>
            <p:cNvCxnSpPr>
              <a:cxnSpLocks noChangeShapeType="1"/>
            </p:cNvCxnSpPr>
            <p:nvPr/>
          </p:nvCxnSpPr>
          <p:spPr bwMode="auto">
            <a:xfrm rot="10800000">
              <a:off x="3416596" y="5544624"/>
              <a:ext cx="4752000" cy="0"/>
            </a:xfrm>
            <a:prstGeom prst="straightConnector1">
              <a:avLst/>
            </a:prstGeom>
            <a:noFill/>
            <a:ln w="38100">
              <a:solidFill>
                <a:srgbClr val="D3EFF5"/>
              </a:solidFill>
              <a:round/>
              <a:headEnd type="none" w="sm" len="sm"/>
              <a:tailEnd type="none" w="sm" len="sm"/>
            </a:ln>
            <a:extLst>
              <a:ext uri="{909E8E84-426E-40DD-AFC4-6F175D3DCCD1}">
                <a14:hiddenFill xmlns:a14="http://schemas.microsoft.com/office/drawing/2010/main">
                  <a:noFill/>
                </a14:hiddenFill>
              </a:ext>
            </a:extLst>
          </p:spPr>
        </p:cxnSp>
        <p:cxnSp>
          <p:nvCxnSpPr>
            <p:cNvPr id="408" name="Google Shape;2019;p8">
              <a:extLst>
                <a:ext uri="{FF2B5EF4-FFF2-40B4-BE49-F238E27FC236}">
                  <a16:creationId xmlns:a16="http://schemas.microsoft.com/office/drawing/2014/main" id="{D86B7FC9-293A-4C32-982E-F09E44E3FD73}"/>
                </a:ext>
              </a:extLst>
            </p:cNvPr>
            <p:cNvCxnSpPr>
              <a:cxnSpLocks noChangeShapeType="1"/>
            </p:cNvCxnSpPr>
            <p:nvPr/>
          </p:nvCxnSpPr>
          <p:spPr bwMode="auto">
            <a:xfrm rot="10800000">
              <a:off x="3416596" y="5198813"/>
              <a:ext cx="4752000" cy="0"/>
            </a:xfrm>
            <a:prstGeom prst="straightConnector1">
              <a:avLst/>
            </a:prstGeom>
            <a:noFill/>
            <a:ln w="38100">
              <a:solidFill>
                <a:srgbClr val="D3EFF5"/>
              </a:solidFill>
              <a:round/>
              <a:headEnd type="none" w="sm" len="sm"/>
              <a:tailEnd type="none" w="sm" len="sm"/>
            </a:ln>
            <a:extLst>
              <a:ext uri="{909E8E84-426E-40DD-AFC4-6F175D3DCCD1}">
                <a14:hiddenFill xmlns:a14="http://schemas.microsoft.com/office/drawing/2010/main">
                  <a:noFill/>
                </a14:hiddenFill>
              </a:ext>
            </a:extLst>
          </p:spPr>
        </p:cxnSp>
        <p:cxnSp>
          <p:nvCxnSpPr>
            <p:cNvPr id="409" name="Google Shape;2020;p8">
              <a:extLst>
                <a:ext uri="{FF2B5EF4-FFF2-40B4-BE49-F238E27FC236}">
                  <a16:creationId xmlns:a16="http://schemas.microsoft.com/office/drawing/2014/main" id="{971C9F39-9328-45E4-9EF5-4C37A2A7C40B}"/>
                </a:ext>
              </a:extLst>
            </p:cNvPr>
            <p:cNvCxnSpPr>
              <a:cxnSpLocks noChangeShapeType="1"/>
            </p:cNvCxnSpPr>
            <p:nvPr/>
          </p:nvCxnSpPr>
          <p:spPr bwMode="auto">
            <a:xfrm rot="10800000">
              <a:off x="3416596" y="4853002"/>
              <a:ext cx="4752000" cy="0"/>
            </a:xfrm>
            <a:prstGeom prst="straightConnector1">
              <a:avLst/>
            </a:prstGeom>
            <a:noFill/>
            <a:ln w="38100">
              <a:solidFill>
                <a:srgbClr val="D3EFF5"/>
              </a:solidFill>
              <a:round/>
              <a:headEnd type="none" w="sm" len="sm"/>
              <a:tailEnd type="none" w="sm" len="sm"/>
            </a:ln>
            <a:extLst>
              <a:ext uri="{909E8E84-426E-40DD-AFC4-6F175D3DCCD1}">
                <a14:hiddenFill xmlns:a14="http://schemas.microsoft.com/office/drawing/2010/main">
                  <a:noFill/>
                </a14:hiddenFill>
              </a:ext>
            </a:extLst>
          </p:spPr>
        </p:cxnSp>
        <p:cxnSp>
          <p:nvCxnSpPr>
            <p:cNvPr id="410" name="Google Shape;2021;p8">
              <a:extLst>
                <a:ext uri="{FF2B5EF4-FFF2-40B4-BE49-F238E27FC236}">
                  <a16:creationId xmlns:a16="http://schemas.microsoft.com/office/drawing/2014/main" id="{D48B5599-1BAF-4D68-8AC7-CEE3E63EEDF2}"/>
                </a:ext>
              </a:extLst>
            </p:cNvPr>
            <p:cNvCxnSpPr>
              <a:cxnSpLocks noChangeShapeType="1"/>
            </p:cNvCxnSpPr>
            <p:nvPr/>
          </p:nvCxnSpPr>
          <p:spPr bwMode="auto">
            <a:xfrm rot="10800000">
              <a:off x="3416596" y="4507191"/>
              <a:ext cx="4752000" cy="0"/>
            </a:xfrm>
            <a:prstGeom prst="straightConnector1">
              <a:avLst/>
            </a:prstGeom>
            <a:noFill/>
            <a:ln w="38100">
              <a:solidFill>
                <a:srgbClr val="D3EFF5"/>
              </a:solidFill>
              <a:round/>
              <a:headEnd type="none" w="sm" len="sm"/>
              <a:tailEnd type="none" w="sm" len="sm"/>
            </a:ln>
            <a:extLst>
              <a:ext uri="{909E8E84-426E-40DD-AFC4-6F175D3DCCD1}">
                <a14:hiddenFill xmlns:a14="http://schemas.microsoft.com/office/drawing/2010/main">
                  <a:noFill/>
                </a14:hiddenFill>
              </a:ext>
            </a:extLst>
          </p:spPr>
        </p:cxnSp>
        <p:cxnSp>
          <p:nvCxnSpPr>
            <p:cNvPr id="411" name="Google Shape;2022;p8">
              <a:extLst>
                <a:ext uri="{FF2B5EF4-FFF2-40B4-BE49-F238E27FC236}">
                  <a16:creationId xmlns:a16="http://schemas.microsoft.com/office/drawing/2014/main" id="{046A9D5F-91BE-4B0E-9FF1-CEBD6D010110}"/>
                </a:ext>
              </a:extLst>
            </p:cNvPr>
            <p:cNvCxnSpPr>
              <a:cxnSpLocks noChangeShapeType="1"/>
            </p:cNvCxnSpPr>
            <p:nvPr/>
          </p:nvCxnSpPr>
          <p:spPr bwMode="auto">
            <a:xfrm rot="10800000">
              <a:off x="3416596" y="4161380"/>
              <a:ext cx="4752000" cy="0"/>
            </a:xfrm>
            <a:prstGeom prst="straightConnector1">
              <a:avLst/>
            </a:prstGeom>
            <a:noFill/>
            <a:ln w="38100">
              <a:solidFill>
                <a:srgbClr val="D3EFF5"/>
              </a:solidFill>
              <a:round/>
              <a:headEnd type="none" w="sm" len="sm"/>
              <a:tailEnd type="none" w="sm" len="sm"/>
            </a:ln>
            <a:extLst>
              <a:ext uri="{909E8E84-426E-40DD-AFC4-6F175D3DCCD1}">
                <a14:hiddenFill xmlns:a14="http://schemas.microsoft.com/office/drawing/2010/main">
                  <a:noFill/>
                </a14:hiddenFill>
              </a:ext>
            </a:extLst>
          </p:spPr>
        </p:cxnSp>
        <p:cxnSp>
          <p:nvCxnSpPr>
            <p:cNvPr id="412" name="Google Shape;2023;p8">
              <a:extLst>
                <a:ext uri="{FF2B5EF4-FFF2-40B4-BE49-F238E27FC236}">
                  <a16:creationId xmlns:a16="http://schemas.microsoft.com/office/drawing/2014/main" id="{510A036D-8FE5-4C86-943C-5C312C7EDAD0}"/>
                </a:ext>
              </a:extLst>
            </p:cNvPr>
            <p:cNvCxnSpPr>
              <a:cxnSpLocks noChangeShapeType="1"/>
            </p:cNvCxnSpPr>
            <p:nvPr/>
          </p:nvCxnSpPr>
          <p:spPr bwMode="auto">
            <a:xfrm rot="10800000">
              <a:off x="3416596" y="3815569"/>
              <a:ext cx="4752000" cy="0"/>
            </a:xfrm>
            <a:prstGeom prst="straightConnector1">
              <a:avLst/>
            </a:prstGeom>
            <a:noFill/>
            <a:ln w="38100">
              <a:solidFill>
                <a:srgbClr val="D3EFF5"/>
              </a:solidFill>
              <a:round/>
              <a:headEnd type="none" w="sm" len="sm"/>
              <a:tailEnd type="none" w="sm" len="sm"/>
            </a:ln>
            <a:extLst>
              <a:ext uri="{909E8E84-426E-40DD-AFC4-6F175D3DCCD1}">
                <a14:hiddenFill xmlns:a14="http://schemas.microsoft.com/office/drawing/2010/main">
                  <a:noFill/>
                </a14:hiddenFill>
              </a:ext>
            </a:extLst>
          </p:spPr>
        </p:cxnSp>
        <p:cxnSp>
          <p:nvCxnSpPr>
            <p:cNvPr id="413" name="Google Shape;2024;p8">
              <a:extLst>
                <a:ext uri="{FF2B5EF4-FFF2-40B4-BE49-F238E27FC236}">
                  <a16:creationId xmlns:a16="http://schemas.microsoft.com/office/drawing/2014/main" id="{631ED91A-683C-47FA-AA7D-9BA725A19B57}"/>
                </a:ext>
              </a:extLst>
            </p:cNvPr>
            <p:cNvCxnSpPr>
              <a:cxnSpLocks noChangeShapeType="1"/>
            </p:cNvCxnSpPr>
            <p:nvPr/>
          </p:nvCxnSpPr>
          <p:spPr bwMode="auto">
            <a:xfrm rot="10800000">
              <a:off x="3416596" y="3469758"/>
              <a:ext cx="4752000" cy="0"/>
            </a:xfrm>
            <a:prstGeom prst="straightConnector1">
              <a:avLst/>
            </a:prstGeom>
            <a:noFill/>
            <a:ln w="38100">
              <a:solidFill>
                <a:srgbClr val="D3EFF5"/>
              </a:solidFill>
              <a:round/>
              <a:headEnd type="none" w="sm" len="sm"/>
              <a:tailEnd type="none" w="sm" len="sm"/>
            </a:ln>
            <a:extLst>
              <a:ext uri="{909E8E84-426E-40DD-AFC4-6F175D3DCCD1}">
                <a14:hiddenFill xmlns:a14="http://schemas.microsoft.com/office/drawing/2010/main">
                  <a:noFill/>
                </a14:hiddenFill>
              </a:ext>
            </a:extLst>
          </p:spPr>
        </p:cxnSp>
      </p:grpSp>
      <p:grpSp>
        <p:nvGrpSpPr>
          <p:cNvPr id="414" name="Google Shape;2025;p8">
            <a:extLst>
              <a:ext uri="{FF2B5EF4-FFF2-40B4-BE49-F238E27FC236}">
                <a16:creationId xmlns:a16="http://schemas.microsoft.com/office/drawing/2014/main" id="{22C98CFC-7B69-40D5-8D33-10DFB8663520}"/>
              </a:ext>
            </a:extLst>
          </p:cNvPr>
          <p:cNvGrpSpPr>
            <a:grpSpLocks/>
          </p:cNvGrpSpPr>
          <p:nvPr/>
        </p:nvGrpSpPr>
        <p:grpSpPr bwMode="auto">
          <a:xfrm rot="-623018">
            <a:off x="2333626" y="6760370"/>
            <a:ext cx="2146300" cy="3255168"/>
            <a:chOff x="5762846" y="2919732"/>
            <a:chExt cx="668765" cy="1014186"/>
          </a:xfrm>
        </p:grpSpPr>
        <p:sp>
          <p:nvSpPr>
            <p:cNvPr id="415" name="Google Shape;2026;p8">
              <a:extLst>
                <a:ext uri="{FF2B5EF4-FFF2-40B4-BE49-F238E27FC236}">
                  <a16:creationId xmlns:a16="http://schemas.microsoft.com/office/drawing/2014/main" id="{B3CB8338-BB56-4D10-868A-C139BA978349}"/>
                </a:ext>
              </a:extLst>
            </p:cNvPr>
            <p:cNvSpPr/>
            <p:nvPr/>
          </p:nvSpPr>
          <p:spPr>
            <a:xfrm>
              <a:off x="6283630" y="3753576"/>
              <a:ext cx="109812" cy="158026"/>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416" name="Google Shape;2027;p8">
              <a:extLst>
                <a:ext uri="{FF2B5EF4-FFF2-40B4-BE49-F238E27FC236}">
                  <a16:creationId xmlns:a16="http://schemas.microsoft.com/office/drawing/2014/main" id="{583AF5A1-6801-4DFA-8B9E-6A1EBC76FBE6}"/>
                </a:ext>
              </a:extLst>
            </p:cNvPr>
            <p:cNvSpPr/>
            <p:nvPr/>
          </p:nvSpPr>
          <p:spPr>
            <a:xfrm>
              <a:off x="6209285" y="3668654"/>
              <a:ext cx="185988" cy="159510"/>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417" name="Google Shape;2028;p8">
              <a:extLst>
                <a:ext uri="{FF2B5EF4-FFF2-40B4-BE49-F238E27FC236}">
                  <a16:creationId xmlns:a16="http://schemas.microsoft.com/office/drawing/2014/main" id="{3033BF66-B4B3-46F6-9435-F29941F0FDDB}"/>
                </a:ext>
              </a:extLst>
            </p:cNvPr>
            <p:cNvSpPr/>
            <p:nvPr/>
          </p:nvSpPr>
          <p:spPr>
            <a:xfrm>
              <a:off x="6309544" y="3813615"/>
              <a:ext cx="80133" cy="12018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418" name="Google Shape;2029;p8">
              <a:extLst>
                <a:ext uri="{FF2B5EF4-FFF2-40B4-BE49-F238E27FC236}">
                  <a16:creationId xmlns:a16="http://schemas.microsoft.com/office/drawing/2014/main" id="{11138165-4D71-4FFA-AA06-0BDCCD0DA59F}"/>
                </a:ext>
              </a:extLst>
            </p:cNvPr>
            <p:cNvSpPr/>
            <p:nvPr/>
          </p:nvSpPr>
          <p:spPr>
            <a:xfrm>
              <a:off x="6211153" y="3723753"/>
              <a:ext cx="101898" cy="102383"/>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419" name="Google Shape;2030;p8">
              <a:extLst>
                <a:ext uri="{FF2B5EF4-FFF2-40B4-BE49-F238E27FC236}">
                  <a16:creationId xmlns:a16="http://schemas.microsoft.com/office/drawing/2014/main" id="{F6A20336-B93E-45FE-AB53-43444EC44A96}"/>
                </a:ext>
              </a:extLst>
            </p:cNvPr>
            <p:cNvSpPr/>
            <p:nvPr/>
          </p:nvSpPr>
          <p:spPr>
            <a:xfrm>
              <a:off x="6077885" y="3537286"/>
              <a:ext cx="324490" cy="264119"/>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420" name="Google Shape;2031;p8">
              <a:extLst>
                <a:ext uri="{FF2B5EF4-FFF2-40B4-BE49-F238E27FC236}">
                  <a16:creationId xmlns:a16="http://schemas.microsoft.com/office/drawing/2014/main" id="{885EA901-9448-4E21-9740-6E7BA16FCC69}"/>
                </a:ext>
              </a:extLst>
            </p:cNvPr>
            <p:cNvSpPr/>
            <p:nvPr/>
          </p:nvSpPr>
          <p:spPr>
            <a:xfrm>
              <a:off x="5747303" y="2900194"/>
              <a:ext cx="658872" cy="817581"/>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421" name="Google Shape;2032;p8">
              <a:extLst>
                <a:ext uri="{FF2B5EF4-FFF2-40B4-BE49-F238E27FC236}">
                  <a16:creationId xmlns:a16="http://schemas.microsoft.com/office/drawing/2014/main" id="{FD6E0438-7C61-4E2E-ADCB-21878E9940A6}"/>
                </a:ext>
              </a:extLst>
            </p:cNvPr>
            <p:cNvSpPr/>
            <p:nvPr/>
          </p:nvSpPr>
          <p:spPr>
            <a:xfrm>
              <a:off x="5873522" y="3031150"/>
              <a:ext cx="312618" cy="470369"/>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422" name="Google Shape;2033;p8">
              <a:extLst>
                <a:ext uri="{FF2B5EF4-FFF2-40B4-BE49-F238E27FC236}">
                  <a16:creationId xmlns:a16="http://schemas.microsoft.com/office/drawing/2014/main" id="{7ECE69EC-DFEE-4887-B57A-F2791D3C6E8F}"/>
                </a:ext>
              </a:extLst>
            </p:cNvPr>
            <p:cNvSpPr/>
            <p:nvPr/>
          </p:nvSpPr>
          <p:spPr>
            <a:xfrm>
              <a:off x="6081721" y="3673389"/>
              <a:ext cx="162245" cy="130576"/>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423" name="Google Shape;2034;p8">
              <a:extLst>
                <a:ext uri="{FF2B5EF4-FFF2-40B4-BE49-F238E27FC236}">
                  <a16:creationId xmlns:a16="http://schemas.microsoft.com/office/drawing/2014/main" id="{8950B2FF-EE50-42CB-97BB-DB9E0C5A6AFF}"/>
                </a:ext>
              </a:extLst>
            </p:cNvPr>
            <p:cNvSpPr/>
            <p:nvPr/>
          </p:nvSpPr>
          <p:spPr>
            <a:xfrm>
              <a:off x="5743832" y="2903609"/>
              <a:ext cx="386816" cy="812387"/>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sp>
          <p:nvSpPr>
            <p:cNvPr id="424" name="Google Shape;2035;p8">
              <a:extLst>
                <a:ext uri="{FF2B5EF4-FFF2-40B4-BE49-F238E27FC236}">
                  <a16:creationId xmlns:a16="http://schemas.microsoft.com/office/drawing/2014/main" id="{9C91C186-94D5-4BF9-AF2B-984D1911D0B6}"/>
                </a:ext>
              </a:extLst>
            </p:cNvPr>
            <p:cNvSpPr/>
            <p:nvPr/>
          </p:nvSpPr>
          <p:spPr>
            <a:xfrm>
              <a:off x="5873150" y="3038680"/>
              <a:ext cx="291843" cy="465175"/>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lIns="91425" tIns="45700" rIns="91425" bIns="45700" anchor="ctr"/>
            <a:lstStyle/>
            <a:p>
              <a:pPr>
                <a:spcBef>
                  <a:spcPts val="0"/>
                </a:spcBef>
                <a:spcAft>
                  <a:spcPts val="0"/>
                </a:spcAft>
                <a:defRPr/>
              </a:pPr>
              <a:endParaRPr sz="2100">
                <a:solidFill>
                  <a:srgbClr val="000000"/>
                </a:solidFill>
                <a:latin typeface="Arial"/>
                <a:ea typeface="Arial"/>
                <a:cs typeface="Arial"/>
                <a:sym typeface="Arial"/>
              </a:endParaRPr>
            </a:p>
          </p:txBody>
        </p:sp>
      </p:grpSp>
      <p:sp>
        <p:nvSpPr>
          <p:cNvPr id="425" name="Google Shape;2038;p8">
            <a:extLst>
              <a:ext uri="{FF2B5EF4-FFF2-40B4-BE49-F238E27FC236}">
                <a16:creationId xmlns:a16="http://schemas.microsoft.com/office/drawing/2014/main" id="{70A7A46C-4EFC-4585-95BD-63187D5FD054}"/>
              </a:ext>
            </a:extLst>
          </p:cNvPr>
          <p:cNvSpPr/>
          <p:nvPr/>
        </p:nvSpPr>
        <p:spPr>
          <a:xfrm rot="10800000" flipH="1">
            <a:off x="1" y="5953125"/>
            <a:ext cx="3921126" cy="4333875"/>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lIns="137138" tIns="68550" rIns="137138" bIns="68550" anchor="ctr"/>
          <a:lstStyle/>
          <a:p>
            <a:pPr algn="ctr">
              <a:spcBef>
                <a:spcPts val="0"/>
              </a:spcBef>
              <a:spcAft>
                <a:spcPts val="0"/>
              </a:spcAft>
              <a:buClr>
                <a:srgbClr val="000000"/>
              </a:buClr>
              <a:buFont typeface="Arial"/>
              <a:buNone/>
              <a:defRPr/>
            </a:pPr>
            <a:endParaRPr sz="2700">
              <a:solidFill>
                <a:srgbClr val="FFFFFF"/>
              </a:solidFill>
              <a:latin typeface="Arial" charset="0"/>
              <a:cs typeface="Arial" charset="0"/>
            </a:endParaRPr>
          </a:p>
        </p:txBody>
      </p:sp>
      <p:sp>
        <p:nvSpPr>
          <p:cNvPr id="426" name="Google Shape;2039;p8">
            <a:extLst>
              <a:ext uri="{FF2B5EF4-FFF2-40B4-BE49-F238E27FC236}">
                <a16:creationId xmlns:a16="http://schemas.microsoft.com/office/drawing/2014/main" id="{6329D98D-7BBD-4799-A3E6-74A41C8DF32E}"/>
              </a:ext>
            </a:extLst>
          </p:cNvPr>
          <p:cNvSpPr/>
          <p:nvPr/>
        </p:nvSpPr>
        <p:spPr>
          <a:xfrm flipH="1">
            <a:off x="14366876" y="-38100"/>
            <a:ext cx="3921124" cy="4333875"/>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lIns="137138" tIns="68550" rIns="137138" bIns="68550" anchor="ctr"/>
          <a:lstStyle/>
          <a:p>
            <a:pPr algn="ctr">
              <a:spcBef>
                <a:spcPts val="0"/>
              </a:spcBef>
              <a:spcAft>
                <a:spcPts val="0"/>
              </a:spcAft>
              <a:buClr>
                <a:srgbClr val="000000"/>
              </a:buClr>
              <a:buFont typeface="Arial"/>
              <a:buNone/>
              <a:defRPr/>
            </a:pPr>
            <a:endParaRPr sz="2700">
              <a:solidFill>
                <a:srgbClr val="FFFFFF"/>
              </a:solidFill>
              <a:latin typeface="Arial" charset="0"/>
              <a:cs typeface="Arial" charset="0"/>
            </a:endParaRPr>
          </a:p>
        </p:txBody>
      </p:sp>
      <p:sp>
        <p:nvSpPr>
          <p:cNvPr id="2036" name="Google Shape;2036;p8"/>
          <p:cNvSpPr txBox="1">
            <a:spLocks noGrp="1"/>
          </p:cNvSpPr>
          <p:nvPr>
            <p:ph type="body" idx="1"/>
          </p:nvPr>
        </p:nvSpPr>
        <p:spPr>
          <a:xfrm rot="-588476">
            <a:off x="5289091" y="4555874"/>
            <a:ext cx="7652954" cy="3107487"/>
          </a:xfrm>
          <a:prstGeom prst="rect">
            <a:avLst/>
          </a:prstGeom>
        </p:spPr>
        <p:txBody>
          <a:bodyPr spcFirstLastPara="1" lIns="121900" tIns="121900" rIns="121900" bIns="121900">
            <a:noAutofit/>
          </a:bodyPr>
          <a:lstStyle>
            <a:lvl1pPr marL="685800" lvl="0" indent="-523875" algn="ctr">
              <a:spcBef>
                <a:spcPts val="0"/>
              </a:spcBef>
              <a:spcAft>
                <a:spcPts val="0"/>
              </a:spcAft>
              <a:buSzPts val="1900"/>
              <a:buChar char="●"/>
              <a:defRPr/>
            </a:lvl1pPr>
            <a:lvl2pPr marL="1371600" lvl="1" indent="-523875" algn="ctr">
              <a:spcBef>
                <a:spcPts val="3150"/>
              </a:spcBef>
              <a:spcAft>
                <a:spcPts val="0"/>
              </a:spcAft>
              <a:buSzPts val="1900"/>
              <a:buChar char="○"/>
              <a:defRPr/>
            </a:lvl2pPr>
            <a:lvl3pPr marL="2057400" lvl="2" indent="-523875" algn="ctr">
              <a:spcBef>
                <a:spcPts val="3150"/>
              </a:spcBef>
              <a:spcAft>
                <a:spcPts val="0"/>
              </a:spcAft>
              <a:buSzPts val="1900"/>
              <a:buChar char="■"/>
              <a:defRPr/>
            </a:lvl3pPr>
            <a:lvl4pPr marL="2743200" lvl="3" indent="-523875" algn="ctr">
              <a:spcBef>
                <a:spcPts val="3150"/>
              </a:spcBef>
              <a:spcAft>
                <a:spcPts val="0"/>
              </a:spcAft>
              <a:buSzPts val="1900"/>
              <a:buChar char="●"/>
              <a:defRPr/>
            </a:lvl4pPr>
            <a:lvl5pPr marL="3429000" lvl="4" indent="-523875" algn="ctr">
              <a:spcBef>
                <a:spcPts val="3150"/>
              </a:spcBef>
              <a:spcAft>
                <a:spcPts val="0"/>
              </a:spcAft>
              <a:buSzPts val="1900"/>
              <a:buChar char="○"/>
              <a:defRPr/>
            </a:lvl5pPr>
            <a:lvl6pPr marL="4114800" lvl="5" indent="-523875" algn="ctr">
              <a:spcBef>
                <a:spcPts val="3150"/>
              </a:spcBef>
              <a:spcAft>
                <a:spcPts val="0"/>
              </a:spcAft>
              <a:buSzPts val="1900"/>
              <a:buChar char="■"/>
              <a:defRPr/>
            </a:lvl6pPr>
            <a:lvl7pPr marL="4800600" lvl="6" indent="-523875" algn="ctr">
              <a:spcBef>
                <a:spcPts val="3150"/>
              </a:spcBef>
              <a:spcAft>
                <a:spcPts val="0"/>
              </a:spcAft>
              <a:buSzPts val="1900"/>
              <a:buChar char="●"/>
              <a:defRPr/>
            </a:lvl7pPr>
            <a:lvl8pPr marL="5486400" lvl="7" indent="-523875" algn="ctr">
              <a:spcBef>
                <a:spcPts val="3150"/>
              </a:spcBef>
              <a:spcAft>
                <a:spcPts val="0"/>
              </a:spcAft>
              <a:buSzPts val="1900"/>
              <a:buChar char="○"/>
              <a:defRPr/>
            </a:lvl8pPr>
            <a:lvl9pPr marL="6172200" lvl="8" indent="-523875" algn="ctr">
              <a:spcBef>
                <a:spcPts val="3150"/>
              </a:spcBef>
              <a:spcAft>
                <a:spcPts val="3150"/>
              </a:spcAft>
              <a:buSzPts val="1900"/>
              <a:buChar char="■"/>
              <a:defRPr/>
            </a:lvl9pPr>
          </a:lstStyle>
          <a:p>
            <a:endParaRPr/>
          </a:p>
        </p:txBody>
      </p:sp>
      <p:sp>
        <p:nvSpPr>
          <p:cNvPr id="2037" name="Google Shape;2037;p8"/>
          <p:cNvSpPr txBox="1">
            <a:spLocks noGrp="1"/>
          </p:cNvSpPr>
          <p:nvPr>
            <p:ph type="title"/>
          </p:nvPr>
        </p:nvSpPr>
        <p:spPr>
          <a:xfrm rot="-588476">
            <a:off x="4930787" y="3198521"/>
            <a:ext cx="7652954" cy="1143531"/>
          </a:xfrm>
          <a:prstGeom prst="rect">
            <a:avLst/>
          </a:prstGeom>
        </p:spPr>
        <p:txBody>
          <a:bodyPr spcFirstLastPara="1" lIns="121900" tIns="121900" rIns="121900" bIns="121900" anchor="t">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9pPr>
          </a:lstStyle>
          <a:p>
            <a:endParaRPr/>
          </a:p>
        </p:txBody>
      </p:sp>
    </p:spTree>
    <p:extLst>
      <p:ext uri="{BB962C8B-B14F-4D97-AF65-F5344CB8AC3E}">
        <p14:creationId xmlns:p14="http://schemas.microsoft.com/office/powerpoint/2010/main" val="38540717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lvl1pPr>
            <a:lvl2pPr marL="685800" indent="0" algn="ctr">
              <a:buNone/>
              <a:defRPr/>
            </a:lvl2pPr>
            <a:lvl3pPr marL="1371600" indent="0" algn="ctr">
              <a:buNone/>
              <a:defRPr/>
            </a:lvl3pPr>
            <a:lvl4pPr marL="2057400" indent="0" algn="ctr">
              <a:buNone/>
              <a:defRPr/>
            </a:lvl4pPr>
            <a:lvl5pPr marL="2743200" indent="0" algn="ctr">
              <a:buNone/>
              <a:defRPr/>
            </a:lvl5pPr>
            <a:lvl6pPr marL="3429000" indent="0" algn="ctr">
              <a:buNone/>
              <a:defRPr/>
            </a:lvl6pPr>
            <a:lvl7pPr marL="4114800" indent="0" algn="ctr">
              <a:buNone/>
              <a:defRPr/>
            </a:lvl7pPr>
            <a:lvl8pPr marL="4800600" indent="0" algn="ctr">
              <a:buNone/>
              <a:defRPr/>
            </a:lvl8pPr>
            <a:lvl9pPr marL="54864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C95E319-4397-EB4C-D290-87D345B65B7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606616-4722-4147-8794-7AC6BC826A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D6E193A-FC59-FE52-1863-7E34A0EDCE34}"/>
              </a:ext>
            </a:extLst>
          </p:cNvPr>
          <p:cNvSpPr>
            <a:spLocks noGrp="1" noChangeArrowheads="1"/>
          </p:cNvSpPr>
          <p:nvPr>
            <p:ph type="sldNum" sz="quarter" idx="12"/>
          </p:nvPr>
        </p:nvSpPr>
        <p:spPr>
          <a:ln/>
        </p:spPr>
        <p:txBody>
          <a:bodyPr/>
          <a:lstStyle>
            <a:lvl1pPr>
              <a:defRPr/>
            </a:lvl1pPr>
          </a:lstStyle>
          <a:p>
            <a:fld id="{E4236CAA-4D24-46BF-899F-B41C44F01B84}" type="slidenum">
              <a:rPr lang="en-US" altLang="vi-VN"/>
              <a:pPr/>
              <a:t>‹#›</a:t>
            </a:fld>
            <a:endParaRPr lang="en-US" altLang="vi-VN"/>
          </a:p>
        </p:txBody>
      </p:sp>
    </p:spTree>
    <p:extLst>
      <p:ext uri="{BB962C8B-B14F-4D97-AF65-F5344CB8AC3E}">
        <p14:creationId xmlns:p14="http://schemas.microsoft.com/office/powerpoint/2010/main" val="3133855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0FFD169-B7E7-06A2-126D-CB4736AE7D1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77E98E-5E80-6B5C-FD85-84DE4C4469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7E2B507-821C-FA76-60A7-FC40CD0539E8}"/>
              </a:ext>
            </a:extLst>
          </p:cNvPr>
          <p:cNvSpPr>
            <a:spLocks noGrp="1" noChangeArrowheads="1"/>
          </p:cNvSpPr>
          <p:nvPr>
            <p:ph type="sldNum" sz="quarter" idx="12"/>
          </p:nvPr>
        </p:nvSpPr>
        <p:spPr>
          <a:ln/>
        </p:spPr>
        <p:txBody>
          <a:bodyPr/>
          <a:lstStyle>
            <a:lvl1pPr>
              <a:defRPr/>
            </a:lvl1pPr>
          </a:lstStyle>
          <a:p>
            <a:fld id="{6A394F3A-36F6-4720-98D0-4C0D389E6BC5}" type="slidenum">
              <a:rPr lang="en-US" altLang="vi-VN"/>
              <a:pPr/>
              <a:t>‹#›</a:t>
            </a:fld>
            <a:endParaRPr lang="en-US" altLang="vi-VN"/>
          </a:p>
        </p:txBody>
      </p:sp>
    </p:spTree>
    <p:extLst>
      <p:ext uri="{BB962C8B-B14F-4D97-AF65-F5344CB8AC3E}">
        <p14:creationId xmlns:p14="http://schemas.microsoft.com/office/powerpoint/2010/main" val="4057620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1"/>
            <a:ext cx="15544800" cy="2043113"/>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lvl1pPr>
            <a:lvl2pPr marL="685800" indent="0">
              <a:buNone/>
              <a:defRPr sz="2700"/>
            </a:lvl2pPr>
            <a:lvl3pPr marL="1371600" indent="0">
              <a:buNone/>
              <a:defRPr sz="2400"/>
            </a:lvl3pPr>
            <a:lvl4pPr marL="2057400" indent="0">
              <a:buNone/>
              <a:defRPr sz="2100"/>
            </a:lvl4pPr>
            <a:lvl5pPr marL="2743200" indent="0">
              <a:buNone/>
              <a:defRPr sz="2100"/>
            </a:lvl5pPr>
            <a:lvl6pPr marL="3429000" indent="0">
              <a:buNone/>
              <a:defRPr sz="2100"/>
            </a:lvl6pPr>
            <a:lvl7pPr marL="4114800" indent="0">
              <a:buNone/>
              <a:defRPr sz="2100"/>
            </a:lvl7pPr>
            <a:lvl8pPr marL="4800600" indent="0">
              <a:buNone/>
              <a:defRPr sz="2100"/>
            </a:lvl8pPr>
            <a:lvl9pPr marL="5486400" indent="0">
              <a:buNone/>
              <a:defRPr sz="2100"/>
            </a:lvl9pPr>
          </a:lstStyle>
          <a:p>
            <a:pPr lvl="0"/>
            <a:r>
              <a:rPr lang="en-US"/>
              <a:t>Click to edit Master text styles</a:t>
            </a:r>
          </a:p>
        </p:txBody>
      </p:sp>
      <p:sp>
        <p:nvSpPr>
          <p:cNvPr id="4" name="Rectangle 4">
            <a:extLst>
              <a:ext uri="{FF2B5EF4-FFF2-40B4-BE49-F238E27FC236}">
                <a16:creationId xmlns:a16="http://schemas.microsoft.com/office/drawing/2014/main" id="{1DBFFDDF-8D45-E4C7-810F-643C117A67E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8AE6E6E-8099-F04D-DA6A-79230AB18A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6539AAF-BE99-8ABB-28C7-7A21902C7FF3}"/>
              </a:ext>
            </a:extLst>
          </p:cNvPr>
          <p:cNvSpPr>
            <a:spLocks noGrp="1" noChangeArrowheads="1"/>
          </p:cNvSpPr>
          <p:nvPr>
            <p:ph type="sldNum" sz="quarter" idx="12"/>
          </p:nvPr>
        </p:nvSpPr>
        <p:spPr>
          <a:ln/>
        </p:spPr>
        <p:txBody>
          <a:bodyPr/>
          <a:lstStyle>
            <a:lvl1pPr>
              <a:defRPr/>
            </a:lvl1pPr>
          </a:lstStyle>
          <a:p>
            <a:fld id="{60312511-BED5-4E79-BD4E-116DE49FD6B0}" type="slidenum">
              <a:rPr lang="en-US" altLang="vi-VN"/>
              <a:pPr/>
              <a:t>‹#›</a:t>
            </a:fld>
            <a:endParaRPr lang="en-US" altLang="vi-VN"/>
          </a:p>
        </p:txBody>
      </p:sp>
    </p:spTree>
    <p:extLst>
      <p:ext uri="{BB962C8B-B14F-4D97-AF65-F5344CB8AC3E}">
        <p14:creationId xmlns:p14="http://schemas.microsoft.com/office/powerpoint/2010/main" val="839307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971800"/>
            <a:ext cx="7620000" cy="6172200"/>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971800"/>
            <a:ext cx="7620000" cy="6172200"/>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354923B-638A-A66D-9FD8-B34B69E032C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FE785FF-B59C-F390-CDC3-1CCFBD8C22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378CBA4-AC7C-AD93-239F-AB2A37B0582B}"/>
              </a:ext>
            </a:extLst>
          </p:cNvPr>
          <p:cNvSpPr>
            <a:spLocks noGrp="1" noChangeArrowheads="1"/>
          </p:cNvSpPr>
          <p:nvPr>
            <p:ph type="sldNum" sz="quarter" idx="12"/>
          </p:nvPr>
        </p:nvSpPr>
        <p:spPr>
          <a:ln/>
        </p:spPr>
        <p:txBody>
          <a:bodyPr/>
          <a:lstStyle>
            <a:lvl1pPr>
              <a:defRPr/>
            </a:lvl1pPr>
          </a:lstStyle>
          <a:p>
            <a:fld id="{0DAAB72F-FF23-4D7F-8571-DFA77A3D6C01}" type="slidenum">
              <a:rPr lang="en-US" altLang="vi-VN"/>
              <a:pPr/>
              <a:t>‹#›</a:t>
            </a:fld>
            <a:endParaRPr lang="en-US" altLang="vi-VN"/>
          </a:p>
        </p:txBody>
      </p:sp>
    </p:spTree>
    <p:extLst>
      <p:ext uri="{BB962C8B-B14F-4D97-AF65-F5344CB8AC3E}">
        <p14:creationId xmlns:p14="http://schemas.microsoft.com/office/powerpoint/2010/main" val="8689500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1"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51"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01EC317-F96E-2764-93B8-2314A48B011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B0F6AFC-4671-18A5-6D14-7A952CBA7E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64C7470-55D4-33F6-4D4B-65F2847315E4}"/>
              </a:ext>
            </a:extLst>
          </p:cNvPr>
          <p:cNvSpPr>
            <a:spLocks noGrp="1" noChangeArrowheads="1"/>
          </p:cNvSpPr>
          <p:nvPr>
            <p:ph type="sldNum" sz="quarter" idx="12"/>
          </p:nvPr>
        </p:nvSpPr>
        <p:spPr>
          <a:ln/>
        </p:spPr>
        <p:txBody>
          <a:bodyPr/>
          <a:lstStyle>
            <a:lvl1pPr>
              <a:defRPr/>
            </a:lvl1pPr>
          </a:lstStyle>
          <a:p>
            <a:fld id="{5969F4B0-0B59-4FE2-9F75-5C7820867580}" type="slidenum">
              <a:rPr lang="en-US" altLang="vi-VN"/>
              <a:pPr/>
              <a:t>‹#›</a:t>
            </a:fld>
            <a:endParaRPr lang="en-US" altLang="vi-VN"/>
          </a:p>
        </p:txBody>
      </p:sp>
    </p:spTree>
    <p:extLst>
      <p:ext uri="{BB962C8B-B14F-4D97-AF65-F5344CB8AC3E}">
        <p14:creationId xmlns:p14="http://schemas.microsoft.com/office/powerpoint/2010/main" val="4904250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1757266-01FF-69AE-7F2E-A82CAE89C94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CBA304F-8FD7-5422-76F7-FED4C0838A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897CFF6-7CCE-DAE1-9E3F-BACC0376418F}"/>
              </a:ext>
            </a:extLst>
          </p:cNvPr>
          <p:cNvSpPr>
            <a:spLocks noGrp="1" noChangeArrowheads="1"/>
          </p:cNvSpPr>
          <p:nvPr>
            <p:ph type="sldNum" sz="quarter" idx="12"/>
          </p:nvPr>
        </p:nvSpPr>
        <p:spPr>
          <a:ln/>
        </p:spPr>
        <p:txBody>
          <a:bodyPr/>
          <a:lstStyle>
            <a:lvl1pPr>
              <a:defRPr/>
            </a:lvl1pPr>
          </a:lstStyle>
          <a:p>
            <a:fld id="{525DB6D1-6313-4D7F-A37B-7F451E9E9296}" type="slidenum">
              <a:rPr lang="en-US" altLang="vi-VN"/>
              <a:pPr/>
              <a:t>‹#›</a:t>
            </a:fld>
            <a:endParaRPr lang="en-US" altLang="vi-VN"/>
          </a:p>
        </p:txBody>
      </p:sp>
    </p:spTree>
    <p:extLst>
      <p:ext uri="{BB962C8B-B14F-4D97-AF65-F5344CB8AC3E}">
        <p14:creationId xmlns:p14="http://schemas.microsoft.com/office/powerpoint/2010/main" val="28238654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9983FEA-ED06-2F13-0D17-2883D0E749D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E002EFC-8F1B-842A-F558-42EDEEAF61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CEC2671-E1BF-BD36-94F8-F4FBB742BFDA}"/>
              </a:ext>
            </a:extLst>
          </p:cNvPr>
          <p:cNvSpPr>
            <a:spLocks noGrp="1" noChangeArrowheads="1"/>
          </p:cNvSpPr>
          <p:nvPr>
            <p:ph type="sldNum" sz="quarter" idx="12"/>
          </p:nvPr>
        </p:nvSpPr>
        <p:spPr>
          <a:ln/>
        </p:spPr>
        <p:txBody>
          <a:bodyPr/>
          <a:lstStyle>
            <a:lvl1pPr>
              <a:defRPr/>
            </a:lvl1pPr>
          </a:lstStyle>
          <a:p>
            <a:fld id="{A4A326D5-6E26-489E-8B03-1D98683A4E32}" type="slidenum">
              <a:rPr lang="en-US" altLang="vi-VN"/>
              <a:pPr/>
              <a:t>‹#›</a:t>
            </a:fld>
            <a:endParaRPr lang="en-US" altLang="vi-VN"/>
          </a:p>
        </p:txBody>
      </p:sp>
    </p:spTree>
    <p:extLst>
      <p:ext uri="{BB962C8B-B14F-4D97-AF65-F5344CB8AC3E}">
        <p14:creationId xmlns:p14="http://schemas.microsoft.com/office/powerpoint/2010/main" val="23787181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409575"/>
            <a:ext cx="6016626" cy="1743075"/>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7150100" y="409576"/>
            <a:ext cx="10223500"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1" y="2152651"/>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Rectangle 4">
            <a:extLst>
              <a:ext uri="{FF2B5EF4-FFF2-40B4-BE49-F238E27FC236}">
                <a16:creationId xmlns:a16="http://schemas.microsoft.com/office/drawing/2014/main" id="{DC47D664-793D-3748-4205-7A38589F0EF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822F96D-A8D9-CEC8-59DA-04708B7D54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109764A-5929-446E-0E5D-472D14FBCB9C}"/>
              </a:ext>
            </a:extLst>
          </p:cNvPr>
          <p:cNvSpPr>
            <a:spLocks noGrp="1" noChangeArrowheads="1"/>
          </p:cNvSpPr>
          <p:nvPr>
            <p:ph type="sldNum" sz="quarter" idx="12"/>
          </p:nvPr>
        </p:nvSpPr>
        <p:spPr>
          <a:ln/>
        </p:spPr>
        <p:txBody>
          <a:bodyPr/>
          <a:lstStyle>
            <a:lvl1pPr>
              <a:defRPr/>
            </a:lvl1pPr>
          </a:lstStyle>
          <a:p>
            <a:fld id="{F0338F55-B9EA-43A3-BF41-206E1EA67E80}" type="slidenum">
              <a:rPr lang="en-US" altLang="vi-VN"/>
              <a:pPr/>
              <a:t>‹#›</a:t>
            </a:fld>
            <a:endParaRPr lang="en-US" altLang="vi-VN"/>
          </a:p>
        </p:txBody>
      </p:sp>
    </p:spTree>
    <p:extLst>
      <p:ext uri="{BB962C8B-B14F-4D97-AF65-F5344CB8AC3E}">
        <p14:creationId xmlns:p14="http://schemas.microsoft.com/office/powerpoint/2010/main" val="23449920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pPr lvl="0"/>
            <a:endParaRPr lang="en-US" noProof="0"/>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Rectangle 4">
            <a:extLst>
              <a:ext uri="{FF2B5EF4-FFF2-40B4-BE49-F238E27FC236}">
                <a16:creationId xmlns:a16="http://schemas.microsoft.com/office/drawing/2014/main" id="{1286C370-92A7-14C4-5C52-90E501D6A6D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8752AA2-3750-7879-06B1-46D24A51CE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EFD6D59-7589-60EB-11C6-97AFA563A293}"/>
              </a:ext>
            </a:extLst>
          </p:cNvPr>
          <p:cNvSpPr>
            <a:spLocks noGrp="1" noChangeArrowheads="1"/>
          </p:cNvSpPr>
          <p:nvPr>
            <p:ph type="sldNum" sz="quarter" idx="12"/>
          </p:nvPr>
        </p:nvSpPr>
        <p:spPr>
          <a:ln/>
        </p:spPr>
        <p:txBody>
          <a:bodyPr/>
          <a:lstStyle>
            <a:lvl1pPr>
              <a:defRPr/>
            </a:lvl1pPr>
          </a:lstStyle>
          <a:p>
            <a:fld id="{C6FD5CD4-38B8-48DD-BA6C-BC97EA27FC5E}" type="slidenum">
              <a:rPr lang="en-US" altLang="vi-VN"/>
              <a:pPr/>
              <a:t>‹#›</a:t>
            </a:fld>
            <a:endParaRPr lang="en-US" altLang="vi-VN"/>
          </a:p>
        </p:txBody>
      </p:sp>
    </p:spTree>
    <p:extLst>
      <p:ext uri="{BB962C8B-B14F-4D97-AF65-F5344CB8AC3E}">
        <p14:creationId xmlns:p14="http://schemas.microsoft.com/office/powerpoint/2010/main" val="33322267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13B6D34-AE03-86C7-2CBD-BC8C1BD8FE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A01CB10-1F19-BC26-4E32-DB74D1D1D3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F90BEC0-E8B5-8E64-2E30-41F352D25793}"/>
              </a:ext>
            </a:extLst>
          </p:cNvPr>
          <p:cNvSpPr>
            <a:spLocks noGrp="1" noChangeArrowheads="1"/>
          </p:cNvSpPr>
          <p:nvPr>
            <p:ph type="sldNum" sz="quarter" idx="12"/>
          </p:nvPr>
        </p:nvSpPr>
        <p:spPr>
          <a:ln/>
        </p:spPr>
        <p:txBody>
          <a:bodyPr/>
          <a:lstStyle>
            <a:lvl1pPr>
              <a:defRPr/>
            </a:lvl1pPr>
          </a:lstStyle>
          <a:p>
            <a:fld id="{2A2C06A1-6E45-4F57-8625-BA9DFE09C84A}" type="slidenum">
              <a:rPr lang="en-US" altLang="vi-VN"/>
              <a:pPr/>
              <a:t>‹#›</a:t>
            </a:fld>
            <a:endParaRPr lang="en-US" altLang="vi-VN"/>
          </a:p>
        </p:txBody>
      </p:sp>
    </p:spTree>
    <p:extLst>
      <p:ext uri="{BB962C8B-B14F-4D97-AF65-F5344CB8AC3E}">
        <p14:creationId xmlns:p14="http://schemas.microsoft.com/office/powerpoint/2010/main" val="37320283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30200" y="914400"/>
            <a:ext cx="3886200" cy="8229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914400"/>
            <a:ext cx="113538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2D30D71-AF04-2826-EDEE-228EBA42EA0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0C3EE0B-00F0-1478-B934-294BE574C7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497DE95-3507-68D3-FFCB-ED528710191D}"/>
              </a:ext>
            </a:extLst>
          </p:cNvPr>
          <p:cNvSpPr>
            <a:spLocks noGrp="1" noChangeArrowheads="1"/>
          </p:cNvSpPr>
          <p:nvPr>
            <p:ph type="sldNum" sz="quarter" idx="12"/>
          </p:nvPr>
        </p:nvSpPr>
        <p:spPr>
          <a:ln/>
        </p:spPr>
        <p:txBody>
          <a:bodyPr/>
          <a:lstStyle>
            <a:lvl1pPr>
              <a:defRPr/>
            </a:lvl1pPr>
          </a:lstStyle>
          <a:p>
            <a:fld id="{F5FF2153-0E8C-4C4D-835E-2D6BADEFAE42}" type="slidenum">
              <a:rPr lang="en-US" altLang="vi-VN"/>
              <a:pPr/>
              <a:t>‹#›</a:t>
            </a:fld>
            <a:endParaRPr lang="en-US" altLang="vi-VN"/>
          </a:p>
        </p:txBody>
      </p:sp>
    </p:spTree>
    <p:extLst>
      <p:ext uri="{BB962C8B-B14F-4D97-AF65-F5344CB8AC3E}">
        <p14:creationId xmlns:p14="http://schemas.microsoft.com/office/powerpoint/2010/main" val="9044828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1" y="366713"/>
            <a:ext cx="16770350" cy="2147888"/>
          </a:xfrm>
        </p:spPr>
        <p:txBody>
          <a:bodyPr/>
          <a:lstStyle/>
          <a:p>
            <a:r>
              <a:rPr lang="en-US"/>
              <a:t>Click to edit Master title style</a:t>
            </a:r>
          </a:p>
        </p:txBody>
      </p:sp>
      <p:sp>
        <p:nvSpPr>
          <p:cNvPr id="3" name="SmartArt Placeholder 2"/>
          <p:cNvSpPr>
            <a:spLocks noGrp="1"/>
          </p:cNvSpPr>
          <p:nvPr>
            <p:ph type="dgm" idx="1"/>
          </p:nvPr>
        </p:nvSpPr>
        <p:spPr>
          <a:xfrm>
            <a:off x="1676400" y="2857500"/>
            <a:ext cx="16014700" cy="6286500"/>
          </a:xfrm>
        </p:spPr>
        <p:txBody>
          <a:bodyPr/>
          <a:lstStyle/>
          <a:p>
            <a:pPr lvl="0"/>
            <a:endParaRPr lang="en-US" noProof="0"/>
          </a:p>
        </p:txBody>
      </p:sp>
      <p:sp>
        <p:nvSpPr>
          <p:cNvPr id="4" name="Rectangle 11">
            <a:extLst>
              <a:ext uri="{FF2B5EF4-FFF2-40B4-BE49-F238E27FC236}">
                <a16:creationId xmlns:a16="http://schemas.microsoft.com/office/drawing/2014/main" id="{7C64FBAE-F79B-EEA0-EED8-AAD8A5C4BB11}"/>
              </a:ext>
            </a:extLst>
          </p:cNvPr>
          <p:cNvSpPr>
            <a:spLocks noGrp="1" noChangeArrowheads="1"/>
          </p:cNvSpPr>
          <p:nvPr>
            <p:ph type="dt" sz="half" idx="10"/>
          </p:nvPr>
        </p:nvSpPr>
        <p:spPr/>
        <p:txBody>
          <a:bodyPr/>
          <a:lstStyle>
            <a:lvl1pPr>
              <a:defRPr/>
            </a:lvl1pPr>
          </a:lstStyle>
          <a:p>
            <a:pPr>
              <a:defRPr/>
            </a:pPr>
            <a:fld id="{F616B02D-4764-4AC8-A825-668F8DEFA32E}" type="datetimeFigureOut">
              <a:rPr lang="en-US"/>
              <a:pPr>
                <a:defRPr/>
              </a:pPr>
              <a:t>7/28/2022</a:t>
            </a:fld>
            <a:endParaRPr lang="en-US"/>
          </a:p>
        </p:txBody>
      </p:sp>
      <p:sp>
        <p:nvSpPr>
          <p:cNvPr id="5" name="Rectangle 12">
            <a:extLst>
              <a:ext uri="{FF2B5EF4-FFF2-40B4-BE49-F238E27FC236}">
                <a16:creationId xmlns:a16="http://schemas.microsoft.com/office/drawing/2014/main" id="{25F2477D-6059-06E6-220E-D2B0C4A0DBA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E2E88048-2DA8-5ED7-0C1A-B09361477BA0}"/>
              </a:ext>
            </a:extLst>
          </p:cNvPr>
          <p:cNvSpPr>
            <a:spLocks noGrp="1" noChangeArrowheads="1"/>
          </p:cNvSpPr>
          <p:nvPr>
            <p:ph type="sldNum" sz="quarter" idx="12"/>
          </p:nvPr>
        </p:nvSpPr>
        <p:spPr/>
        <p:txBody>
          <a:bodyPr/>
          <a:lstStyle>
            <a:lvl1pPr>
              <a:defRPr/>
            </a:lvl1pPr>
          </a:lstStyle>
          <a:p>
            <a:fld id="{0FB94BBA-D908-44C1-AF9E-2A02AFEE6619}" type="slidenum">
              <a:rPr lang="en-US" altLang="vi-VN"/>
              <a:pPr/>
              <a:t>‹#›</a:t>
            </a:fld>
            <a:endParaRPr lang="en-US" altLang="vi-VN"/>
          </a:p>
        </p:txBody>
      </p:sp>
    </p:spTree>
    <p:extLst>
      <p:ext uri="{BB962C8B-B14F-4D97-AF65-F5344CB8AC3E}">
        <p14:creationId xmlns:p14="http://schemas.microsoft.com/office/powerpoint/2010/main" val="3345984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C65D93-0953-490D-A740-29C62279F988}"/>
              </a:ext>
            </a:extLst>
          </p:cNvPr>
          <p:cNvSpPr>
            <a:spLocks noGrp="1"/>
          </p:cNvSpPr>
          <p:nvPr>
            <p:ph type="title"/>
          </p:nvPr>
        </p:nvSpPr>
        <p:spPr>
          <a:xfrm>
            <a:off x="1257300" y="547688"/>
            <a:ext cx="15773400" cy="1988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D31C9A-01AC-447C-AA06-3A9D87242219}"/>
              </a:ext>
            </a:extLst>
          </p:cNvPr>
          <p:cNvSpPr>
            <a:spLocks noGrp="1"/>
          </p:cNvSpPr>
          <p:nvPr>
            <p:ph type="body" idx="1"/>
          </p:nvPr>
        </p:nvSpPr>
        <p:spPr>
          <a:xfrm>
            <a:off x="1257300" y="2738438"/>
            <a:ext cx="15773400" cy="65270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885B4D-7647-487E-9E13-2A84FBF64C5A}"/>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67CAB675-0451-46BA-B838-2996E7357EA3}" type="datetimeFigureOut">
              <a:rPr lang="en-US" smtClean="0"/>
              <a:t>7/28/2022</a:t>
            </a:fld>
            <a:endParaRPr lang="en-US"/>
          </a:p>
        </p:txBody>
      </p:sp>
      <p:sp>
        <p:nvSpPr>
          <p:cNvPr id="5" name="Footer Placeholder 4">
            <a:extLst>
              <a:ext uri="{FF2B5EF4-FFF2-40B4-BE49-F238E27FC236}">
                <a16:creationId xmlns:a16="http://schemas.microsoft.com/office/drawing/2014/main" id="{061BFE1C-280F-47B3-B9E9-E04C37AFED42}"/>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9FB2CA-17BC-4BC0-8870-CA93B573D49C}"/>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2A664AD2-069D-416A-AF7A-E600FA375D8A}" type="slidenum">
              <a:rPr lang="en-US" smtClean="0"/>
              <a:t>‹#›</a:t>
            </a:fld>
            <a:endParaRPr lang="en-US"/>
          </a:p>
        </p:txBody>
      </p:sp>
    </p:spTree>
    <p:extLst>
      <p:ext uri="{BB962C8B-B14F-4D97-AF65-F5344CB8AC3E}">
        <p14:creationId xmlns:p14="http://schemas.microsoft.com/office/powerpoint/2010/main" val="3025882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8"/>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2"/>
            <a:ext cx="16459200" cy="67889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2400">
                <a:solidFill>
                  <a:schemeClr val="tx1">
                    <a:tint val="75000"/>
                  </a:schemeClr>
                </a:solidFill>
              </a:defRPr>
            </a:lvl1pPr>
          </a:lstStyle>
          <a:p>
            <a:fld id="{67CAB675-0451-46BA-B838-2996E7357EA3}" type="datetimeFigureOut">
              <a:rPr lang="en-US" smtClean="0"/>
              <a:t>7/28/2022</a:t>
            </a:fld>
            <a:endParaRPr lang="en-US"/>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2400">
                <a:solidFill>
                  <a:schemeClr val="tx1">
                    <a:tint val="75000"/>
                  </a:schemeClr>
                </a:solidFill>
              </a:defRPr>
            </a:lvl1pPr>
          </a:lstStyle>
          <a:p>
            <a:fld id="{2A664AD2-069D-416A-AF7A-E600FA375D8A}" type="slidenum">
              <a:rPr lang="en-US" smtClean="0"/>
              <a:t>‹#›</a:t>
            </a:fld>
            <a:endParaRPr lang="en-US"/>
          </a:p>
        </p:txBody>
      </p:sp>
    </p:spTree>
    <p:extLst>
      <p:ext uri="{BB962C8B-B14F-4D97-AF65-F5344CB8AC3E}">
        <p14:creationId xmlns:p14="http://schemas.microsoft.com/office/powerpoint/2010/main" val="172044610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1828800" rtl="0" eaLnBrk="1" latinLnBrk="0" hangingPunct="1">
        <a:spcBef>
          <a:spcPct val="0"/>
        </a:spcBef>
        <a:buNone/>
        <a:defRPr sz="8800" kern="1200">
          <a:solidFill>
            <a:schemeClr val="tx1"/>
          </a:solidFill>
          <a:latin typeface="+mj-lt"/>
          <a:ea typeface="+mj-ea"/>
          <a:cs typeface="+mj-cs"/>
        </a:defRPr>
      </a:lvl1pPr>
    </p:titleStyle>
    <p:bodyStyle>
      <a:lvl1pPr marL="685800" indent="-685800" algn="l" defTabSz="1828800"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1pPr>
      <a:lvl2pPr marL="1485900" indent="-571500" algn="l" defTabSz="1828800" rtl="0" eaLnBrk="1" latinLnBrk="0" hangingPunct="1">
        <a:spcBef>
          <a:spcPct val="20000"/>
        </a:spcBef>
        <a:buFont typeface="Arial" panose="020B0604020202020204" pitchFamily="34" charset="0"/>
        <a:buChar char="–"/>
        <a:defRPr sz="5600" kern="1200">
          <a:solidFill>
            <a:schemeClr val="tx1"/>
          </a:solidFill>
          <a:latin typeface="+mn-lt"/>
          <a:ea typeface="+mn-ea"/>
          <a:cs typeface="+mn-cs"/>
        </a:defRPr>
      </a:lvl2pPr>
      <a:lvl3pPr marL="2286000" indent="-457200" algn="l" defTabSz="18288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3pPr>
      <a:lvl4pPr marL="32004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4pPr>
      <a:lvl5pPr marL="41148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5pPr>
      <a:lvl6pPr marL="50292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431926" y="7503320"/>
            <a:ext cx="7604124" cy="216455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700">
              <a:solidFill>
                <a:prstClr val="black"/>
              </a:solidFill>
              <a:latin typeface="Arial" charset="0"/>
            </a:endParaRPr>
          </a:p>
        </p:txBody>
      </p:sp>
      <p:sp>
        <p:nvSpPr>
          <p:cNvPr id="12" name="Freeform 11"/>
          <p:cNvSpPr>
            <a:spLocks/>
          </p:cNvSpPr>
          <p:nvPr/>
        </p:nvSpPr>
        <p:spPr bwMode="auto">
          <a:xfrm>
            <a:off x="-107949" y="8677276"/>
            <a:ext cx="7604126" cy="12573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700">
              <a:solidFill>
                <a:prstClr val="black"/>
              </a:solidFill>
              <a:latin typeface="Arial" charset="0"/>
            </a:endParaRPr>
          </a:p>
        </p:txBody>
      </p:sp>
      <p:sp>
        <p:nvSpPr>
          <p:cNvPr id="14" name="Right Triangle 13"/>
          <p:cNvSpPr>
            <a:spLocks/>
          </p:cNvSpPr>
          <p:nvPr/>
        </p:nvSpPr>
        <p:spPr bwMode="auto">
          <a:xfrm>
            <a:off x="-12084" y="8686881"/>
            <a:ext cx="6804628" cy="1621302"/>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cxnSp>
        <p:nvCxnSpPr>
          <p:cNvPr id="15" name="Straight Connector 14"/>
          <p:cNvCxnSpPr/>
          <p:nvPr/>
        </p:nvCxnSpPr>
        <p:spPr>
          <a:xfrm>
            <a:off x="-18473" y="8681609"/>
            <a:ext cx="6811018" cy="162657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914400" y="411958"/>
            <a:ext cx="16459200" cy="17145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2057" name="Text Placeholder 29"/>
          <p:cNvSpPr>
            <a:spLocks noGrp="1"/>
          </p:cNvSpPr>
          <p:nvPr>
            <p:ph type="body" idx="1"/>
          </p:nvPr>
        </p:nvSpPr>
        <p:spPr bwMode="auto">
          <a:xfrm>
            <a:off x="914400" y="2221706"/>
            <a:ext cx="16459200" cy="678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13455650" y="9613108"/>
            <a:ext cx="3838576" cy="547688"/>
          </a:xfrm>
          <a:prstGeom prst="rect">
            <a:avLst/>
          </a:prstGeom>
        </p:spPr>
        <p:txBody>
          <a:bodyPr vert="horz" anchor="b"/>
          <a:lstStyle>
            <a:lvl1pPr algn="l" eaLnBrk="1" latinLnBrk="0" hangingPunct="1">
              <a:defRPr kumimoji="0" sz="1500">
                <a:solidFill>
                  <a:schemeClr val="tx1"/>
                </a:solidFill>
                <a:latin typeface="Arial" charset="0"/>
              </a:defRPr>
            </a:lvl1pPr>
            <a:extLst/>
          </a:lstStyle>
          <a:p>
            <a:pPr fontAlgn="base">
              <a:spcBef>
                <a:spcPct val="0"/>
              </a:spcBef>
              <a:spcAft>
                <a:spcPct val="0"/>
              </a:spcAft>
              <a:defRPr/>
            </a:pPr>
            <a:endParaRPr lang="en-US">
              <a:solidFill>
                <a:prstClr val="black"/>
              </a:solidFill>
            </a:endParaRPr>
          </a:p>
        </p:txBody>
      </p:sp>
      <p:sp>
        <p:nvSpPr>
          <p:cNvPr id="22" name="Footer Placeholder 21"/>
          <p:cNvSpPr>
            <a:spLocks noGrp="1"/>
          </p:cNvSpPr>
          <p:nvPr>
            <p:ph type="ftr" sz="quarter" idx="3"/>
          </p:nvPr>
        </p:nvSpPr>
        <p:spPr>
          <a:xfrm>
            <a:off x="8759827" y="9613108"/>
            <a:ext cx="4702174" cy="547688"/>
          </a:xfrm>
          <a:prstGeom prst="rect">
            <a:avLst/>
          </a:prstGeom>
        </p:spPr>
        <p:txBody>
          <a:bodyPr vert="horz" anchor="b"/>
          <a:lstStyle>
            <a:lvl1pPr algn="r" eaLnBrk="1" latinLnBrk="0" hangingPunct="1">
              <a:defRPr kumimoji="0" sz="1500">
                <a:solidFill>
                  <a:schemeClr val="tx1"/>
                </a:solidFill>
                <a:latin typeface="Arial" charset="0"/>
              </a:defRPr>
            </a:lvl1pPr>
            <a:extLst/>
          </a:lstStyle>
          <a:p>
            <a:pPr fontAlgn="base">
              <a:spcBef>
                <a:spcPct val="0"/>
              </a:spcBef>
              <a:spcAft>
                <a:spcPct val="0"/>
              </a:spcAft>
              <a:defRPr/>
            </a:pPr>
            <a:endParaRPr lang="en-US">
              <a:solidFill>
                <a:prstClr val="black"/>
              </a:solidFill>
            </a:endParaRPr>
          </a:p>
        </p:txBody>
      </p:sp>
      <p:sp>
        <p:nvSpPr>
          <p:cNvPr id="18" name="Slide Number Placeholder 17"/>
          <p:cNvSpPr>
            <a:spLocks noGrp="1"/>
          </p:cNvSpPr>
          <p:nvPr>
            <p:ph type="sldNum" sz="quarter" idx="4"/>
          </p:nvPr>
        </p:nvSpPr>
        <p:spPr>
          <a:xfrm>
            <a:off x="17294226" y="9613108"/>
            <a:ext cx="733424" cy="5476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500"/>
            </a:lvl1pPr>
          </a:lstStyle>
          <a:p>
            <a:pPr fontAlgn="base">
              <a:spcBef>
                <a:spcPct val="0"/>
              </a:spcBef>
              <a:spcAft>
                <a:spcPct val="0"/>
              </a:spcAft>
            </a:pPr>
            <a:fld id="{251E6C9F-04D7-461A-95BF-F785C4BF3C8F}" type="slidenum">
              <a:rPr lang="en-US" altLang="en-US" smtClean="0">
                <a:solidFill>
                  <a:prstClr val="black"/>
                </a:solidFill>
                <a:latin typeface="Arial" panose="020B0604020202020204" pitchFamily="34" charset="0"/>
              </a:rPr>
              <a:pPr fontAlgn="base">
                <a:spcBef>
                  <a:spcPct val="0"/>
                </a:spcBef>
                <a:spcAft>
                  <a:spcPct val="0"/>
                </a:spcAft>
              </a:pPr>
              <a:t>‹#›</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426607999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0" eaLnBrk="0" fontAlgn="base" hangingPunct="0">
        <a:spcBef>
          <a:spcPct val="0"/>
        </a:spcBef>
        <a:spcAft>
          <a:spcPct val="0"/>
        </a:spcAft>
        <a:defRPr sz="615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6150" b="1">
          <a:solidFill>
            <a:schemeClr val="tx2"/>
          </a:solidFill>
          <a:latin typeface="Lucida Sans Unicode" pitchFamily="34" charset="0"/>
        </a:defRPr>
      </a:lvl2pPr>
      <a:lvl3pPr algn="l" rtl="0" eaLnBrk="0" fontAlgn="base" hangingPunct="0">
        <a:spcBef>
          <a:spcPct val="0"/>
        </a:spcBef>
        <a:spcAft>
          <a:spcPct val="0"/>
        </a:spcAft>
        <a:defRPr sz="6150" b="1">
          <a:solidFill>
            <a:schemeClr val="tx2"/>
          </a:solidFill>
          <a:latin typeface="Lucida Sans Unicode" pitchFamily="34" charset="0"/>
        </a:defRPr>
      </a:lvl3pPr>
      <a:lvl4pPr algn="l" rtl="0" eaLnBrk="0" fontAlgn="base" hangingPunct="0">
        <a:spcBef>
          <a:spcPct val="0"/>
        </a:spcBef>
        <a:spcAft>
          <a:spcPct val="0"/>
        </a:spcAft>
        <a:defRPr sz="6150" b="1">
          <a:solidFill>
            <a:schemeClr val="tx2"/>
          </a:solidFill>
          <a:latin typeface="Lucida Sans Unicode" pitchFamily="34" charset="0"/>
        </a:defRPr>
      </a:lvl4pPr>
      <a:lvl5pPr algn="l" rtl="0" eaLnBrk="0" fontAlgn="base" hangingPunct="0">
        <a:spcBef>
          <a:spcPct val="0"/>
        </a:spcBef>
        <a:spcAft>
          <a:spcPct val="0"/>
        </a:spcAft>
        <a:defRPr sz="6150" b="1">
          <a:solidFill>
            <a:schemeClr val="tx2"/>
          </a:solidFill>
          <a:latin typeface="Lucida Sans Unicode" pitchFamily="34" charset="0"/>
        </a:defRPr>
      </a:lvl5pPr>
      <a:lvl6pPr marL="685800" algn="l" rtl="0" fontAlgn="base">
        <a:spcBef>
          <a:spcPct val="0"/>
        </a:spcBef>
        <a:spcAft>
          <a:spcPct val="0"/>
        </a:spcAft>
        <a:defRPr sz="6150" b="1">
          <a:solidFill>
            <a:schemeClr val="tx2"/>
          </a:solidFill>
          <a:latin typeface="Lucida Sans Unicode" pitchFamily="34" charset="0"/>
        </a:defRPr>
      </a:lvl6pPr>
      <a:lvl7pPr marL="1371600" algn="l" rtl="0" fontAlgn="base">
        <a:spcBef>
          <a:spcPct val="0"/>
        </a:spcBef>
        <a:spcAft>
          <a:spcPct val="0"/>
        </a:spcAft>
        <a:defRPr sz="6150" b="1">
          <a:solidFill>
            <a:schemeClr val="tx2"/>
          </a:solidFill>
          <a:latin typeface="Lucida Sans Unicode" pitchFamily="34" charset="0"/>
        </a:defRPr>
      </a:lvl7pPr>
      <a:lvl8pPr marL="2057400" algn="l" rtl="0" fontAlgn="base">
        <a:spcBef>
          <a:spcPct val="0"/>
        </a:spcBef>
        <a:spcAft>
          <a:spcPct val="0"/>
        </a:spcAft>
        <a:defRPr sz="6150" b="1">
          <a:solidFill>
            <a:schemeClr val="tx2"/>
          </a:solidFill>
          <a:latin typeface="Lucida Sans Unicode" pitchFamily="34" charset="0"/>
        </a:defRPr>
      </a:lvl8pPr>
      <a:lvl9pPr marL="2743200" algn="l" rtl="0" fontAlgn="base">
        <a:spcBef>
          <a:spcPct val="0"/>
        </a:spcBef>
        <a:spcAft>
          <a:spcPct val="0"/>
        </a:spcAft>
        <a:defRPr sz="6150" b="1">
          <a:solidFill>
            <a:schemeClr val="tx2"/>
          </a:solidFill>
          <a:latin typeface="Lucida Sans Unicode" pitchFamily="34" charset="0"/>
        </a:defRPr>
      </a:lvl9pPr>
      <a:extLst/>
    </p:titleStyle>
    <p:bodyStyle>
      <a:lvl1pPr marL="547688" indent="-383382" algn="l" rtl="0" eaLnBrk="0" fontAlgn="base" hangingPunct="0">
        <a:spcBef>
          <a:spcPts val="600"/>
        </a:spcBef>
        <a:spcAft>
          <a:spcPct val="0"/>
        </a:spcAft>
        <a:buClr>
          <a:schemeClr val="accent1"/>
        </a:buClr>
        <a:buSzPct val="68000"/>
        <a:buFont typeface="Wingdings 3" panose="05040102010807070707" pitchFamily="18" charset="2"/>
        <a:buChar char=""/>
        <a:defRPr sz="4050" kern="1200">
          <a:solidFill>
            <a:schemeClr val="tx1"/>
          </a:solidFill>
          <a:latin typeface="+mn-lt"/>
          <a:ea typeface="+mn-ea"/>
          <a:cs typeface="+mn-cs"/>
        </a:defRPr>
      </a:lvl1pPr>
      <a:lvl2pPr marL="931070" indent="-342900" algn="l" rtl="0" eaLnBrk="0" fontAlgn="base" hangingPunct="0">
        <a:spcBef>
          <a:spcPts val="488"/>
        </a:spcBef>
        <a:spcAft>
          <a:spcPct val="0"/>
        </a:spcAft>
        <a:buClr>
          <a:schemeClr val="accent1"/>
        </a:buClr>
        <a:buFont typeface="Verdana" panose="020B0604030504040204" pitchFamily="34" charset="0"/>
        <a:buChar char="◦"/>
        <a:defRPr sz="3450" kern="1200">
          <a:solidFill>
            <a:schemeClr val="tx1"/>
          </a:solidFill>
          <a:latin typeface="+mn-lt"/>
          <a:ea typeface="+mn-ea"/>
          <a:cs typeface="+mn-cs"/>
        </a:defRPr>
      </a:lvl2pPr>
      <a:lvl3pPr marL="1288258" indent="-342900" algn="l" rtl="0" eaLnBrk="0" fontAlgn="base" hangingPunct="0">
        <a:spcBef>
          <a:spcPts val="526"/>
        </a:spcBef>
        <a:spcAft>
          <a:spcPct val="0"/>
        </a:spcAft>
        <a:buClr>
          <a:schemeClr val="accent2"/>
        </a:buClr>
        <a:buSzPct val="100000"/>
        <a:buFont typeface="Wingdings 2" panose="05020102010507070707" pitchFamily="18" charset="2"/>
        <a:buChar char=""/>
        <a:defRPr sz="3150" kern="1200">
          <a:solidFill>
            <a:schemeClr val="tx1"/>
          </a:solidFill>
          <a:latin typeface="+mn-lt"/>
          <a:ea typeface="+mn-ea"/>
          <a:cs typeface="+mn-cs"/>
        </a:defRPr>
      </a:lvl3pPr>
      <a:lvl4pPr marL="1714500" indent="-342900" algn="l" rtl="0" eaLnBrk="0" fontAlgn="base" hangingPunct="0">
        <a:spcBef>
          <a:spcPts val="526"/>
        </a:spcBef>
        <a:spcAft>
          <a:spcPct val="0"/>
        </a:spcAft>
        <a:buClr>
          <a:schemeClr val="accent2"/>
        </a:buClr>
        <a:buFont typeface="Wingdings 2" panose="05020102010507070707" pitchFamily="18" charset="2"/>
        <a:buChar char=""/>
        <a:defRPr sz="2850" kern="1200">
          <a:solidFill>
            <a:schemeClr val="tx1"/>
          </a:solidFill>
          <a:latin typeface="+mn-lt"/>
          <a:ea typeface="+mn-ea"/>
          <a:cs typeface="+mn-cs"/>
        </a:defRPr>
      </a:lvl4pPr>
      <a:lvl5pPr marL="2057400" indent="-342900" algn="l" rtl="0" eaLnBrk="0" fontAlgn="base" hangingPunct="0">
        <a:spcBef>
          <a:spcPts val="526"/>
        </a:spcBef>
        <a:spcAft>
          <a:spcPct val="0"/>
        </a:spcAft>
        <a:buClr>
          <a:schemeClr val="accent2"/>
        </a:buClr>
        <a:buFont typeface="Wingdings 2" panose="05020102010507070707" pitchFamily="18" charset="2"/>
        <a:buChar char=""/>
        <a:defRPr sz="3000" kern="1200">
          <a:solidFill>
            <a:schemeClr val="tx1"/>
          </a:solidFill>
          <a:latin typeface="+mn-lt"/>
          <a:ea typeface="+mn-ea"/>
          <a:cs typeface="+mn-cs"/>
        </a:defRPr>
      </a:lvl5pPr>
      <a:lvl6pPr marL="2400300" indent="-342900" algn="l" rtl="0" eaLnBrk="1" latinLnBrk="0" hangingPunct="1">
        <a:spcBef>
          <a:spcPts val="526"/>
        </a:spcBef>
        <a:buClr>
          <a:schemeClr val="accent3"/>
        </a:buClr>
        <a:buFont typeface="Wingdings 2"/>
        <a:buChar char=""/>
        <a:defRPr kumimoji="0" sz="2700" kern="1200">
          <a:solidFill>
            <a:schemeClr val="tx1"/>
          </a:solidFill>
          <a:latin typeface="+mn-lt"/>
          <a:ea typeface="+mn-ea"/>
          <a:cs typeface="+mn-cs"/>
        </a:defRPr>
      </a:lvl6pPr>
      <a:lvl7pPr marL="2743200" indent="-342900" algn="l" rtl="0" eaLnBrk="1" latinLnBrk="0" hangingPunct="1">
        <a:spcBef>
          <a:spcPts val="526"/>
        </a:spcBef>
        <a:buClr>
          <a:schemeClr val="accent3"/>
        </a:buClr>
        <a:buFont typeface="Wingdings 2"/>
        <a:buChar char=""/>
        <a:defRPr kumimoji="0" sz="2400" kern="1200">
          <a:solidFill>
            <a:schemeClr val="tx1"/>
          </a:solidFill>
          <a:latin typeface="+mn-lt"/>
          <a:ea typeface="+mn-ea"/>
          <a:cs typeface="+mn-cs"/>
        </a:defRPr>
      </a:lvl7pPr>
      <a:lvl8pPr marL="3086100" indent="-342900" algn="l" rtl="0" eaLnBrk="1" latinLnBrk="0" hangingPunct="1">
        <a:spcBef>
          <a:spcPts val="526"/>
        </a:spcBef>
        <a:buClr>
          <a:schemeClr val="accent3"/>
        </a:buClr>
        <a:buFont typeface="Wingdings 2"/>
        <a:buChar char=""/>
        <a:defRPr kumimoji="0" sz="2400" kern="1200">
          <a:solidFill>
            <a:schemeClr val="tx1"/>
          </a:solidFill>
          <a:latin typeface="+mn-lt"/>
          <a:ea typeface="+mn-ea"/>
          <a:cs typeface="+mn-cs"/>
        </a:defRPr>
      </a:lvl8pPr>
      <a:lvl9pPr marL="3429000" indent="-342900" algn="l" rtl="0" eaLnBrk="1" latinLnBrk="0" hangingPunct="1">
        <a:spcBef>
          <a:spcPts val="526"/>
        </a:spcBef>
        <a:buClr>
          <a:schemeClr val="accent3"/>
        </a:buClr>
        <a:buFont typeface="Wingdings 2"/>
        <a:buChar char=""/>
        <a:defRPr kumimoji="0" sz="2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685800" algn="l" rtl="0" eaLnBrk="1" latinLnBrk="0" hangingPunct="1">
        <a:defRPr kumimoji="0" kern="1200">
          <a:solidFill>
            <a:schemeClr val="tx1"/>
          </a:solidFill>
          <a:latin typeface="+mn-lt"/>
          <a:ea typeface="+mn-ea"/>
          <a:cs typeface="+mn-cs"/>
        </a:defRPr>
      </a:lvl2pPr>
      <a:lvl3pPr marL="1371600" algn="l" rtl="0" eaLnBrk="1" latinLnBrk="0" hangingPunct="1">
        <a:defRPr kumimoji="0" kern="1200">
          <a:solidFill>
            <a:schemeClr val="tx1"/>
          </a:solidFill>
          <a:latin typeface="+mn-lt"/>
          <a:ea typeface="+mn-ea"/>
          <a:cs typeface="+mn-cs"/>
        </a:defRPr>
      </a:lvl3pPr>
      <a:lvl4pPr marL="2057400" algn="l" rtl="0" eaLnBrk="1" latinLnBrk="0" hangingPunct="1">
        <a:defRPr kumimoji="0" kern="1200">
          <a:solidFill>
            <a:schemeClr val="tx1"/>
          </a:solidFill>
          <a:latin typeface="+mn-lt"/>
          <a:ea typeface="+mn-ea"/>
          <a:cs typeface="+mn-cs"/>
        </a:defRPr>
      </a:lvl4pPr>
      <a:lvl5pPr marL="2743200" algn="l" rtl="0" eaLnBrk="1" latinLnBrk="0" hangingPunct="1">
        <a:defRPr kumimoji="0" kern="1200">
          <a:solidFill>
            <a:schemeClr val="tx1"/>
          </a:solidFill>
          <a:latin typeface="+mn-lt"/>
          <a:ea typeface="+mn-ea"/>
          <a:cs typeface="+mn-cs"/>
        </a:defRPr>
      </a:lvl5pPr>
      <a:lvl6pPr marL="3429000" algn="l" rtl="0" eaLnBrk="1" latinLnBrk="0" hangingPunct="1">
        <a:defRPr kumimoji="0" kern="1200">
          <a:solidFill>
            <a:schemeClr val="tx1"/>
          </a:solidFill>
          <a:latin typeface="+mn-lt"/>
          <a:ea typeface="+mn-ea"/>
          <a:cs typeface="+mn-cs"/>
        </a:defRPr>
      </a:lvl6pPr>
      <a:lvl7pPr marL="4114800" algn="l" rtl="0" eaLnBrk="1" latinLnBrk="0" hangingPunct="1">
        <a:defRPr kumimoji="0" kern="1200">
          <a:solidFill>
            <a:schemeClr val="tx1"/>
          </a:solidFill>
          <a:latin typeface="+mn-lt"/>
          <a:ea typeface="+mn-ea"/>
          <a:cs typeface="+mn-cs"/>
        </a:defRPr>
      </a:lvl7pPr>
      <a:lvl8pPr marL="4800600" algn="l" rtl="0" eaLnBrk="1" latinLnBrk="0" hangingPunct="1">
        <a:defRPr kumimoji="0" kern="1200">
          <a:solidFill>
            <a:schemeClr val="tx1"/>
          </a:solidFill>
          <a:latin typeface="+mn-lt"/>
          <a:ea typeface="+mn-ea"/>
          <a:cs typeface="+mn-cs"/>
        </a:defRPr>
      </a:lvl8pPr>
      <a:lvl9pPr marL="54864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01EC72B-4A19-46DA-B77B-D31E679DAEFA}"/>
              </a:ext>
            </a:extLst>
          </p:cNvPr>
          <p:cNvSpPr>
            <a:spLocks noGrp="1"/>
          </p:cNvSpPr>
          <p:nvPr>
            <p:ph type="title"/>
          </p:nvPr>
        </p:nvSpPr>
        <p:spPr bwMode="auto">
          <a:xfrm>
            <a:off x="914400" y="411957"/>
            <a:ext cx="16459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a:extLst>
              <a:ext uri="{FF2B5EF4-FFF2-40B4-BE49-F238E27FC236}">
                <a16:creationId xmlns:a16="http://schemas.microsoft.com/office/drawing/2014/main" id="{4A9F5E22-7D1A-4FAC-AE58-52505A36D96D}"/>
              </a:ext>
            </a:extLst>
          </p:cNvPr>
          <p:cNvSpPr>
            <a:spLocks noGrp="1"/>
          </p:cNvSpPr>
          <p:nvPr>
            <p:ph type="body" idx="1"/>
          </p:nvPr>
        </p:nvSpPr>
        <p:spPr bwMode="auto">
          <a:xfrm>
            <a:off x="914400" y="2400301"/>
            <a:ext cx="16459200" cy="678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a:extLst>
              <a:ext uri="{FF2B5EF4-FFF2-40B4-BE49-F238E27FC236}">
                <a16:creationId xmlns:a16="http://schemas.microsoft.com/office/drawing/2014/main" id="{F5F210A7-5D46-4A89-B163-FA761FBFCB2D}"/>
              </a:ext>
            </a:extLst>
          </p:cNvPr>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fontAlgn="auto">
              <a:spcBef>
                <a:spcPts val="0"/>
              </a:spcBef>
              <a:spcAft>
                <a:spcPts val="0"/>
              </a:spcAft>
              <a:defRPr sz="1800">
                <a:solidFill>
                  <a:schemeClr val="tx1">
                    <a:tint val="75000"/>
                  </a:schemeClr>
                </a:solidFill>
                <a:latin typeface="+mn-lt"/>
                <a:cs typeface="+mn-cs"/>
              </a:defRPr>
            </a:lvl1pPr>
          </a:lstStyle>
          <a:p>
            <a:pPr>
              <a:defRPr/>
            </a:pPr>
            <a:fld id="{BB07F1FB-290E-41E1-BC9A-C5AA93873B1A}" type="datetimeFigureOut">
              <a:rPr lang="en-US"/>
              <a:pPr>
                <a:defRPr/>
              </a:pPr>
              <a:t>7/28/2022</a:t>
            </a:fld>
            <a:endParaRPr lang="en-US"/>
          </a:p>
        </p:txBody>
      </p:sp>
      <p:sp>
        <p:nvSpPr>
          <p:cNvPr id="5" name="Footer Placeholder 4">
            <a:extLst>
              <a:ext uri="{FF2B5EF4-FFF2-40B4-BE49-F238E27FC236}">
                <a16:creationId xmlns:a16="http://schemas.microsoft.com/office/drawing/2014/main" id="{A8B4131E-3328-48B3-AE7B-35E32EC7BB5E}"/>
              </a:ext>
            </a:extLst>
          </p:cNvPr>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fontAlgn="auto">
              <a:spcBef>
                <a:spcPts val="0"/>
              </a:spcBef>
              <a:spcAft>
                <a:spcPts val="0"/>
              </a:spcAft>
              <a:defRPr sz="18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6E921B42-6FE5-4C67-BFD2-C62BE1192901}"/>
              </a:ext>
            </a:extLst>
          </p:cNvPr>
          <p:cNvSpPr>
            <a:spLocks noGrp="1"/>
          </p:cNvSpPr>
          <p:nvPr>
            <p:ph type="sldNum" sz="quarter" idx="4"/>
          </p:nvPr>
        </p:nvSpPr>
        <p:spPr>
          <a:xfrm>
            <a:off x="13106400" y="9534526"/>
            <a:ext cx="4267200" cy="547688"/>
          </a:xfrm>
          <a:prstGeom prst="rect">
            <a:avLst/>
          </a:prstGeom>
        </p:spPr>
        <p:txBody>
          <a:bodyPr vert="horz" wrap="square" lIns="91440" tIns="45720" rIns="91440" bIns="45720" numCol="1" anchor="ctr" anchorCtr="0" compatLnSpc="1">
            <a:prstTxWarp prst="textNoShape">
              <a:avLst/>
            </a:prstTxWarp>
          </a:bodyPr>
          <a:lstStyle>
            <a:lvl1pPr algn="r">
              <a:defRPr sz="1800">
                <a:solidFill>
                  <a:srgbClr val="898989"/>
                </a:solidFill>
                <a:latin typeface="Calibri" panose="020F0502020204030204" pitchFamily="34" charset="0"/>
              </a:defRPr>
            </a:lvl1pPr>
          </a:lstStyle>
          <a:p>
            <a:fld id="{53EE1686-A61D-4D20-92A4-1D17BA2D914B}" type="slidenum">
              <a:rPr lang="en-US" altLang="vi-VN"/>
              <a:pPr/>
              <a:t>‹#›</a:t>
            </a:fld>
            <a:endParaRPr lang="en-US" altLang="vi-VN"/>
          </a:p>
        </p:txBody>
      </p:sp>
    </p:spTree>
    <p:extLst>
      <p:ext uri="{BB962C8B-B14F-4D97-AF65-F5344CB8AC3E}">
        <p14:creationId xmlns:p14="http://schemas.microsoft.com/office/powerpoint/2010/main" val="163004160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6600" kern="1200">
          <a:solidFill>
            <a:schemeClr val="tx1"/>
          </a:solidFill>
          <a:latin typeface="+mj-lt"/>
          <a:ea typeface="+mj-ea"/>
          <a:cs typeface="+mj-cs"/>
        </a:defRPr>
      </a:lvl1pPr>
      <a:lvl2pPr algn="ctr" rtl="0" eaLnBrk="0" fontAlgn="base" hangingPunct="0">
        <a:spcBef>
          <a:spcPct val="0"/>
        </a:spcBef>
        <a:spcAft>
          <a:spcPct val="0"/>
        </a:spcAft>
        <a:defRPr sz="6600">
          <a:solidFill>
            <a:schemeClr val="tx1"/>
          </a:solidFill>
          <a:latin typeface="Calibri" pitchFamily="34" charset="0"/>
        </a:defRPr>
      </a:lvl2pPr>
      <a:lvl3pPr algn="ctr" rtl="0" eaLnBrk="0" fontAlgn="base" hangingPunct="0">
        <a:spcBef>
          <a:spcPct val="0"/>
        </a:spcBef>
        <a:spcAft>
          <a:spcPct val="0"/>
        </a:spcAft>
        <a:defRPr sz="6600">
          <a:solidFill>
            <a:schemeClr val="tx1"/>
          </a:solidFill>
          <a:latin typeface="Calibri" pitchFamily="34" charset="0"/>
        </a:defRPr>
      </a:lvl3pPr>
      <a:lvl4pPr algn="ctr" rtl="0" eaLnBrk="0" fontAlgn="base" hangingPunct="0">
        <a:spcBef>
          <a:spcPct val="0"/>
        </a:spcBef>
        <a:spcAft>
          <a:spcPct val="0"/>
        </a:spcAft>
        <a:defRPr sz="6600">
          <a:solidFill>
            <a:schemeClr val="tx1"/>
          </a:solidFill>
          <a:latin typeface="Calibri" pitchFamily="34" charset="0"/>
        </a:defRPr>
      </a:lvl4pPr>
      <a:lvl5pPr algn="ctr" rtl="0" eaLnBrk="0" fontAlgn="base" hangingPunct="0">
        <a:spcBef>
          <a:spcPct val="0"/>
        </a:spcBef>
        <a:spcAft>
          <a:spcPct val="0"/>
        </a:spcAft>
        <a:defRPr sz="6600">
          <a:solidFill>
            <a:schemeClr val="tx1"/>
          </a:solidFill>
          <a:latin typeface="Calibri" pitchFamily="34" charset="0"/>
        </a:defRPr>
      </a:lvl5pPr>
      <a:lvl6pPr marL="685800" algn="ctr" rtl="0" fontAlgn="base">
        <a:spcBef>
          <a:spcPct val="0"/>
        </a:spcBef>
        <a:spcAft>
          <a:spcPct val="0"/>
        </a:spcAft>
        <a:defRPr sz="6600">
          <a:solidFill>
            <a:schemeClr val="tx1"/>
          </a:solidFill>
          <a:latin typeface="Calibri" pitchFamily="34" charset="0"/>
        </a:defRPr>
      </a:lvl6pPr>
      <a:lvl7pPr marL="1371600" algn="ctr" rtl="0" fontAlgn="base">
        <a:spcBef>
          <a:spcPct val="0"/>
        </a:spcBef>
        <a:spcAft>
          <a:spcPct val="0"/>
        </a:spcAft>
        <a:defRPr sz="6600">
          <a:solidFill>
            <a:schemeClr val="tx1"/>
          </a:solidFill>
          <a:latin typeface="Calibri" pitchFamily="34" charset="0"/>
        </a:defRPr>
      </a:lvl7pPr>
      <a:lvl8pPr marL="2057400" algn="ctr" rtl="0" fontAlgn="base">
        <a:spcBef>
          <a:spcPct val="0"/>
        </a:spcBef>
        <a:spcAft>
          <a:spcPct val="0"/>
        </a:spcAft>
        <a:defRPr sz="6600">
          <a:solidFill>
            <a:schemeClr val="tx1"/>
          </a:solidFill>
          <a:latin typeface="Calibri" pitchFamily="34" charset="0"/>
        </a:defRPr>
      </a:lvl8pPr>
      <a:lvl9pPr marL="2743200" algn="ctr" rtl="0" fontAlgn="base">
        <a:spcBef>
          <a:spcPct val="0"/>
        </a:spcBef>
        <a:spcAft>
          <a:spcPct val="0"/>
        </a:spcAft>
        <a:defRPr sz="6600">
          <a:solidFill>
            <a:schemeClr val="tx1"/>
          </a:solidFill>
          <a:latin typeface="Calibri" pitchFamily="34" charset="0"/>
        </a:defRPr>
      </a:lvl9pPr>
    </p:titleStyle>
    <p:bodyStyle>
      <a:lvl1pPr marL="514350" indent="-514350" algn="l" rtl="0" eaLnBrk="0" fontAlgn="base" hangingPunct="0">
        <a:spcBef>
          <a:spcPct val="20000"/>
        </a:spcBef>
        <a:spcAft>
          <a:spcPct val="0"/>
        </a:spcAft>
        <a:buFont typeface="Arial" panose="020B0604020202020204" pitchFamily="34" charset="0"/>
        <a:buChar char="•"/>
        <a:defRPr sz="4800" kern="1200">
          <a:solidFill>
            <a:schemeClr val="tx1"/>
          </a:solidFill>
          <a:latin typeface="+mn-lt"/>
          <a:ea typeface="+mn-ea"/>
          <a:cs typeface="+mn-cs"/>
        </a:defRPr>
      </a:lvl1pPr>
      <a:lvl2pPr marL="1114425" indent="-428625" algn="l"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2pPr>
      <a:lvl3pPr marL="1714500" indent="-342900" algn="l"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mn-ea"/>
          <a:cs typeface="+mn-cs"/>
        </a:defRPr>
      </a:lvl3pPr>
      <a:lvl4pPr marL="2400300" indent="-342900"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4pPr>
      <a:lvl5pPr marL="3086100" indent="-342900"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DBDEC68-0D7A-14F8-F6B4-AD5DF8310C40}"/>
              </a:ext>
            </a:extLst>
          </p:cNvPr>
          <p:cNvSpPr>
            <a:spLocks noGrp="1" noChangeArrowheads="1"/>
          </p:cNvSpPr>
          <p:nvPr>
            <p:ph type="title"/>
          </p:nvPr>
        </p:nvSpPr>
        <p:spPr bwMode="auto">
          <a:xfrm>
            <a:off x="1371600" y="914400"/>
            <a:ext cx="155448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a:extLst>
              <a:ext uri="{FF2B5EF4-FFF2-40B4-BE49-F238E27FC236}">
                <a16:creationId xmlns:a16="http://schemas.microsoft.com/office/drawing/2014/main" id="{3EACA8C6-495B-B818-C5E6-4216CE700A96}"/>
              </a:ext>
            </a:extLst>
          </p:cNvPr>
          <p:cNvSpPr>
            <a:spLocks noGrp="1" noChangeArrowheads="1"/>
          </p:cNvSpPr>
          <p:nvPr>
            <p:ph type="body" idx="1"/>
          </p:nvPr>
        </p:nvSpPr>
        <p:spPr bwMode="auto">
          <a:xfrm>
            <a:off x="1371600" y="2971800"/>
            <a:ext cx="155448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86253203-48FA-3E71-7752-F4779550037F}"/>
              </a:ext>
            </a:extLst>
          </p:cNvPr>
          <p:cNvSpPr>
            <a:spLocks noGrp="1" noChangeArrowheads="1"/>
          </p:cNvSpPr>
          <p:nvPr>
            <p:ph type="dt" sz="half" idx="2"/>
          </p:nvPr>
        </p:nvSpPr>
        <p:spPr bwMode="auto">
          <a:xfrm>
            <a:off x="1371600" y="9372600"/>
            <a:ext cx="38100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2100"/>
            </a:lvl1pPr>
          </a:lstStyle>
          <a:p>
            <a:pPr>
              <a:defRPr/>
            </a:pPr>
            <a:endParaRPr lang="en-US"/>
          </a:p>
        </p:txBody>
      </p:sp>
      <p:sp>
        <p:nvSpPr>
          <p:cNvPr id="1029" name="Rectangle 5">
            <a:extLst>
              <a:ext uri="{FF2B5EF4-FFF2-40B4-BE49-F238E27FC236}">
                <a16:creationId xmlns:a16="http://schemas.microsoft.com/office/drawing/2014/main" id="{38BA337E-AA15-07E2-CEE1-C39F4B001E34}"/>
              </a:ext>
            </a:extLst>
          </p:cNvPr>
          <p:cNvSpPr>
            <a:spLocks noGrp="1" noChangeArrowheads="1"/>
          </p:cNvSpPr>
          <p:nvPr>
            <p:ph type="ftr" sz="quarter" idx="3"/>
          </p:nvPr>
        </p:nvSpPr>
        <p:spPr bwMode="auto">
          <a:xfrm>
            <a:off x="6248400" y="9372600"/>
            <a:ext cx="57912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2100"/>
            </a:lvl1pPr>
          </a:lstStyle>
          <a:p>
            <a:pPr>
              <a:defRPr/>
            </a:pPr>
            <a:endParaRPr lang="en-US"/>
          </a:p>
        </p:txBody>
      </p:sp>
      <p:sp>
        <p:nvSpPr>
          <p:cNvPr id="1030" name="Rectangle 6">
            <a:extLst>
              <a:ext uri="{FF2B5EF4-FFF2-40B4-BE49-F238E27FC236}">
                <a16:creationId xmlns:a16="http://schemas.microsoft.com/office/drawing/2014/main" id="{24D50774-6C6F-D16B-7C13-5CF664D0C9C4}"/>
              </a:ext>
            </a:extLst>
          </p:cNvPr>
          <p:cNvSpPr>
            <a:spLocks noGrp="1" noChangeArrowheads="1"/>
          </p:cNvSpPr>
          <p:nvPr>
            <p:ph type="sldNum" sz="quarter" idx="4"/>
          </p:nvPr>
        </p:nvSpPr>
        <p:spPr bwMode="auto">
          <a:xfrm>
            <a:off x="13106400" y="9372600"/>
            <a:ext cx="38100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2100"/>
            </a:lvl1pPr>
          </a:lstStyle>
          <a:p>
            <a:fld id="{8AB9105A-C181-45E4-83EA-AC0925331F6E}" type="slidenum">
              <a:rPr lang="en-US" altLang="vi-VN"/>
              <a:pPr/>
              <a:t>‹#›</a:t>
            </a:fld>
            <a:endParaRPr lang="en-US" altLang="vi-VN"/>
          </a:p>
        </p:txBody>
      </p:sp>
    </p:spTree>
    <p:extLst>
      <p:ext uri="{BB962C8B-B14F-4D97-AF65-F5344CB8AC3E}">
        <p14:creationId xmlns:p14="http://schemas.microsoft.com/office/powerpoint/2010/main" val="85571851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eaLnBrk="0" fontAlgn="base" hangingPunct="0">
        <a:spcBef>
          <a:spcPct val="0"/>
        </a:spcBef>
        <a:spcAft>
          <a:spcPct val="0"/>
        </a:spcAft>
        <a:defRPr sz="6600">
          <a:solidFill>
            <a:schemeClr val="tx2"/>
          </a:solidFill>
          <a:latin typeface="+mj-lt"/>
          <a:ea typeface="+mj-ea"/>
          <a:cs typeface="+mj-cs"/>
        </a:defRPr>
      </a:lvl1pPr>
      <a:lvl2pPr algn="ctr" rtl="0" eaLnBrk="0" fontAlgn="base" hangingPunct="0">
        <a:spcBef>
          <a:spcPct val="0"/>
        </a:spcBef>
        <a:spcAft>
          <a:spcPct val="0"/>
        </a:spcAft>
        <a:defRPr sz="6600">
          <a:solidFill>
            <a:schemeClr val="tx2"/>
          </a:solidFill>
          <a:latin typeface="Times New Roman" pitchFamily="18" charset="0"/>
        </a:defRPr>
      </a:lvl2pPr>
      <a:lvl3pPr algn="ctr" rtl="0" eaLnBrk="0" fontAlgn="base" hangingPunct="0">
        <a:spcBef>
          <a:spcPct val="0"/>
        </a:spcBef>
        <a:spcAft>
          <a:spcPct val="0"/>
        </a:spcAft>
        <a:defRPr sz="6600">
          <a:solidFill>
            <a:schemeClr val="tx2"/>
          </a:solidFill>
          <a:latin typeface="Times New Roman" pitchFamily="18" charset="0"/>
        </a:defRPr>
      </a:lvl3pPr>
      <a:lvl4pPr algn="ctr" rtl="0" eaLnBrk="0" fontAlgn="base" hangingPunct="0">
        <a:spcBef>
          <a:spcPct val="0"/>
        </a:spcBef>
        <a:spcAft>
          <a:spcPct val="0"/>
        </a:spcAft>
        <a:defRPr sz="6600">
          <a:solidFill>
            <a:schemeClr val="tx2"/>
          </a:solidFill>
          <a:latin typeface="Times New Roman" pitchFamily="18" charset="0"/>
        </a:defRPr>
      </a:lvl4pPr>
      <a:lvl5pPr algn="ctr" rtl="0" eaLnBrk="0" fontAlgn="base" hangingPunct="0">
        <a:spcBef>
          <a:spcPct val="0"/>
        </a:spcBef>
        <a:spcAft>
          <a:spcPct val="0"/>
        </a:spcAft>
        <a:defRPr sz="6600">
          <a:solidFill>
            <a:schemeClr val="tx2"/>
          </a:solidFill>
          <a:latin typeface="Times New Roman" pitchFamily="18" charset="0"/>
        </a:defRPr>
      </a:lvl5pPr>
      <a:lvl6pPr marL="685800" algn="ctr" rtl="0" fontAlgn="base">
        <a:spcBef>
          <a:spcPct val="0"/>
        </a:spcBef>
        <a:spcAft>
          <a:spcPct val="0"/>
        </a:spcAft>
        <a:defRPr sz="6600">
          <a:solidFill>
            <a:schemeClr val="tx2"/>
          </a:solidFill>
          <a:latin typeface="Times New Roman" pitchFamily="18" charset="0"/>
        </a:defRPr>
      </a:lvl6pPr>
      <a:lvl7pPr marL="1371600" algn="ctr" rtl="0" fontAlgn="base">
        <a:spcBef>
          <a:spcPct val="0"/>
        </a:spcBef>
        <a:spcAft>
          <a:spcPct val="0"/>
        </a:spcAft>
        <a:defRPr sz="6600">
          <a:solidFill>
            <a:schemeClr val="tx2"/>
          </a:solidFill>
          <a:latin typeface="Times New Roman" pitchFamily="18" charset="0"/>
        </a:defRPr>
      </a:lvl7pPr>
      <a:lvl8pPr marL="2057400" algn="ctr" rtl="0" fontAlgn="base">
        <a:spcBef>
          <a:spcPct val="0"/>
        </a:spcBef>
        <a:spcAft>
          <a:spcPct val="0"/>
        </a:spcAft>
        <a:defRPr sz="6600">
          <a:solidFill>
            <a:schemeClr val="tx2"/>
          </a:solidFill>
          <a:latin typeface="Times New Roman" pitchFamily="18" charset="0"/>
        </a:defRPr>
      </a:lvl8pPr>
      <a:lvl9pPr marL="2743200" algn="ctr" rtl="0" fontAlgn="base">
        <a:spcBef>
          <a:spcPct val="0"/>
        </a:spcBef>
        <a:spcAft>
          <a:spcPct val="0"/>
        </a:spcAft>
        <a:defRPr sz="6600">
          <a:solidFill>
            <a:schemeClr val="tx2"/>
          </a:solidFill>
          <a:latin typeface="Times New Roman" pitchFamily="18" charset="0"/>
        </a:defRPr>
      </a:lvl9pPr>
    </p:titleStyle>
    <p:bodyStyle>
      <a:lvl1pPr marL="514350" indent="-514350" algn="l" rtl="0" eaLnBrk="0" fontAlgn="base" hangingPunct="0">
        <a:spcBef>
          <a:spcPct val="20000"/>
        </a:spcBef>
        <a:spcAft>
          <a:spcPct val="0"/>
        </a:spcAft>
        <a:buChar char="•"/>
        <a:defRPr sz="4800">
          <a:solidFill>
            <a:schemeClr val="tx1"/>
          </a:solidFill>
          <a:latin typeface="+mn-lt"/>
          <a:ea typeface="+mn-ea"/>
          <a:cs typeface="+mn-cs"/>
        </a:defRPr>
      </a:lvl1pPr>
      <a:lvl2pPr marL="1114425" indent="-428625" algn="l" rtl="0" eaLnBrk="0" fontAlgn="base" hangingPunct="0">
        <a:spcBef>
          <a:spcPct val="20000"/>
        </a:spcBef>
        <a:spcAft>
          <a:spcPct val="0"/>
        </a:spcAft>
        <a:buChar char="–"/>
        <a:defRPr sz="4200">
          <a:solidFill>
            <a:schemeClr val="tx1"/>
          </a:solidFill>
          <a:latin typeface="+mn-lt"/>
        </a:defRPr>
      </a:lvl2pPr>
      <a:lvl3pPr marL="1714500" indent="-342900" algn="l" rtl="0" eaLnBrk="0" fontAlgn="base" hangingPunct="0">
        <a:spcBef>
          <a:spcPct val="20000"/>
        </a:spcBef>
        <a:spcAft>
          <a:spcPct val="0"/>
        </a:spcAft>
        <a:buChar char="•"/>
        <a:defRPr sz="3600">
          <a:solidFill>
            <a:schemeClr val="tx1"/>
          </a:solidFill>
          <a:latin typeface="+mn-lt"/>
        </a:defRPr>
      </a:lvl3pPr>
      <a:lvl4pPr marL="2400300" indent="-342900" algn="l" rtl="0" eaLnBrk="0" fontAlgn="base" hangingPunct="0">
        <a:spcBef>
          <a:spcPct val="20000"/>
        </a:spcBef>
        <a:spcAft>
          <a:spcPct val="0"/>
        </a:spcAft>
        <a:buChar char="–"/>
        <a:defRPr sz="3000">
          <a:solidFill>
            <a:schemeClr val="tx1"/>
          </a:solidFill>
          <a:latin typeface="+mn-lt"/>
        </a:defRPr>
      </a:lvl4pPr>
      <a:lvl5pPr marL="3086100" indent="-342900" algn="l" rtl="0" eaLnBrk="0" fontAlgn="base" hangingPunct="0">
        <a:spcBef>
          <a:spcPct val="20000"/>
        </a:spcBef>
        <a:spcAft>
          <a:spcPct val="0"/>
        </a:spcAft>
        <a:buChar char="»"/>
        <a:defRPr sz="3000">
          <a:solidFill>
            <a:schemeClr val="tx1"/>
          </a:solidFill>
          <a:latin typeface="+mn-lt"/>
        </a:defRPr>
      </a:lvl5pPr>
      <a:lvl6pPr marL="3771900" indent="-342900" algn="l" rtl="0" fontAlgn="base">
        <a:spcBef>
          <a:spcPct val="20000"/>
        </a:spcBef>
        <a:spcAft>
          <a:spcPct val="0"/>
        </a:spcAft>
        <a:buChar char="»"/>
        <a:defRPr sz="3000">
          <a:solidFill>
            <a:schemeClr val="tx1"/>
          </a:solidFill>
          <a:latin typeface="+mn-lt"/>
        </a:defRPr>
      </a:lvl6pPr>
      <a:lvl7pPr marL="4457700" indent="-342900" algn="l" rtl="0" fontAlgn="base">
        <a:spcBef>
          <a:spcPct val="20000"/>
        </a:spcBef>
        <a:spcAft>
          <a:spcPct val="0"/>
        </a:spcAft>
        <a:buChar char="»"/>
        <a:defRPr sz="3000">
          <a:solidFill>
            <a:schemeClr val="tx1"/>
          </a:solidFill>
          <a:latin typeface="+mn-lt"/>
        </a:defRPr>
      </a:lvl7pPr>
      <a:lvl8pPr marL="5143500" indent="-342900" algn="l" rtl="0" fontAlgn="base">
        <a:spcBef>
          <a:spcPct val="20000"/>
        </a:spcBef>
        <a:spcAft>
          <a:spcPct val="0"/>
        </a:spcAft>
        <a:buChar char="»"/>
        <a:defRPr sz="3000">
          <a:solidFill>
            <a:schemeClr val="tx1"/>
          </a:solidFill>
          <a:latin typeface="+mn-lt"/>
        </a:defRPr>
      </a:lvl8pPr>
      <a:lvl9pPr marL="5829300" indent="-342900" algn="l" rtl="0" fontAlgn="base">
        <a:spcBef>
          <a:spcPct val="20000"/>
        </a:spcBef>
        <a:spcAft>
          <a:spcPct val="0"/>
        </a:spcAft>
        <a:buChar char="»"/>
        <a:defRPr sz="3000">
          <a:solidFill>
            <a:schemeClr val="tx1"/>
          </a:solidFill>
          <a:latin typeface="+mn-lt"/>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9.svg"/><Relationship Id="rId7" Type="http://schemas.openxmlformats.org/officeDocument/2006/relationships/image" Target="../media/image9.svg"/><Relationship Id="rId12" Type="http://schemas.openxmlformats.org/officeDocument/2006/relationships/image" Target="../media/image20.jp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3.sv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7.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007195">
            <a:off x="2106059" y="4138946"/>
            <a:ext cx="1383702" cy="87801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265846">
            <a:off x="958829" y="7674747"/>
            <a:ext cx="773811" cy="110948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494266">
            <a:off x="3456345" y="8928691"/>
            <a:ext cx="454836" cy="45483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325632">
            <a:off x="2908834" y="7457329"/>
            <a:ext cx="126651" cy="126651"/>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734682">
            <a:off x="14749391" y="4138946"/>
            <a:ext cx="1383702" cy="878018"/>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881519" y="1851431"/>
            <a:ext cx="253277" cy="253277"/>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534153">
            <a:off x="16807985" y="2980811"/>
            <a:ext cx="787425" cy="1129003"/>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305733">
            <a:off x="16878518" y="7315215"/>
            <a:ext cx="268011" cy="268011"/>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305733">
            <a:off x="17331778" y="1101582"/>
            <a:ext cx="462838" cy="462838"/>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145662">
            <a:off x="7465582" y="2287877"/>
            <a:ext cx="115527" cy="115527"/>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814953">
            <a:off x="5751122" y="720082"/>
            <a:ext cx="392077" cy="392077"/>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894266">
            <a:off x="15272995" y="9361684"/>
            <a:ext cx="410652" cy="410652"/>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894266">
            <a:off x="10242185" y="8024163"/>
            <a:ext cx="410652" cy="410652"/>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337455">
            <a:off x="7039588" y="8561678"/>
            <a:ext cx="563175" cy="873139"/>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874367">
            <a:off x="12628894" y="9564262"/>
            <a:ext cx="95021" cy="95021"/>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099054">
            <a:off x="14128561" y="7053848"/>
            <a:ext cx="510032" cy="790747"/>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894266">
            <a:off x="10883706" y="2108051"/>
            <a:ext cx="410652" cy="410652"/>
          </a:xfrm>
          <a:prstGeom prst="rect">
            <a:avLst/>
          </a:prstGeom>
        </p:spPr>
      </p:pic>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216897">
            <a:off x="12448411" y="626775"/>
            <a:ext cx="563175" cy="873139"/>
          </a:xfrm>
          <a:prstGeom prst="rect">
            <a:avLst/>
          </a:prstGeom>
        </p:spPr>
      </p:pic>
      <p:pic>
        <p:nvPicPr>
          <p:cNvPr id="20"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2852">
            <a:off x="727007" y="2568199"/>
            <a:ext cx="16875453" cy="6451788"/>
          </a:xfrm>
          <a:prstGeom prst="rect">
            <a:avLst/>
          </a:prstGeom>
        </p:spPr>
      </p:pic>
      <p:pic>
        <p:nvPicPr>
          <p:cNvPr id="21" name="Picture 2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a:off x="-773998" y="-1474054"/>
            <a:ext cx="5592049" cy="5093848"/>
          </a:xfrm>
          <a:prstGeom prst="rect">
            <a:avLst/>
          </a:prstGeom>
        </p:spPr>
      </p:pic>
      <p:sp>
        <p:nvSpPr>
          <p:cNvPr id="23" name="TextBox 23"/>
          <p:cNvSpPr txBox="1"/>
          <p:nvPr/>
        </p:nvSpPr>
        <p:spPr>
          <a:xfrm>
            <a:off x="417808" y="3181530"/>
            <a:ext cx="16990584" cy="3810338"/>
          </a:xfrm>
          <a:prstGeom prst="rect">
            <a:avLst/>
          </a:prstGeom>
        </p:spPr>
        <p:txBody>
          <a:bodyPr wrap="square" lIns="0" tIns="0" rIns="0" bIns="0" rtlCol="0" anchor="t">
            <a:spAutoFit/>
          </a:bodyPr>
          <a:lstStyle/>
          <a:p>
            <a:pPr algn="ctr">
              <a:lnSpc>
                <a:spcPct val="150000"/>
              </a:lnSpc>
            </a:pPr>
            <a:r>
              <a:rPr lang="en-US" sz="8800" b="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BÀI 4: CẤU TRÚC LỚP VỎ ELECTRON CỦA NGUYÊN TỬ</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Hình ảnh 50">
            <a:extLst>
              <a:ext uri="{FF2B5EF4-FFF2-40B4-BE49-F238E27FC236}">
                <a16:creationId xmlns:a16="http://schemas.microsoft.com/office/drawing/2014/main" id="{97E86ED4-C5F1-D695-EDAE-D2FB7C0C8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775" t="4056" r="7870" b="47282"/>
          <a:stretch>
            <a:fillRect/>
          </a:stretch>
        </p:blipFill>
        <p:spPr bwMode="auto">
          <a:xfrm>
            <a:off x="1500116" y="2038872"/>
            <a:ext cx="7178880" cy="43200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Hình ảnh 52">
            <a:extLst>
              <a:ext uri="{FF2B5EF4-FFF2-40B4-BE49-F238E27FC236}">
                <a16:creationId xmlns:a16="http://schemas.microsoft.com/office/drawing/2014/main" id="{B7C4D176-FC24-F19B-7E42-A09C63B1F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975" t="52718" r="56500"/>
          <a:stretch>
            <a:fillRect/>
          </a:stretch>
        </p:blipFill>
        <p:spPr bwMode="auto">
          <a:xfrm>
            <a:off x="10840851" y="2430265"/>
            <a:ext cx="3240000" cy="4320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Hình ảnh 54">
            <a:extLst>
              <a:ext uri="{FF2B5EF4-FFF2-40B4-BE49-F238E27FC236}">
                <a16:creationId xmlns:a16="http://schemas.microsoft.com/office/drawing/2014/main" id="{CD2145BA-6B11-78D9-D83A-148E8B085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618" t="4996" r="54446" b="46970"/>
          <a:stretch>
            <a:fillRect/>
          </a:stretch>
        </p:blipFill>
        <p:spPr bwMode="auto">
          <a:xfrm>
            <a:off x="3432755" y="5663177"/>
            <a:ext cx="3748200" cy="4320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Hình ảnh 56">
            <a:extLst>
              <a:ext uri="{FF2B5EF4-FFF2-40B4-BE49-F238E27FC236}">
                <a16:creationId xmlns:a16="http://schemas.microsoft.com/office/drawing/2014/main" id="{B470331A-5ECE-369C-0BC6-CD3C346FC8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96" r="80307" b="47247"/>
          <a:stretch>
            <a:fillRect/>
          </a:stretch>
        </p:blipFill>
        <p:spPr bwMode="auto">
          <a:xfrm>
            <a:off x="8741778" y="5696735"/>
            <a:ext cx="3091800" cy="4320000"/>
          </a:xfrm>
          <a:prstGeom prst="rect">
            <a:avLst/>
          </a:prstGeom>
          <a:noFill/>
          <a:extLst>
            <a:ext uri="{909E8E84-426E-40DD-AFC4-6F175D3DCCD1}">
              <a14:hiddenFill xmlns:a14="http://schemas.microsoft.com/office/drawing/2010/main">
                <a:solidFill>
                  <a:srgbClr val="FFFFFF"/>
                </a:solidFill>
              </a14:hiddenFill>
            </a:ext>
          </a:extLst>
        </p:spPr>
      </p:pic>
      <p:pic>
        <p:nvPicPr>
          <p:cNvPr id="4097" name="Hình ảnh 55">
            <a:extLst>
              <a:ext uri="{FF2B5EF4-FFF2-40B4-BE49-F238E27FC236}">
                <a16:creationId xmlns:a16="http://schemas.microsoft.com/office/drawing/2014/main" id="{8DDC77F6-4EBE-FF2B-C5A4-EE999E41A9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9636" t="52094"/>
          <a:stretch>
            <a:fillRect/>
          </a:stretch>
        </p:blipFill>
        <p:spPr bwMode="auto">
          <a:xfrm>
            <a:off x="14095460" y="5381777"/>
            <a:ext cx="3345840" cy="4320000"/>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45EE67A5-DBAE-9E74-15EA-4A6169C9C4AC}"/>
              </a:ext>
            </a:extLst>
          </p:cNvPr>
          <p:cNvSpPr txBox="1"/>
          <p:nvPr/>
        </p:nvSpPr>
        <p:spPr>
          <a:xfrm>
            <a:off x="397878" y="386678"/>
            <a:ext cx="16687800" cy="1878591"/>
          </a:xfrm>
          <a:prstGeom prst="rect">
            <a:avLst/>
          </a:prstGeom>
          <a:noFill/>
        </p:spPr>
        <p:txBody>
          <a:bodyPr wrap="square">
            <a:spAutoFit/>
          </a:bodyPr>
          <a:lstStyle/>
          <a:p>
            <a:pPr algn="ctr">
              <a:lnSpc>
                <a:spcPct val="150000"/>
              </a:lnSpc>
              <a:spcAft>
                <a:spcPts val="800"/>
              </a:spcAft>
            </a:pPr>
            <a:r>
              <a:rPr lang="vi-VN" sz="8800">
                <a:effectLst/>
              </a:rPr>
              <a:t>Một số dạng AO f.</a:t>
            </a:r>
            <a:endParaRPr lang="vi-VN" sz="8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3BCA8831-9B79-3458-33C1-A7B05C060701}"/>
              </a:ext>
            </a:extLst>
          </p:cNvPr>
          <p:cNvSpPr txBox="1"/>
          <p:nvPr/>
        </p:nvSpPr>
        <p:spPr>
          <a:xfrm>
            <a:off x="152400" y="113080"/>
            <a:ext cx="18135600" cy="76418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07000"/>
              </a:lnSpc>
              <a:spcAft>
                <a:spcPts val="800"/>
              </a:spcAft>
            </a:pPr>
            <a:r>
              <a:rPr lang="en-US" sz="4400" b="1">
                <a:ln/>
                <a:solidFill>
                  <a:schemeClr val="accent3"/>
                </a:solidFill>
                <a:latin typeface="Arial" panose="020B0604020202020204" pitchFamily="34" charset="0"/>
                <a:ea typeface="Calibri" panose="020F0502020204030204" pitchFamily="34" charset="0"/>
                <a:cs typeface="Arial" panose="020B0604020202020204" pitchFamily="34" charset="0"/>
              </a:rPr>
              <a:t>I. SỰ CHUYỂN ĐỘNG CỦA CÁC ELECTRON TRONG NGUYÊN TỬ</a:t>
            </a:r>
          </a:p>
        </p:txBody>
      </p:sp>
    </p:spTree>
    <p:extLst>
      <p:ext uri="{BB962C8B-B14F-4D97-AF65-F5344CB8AC3E}">
        <p14:creationId xmlns:p14="http://schemas.microsoft.com/office/powerpoint/2010/main" val="1302487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2D5FD14B-F819-4331-C9F4-FB1EA690309A}"/>
              </a:ext>
            </a:extLst>
          </p:cNvPr>
          <p:cNvGraphicFramePr>
            <a:graphicFrameLocks noGrp="1"/>
          </p:cNvGraphicFramePr>
          <p:nvPr>
            <p:extLst>
              <p:ext uri="{D42A27DB-BD31-4B8C-83A1-F6EECF244321}">
                <p14:modId xmlns:p14="http://schemas.microsoft.com/office/powerpoint/2010/main" val="3019957764"/>
              </p:ext>
            </p:extLst>
          </p:nvPr>
        </p:nvGraphicFramePr>
        <p:xfrm>
          <a:off x="0" y="729869"/>
          <a:ext cx="18298633" cy="8827262"/>
        </p:xfrm>
        <a:graphic>
          <a:graphicData uri="http://schemas.openxmlformats.org/drawingml/2006/table">
            <a:tbl>
              <a:tblPr firstRow="1" firstCol="1" bandRow="1">
                <a:tableStyleId>{5C22544A-7EE6-4342-B048-85BDC9FD1C3A}</a:tableStyleId>
              </a:tblPr>
              <a:tblGrid>
                <a:gridCol w="18298633">
                  <a:extLst>
                    <a:ext uri="{9D8B030D-6E8A-4147-A177-3AD203B41FA5}">
                      <a16:colId xmlns:a16="http://schemas.microsoft.com/office/drawing/2014/main" val="196960420"/>
                    </a:ext>
                  </a:extLst>
                </a:gridCol>
              </a:tblGrid>
              <a:tr h="0">
                <a:tc>
                  <a:txBody>
                    <a:bodyPr/>
                    <a:lstStyle/>
                    <a:p>
                      <a:pPr marL="0" indent="0" algn="just">
                        <a:lnSpc>
                          <a:spcPct val="150000"/>
                        </a:lnSpc>
                        <a:spcAft>
                          <a:spcPts val="800"/>
                        </a:spcAft>
                        <a:buFontTx/>
                        <a:buNone/>
                        <a:tabLst>
                          <a:tab pos="180340" algn="l"/>
                          <a:tab pos="540385" algn="l"/>
                        </a:tabLst>
                      </a:pPr>
                      <a:r>
                        <a:rPr lang="vi-VN" sz="4200" b="0" cap="none" spc="0">
                          <a:ln w="0"/>
                          <a:solidFill>
                            <a:srgbClr val="FF0000"/>
                          </a:solidFill>
                          <a:effectLst>
                            <a:reflection blurRad="6350" stA="53000" endA="300" endPos="35500" dir="5400000" sy="-90000" algn="bl" rotWithShape="0"/>
                          </a:effectLst>
                          <a:latin typeface="+mj-lt"/>
                        </a:rPr>
                        <a:t>- Theo mô hình nguyên tử của Rutherford - Bohr, các electron chuyển động trên những quỹ đạo hình tròn hay bầu dục xác định xung quanh hạt nhân. </a:t>
                      </a:r>
                    </a:p>
                    <a:p>
                      <a:pPr marL="0" indent="0" algn="just">
                        <a:lnSpc>
                          <a:spcPct val="150000"/>
                        </a:lnSpc>
                        <a:spcAft>
                          <a:spcPts val="800"/>
                        </a:spcAft>
                        <a:buFontTx/>
                        <a:buNone/>
                        <a:tabLst>
                          <a:tab pos="180340" algn="l"/>
                          <a:tab pos="540385" algn="l"/>
                        </a:tabLst>
                      </a:pPr>
                      <a:r>
                        <a:rPr lang="vi-VN" sz="4200" b="0" cap="none" spc="0">
                          <a:ln w="0"/>
                          <a:solidFill>
                            <a:srgbClr val="00B0F0"/>
                          </a:solidFill>
                          <a:effectLst>
                            <a:reflection blurRad="6350" stA="53000" endA="300" endPos="35500" dir="5400000" sy="-90000" algn="bl" rotWithShape="0"/>
                          </a:effectLst>
                          <a:latin typeface="+mj-lt"/>
                        </a:rPr>
                        <a:t>- Theo mô hình hiện đại, trong nguyên tử, các electron chuyển động rất nhanh xung quanh hạt nhân không theo một quỹ đạo xác định, tạo thành đám mây electron.</a:t>
                      </a:r>
                    </a:p>
                    <a:p>
                      <a:pPr marL="0" indent="0" algn="just">
                        <a:lnSpc>
                          <a:spcPct val="150000"/>
                        </a:lnSpc>
                        <a:spcAft>
                          <a:spcPts val="800"/>
                        </a:spcAft>
                        <a:buFontTx/>
                        <a:buNone/>
                        <a:tabLst>
                          <a:tab pos="180340" algn="l"/>
                          <a:tab pos="540385" algn="l"/>
                        </a:tabLst>
                      </a:pPr>
                      <a:r>
                        <a:rPr lang="vi-VN" sz="4200" b="0" cap="none" spc="0">
                          <a:ln w="0"/>
                          <a:solidFill>
                            <a:schemeClr val="accent6">
                              <a:lumMod val="50000"/>
                            </a:schemeClr>
                          </a:solidFill>
                          <a:effectLst>
                            <a:reflection blurRad="6350" stA="53000" endA="300" endPos="35500" dir="5400000" sy="-90000" algn="bl" rotWithShape="0"/>
                          </a:effectLst>
                          <a:latin typeface="+mj-lt"/>
                        </a:rPr>
                        <a:t>- Orbital nguyên tử (kí hiệu: AO) là khu vực không gian xung quanh hạt nhân nguyên tử mà xác suất tìm thấy electron trong khu vực đó là lớn nhất (khoảng 90%).</a:t>
                      </a:r>
                    </a:p>
                    <a:p>
                      <a:pPr marL="0" indent="0" algn="just">
                        <a:lnSpc>
                          <a:spcPct val="150000"/>
                        </a:lnSpc>
                        <a:spcAft>
                          <a:spcPts val="800"/>
                        </a:spcAft>
                        <a:buFontTx/>
                        <a:buNone/>
                        <a:tabLst>
                          <a:tab pos="180340" algn="l"/>
                          <a:tab pos="540385" algn="l"/>
                        </a:tabLst>
                      </a:pPr>
                      <a:r>
                        <a:rPr lang="vi-VN" sz="42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lt"/>
                        </a:rPr>
                        <a:t>- </a:t>
                      </a:r>
                      <a:r>
                        <a:rPr lang="vi-VN" sz="4200" b="0" cap="none" spc="0">
                          <a:ln w="0"/>
                          <a:solidFill>
                            <a:srgbClr val="00B050"/>
                          </a:solidFill>
                          <a:effectLst>
                            <a:reflection blurRad="6350" stA="53000" endA="300" endPos="35500" dir="5400000" sy="-90000" algn="bl" rotWithShape="0"/>
                          </a:effectLst>
                          <a:latin typeface="+mj-lt"/>
                        </a:rPr>
                        <a:t>Một số AO thường gặp: s, p, d, f; và chúng có hình dạng khác nhau.</a:t>
                      </a:r>
                      <a:endParaRPr lang="vi-VN" sz="4200" b="0" cap="none" spc="0">
                        <a:ln w="0"/>
                        <a:solidFill>
                          <a:srgbClr val="00B050"/>
                        </a:solidFill>
                        <a:effectLst>
                          <a:reflection blurRad="6350" stA="53000" endA="300" endPos="35500" dir="5400000" sy="-90000" algn="bl" rotWithShape="0"/>
                        </a:effectLst>
                        <a:latin typeface="+mj-lt"/>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698990165"/>
                  </a:ext>
                </a:extLst>
              </a:tr>
            </a:tbl>
          </a:graphicData>
        </a:graphic>
      </p:graphicFrame>
      <p:sp>
        <p:nvSpPr>
          <p:cNvPr id="3" name="Hộp Văn bản 2">
            <a:extLst>
              <a:ext uri="{FF2B5EF4-FFF2-40B4-BE49-F238E27FC236}">
                <a16:creationId xmlns:a16="http://schemas.microsoft.com/office/drawing/2014/main" id="{260F0740-90EC-BA62-A8F2-EEB33B0ED17E}"/>
              </a:ext>
            </a:extLst>
          </p:cNvPr>
          <p:cNvSpPr txBox="1"/>
          <p:nvPr/>
        </p:nvSpPr>
        <p:spPr>
          <a:xfrm>
            <a:off x="152400" y="113080"/>
            <a:ext cx="18135600" cy="76418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07000"/>
              </a:lnSpc>
              <a:spcAft>
                <a:spcPts val="800"/>
              </a:spcAft>
            </a:pPr>
            <a:r>
              <a:rPr lang="en-US" sz="4400" b="1">
                <a:ln/>
                <a:solidFill>
                  <a:schemeClr val="accent3"/>
                </a:solidFill>
                <a:latin typeface="Arial" panose="020B0604020202020204" pitchFamily="34" charset="0"/>
                <a:ea typeface="Calibri" panose="020F0502020204030204" pitchFamily="34" charset="0"/>
                <a:cs typeface="Arial" panose="020B0604020202020204" pitchFamily="34" charset="0"/>
              </a:rPr>
              <a:t>I. SỰ CHUYỂN ĐỘNG CỦA CÁC ELECTRON TRONG NGUYÊN TỬ</a:t>
            </a:r>
          </a:p>
        </p:txBody>
      </p:sp>
    </p:spTree>
    <p:extLst>
      <p:ext uri="{BB962C8B-B14F-4D97-AF65-F5344CB8AC3E}">
        <p14:creationId xmlns:p14="http://schemas.microsoft.com/office/powerpoint/2010/main" val="4212765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5316" y="179466"/>
            <a:ext cx="17215884" cy="1371600"/>
          </a:xfrm>
        </p:spPr>
        <p:txBody>
          <a:bodyPr>
            <a:noAutofit/>
          </a:bodyPr>
          <a:lstStyle/>
          <a:p>
            <a:pPr eaLnBrk="1" hangingPunct="1">
              <a:buFont typeface="Wingdings 3" panose="05040102010807070707" pitchFamily="18" charset="2"/>
              <a:buNone/>
            </a:pPr>
            <a:r>
              <a:rPr lang="en-US" altLang="en-US" sz="6000" b="1" dirty="0">
                <a:solidFill>
                  <a:srgbClr val="002060"/>
                </a:solidFill>
                <a:latin typeface="Arial" panose="020B0604020202020204" pitchFamily="34" charset="0"/>
                <a:cs typeface="Arial" panose="020B0604020202020204" pitchFamily="34" charset="0"/>
              </a:rPr>
              <a:t>II. LỚP ELECTRON VÀ PHÂN </a:t>
            </a:r>
            <a:r>
              <a:rPr lang="en-US" altLang="en-US" sz="6000" b="1">
                <a:solidFill>
                  <a:srgbClr val="002060"/>
                </a:solidFill>
                <a:latin typeface="Arial" panose="020B0604020202020204" pitchFamily="34" charset="0"/>
                <a:cs typeface="Arial" panose="020B0604020202020204" pitchFamily="34" charset="0"/>
              </a:rPr>
              <a:t>LỚP ELECTRON</a:t>
            </a:r>
            <a:endParaRPr lang="en-US" altLang="en-US" sz="6000" i="1" dirty="0">
              <a:solidFill>
                <a:schemeClr val="accent2"/>
              </a:solidFill>
              <a:latin typeface="Arial" panose="020B0604020202020204" pitchFamily="34" charset="0"/>
              <a:cs typeface="Arial" panose="020B0604020202020204" pitchFamily="34" charset="0"/>
            </a:endParaRPr>
          </a:p>
          <a:p>
            <a:pPr eaLnBrk="1" hangingPunct="1">
              <a:buFont typeface="Wingdings 3" panose="05040102010807070707" pitchFamily="18" charset="2"/>
              <a:buNone/>
            </a:pPr>
            <a:r>
              <a:rPr lang="en-US" altLang="en-US" sz="6000" dirty="0">
                <a:latin typeface="Arial" panose="020B0604020202020204" pitchFamily="34" charset="0"/>
                <a:cs typeface="Arial" panose="020B0604020202020204" pitchFamily="34" charset="0"/>
              </a:rPr>
              <a:t> </a:t>
            </a:r>
            <a:endParaRPr lang="en-US" altLang="en-US" sz="6000" b="1" dirty="0">
              <a:latin typeface="Arial" panose="020B0604020202020204" pitchFamily="34" charset="0"/>
              <a:cs typeface="Arial" panose="020B0604020202020204" pitchFamily="34" charset="0"/>
            </a:endParaRPr>
          </a:p>
        </p:txBody>
      </p:sp>
      <p:sp>
        <p:nvSpPr>
          <p:cNvPr id="5" name="TextBox 4"/>
          <p:cNvSpPr txBox="1"/>
          <p:nvPr/>
        </p:nvSpPr>
        <p:spPr>
          <a:xfrm>
            <a:off x="914400" y="1637574"/>
            <a:ext cx="16154400" cy="2585323"/>
          </a:xfrm>
          <a:prstGeom prst="rect">
            <a:avLst/>
          </a:prstGeom>
          <a:noFill/>
        </p:spPr>
        <p:txBody>
          <a:bodyPr wrap="square" rtlCol="0">
            <a:spAutoFit/>
          </a:bodyPr>
          <a:lstStyle/>
          <a:p>
            <a:pPr defTabSz="1828800"/>
            <a:r>
              <a:rPr lang="en-US" altLang="en-US" sz="5400" dirty="0">
                <a:solidFill>
                  <a:prstClr val="black"/>
                </a:solidFill>
                <a:latin typeface="Arial" panose="020B0604020202020204" pitchFamily="34" charset="0"/>
                <a:cs typeface="Arial" panose="020B0604020202020204" pitchFamily="34" charset="0"/>
              </a:rPr>
              <a:t> -  </a:t>
            </a:r>
            <a:r>
              <a:rPr lang="en-US" altLang="en-US" sz="5400" dirty="0" err="1">
                <a:solidFill>
                  <a:prstClr val="black"/>
                </a:solidFill>
                <a:latin typeface="Arial" panose="020B0604020202020204" pitchFamily="34" charset="0"/>
                <a:cs typeface="Arial" panose="020B0604020202020204" pitchFamily="34" charset="0"/>
              </a:rPr>
              <a:t>Lớp</a:t>
            </a:r>
            <a:r>
              <a:rPr lang="en-US" altLang="en-US" sz="5400" dirty="0">
                <a:solidFill>
                  <a:prstClr val="black"/>
                </a:solidFill>
                <a:latin typeface="Arial" panose="020B0604020202020204" pitchFamily="34" charset="0"/>
                <a:cs typeface="Arial" panose="020B0604020202020204" pitchFamily="34" charset="0"/>
              </a:rPr>
              <a:t> electron </a:t>
            </a:r>
            <a:r>
              <a:rPr lang="en-US" altLang="en-US" sz="5400" dirty="0" err="1">
                <a:solidFill>
                  <a:prstClr val="black"/>
                </a:solidFill>
                <a:latin typeface="Arial" panose="020B0604020202020204" pitchFamily="34" charset="0"/>
                <a:cs typeface="Arial" panose="020B0604020202020204" pitchFamily="34" charset="0"/>
              </a:rPr>
              <a:t>là</a:t>
            </a:r>
            <a:r>
              <a:rPr lang="en-US" altLang="en-US" sz="5400" dirty="0">
                <a:solidFill>
                  <a:prstClr val="black"/>
                </a:solidFill>
                <a:latin typeface="Arial" panose="020B0604020202020204" pitchFamily="34" charset="0"/>
                <a:cs typeface="Arial" panose="020B0604020202020204" pitchFamily="34" charset="0"/>
              </a:rPr>
              <a:t> </a:t>
            </a:r>
            <a:r>
              <a:rPr lang="en-US" altLang="en-US" sz="5400" dirty="0" err="1">
                <a:solidFill>
                  <a:prstClr val="black"/>
                </a:solidFill>
                <a:latin typeface="Arial" panose="020B0604020202020204" pitchFamily="34" charset="0"/>
                <a:cs typeface="Arial" panose="020B0604020202020204" pitchFamily="34" charset="0"/>
              </a:rPr>
              <a:t>tập</a:t>
            </a:r>
            <a:r>
              <a:rPr lang="en-US" altLang="en-US" sz="5400" dirty="0">
                <a:solidFill>
                  <a:prstClr val="black"/>
                </a:solidFill>
                <a:latin typeface="Arial" panose="020B0604020202020204" pitchFamily="34" charset="0"/>
                <a:cs typeface="Arial" panose="020B0604020202020204" pitchFamily="34" charset="0"/>
              </a:rPr>
              <a:t> </a:t>
            </a:r>
            <a:r>
              <a:rPr lang="en-US" altLang="en-US" sz="5400" dirty="0" err="1">
                <a:solidFill>
                  <a:prstClr val="black"/>
                </a:solidFill>
                <a:latin typeface="Arial" panose="020B0604020202020204" pitchFamily="34" charset="0"/>
                <a:cs typeface="Arial" panose="020B0604020202020204" pitchFamily="34" charset="0"/>
              </a:rPr>
              <a:t>hợp</a:t>
            </a:r>
            <a:r>
              <a:rPr lang="en-US" altLang="en-US" sz="5400" dirty="0">
                <a:solidFill>
                  <a:prstClr val="black"/>
                </a:solidFill>
                <a:latin typeface="Arial" panose="020B0604020202020204" pitchFamily="34" charset="0"/>
                <a:cs typeface="Arial" panose="020B0604020202020204" pitchFamily="34" charset="0"/>
              </a:rPr>
              <a:t> </a:t>
            </a:r>
            <a:r>
              <a:rPr lang="en-US" altLang="en-US" sz="5400" dirty="0" err="1">
                <a:solidFill>
                  <a:prstClr val="black"/>
                </a:solidFill>
                <a:latin typeface="Arial" panose="020B0604020202020204" pitchFamily="34" charset="0"/>
                <a:cs typeface="Arial" panose="020B0604020202020204" pitchFamily="34" charset="0"/>
              </a:rPr>
              <a:t>các</a:t>
            </a:r>
            <a:r>
              <a:rPr lang="en-US" altLang="en-US" sz="5400" dirty="0">
                <a:solidFill>
                  <a:prstClr val="black"/>
                </a:solidFill>
                <a:latin typeface="Arial" panose="020B0604020202020204" pitchFamily="34" charset="0"/>
                <a:cs typeface="Arial" panose="020B0604020202020204" pitchFamily="34" charset="0"/>
              </a:rPr>
              <a:t> e </a:t>
            </a:r>
            <a:r>
              <a:rPr lang="en-US" altLang="en-US" sz="5400" dirty="0" err="1">
                <a:solidFill>
                  <a:prstClr val="black"/>
                </a:solidFill>
                <a:latin typeface="Arial" panose="020B0604020202020204" pitchFamily="34" charset="0"/>
                <a:cs typeface="Arial" panose="020B0604020202020204" pitchFamily="34" charset="0"/>
              </a:rPr>
              <a:t>có</a:t>
            </a:r>
            <a:r>
              <a:rPr lang="en-US" altLang="en-US" sz="5400" dirty="0">
                <a:solidFill>
                  <a:prstClr val="black"/>
                </a:solidFill>
                <a:latin typeface="Arial" panose="020B0604020202020204" pitchFamily="34" charset="0"/>
                <a:cs typeface="Arial" panose="020B0604020202020204" pitchFamily="34" charset="0"/>
              </a:rPr>
              <a:t> </a:t>
            </a:r>
            <a:r>
              <a:rPr lang="en-US" altLang="en-US" sz="5400" dirty="0" err="1">
                <a:solidFill>
                  <a:prstClr val="black"/>
                </a:solidFill>
                <a:latin typeface="Arial" panose="020B0604020202020204" pitchFamily="34" charset="0"/>
                <a:cs typeface="Arial" panose="020B0604020202020204" pitchFamily="34" charset="0"/>
              </a:rPr>
              <a:t>mức</a:t>
            </a:r>
            <a:r>
              <a:rPr lang="en-US" altLang="en-US" sz="5400" dirty="0">
                <a:solidFill>
                  <a:prstClr val="black"/>
                </a:solidFill>
                <a:latin typeface="Arial" panose="020B0604020202020204" pitchFamily="34" charset="0"/>
                <a:cs typeface="Arial" panose="020B0604020202020204" pitchFamily="34" charset="0"/>
              </a:rPr>
              <a:t> </a:t>
            </a:r>
            <a:r>
              <a:rPr lang="en-US" altLang="en-US" sz="5400" dirty="0" err="1">
                <a:solidFill>
                  <a:srgbClr val="0070C0"/>
                </a:solidFill>
                <a:latin typeface="Arial" panose="020B0604020202020204" pitchFamily="34" charset="0"/>
                <a:cs typeface="Arial" panose="020B0604020202020204" pitchFamily="34" charset="0"/>
              </a:rPr>
              <a:t>năng</a:t>
            </a:r>
            <a:r>
              <a:rPr lang="en-US" altLang="en-US" sz="5400" dirty="0">
                <a:solidFill>
                  <a:srgbClr val="0070C0"/>
                </a:solidFill>
                <a:latin typeface="Arial" panose="020B0604020202020204" pitchFamily="34" charset="0"/>
                <a:cs typeface="Arial" panose="020B0604020202020204" pitchFamily="34" charset="0"/>
              </a:rPr>
              <a:t> </a:t>
            </a:r>
            <a:r>
              <a:rPr lang="en-US" altLang="en-US" sz="5400" dirty="0" err="1">
                <a:solidFill>
                  <a:srgbClr val="0070C0"/>
                </a:solidFill>
                <a:latin typeface="Arial" panose="020B0604020202020204" pitchFamily="34" charset="0"/>
                <a:cs typeface="Arial" panose="020B0604020202020204" pitchFamily="34" charset="0"/>
              </a:rPr>
              <a:t>lượng</a:t>
            </a:r>
            <a:r>
              <a:rPr lang="en-US" altLang="en-US" sz="5400" dirty="0">
                <a:solidFill>
                  <a:srgbClr val="0070C0"/>
                </a:solidFill>
                <a:latin typeface="Arial" panose="020B0604020202020204" pitchFamily="34" charset="0"/>
                <a:cs typeface="Arial" panose="020B0604020202020204" pitchFamily="34" charset="0"/>
              </a:rPr>
              <a:t> </a:t>
            </a:r>
            <a:r>
              <a:rPr lang="en-US" altLang="en-US" sz="5400" dirty="0" err="1">
                <a:solidFill>
                  <a:srgbClr val="0070C0"/>
                </a:solidFill>
                <a:latin typeface="Arial" panose="020B0604020202020204" pitchFamily="34" charset="0"/>
                <a:cs typeface="Arial" panose="020B0604020202020204" pitchFamily="34" charset="0"/>
              </a:rPr>
              <a:t>gần</a:t>
            </a:r>
            <a:r>
              <a:rPr lang="en-US" altLang="en-US" sz="5400" dirty="0">
                <a:solidFill>
                  <a:srgbClr val="0070C0"/>
                </a:solidFill>
                <a:latin typeface="Arial" panose="020B0604020202020204" pitchFamily="34" charset="0"/>
                <a:cs typeface="Arial" panose="020B0604020202020204" pitchFamily="34" charset="0"/>
              </a:rPr>
              <a:t> </a:t>
            </a:r>
            <a:r>
              <a:rPr lang="en-US" altLang="en-US" sz="5400" dirty="0" err="1">
                <a:solidFill>
                  <a:srgbClr val="0070C0"/>
                </a:solidFill>
                <a:latin typeface="Arial" panose="020B0604020202020204" pitchFamily="34" charset="0"/>
                <a:cs typeface="Arial" panose="020B0604020202020204" pitchFamily="34" charset="0"/>
              </a:rPr>
              <a:t>bằng</a:t>
            </a:r>
            <a:r>
              <a:rPr lang="en-US" altLang="en-US" sz="5400" dirty="0">
                <a:solidFill>
                  <a:srgbClr val="0070C0"/>
                </a:solidFill>
                <a:latin typeface="Arial" panose="020B0604020202020204" pitchFamily="34" charset="0"/>
                <a:cs typeface="Arial" panose="020B0604020202020204" pitchFamily="34" charset="0"/>
              </a:rPr>
              <a:t> </a:t>
            </a:r>
            <a:r>
              <a:rPr lang="en-US" altLang="en-US" sz="5400" dirty="0" err="1">
                <a:solidFill>
                  <a:srgbClr val="0070C0"/>
                </a:solidFill>
                <a:latin typeface="Arial" panose="020B0604020202020204" pitchFamily="34" charset="0"/>
                <a:cs typeface="Arial" panose="020B0604020202020204" pitchFamily="34" charset="0"/>
              </a:rPr>
              <a:t>nhau</a:t>
            </a:r>
            <a:r>
              <a:rPr lang="en-US" altLang="en-US" sz="5400" dirty="0">
                <a:solidFill>
                  <a:prstClr val="black"/>
                </a:solidFill>
                <a:latin typeface="Arial" panose="020B0604020202020204" pitchFamily="34" charset="0"/>
                <a:cs typeface="Arial" panose="020B0604020202020204" pitchFamily="34" charset="0"/>
              </a:rPr>
              <a:t>.</a:t>
            </a:r>
          </a:p>
          <a:p>
            <a:pPr defTabSz="1828800"/>
            <a:r>
              <a:rPr lang="en-US" altLang="en-US" sz="5400" dirty="0">
                <a:solidFill>
                  <a:prstClr val="black"/>
                </a:solidFill>
                <a:latin typeface="Arial" panose="020B0604020202020204" pitchFamily="34" charset="0"/>
                <a:cs typeface="Arial" panose="020B0604020202020204" pitchFamily="34" charset="0"/>
              </a:rPr>
              <a:t> </a:t>
            </a:r>
            <a:r>
              <a:rPr lang="en-US" altLang="en-US" sz="5400">
                <a:solidFill>
                  <a:prstClr val="black"/>
                </a:solidFill>
                <a:latin typeface="Arial" panose="020B0604020202020204" pitchFamily="34" charset="0"/>
                <a:cs typeface="Arial" panose="020B0604020202020204" pitchFamily="34" charset="0"/>
              </a:rPr>
              <a:t>-  Vỏ </a:t>
            </a:r>
            <a:r>
              <a:rPr lang="en-US" altLang="en-US" sz="5400" dirty="0" err="1">
                <a:solidFill>
                  <a:prstClr val="black"/>
                </a:solidFill>
                <a:latin typeface="Arial" panose="020B0604020202020204" pitchFamily="34" charset="0"/>
                <a:cs typeface="Arial" panose="020B0604020202020204" pitchFamily="34" charset="0"/>
              </a:rPr>
              <a:t>nguyên</a:t>
            </a:r>
            <a:r>
              <a:rPr lang="en-US" altLang="en-US" sz="5400" dirty="0">
                <a:solidFill>
                  <a:prstClr val="black"/>
                </a:solidFill>
                <a:latin typeface="Arial" panose="020B0604020202020204" pitchFamily="34" charset="0"/>
                <a:cs typeface="Arial" panose="020B0604020202020204" pitchFamily="34" charset="0"/>
              </a:rPr>
              <a:t> </a:t>
            </a:r>
            <a:r>
              <a:rPr lang="en-US" altLang="en-US" sz="5400" dirty="0" err="1">
                <a:solidFill>
                  <a:prstClr val="black"/>
                </a:solidFill>
                <a:latin typeface="Arial" panose="020B0604020202020204" pitchFamily="34" charset="0"/>
                <a:cs typeface="Arial" panose="020B0604020202020204" pitchFamily="34" charset="0"/>
              </a:rPr>
              <a:t>tử</a:t>
            </a:r>
            <a:r>
              <a:rPr lang="en-US" altLang="en-US" sz="5400" dirty="0">
                <a:solidFill>
                  <a:prstClr val="black"/>
                </a:solidFill>
                <a:latin typeface="Arial" panose="020B0604020202020204" pitchFamily="34" charset="0"/>
                <a:cs typeface="Arial" panose="020B0604020202020204" pitchFamily="34" charset="0"/>
              </a:rPr>
              <a:t> chia </a:t>
            </a:r>
            <a:r>
              <a:rPr lang="en-US" altLang="en-US" sz="5400" dirty="0" err="1">
                <a:solidFill>
                  <a:prstClr val="black"/>
                </a:solidFill>
                <a:latin typeface="Arial" panose="020B0604020202020204" pitchFamily="34" charset="0"/>
                <a:cs typeface="Arial" panose="020B0604020202020204" pitchFamily="34" charset="0"/>
              </a:rPr>
              <a:t>làm</a:t>
            </a:r>
            <a:r>
              <a:rPr lang="en-US" altLang="en-US" sz="5400" dirty="0">
                <a:solidFill>
                  <a:prstClr val="black"/>
                </a:solidFill>
                <a:latin typeface="Arial" panose="020B0604020202020204" pitchFamily="34" charset="0"/>
                <a:cs typeface="Arial" panose="020B0604020202020204" pitchFamily="34" charset="0"/>
              </a:rPr>
              <a:t> 7 </a:t>
            </a:r>
            <a:r>
              <a:rPr lang="en-US" altLang="en-US" sz="5400" dirty="0" err="1">
                <a:solidFill>
                  <a:prstClr val="black"/>
                </a:solidFill>
                <a:latin typeface="Arial" panose="020B0604020202020204" pitchFamily="34" charset="0"/>
                <a:cs typeface="Arial" panose="020B0604020202020204" pitchFamily="34" charset="0"/>
              </a:rPr>
              <a:t>lớp</a:t>
            </a:r>
            <a:r>
              <a:rPr lang="en-US" altLang="en-US" sz="5400" dirty="0">
                <a:solidFill>
                  <a:prstClr val="black"/>
                </a:solidFill>
                <a:latin typeface="Arial" panose="020B0604020202020204" pitchFamily="34" charset="0"/>
                <a:cs typeface="Arial" panose="020B0604020202020204" pitchFamily="34" charset="0"/>
              </a:rPr>
              <a:t>:</a:t>
            </a:r>
          </a:p>
        </p:txBody>
      </p:sp>
      <p:pic>
        <p:nvPicPr>
          <p:cNvPr id="7" name="Hình ảnh 6">
            <a:extLst>
              <a:ext uri="{FF2B5EF4-FFF2-40B4-BE49-F238E27FC236}">
                <a16:creationId xmlns:a16="http://schemas.microsoft.com/office/drawing/2014/main" id="{35B16F4C-D085-15EF-1B33-9B2C24151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4335100"/>
            <a:ext cx="11900526" cy="6168095"/>
          </a:xfrm>
          <a:prstGeom prst="rect">
            <a:avLst/>
          </a:prstGeom>
        </p:spPr>
      </p:pic>
    </p:spTree>
    <p:extLst>
      <p:ext uri="{BB962C8B-B14F-4D97-AF65-F5344CB8AC3E}">
        <p14:creationId xmlns:p14="http://schemas.microsoft.com/office/powerpoint/2010/main" val="2256895977"/>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hoahoc.somee.com/Hinh%20anh/lo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14935200" cy="982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857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Text Box 6"/>
          <p:cNvSpPr txBox="1">
            <a:spLocks noChangeArrowheads="1"/>
          </p:cNvSpPr>
          <p:nvPr/>
        </p:nvSpPr>
        <p:spPr bwMode="auto">
          <a:xfrm>
            <a:off x="10891839" y="8708233"/>
            <a:ext cx="49958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800" eaLnBrk="1" hangingPunct="1">
              <a:spcBef>
                <a:spcPct val="50000"/>
              </a:spcBef>
            </a:pPr>
            <a:endParaRPr lang="en-US" altLang="en-US" sz="2700">
              <a:solidFill>
                <a:prstClr val="black"/>
              </a:solidFill>
            </a:endParaRPr>
          </a:p>
        </p:txBody>
      </p:sp>
      <p:sp>
        <p:nvSpPr>
          <p:cNvPr id="4102" name="Text Box 7"/>
          <p:cNvSpPr txBox="1">
            <a:spLocks noChangeArrowheads="1"/>
          </p:cNvSpPr>
          <p:nvPr/>
        </p:nvSpPr>
        <p:spPr bwMode="auto">
          <a:xfrm>
            <a:off x="11177589" y="7620001"/>
            <a:ext cx="1847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800" eaLnBrk="1" hangingPunct="1"/>
            <a:endParaRPr lang="en-US" altLang="en-US" sz="2700">
              <a:solidFill>
                <a:prstClr val="black"/>
              </a:solidFill>
            </a:endParaRPr>
          </a:p>
        </p:txBody>
      </p:sp>
      <p:sp>
        <p:nvSpPr>
          <p:cNvPr id="4103" name="Text Box 8"/>
          <p:cNvSpPr txBox="1">
            <a:spLocks noChangeArrowheads="1"/>
          </p:cNvSpPr>
          <p:nvPr/>
        </p:nvSpPr>
        <p:spPr bwMode="auto">
          <a:xfrm>
            <a:off x="11863389" y="7620001"/>
            <a:ext cx="1847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800" eaLnBrk="1" hangingPunct="1"/>
            <a:endParaRPr lang="en-US" altLang="en-US" sz="2700">
              <a:solidFill>
                <a:prstClr val="black"/>
              </a:solidFill>
            </a:endParaRPr>
          </a:p>
        </p:txBody>
      </p:sp>
      <p:sp>
        <p:nvSpPr>
          <p:cNvPr id="4104" name="Text Box 9"/>
          <p:cNvSpPr txBox="1">
            <a:spLocks noChangeArrowheads="1"/>
          </p:cNvSpPr>
          <p:nvPr/>
        </p:nvSpPr>
        <p:spPr bwMode="auto">
          <a:xfrm>
            <a:off x="7291388" y="8420101"/>
            <a:ext cx="402431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800" eaLnBrk="1" hangingPunct="1"/>
            <a:endParaRPr lang="en-US" altLang="en-US" sz="2700">
              <a:solidFill>
                <a:prstClr val="black"/>
              </a:solidFill>
            </a:endParaRPr>
          </a:p>
        </p:txBody>
      </p:sp>
      <p:sp>
        <p:nvSpPr>
          <p:cNvPr id="18442" name="Text Box 10">
            <a:hlinkClick r:id="rId2" action="ppaction://hlinksldjump"/>
          </p:cNvPr>
          <p:cNvSpPr txBox="1">
            <a:spLocks noChangeArrowheads="1"/>
          </p:cNvSpPr>
          <p:nvPr/>
        </p:nvSpPr>
        <p:spPr bwMode="auto">
          <a:xfrm>
            <a:off x="485900" y="490741"/>
            <a:ext cx="135349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800" eaLnBrk="1" hangingPunct="1">
              <a:spcBef>
                <a:spcPct val="50000"/>
              </a:spcBef>
            </a:pPr>
            <a:endParaRPr lang="en-US" altLang="en-US" sz="4800" b="1" i="1" u="sng">
              <a:solidFill>
                <a:srgbClr val="FF0000"/>
              </a:solidFill>
            </a:endParaRPr>
          </a:p>
          <a:p>
            <a:pPr defTabSz="1828800" eaLnBrk="1" hangingPunct="1">
              <a:spcBef>
                <a:spcPct val="50000"/>
              </a:spcBef>
            </a:pPr>
            <a:r>
              <a:rPr lang="en-US" altLang="en-US" sz="4800">
                <a:solidFill>
                  <a:prstClr val="black"/>
                </a:solidFill>
              </a:rPr>
              <a:t>- </a:t>
            </a:r>
            <a:r>
              <a:rPr lang="en-US" altLang="en-US" sz="4800" dirty="0" err="1">
                <a:solidFill>
                  <a:prstClr val="black"/>
                </a:solidFill>
              </a:rPr>
              <a:t>Mỗi</a:t>
            </a:r>
            <a:r>
              <a:rPr lang="en-US" altLang="en-US" sz="4800" dirty="0">
                <a:solidFill>
                  <a:prstClr val="black"/>
                </a:solidFill>
              </a:rPr>
              <a:t> </a:t>
            </a:r>
            <a:r>
              <a:rPr lang="en-US" altLang="en-US" sz="4800" dirty="0" err="1">
                <a:solidFill>
                  <a:prstClr val="black"/>
                </a:solidFill>
              </a:rPr>
              <a:t>lớp</a:t>
            </a:r>
            <a:r>
              <a:rPr lang="en-US" altLang="en-US" sz="4800" dirty="0">
                <a:solidFill>
                  <a:prstClr val="black"/>
                </a:solidFill>
              </a:rPr>
              <a:t> chia </a:t>
            </a:r>
            <a:r>
              <a:rPr lang="en-US" altLang="en-US" sz="4800" dirty="0" err="1">
                <a:solidFill>
                  <a:prstClr val="black"/>
                </a:solidFill>
              </a:rPr>
              <a:t>thành</a:t>
            </a:r>
            <a:r>
              <a:rPr lang="en-US" altLang="en-US" sz="4800" dirty="0">
                <a:solidFill>
                  <a:prstClr val="black"/>
                </a:solidFill>
              </a:rPr>
              <a:t> </a:t>
            </a:r>
            <a:r>
              <a:rPr lang="en-US" altLang="en-US" sz="4800" dirty="0" err="1">
                <a:solidFill>
                  <a:prstClr val="black"/>
                </a:solidFill>
              </a:rPr>
              <a:t>nhiều</a:t>
            </a:r>
            <a:r>
              <a:rPr lang="en-US" altLang="en-US" sz="4800" dirty="0">
                <a:solidFill>
                  <a:prstClr val="black"/>
                </a:solidFill>
              </a:rPr>
              <a:t> </a:t>
            </a:r>
            <a:r>
              <a:rPr lang="en-US" altLang="en-US" sz="4800" dirty="0" err="1">
                <a:solidFill>
                  <a:srgbClr val="00CC00"/>
                </a:solidFill>
              </a:rPr>
              <a:t>phân</a:t>
            </a:r>
            <a:r>
              <a:rPr lang="en-US" altLang="en-US" sz="4800" dirty="0">
                <a:solidFill>
                  <a:srgbClr val="00CC00"/>
                </a:solidFill>
              </a:rPr>
              <a:t> </a:t>
            </a:r>
            <a:r>
              <a:rPr lang="en-US" altLang="en-US" sz="4800" dirty="0" err="1">
                <a:solidFill>
                  <a:srgbClr val="00CC00"/>
                </a:solidFill>
              </a:rPr>
              <a:t>lớp</a:t>
            </a:r>
            <a:r>
              <a:rPr lang="en-US" altLang="en-US" sz="4800" dirty="0">
                <a:solidFill>
                  <a:srgbClr val="00CC00"/>
                </a:solidFill>
              </a:rPr>
              <a:t>. </a:t>
            </a:r>
          </a:p>
          <a:p>
            <a:pPr defTabSz="1828800" eaLnBrk="1" hangingPunct="1">
              <a:spcBef>
                <a:spcPct val="50000"/>
              </a:spcBef>
            </a:pPr>
            <a:endParaRPr lang="en-US" altLang="en-US" sz="4800" b="1" dirty="0">
              <a:solidFill>
                <a:srgbClr val="FF0000"/>
              </a:solidFill>
            </a:endParaRPr>
          </a:p>
        </p:txBody>
      </p:sp>
      <p:sp>
        <p:nvSpPr>
          <p:cNvPr id="4106" name="Text Box 12"/>
          <p:cNvSpPr txBox="1">
            <a:spLocks noChangeArrowheads="1"/>
          </p:cNvSpPr>
          <p:nvPr/>
        </p:nvSpPr>
        <p:spPr bwMode="auto">
          <a:xfrm>
            <a:off x="304800" y="116829"/>
            <a:ext cx="148494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800" eaLnBrk="1" hangingPunct="1">
              <a:spcBef>
                <a:spcPct val="50000"/>
              </a:spcBef>
            </a:pPr>
            <a:r>
              <a:rPr lang="en-US" altLang="en-US" sz="5600" b="1" dirty="0">
                <a:solidFill>
                  <a:srgbClr val="000066"/>
                </a:solidFill>
              </a:rPr>
              <a:t>II. LỚP VÀ PHÂN LỚP ELECTRON</a:t>
            </a:r>
          </a:p>
        </p:txBody>
      </p:sp>
      <p:sp>
        <p:nvSpPr>
          <p:cNvPr id="18447" name="Text Box 15"/>
          <p:cNvSpPr txBox="1">
            <a:spLocks noChangeArrowheads="1"/>
          </p:cNvSpPr>
          <p:nvPr/>
        </p:nvSpPr>
        <p:spPr bwMode="auto">
          <a:xfrm>
            <a:off x="434300" y="2580787"/>
            <a:ext cx="178357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800" eaLnBrk="1" hangingPunct="1">
              <a:spcBef>
                <a:spcPct val="50000"/>
              </a:spcBef>
            </a:pPr>
            <a:r>
              <a:rPr lang="en-US" altLang="en-US" sz="4400" dirty="0">
                <a:solidFill>
                  <a:prstClr val="black"/>
                </a:solidFill>
              </a:rPr>
              <a:t>- </a:t>
            </a:r>
            <a:r>
              <a:rPr lang="en-US" altLang="en-US" sz="4400" dirty="0" err="1">
                <a:solidFill>
                  <a:prstClr val="black"/>
                </a:solidFill>
              </a:rPr>
              <a:t>Các</a:t>
            </a:r>
            <a:r>
              <a:rPr lang="en-US" altLang="en-US" sz="4400" dirty="0">
                <a:solidFill>
                  <a:prstClr val="black"/>
                </a:solidFill>
              </a:rPr>
              <a:t> electron </a:t>
            </a:r>
            <a:r>
              <a:rPr lang="en-US" altLang="en-US" sz="4400" dirty="0" err="1">
                <a:solidFill>
                  <a:prstClr val="black"/>
                </a:solidFill>
              </a:rPr>
              <a:t>trên</a:t>
            </a:r>
            <a:r>
              <a:rPr lang="en-US" altLang="en-US" sz="4400" dirty="0">
                <a:solidFill>
                  <a:prstClr val="black"/>
                </a:solidFill>
              </a:rPr>
              <a:t> </a:t>
            </a:r>
            <a:r>
              <a:rPr lang="en-US" altLang="en-US" sz="4400" dirty="0" err="1">
                <a:solidFill>
                  <a:prstClr val="black"/>
                </a:solidFill>
              </a:rPr>
              <a:t>cùng</a:t>
            </a:r>
            <a:r>
              <a:rPr lang="en-US" altLang="en-US" sz="4400" dirty="0">
                <a:solidFill>
                  <a:prstClr val="black"/>
                </a:solidFill>
              </a:rPr>
              <a:t> 1 </a:t>
            </a:r>
            <a:r>
              <a:rPr lang="en-US" altLang="en-US" sz="4400" dirty="0" err="1">
                <a:solidFill>
                  <a:prstClr val="black"/>
                </a:solidFill>
              </a:rPr>
              <a:t>phân</a:t>
            </a:r>
            <a:r>
              <a:rPr lang="en-US" altLang="en-US" sz="4400" dirty="0">
                <a:solidFill>
                  <a:prstClr val="black"/>
                </a:solidFill>
              </a:rPr>
              <a:t> </a:t>
            </a:r>
            <a:r>
              <a:rPr lang="en-US" altLang="en-US" sz="4400" dirty="0" err="1">
                <a:solidFill>
                  <a:prstClr val="black"/>
                </a:solidFill>
              </a:rPr>
              <a:t>lớp</a:t>
            </a:r>
            <a:r>
              <a:rPr lang="en-US" altLang="en-US" sz="4400" dirty="0">
                <a:solidFill>
                  <a:prstClr val="black"/>
                </a:solidFill>
              </a:rPr>
              <a:t> </a:t>
            </a:r>
            <a:r>
              <a:rPr lang="en-US" altLang="en-US" sz="4400" dirty="0" err="1">
                <a:solidFill>
                  <a:prstClr val="black"/>
                </a:solidFill>
              </a:rPr>
              <a:t>có</a:t>
            </a:r>
            <a:r>
              <a:rPr lang="en-US" altLang="en-US" sz="4400" dirty="0">
                <a:solidFill>
                  <a:prstClr val="black"/>
                </a:solidFill>
              </a:rPr>
              <a:t> </a:t>
            </a:r>
            <a:r>
              <a:rPr lang="en-US" altLang="en-US" sz="4400" dirty="0" err="1">
                <a:solidFill>
                  <a:prstClr val="black"/>
                </a:solidFill>
              </a:rPr>
              <a:t>mức</a:t>
            </a:r>
            <a:r>
              <a:rPr lang="en-US" altLang="en-US" sz="4400" dirty="0">
                <a:solidFill>
                  <a:prstClr val="black"/>
                </a:solidFill>
              </a:rPr>
              <a:t> </a:t>
            </a:r>
            <a:r>
              <a:rPr lang="en-US" altLang="en-US" sz="4400" dirty="0" err="1">
                <a:solidFill>
                  <a:prstClr val="black"/>
                </a:solidFill>
              </a:rPr>
              <a:t>năng</a:t>
            </a:r>
            <a:r>
              <a:rPr lang="en-US" altLang="en-US" sz="4400" dirty="0">
                <a:solidFill>
                  <a:prstClr val="black"/>
                </a:solidFill>
              </a:rPr>
              <a:t> </a:t>
            </a:r>
            <a:r>
              <a:rPr lang="en-US" altLang="en-US" sz="4400" dirty="0" err="1">
                <a:solidFill>
                  <a:prstClr val="black"/>
                </a:solidFill>
              </a:rPr>
              <a:t>lượng</a:t>
            </a:r>
            <a:r>
              <a:rPr lang="en-US" altLang="en-US" sz="4400" dirty="0">
                <a:solidFill>
                  <a:prstClr val="black"/>
                </a:solidFill>
              </a:rPr>
              <a:t> </a:t>
            </a:r>
            <a:r>
              <a:rPr lang="en-US" altLang="en-US" sz="4400" b="1" dirty="0" err="1">
                <a:solidFill>
                  <a:srgbClr val="FF0000"/>
                </a:solidFill>
              </a:rPr>
              <a:t>bằng</a:t>
            </a:r>
            <a:r>
              <a:rPr lang="en-US" altLang="en-US" sz="4400" b="1" dirty="0">
                <a:solidFill>
                  <a:srgbClr val="FF0000"/>
                </a:solidFill>
              </a:rPr>
              <a:t> </a:t>
            </a:r>
            <a:r>
              <a:rPr lang="en-US" altLang="en-US" sz="4400" b="1" dirty="0" err="1">
                <a:solidFill>
                  <a:srgbClr val="FF0000"/>
                </a:solidFill>
              </a:rPr>
              <a:t>nhau</a:t>
            </a:r>
            <a:endParaRPr lang="en-US" altLang="en-US" sz="4400" b="1" dirty="0">
              <a:solidFill>
                <a:srgbClr val="FF0000"/>
              </a:solidFill>
            </a:endParaRPr>
          </a:p>
        </p:txBody>
      </p:sp>
      <p:sp>
        <p:nvSpPr>
          <p:cNvPr id="18453" name="Text Box 21"/>
          <p:cNvSpPr txBox="1">
            <a:spLocks noChangeArrowheads="1"/>
          </p:cNvSpPr>
          <p:nvPr/>
        </p:nvSpPr>
        <p:spPr bwMode="auto">
          <a:xfrm>
            <a:off x="434300" y="3794768"/>
            <a:ext cx="10972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800" eaLnBrk="1" hangingPunct="1">
              <a:spcBef>
                <a:spcPct val="50000"/>
              </a:spcBef>
            </a:pPr>
            <a:r>
              <a:rPr lang="en-US" altLang="en-US" sz="4800" dirty="0">
                <a:solidFill>
                  <a:prstClr val="black"/>
                </a:solidFill>
              </a:rPr>
              <a:t>- </a:t>
            </a:r>
            <a:r>
              <a:rPr lang="en-US" altLang="en-US" sz="4800" dirty="0" err="1">
                <a:solidFill>
                  <a:prstClr val="black"/>
                </a:solidFill>
              </a:rPr>
              <a:t>Kí</a:t>
            </a:r>
            <a:r>
              <a:rPr lang="en-US" altLang="en-US" sz="4800" dirty="0">
                <a:solidFill>
                  <a:prstClr val="black"/>
                </a:solidFill>
              </a:rPr>
              <a:t> </a:t>
            </a:r>
            <a:r>
              <a:rPr lang="en-US" altLang="en-US" sz="4800" dirty="0" err="1">
                <a:solidFill>
                  <a:prstClr val="black"/>
                </a:solidFill>
              </a:rPr>
              <a:t>hiệu</a:t>
            </a:r>
            <a:r>
              <a:rPr lang="en-US" altLang="en-US" sz="4800" dirty="0">
                <a:solidFill>
                  <a:prstClr val="black"/>
                </a:solidFill>
              </a:rPr>
              <a:t> </a:t>
            </a:r>
            <a:r>
              <a:rPr lang="en-US" altLang="en-US" sz="4800" dirty="0" err="1">
                <a:solidFill>
                  <a:prstClr val="black"/>
                </a:solidFill>
              </a:rPr>
              <a:t>phân</a:t>
            </a:r>
            <a:r>
              <a:rPr lang="en-US" altLang="en-US" sz="4800" dirty="0">
                <a:solidFill>
                  <a:prstClr val="black"/>
                </a:solidFill>
              </a:rPr>
              <a:t> </a:t>
            </a:r>
            <a:r>
              <a:rPr lang="en-US" altLang="en-US" sz="4800" dirty="0" err="1">
                <a:solidFill>
                  <a:prstClr val="black"/>
                </a:solidFill>
              </a:rPr>
              <a:t>lớp</a:t>
            </a:r>
            <a:r>
              <a:rPr lang="en-US" altLang="en-US" sz="4800" dirty="0">
                <a:solidFill>
                  <a:prstClr val="black"/>
                </a:solidFill>
              </a:rPr>
              <a:t>: </a:t>
            </a:r>
            <a:r>
              <a:rPr lang="en-US" altLang="en-US" sz="4800" b="1" dirty="0">
                <a:solidFill>
                  <a:srgbClr val="0000FF"/>
                </a:solidFill>
              </a:rPr>
              <a:t>s – p – d –</a:t>
            </a:r>
            <a:r>
              <a:rPr lang="en-US" altLang="en-US" sz="4800" dirty="0">
                <a:solidFill>
                  <a:srgbClr val="0000FF"/>
                </a:solidFill>
              </a:rPr>
              <a:t> f</a:t>
            </a:r>
            <a:endParaRPr lang="en-US" altLang="en-US" sz="4800" b="1" dirty="0">
              <a:solidFill>
                <a:srgbClr val="0000FF"/>
              </a:solidFill>
            </a:endParaRPr>
          </a:p>
        </p:txBody>
      </p:sp>
      <p:graphicFrame>
        <p:nvGraphicFramePr>
          <p:cNvPr id="18540" name="Group 108"/>
          <p:cNvGraphicFramePr>
            <a:graphicFrameLocks noGrp="1"/>
          </p:cNvGraphicFramePr>
          <p:nvPr>
            <p:extLst>
              <p:ext uri="{D42A27DB-BD31-4B8C-83A1-F6EECF244321}">
                <p14:modId xmlns:p14="http://schemas.microsoft.com/office/powerpoint/2010/main" val="988612666"/>
              </p:ext>
            </p:extLst>
          </p:nvPr>
        </p:nvGraphicFramePr>
        <p:xfrm>
          <a:off x="605294" y="5579078"/>
          <a:ext cx="17396500" cy="3492920"/>
        </p:xfrm>
        <a:graphic>
          <a:graphicData uri="http://schemas.openxmlformats.org/drawingml/2006/table">
            <a:tbl>
              <a:tblPr/>
              <a:tblGrid>
                <a:gridCol w="3837906">
                  <a:extLst>
                    <a:ext uri="{9D8B030D-6E8A-4147-A177-3AD203B41FA5}">
                      <a16:colId xmlns:a16="http://schemas.microsoft.com/office/drawing/2014/main" val="20000"/>
                    </a:ext>
                  </a:extLst>
                </a:gridCol>
                <a:gridCol w="3128524">
                  <a:extLst>
                    <a:ext uri="{9D8B030D-6E8A-4147-A177-3AD203B41FA5}">
                      <a16:colId xmlns:a16="http://schemas.microsoft.com/office/drawing/2014/main" val="20001"/>
                    </a:ext>
                  </a:extLst>
                </a:gridCol>
                <a:gridCol w="3392442">
                  <a:extLst>
                    <a:ext uri="{9D8B030D-6E8A-4147-A177-3AD203B41FA5}">
                      <a16:colId xmlns:a16="http://schemas.microsoft.com/office/drawing/2014/main" val="20002"/>
                    </a:ext>
                  </a:extLst>
                </a:gridCol>
                <a:gridCol w="3549070">
                  <a:extLst>
                    <a:ext uri="{9D8B030D-6E8A-4147-A177-3AD203B41FA5}">
                      <a16:colId xmlns:a16="http://schemas.microsoft.com/office/drawing/2014/main" val="20003"/>
                    </a:ext>
                  </a:extLst>
                </a:gridCol>
                <a:gridCol w="3488558">
                  <a:extLst>
                    <a:ext uri="{9D8B030D-6E8A-4147-A177-3AD203B41FA5}">
                      <a16:colId xmlns:a16="http://schemas.microsoft.com/office/drawing/2014/main" val="20004"/>
                    </a:ext>
                  </a:extLst>
                </a:gridCol>
              </a:tblGrid>
              <a:tr h="17464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37160" marR="137160" marT="68558" marB="6855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Lớp</a:t>
                      </a:r>
                      <a:r>
                        <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K (n=1)</a:t>
                      </a:r>
                    </a:p>
                  </a:txBody>
                  <a:tcPr marL="137160" marR="137160" marT="68558" marB="685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Lớp</a:t>
                      </a:r>
                      <a:r>
                        <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L (n=2)</a:t>
                      </a:r>
                    </a:p>
                  </a:txBody>
                  <a:tcPr marL="137160" marR="137160" marT="68558" marB="685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Lớp</a:t>
                      </a:r>
                      <a:r>
                        <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(n =3)</a:t>
                      </a:r>
                    </a:p>
                  </a:txBody>
                  <a:tcPr marL="137160" marR="137160" marT="68558" marB="685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Lớp</a:t>
                      </a:r>
                      <a:r>
                        <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N (n=4)</a:t>
                      </a:r>
                    </a:p>
                  </a:txBody>
                  <a:tcPr marL="137160" marR="137160" marT="68558" marB="6855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464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Số</a:t>
                      </a:r>
                      <a:r>
                        <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4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phân</a:t>
                      </a:r>
                      <a:r>
                        <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4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lớp</a:t>
                      </a:r>
                      <a:endPar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37160" marR="137160" marT="68558" marB="6855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a:ln>
                            <a:noFill/>
                          </a:ln>
                          <a:solidFill>
                            <a:srgbClr val="0000FF"/>
                          </a:solidFill>
                          <a:effectLst/>
                          <a:latin typeface="Arial" panose="020B0604020202020204" pitchFamily="34" charset="0"/>
                          <a:cs typeface="Arial" panose="020B0604020202020204" pitchFamily="34" charset="0"/>
                        </a:rPr>
                        <a:t>1s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37160" marR="137160" marT="68558" marB="685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a:ln>
                            <a:noFill/>
                          </a:ln>
                          <a:solidFill>
                            <a:srgbClr val="0000FF"/>
                          </a:solidFill>
                          <a:effectLst/>
                          <a:latin typeface="Arial" panose="020B0604020202020204" pitchFamily="34" charset="0"/>
                          <a:cs typeface="Arial" panose="020B0604020202020204" pitchFamily="34" charset="0"/>
                        </a:rPr>
                        <a:t>2s 2p</a:t>
                      </a:r>
                    </a:p>
                  </a:txBody>
                  <a:tcPr marL="137160" marR="137160" marT="68558" marB="685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a:ln>
                            <a:noFill/>
                          </a:ln>
                          <a:solidFill>
                            <a:srgbClr val="0000FF"/>
                          </a:solidFill>
                          <a:effectLst/>
                          <a:latin typeface="Arial" panose="020B0604020202020204" pitchFamily="34" charset="0"/>
                          <a:cs typeface="Arial" panose="020B0604020202020204" pitchFamily="34" charset="0"/>
                        </a:rPr>
                        <a:t>3s 3p 3d</a:t>
                      </a:r>
                    </a:p>
                  </a:txBody>
                  <a:tcPr marL="137160" marR="137160" marT="68558" marB="685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a:ln>
                            <a:noFill/>
                          </a:ln>
                          <a:solidFill>
                            <a:srgbClr val="0000FF"/>
                          </a:solidFill>
                          <a:effectLst/>
                          <a:latin typeface="Arial" panose="020B0604020202020204" pitchFamily="34" charset="0"/>
                          <a:cs typeface="Arial" panose="020B0604020202020204" pitchFamily="34" charset="0"/>
                        </a:rPr>
                        <a:t>4s 4p 4d 4f</a:t>
                      </a:r>
                    </a:p>
                  </a:txBody>
                  <a:tcPr marL="137160" marR="137160" marT="68558" marB="6855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71200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box(in)">
                                      <p:cBhvr>
                                        <p:cTn id="7" dur="500"/>
                                        <p:tgtEl>
                                          <p:spTgt spid="18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47"/>
                                        </p:tgtEl>
                                        <p:attrNameLst>
                                          <p:attrName>style.visibility</p:attrName>
                                        </p:attrNameLst>
                                      </p:cBhvr>
                                      <p:to>
                                        <p:strVal val="visible"/>
                                      </p:to>
                                    </p:set>
                                    <p:animEffect transition="in" filter="box(in)">
                                      <p:cBhvr>
                                        <p:cTn id="12" dur="500"/>
                                        <p:tgtEl>
                                          <p:spTgt spid="184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453"/>
                                        </p:tgtEl>
                                        <p:attrNameLst>
                                          <p:attrName>style.visibility</p:attrName>
                                        </p:attrNameLst>
                                      </p:cBhvr>
                                      <p:to>
                                        <p:strVal val="visible"/>
                                      </p:to>
                                    </p:set>
                                    <p:animEffect transition="in" filter="box(in)">
                                      <p:cBhvr>
                                        <p:cTn id="17" dur="500"/>
                                        <p:tgtEl>
                                          <p:spTgt spid="184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8540"/>
                                        </p:tgtEl>
                                        <p:attrNameLst>
                                          <p:attrName>style.visibility</p:attrName>
                                        </p:attrNameLst>
                                      </p:cBhvr>
                                      <p:to>
                                        <p:strVal val="visible"/>
                                      </p:to>
                                    </p:set>
                                    <p:animEffect transition="in" filter="blinds(horizontal)">
                                      <p:cBhvr>
                                        <p:cTn id="22" dur="500"/>
                                        <p:tgtEl>
                                          <p:spTgt spid="18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p:bldP spid="18447" grpId="0"/>
      <p:bldP spid="1845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3" descr="http://hoahoc.somee.com/Hinh%20anh/phanlo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61913"/>
            <a:ext cx="14630400" cy="1016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568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600" name="Google Shape;600;p33"/>
          <p:cNvGrpSpPr/>
          <p:nvPr/>
        </p:nvGrpSpPr>
        <p:grpSpPr>
          <a:xfrm>
            <a:off x="30126" y="5747147"/>
            <a:ext cx="6248400" cy="3087568"/>
            <a:chOff x="16962275" y="372175"/>
            <a:chExt cx="2739375" cy="1529525"/>
          </a:xfrm>
        </p:grpSpPr>
        <p:sp>
          <p:nvSpPr>
            <p:cNvPr id="601" name="Google Shape;601;p33"/>
            <p:cNvSpPr/>
            <p:nvPr/>
          </p:nvSpPr>
          <p:spPr>
            <a:xfrm>
              <a:off x="16962275" y="372175"/>
              <a:ext cx="2739375" cy="1529525"/>
            </a:xfrm>
            <a:custGeom>
              <a:avLst/>
              <a:gdLst/>
              <a:ahLst/>
              <a:cxnLst/>
              <a:rect l="l" t="t" r="r" b="b"/>
              <a:pathLst>
                <a:path w="109575" h="61181" extrusionOk="0">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02" name="Google Shape;602;p33"/>
            <p:cNvSpPr/>
            <p:nvPr/>
          </p:nvSpPr>
          <p:spPr>
            <a:xfrm>
              <a:off x="18588475" y="1343325"/>
              <a:ext cx="1096550" cy="542350"/>
            </a:xfrm>
            <a:custGeom>
              <a:avLst/>
              <a:gdLst/>
              <a:ahLst/>
              <a:cxnLst/>
              <a:rect l="l" t="t" r="r" b="b"/>
              <a:pathLst>
                <a:path w="43862" h="21694" extrusionOk="0">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chemeClr val="accent3"/>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03" name="Google Shape;603;p33"/>
            <p:cNvSpPr/>
            <p:nvPr/>
          </p:nvSpPr>
          <p:spPr>
            <a:xfrm>
              <a:off x="18054050" y="1315600"/>
              <a:ext cx="1618325" cy="527325"/>
            </a:xfrm>
            <a:custGeom>
              <a:avLst/>
              <a:gdLst/>
              <a:ahLst/>
              <a:cxnLst/>
              <a:rect l="l" t="t" r="r" b="b"/>
              <a:pathLst>
                <a:path w="64733" h="21093" extrusionOk="0">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chemeClr val="accent3"/>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04" name="Google Shape;604;p33"/>
            <p:cNvSpPr/>
            <p:nvPr/>
          </p:nvSpPr>
          <p:spPr>
            <a:xfrm>
              <a:off x="18561550" y="1032175"/>
              <a:ext cx="1060150" cy="741075"/>
            </a:xfrm>
            <a:custGeom>
              <a:avLst/>
              <a:gdLst/>
              <a:ahLst/>
              <a:cxnLst/>
              <a:rect l="l" t="t" r="r" b="b"/>
              <a:pathLst>
                <a:path w="42406" h="29643" extrusionOk="0">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05" name="Google Shape;605;p33"/>
            <p:cNvSpPr/>
            <p:nvPr/>
          </p:nvSpPr>
          <p:spPr>
            <a:xfrm>
              <a:off x="18663175" y="1204925"/>
              <a:ext cx="941000" cy="477375"/>
            </a:xfrm>
            <a:custGeom>
              <a:avLst/>
              <a:gdLst/>
              <a:ahLst/>
              <a:cxnLst/>
              <a:rect l="l" t="t" r="r" b="b"/>
              <a:pathLst>
                <a:path w="37640" h="19095" extrusionOk="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06" name="Google Shape;606;p33"/>
            <p:cNvSpPr/>
            <p:nvPr/>
          </p:nvSpPr>
          <p:spPr>
            <a:xfrm>
              <a:off x="19149950" y="1295875"/>
              <a:ext cx="371225" cy="176625"/>
            </a:xfrm>
            <a:custGeom>
              <a:avLst/>
              <a:gdLst/>
              <a:ahLst/>
              <a:cxnLst/>
              <a:rect l="l" t="t" r="r" b="b"/>
              <a:pathLst>
                <a:path w="14849" h="7065" extrusionOk="0">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07" name="Google Shape;607;p33"/>
            <p:cNvSpPr/>
            <p:nvPr/>
          </p:nvSpPr>
          <p:spPr>
            <a:xfrm>
              <a:off x="18634575" y="1152875"/>
              <a:ext cx="882800" cy="436025"/>
            </a:xfrm>
            <a:custGeom>
              <a:avLst/>
              <a:gdLst/>
              <a:ahLst/>
              <a:cxnLst/>
              <a:rect l="l" t="t" r="r" b="b"/>
              <a:pathLst>
                <a:path w="35312" h="17441" extrusionOk="0">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08" name="Google Shape;608;p33"/>
            <p:cNvSpPr/>
            <p:nvPr/>
          </p:nvSpPr>
          <p:spPr>
            <a:xfrm>
              <a:off x="18610800" y="1126900"/>
              <a:ext cx="768150" cy="370150"/>
            </a:xfrm>
            <a:custGeom>
              <a:avLst/>
              <a:gdLst/>
              <a:ahLst/>
              <a:cxnLst/>
              <a:rect l="l" t="t" r="r" b="b"/>
              <a:pathLst>
                <a:path w="30726" h="14806" extrusionOk="0">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09" name="Google Shape;609;p33"/>
            <p:cNvSpPr/>
            <p:nvPr/>
          </p:nvSpPr>
          <p:spPr>
            <a:xfrm>
              <a:off x="17795950" y="1018800"/>
              <a:ext cx="1690350" cy="474175"/>
            </a:xfrm>
            <a:custGeom>
              <a:avLst/>
              <a:gdLst/>
              <a:ahLst/>
              <a:cxnLst/>
              <a:rect l="l" t="t" r="r" b="b"/>
              <a:pathLst>
                <a:path w="67614" h="18967" extrusionOk="0">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10" name="Google Shape;610;p33"/>
            <p:cNvSpPr/>
            <p:nvPr/>
          </p:nvSpPr>
          <p:spPr>
            <a:xfrm>
              <a:off x="18938225" y="1320075"/>
              <a:ext cx="352850" cy="179675"/>
            </a:xfrm>
            <a:custGeom>
              <a:avLst/>
              <a:gdLst/>
              <a:ahLst/>
              <a:cxnLst/>
              <a:rect l="l" t="t" r="r" b="b"/>
              <a:pathLst>
                <a:path w="14114" h="7187" extrusionOk="0">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11" name="Google Shape;611;p33"/>
            <p:cNvSpPr/>
            <p:nvPr/>
          </p:nvSpPr>
          <p:spPr>
            <a:xfrm>
              <a:off x="17781700" y="751100"/>
              <a:ext cx="1318250" cy="735550"/>
            </a:xfrm>
            <a:custGeom>
              <a:avLst/>
              <a:gdLst/>
              <a:ahLst/>
              <a:cxnLst/>
              <a:rect l="l" t="t" r="r" b="b"/>
              <a:pathLst>
                <a:path w="52730" h="29422" extrusionOk="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12" name="Google Shape;612;p33"/>
            <p:cNvSpPr/>
            <p:nvPr/>
          </p:nvSpPr>
          <p:spPr>
            <a:xfrm>
              <a:off x="17771400" y="531000"/>
              <a:ext cx="1174150" cy="946925"/>
            </a:xfrm>
            <a:custGeom>
              <a:avLst/>
              <a:gdLst/>
              <a:ahLst/>
              <a:cxnLst/>
              <a:rect l="l" t="t" r="r" b="b"/>
              <a:pathLst>
                <a:path w="46966" h="37877" extrusionOk="0">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13" name="Google Shape;613;p33"/>
            <p:cNvSpPr/>
            <p:nvPr/>
          </p:nvSpPr>
          <p:spPr>
            <a:xfrm>
              <a:off x="17769025" y="527850"/>
              <a:ext cx="1180500" cy="953250"/>
            </a:xfrm>
            <a:custGeom>
              <a:avLst/>
              <a:gdLst/>
              <a:ahLst/>
              <a:cxnLst/>
              <a:rect l="l" t="t" r="r" b="b"/>
              <a:pathLst>
                <a:path w="47220" h="38130" extrusionOk="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14" name="Google Shape;614;p33"/>
            <p:cNvSpPr/>
            <p:nvPr/>
          </p:nvSpPr>
          <p:spPr>
            <a:xfrm>
              <a:off x="17767450" y="406700"/>
              <a:ext cx="1047475" cy="1056975"/>
            </a:xfrm>
            <a:custGeom>
              <a:avLst/>
              <a:gdLst/>
              <a:ahLst/>
              <a:cxnLst/>
              <a:rect l="l" t="t" r="r" b="b"/>
              <a:pathLst>
                <a:path w="41899" h="42279" extrusionOk="0">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15" name="Google Shape;615;p33"/>
            <p:cNvSpPr/>
            <p:nvPr/>
          </p:nvSpPr>
          <p:spPr>
            <a:xfrm>
              <a:off x="17764275" y="405925"/>
              <a:ext cx="1053025" cy="1064100"/>
            </a:xfrm>
            <a:custGeom>
              <a:avLst/>
              <a:gdLst/>
              <a:ahLst/>
              <a:cxnLst/>
              <a:rect l="l" t="t" r="r" b="b"/>
              <a:pathLst>
                <a:path w="42121" h="42564" extrusionOk="0">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16" name="Google Shape;616;p33"/>
            <p:cNvSpPr/>
            <p:nvPr/>
          </p:nvSpPr>
          <p:spPr>
            <a:xfrm>
              <a:off x="16974150" y="1237225"/>
              <a:ext cx="1612750" cy="644500"/>
            </a:xfrm>
            <a:custGeom>
              <a:avLst/>
              <a:gdLst/>
              <a:ahLst/>
              <a:cxnLst/>
              <a:rect l="l" t="t" r="r" b="b"/>
              <a:pathLst>
                <a:path w="64510" h="25780" extrusionOk="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chemeClr val="accent3"/>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17" name="Google Shape;617;p33"/>
            <p:cNvSpPr/>
            <p:nvPr/>
          </p:nvSpPr>
          <p:spPr>
            <a:xfrm>
              <a:off x="17966975" y="1397300"/>
              <a:ext cx="610425" cy="364875"/>
            </a:xfrm>
            <a:custGeom>
              <a:avLst/>
              <a:gdLst/>
              <a:ahLst/>
              <a:cxnLst/>
              <a:rect l="l" t="t" r="r" b="b"/>
              <a:pathLst>
                <a:path w="24417" h="14595" extrusionOk="0">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18" name="Google Shape;618;p33"/>
            <p:cNvSpPr/>
            <p:nvPr/>
          </p:nvSpPr>
          <p:spPr>
            <a:xfrm>
              <a:off x="17928175" y="1471150"/>
              <a:ext cx="590600" cy="91250"/>
            </a:xfrm>
            <a:custGeom>
              <a:avLst/>
              <a:gdLst/>
              <a:ahLst/>
              <a:cxnLst/>
              <a:rect l="l" t="t" r="r" b="b"/>
              <a:pathLst>
                <a:path w="23624" h="3650" extrusionOk="0">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19" name="Google Shape;619;p33"/>
            <p:cNvSpPr/>
            <p:nvPr/>
          </p:nvSpPr>
          <p:spPr>
            <a:xfrm>
              <a:off x="17837300" y="1526125"/>
              <a:ext cx="666950" cy="181475"/>
            </a:xfrm>
            <a:custGeom>
              <a:avLst/>
              <a:gdLst/>
              <a:ahLst/>
              <a:cxnLst/>
              <a:rect l="l" t="t" r="r" b="b"/>
              <a:pathLst>
                <a:path w="26678" h="7259" extrusionOk="0">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20" name="Google Shape;620;p33"/>
            <p:cNvSpPr/>
            <p:nvPr/>
          </p:nvSpPr>
          <p:spPr>
            <a:xfrm>
              <a:off x="17834750" y="1530950"/>
              <a:ext cx="661900" cy="208250"/>
            </a:xfrm>
            <a:custGeom>
              <a:avLst/>
              <a:gdLst/>
              <a:ahLst/>
              <a:cxnLst/>
              <a:rect l="l" t="t" r="r" b="b"/>
              <a:pathLst>
                <a:path w="26476" h="8330" extrusionOk="0">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21" name="Google Shape;621;p33"/>
            <p:cNvSpPr/>
            <p:nvPr/>
          </p:nvSpPr>
          <p:spPr>
            <a:xfrm>
              <a:off x="17318550" y="398225"/>
              <a:ext cx="1151975" cy="1064675"/>
            </a:xfrm>
            <a:custGeom>
              <a:avLst/>
              <a:gdLst/>
              <a:ahLst/>
              <a:cxnLst/>
              <a:rect l="l" t="t" r="r" b="b"/>
              <a:pathLst>
                <a:path w="46079" h="42587" extrusionOk="0">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22" name="Google Shape;622;p33"/>
            <p:cNvSpPr/>
            <p:nvPr/>
          </p:nvSpPr>
          <p:spPr>
            <a:xfrm>
              <a:off x="18163425" y="1435075"/>
              <a:ext cx="276525" cy="66000"/>
            </a:xfrm>
            <a:custGeom>
              <a:avLst/>
              <a:gdLst/>
              <a:ahLst/>
              <a:cxnLst/>
              <a:rect l="l" t="t" r="r" b="b"/>
              <a:pathLst>
                <a:path w="11061" h="2640" extrusionOk="0">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23" name="Google Shape;623;p33"/>
            <p:cNvSpPr/>
            <p:nvPr/>
          </p:nvSpPr>
          <p:spPr>
            <a:xfrm>
              <a:off x="17923425" y="1400325"/>
              <a:ext cx="507525" cy="122750"/>
            </a:xfrm>
            <a:custGeom>
              <a:avLst/>
              <a:gdLst/>
              <a:ahLst/>
              <a:cxnLst/>
              <a:rect l="l" t="t" r="r" b="b"/>
              <a:pathLst>
                <a:path w="20301" h="4910" extrusionOk="0">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24" name="Google Shape;624;p33"/>
            <p:cNvSpPr/>
            <p:nvPr/>
          </p:nvSpPr>
          <p:spPr>
            <a:xfrm>
              <a:off x="17963800" y="1506400"/>
              <a:ext cx="438375" cy="104600"/>
            </a:xfrm>
            <a:custGeom>
              <a:avLst/>
              <a:gdLst/>
              <a:ahLst/>
              <a:cxnLst/>
              <a:rect l="l" t="t" r="r" b="b"/>
              <a:pathLst>
                <a:path w="17535" h="4184" extrusionOk="0">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25" name="Google Shape;625;p33"/>
            <p:cNvSpPr/>
            <p:nvPr/>
          </p:nvSpPr>
          <p:spPr>
            <a:xfrm>
              <a:off x="17813375" y="1454950"/>
              <a:ext cx="393500" cy="131450"/>
            </a:xfrm>
            <a:custGeom>
              <a:avLst/>
              <a:gdLst/>
              <a:ahLst/>
              <a:cxnLst/>
              <a:rect l="l" t="t" r="r" b="b"/>
              <a:pathLst>
                <a:path w="15740" h="5258" extrusionOk="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26" name="Google Shape;626;p33"/>
            <p:cNvSpPr/>
            <p:nvPr/>
          </p:nvSpPr>
          <p:spPr>
            <a:xfrm>
              <a:off x="17660575" y="1479750"/>
              <a:ext cx="178950" cy="76575"/>
            </a:xfrm>
            <a:custGeom>
              <a:avLst/>
              <a:gdLst/>
              <a:ahLst/>
              <a:cxnLst/>
              <a:rect l="l" t="t" r="r" b="b"/>
              <a:pathLst>
                <a:path w="7158" h="3063" extrusionOk="0">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chemeClr val="accent3"/>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27" name="Google Shape;627;p33"/>
            <p:cNvSpPr/>
            <p:nvPr/>
          </p:nvSpPr>
          <p:spPr>
            <a:xfrm>
              <a:off x="17681150" y="1509575"/>
              <a:ext cx="116400" cy="47550"/>
            </a:xfrm>
            <a:custGeom>
              <a:avLst/>
              <a:gdLst/>
              <a:ahLst/>
              <a:cxnLst/>
              <a:rect l="l" t="t" r="r" b="b"/>
              <a:pathLst>
                <a:path w="4656" h="1902" extrusionOk="0">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chemeClr val="accent3"/>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28" name="Google Shape;628;p33"/>
            <p:cNvSpPr/>
            <p:nvPr/>
          </p:nvSpPr>
          <p:spPr>
            <a:xfrm>
              <a:off x="17537850" y="1302950"/>
              <a:ext cx="201900" cy="171025"/>
            </a:xfrm>
            <a:custGeom>
              <a:avLst/>
              <a:gdLst/>
              <a:ahLst/>
              <a:cxnLst/>
              <a:rect l="l" t="t" r="r" b="b"/>
              <a:pathLst>
                <a:path w="8076" h="6841" extrusionOk="0">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29" name="Google Shape;629;p33"/>
            <p:cNvSpPr/>
            <p:nvPr/>
          </p:nvSpPr>
          <p:spPr>
            <a:xfrm>
              <a:off x="17162825" y="1077225"/>
              <a:ext cx="559850" cy="374775"/>
            </a:xfrm>
            <a:custGeom>
              <a:avLst/>
              <a:gdLst/>
              <a:ahLst/>
              <a:cxnLst/>
              <a:rect l="l" t="t" r="r" b="b"/>
              <a:pathLst>
                <a:path w="22394" h="14991" extrusionOk="0">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30" name="Google Shape;630;p33"/>
            <p:cNvSpPr/>
            <p:nvPr/>
          </p:nvSpPr>
          <p:spPr>
            <a:xfrm>
              <a:off x="17028775" y="1037700"/>
              <a:ext cx="689600" cy="444200"/>
            </a:xfrm>
            <a:custGeom>
              <a:avLst/>
              <a:gdLst/>
              <a:ahLst/>
              <a:cxnLst/>
              <a:rect l="l" t="t" r="r" b="b"/>
              <a:pathLst>
                <a:path w="27584" h="17768" extrusionOk="0">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31" name="Google Shape;631;p33"/>
            <p:cNvSpPr/>
            <p:nvPr/>
          </p:nvSpPr>
          <p:spPr>
            <a:xfrm>
              <a:off x="17132875" y="1149900"/>
              <a:ext cx="532475" cy="303500"/>
            </a:xfrm>
            <a:custGeom>
              <a:avLst/>
              <a:gdLst/>
              <a:ahLst/>
              <a:cxnLst/>
              <a:rect l="l" t="t" r="r" b="b"/>
              <a:pathLst>
                <a:path w="21299" h="12140" extrusionOk="0">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32" name="Google Shape;632;p33"/>
            <p:cNvSpPr/>
            <p:nvPr/>
          </p:nvSpPr>
          <p:spPr>
            <a:xfrm>
              <a:off x="17161775" y="939550"/>
              <a:ext cx="576400" cy="507500"/>
            </a:xfrm>
            <a:custGeom>
              <a:avLst/>
              <a:gdLst/>
              <a:ahLst/>
              <a:cxnLst/>
              <a:rect l="l" t="t" r="r" b="b"/>
              <a:pathLst>
                <a:path w="23056" h="20300" extrusionOk="0">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chemeClr val="accent6"/>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sp>
          <p:nvSpPr>
            <p:cNvPr id="633" name="Google Shape;633;p33"/>
            <p:cNvSpPr/>
            <p:nvPr/>
          </p:nvSpPr>
          <p:spPr>
            <a:xfrm>
              <a:off x="17271325" y="1165075"/>
              <a:ext cx="287925" cy="170500"/>
            </a:xfrm>
            <a:custGeom>
              <a:avLst/>
              <a:gdLst/>
              <a:ahLst/>
              <a:cxnLst/>
              <a:rect l="l" t="t" r="r" b="b"/>
              <a:pathLst>
                <a:path w="11517" h="6820" extrusionOk="0">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chemeClr val="dk1"/>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Calibri" panose="020F0502020204030204"/>
                <a:cs typeface="Arial"/>
                <a:sym typeface="Arial"/>
              </a:endParaRPr>
            </a:p>
          </p:txBody>
        </p:sp>
      </p:grpSp>
      <p:pic>
        <p:nvPicPr>
          <p:cNvPr id="6" name="Picture 5"/>
          <p:cNvPicPr>
            <a:picLocks noChangeAspect="1"/>
          </p:cNvPicPr>
          <p:nvPr/>
        </p:nvPicPr>
        <p:blipFill>
          <a:blip r:embed="rId3"/>
          <a:stretch>
            <a:fillRect/>
          </a:stretch>
        </p:blipFill>
        <p:spPr>
          <a:xfrm>
            <a:off x="1171020" y="1638300"/>
            <a:ext cx="16118732" cy="2485974"/>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56027B2A-2BAF-43D9-90E3-4DBC78269E9F}"/>
              </a:ext>
            </a:extLst>
          </p:cNvPr>
          <p:cNvSpPr/>
          <p:nvPr/>
        </p:nvSpPr>
        <p:spPr>
          <a:xfrm>
            <a:off x="5342023" y="3003947"/>
            <a:ext cx="1241302"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sp>
        <p:nvSpPr>
          <p:cNvPr id="3" name="Rectangle 2">
            <a:extLst>
              <a:ext uri="{FF2B5EF4-FFF2-40B4-BE49-F238E27FC236}">
                <a16:creationId xmlns:a16="http://schemas.microsoft.com/office/drawing/2014/main" id="{402F613B-CD57-4DCE-952B-725FF42171B4}"/>
              </a:ext>
            </a:extLst>
          </p:cNvPr>
          <p:cNvSpPr/>
          <p:nvPr/>
        </p:nvSpPr>
        <p:spPr>
          <a:xfrm>
            <a:off x="8716924" y="3003947"/>
            <a:ext cx="9144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sp>
        <p:nvSpPr>
          <p:cNvPr id="4" name="Rectangle 3">
            <a:extLst>
              <a:ext uri="{FF2B5EF4-FFF2-40B4-BE49-F238E27FC236}">
                <a16:creationId xmlns:a16="http://schemas.microsoft.com/office/drawing/2014/main" id="{61D4F90D-07EF-4551-A53D-805D331A9717}"/>
              </a:ext>
            </a:extLst>
          </p:cNvPr>
          <p:cNvSpPr/>
          <p:nvPr/>
        </p:nvSpPr>
        <p:spPr>
          <a:xfrm>
            <a:off x="11764924" y="3003947"/>
            <a:ext cx="1371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sp>
        <p:nvSpPr>
          <p:cNvPr id="5" name="Rectangle 4">
            <a:extLst>
              <a:ext uri="{FF2B5EF4-FFF2-40B4-BE49-F238E27FC236}">
                <a16:creationId xmlns:a16="http://schemas.microsoft.com/office/drawing/2014/main" id="{4FF43266-D67D-4B85-A0A9-D351A7C02B6A}"/>
              </a:ext>
            </a:extLst>
          </p:cNvPr>
          <p:cNvSpPr/>
          <p:nvPr/>
        </p:nvSpPr>
        <p:spPr>
          <a:xfrm>
            <a:off x="15270125" y="3156347"/>
            <a:ext cx="1219198"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sp>
        <p:nvSpPr>
          <p:cNvPr id="44" name="Text Box 12">
            <a:extLst>
              <a:ext uri="{FF2B5EF4-FFF2-40B4-BE49-F238E27FC236}">
                <a16:creationId xmlns:a16="http://schemas.microsoft.com/office/drawing/2014/main" id="{EA4F2082-D957-7D54-7202-87832577D59C}"/>
              </a:ext>
            </a:extLst>
          </p:cNvPr>
          <p:cNvSpPr txBox="1">
            <a:spLocks noChangeArrowheads="1"/>
          </p:cNvSpPr>
          <p:nvPr/>
        </p:nvSpPr>
        <p:spPr bwMode="auto">
          <a:xfrm>
            <a:off x="304800" y="116829"/>
            <a:ext cx="148494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800" eaLnBrk="1" hangingPunct="1">
              <a:spcBef>
                <a:spcPct val="50000"/>
              </a:spcBef>
            </a:pPr>
            <a:r>
              <a:rPr lang="en-US" altLang="en-US" sz="5600" b="1" dirty="0">
                <a:solidFill>
                  <a:srgbClr val="000066"/>
                </a:solidFill>
              </a:rPr>
              <a:t>II. LỚP VÀ PHÂN LỚP ELECTRON</a:t>
            </a:r>
          </a:p>
        </p:txBody>
      </p:sp>
    </p:spTree>
    <p:extLst>
      <p:ext uri="{BB962C8B-B14F-4D97-AF65-F5344CB8AC3E}">
        <p14:creationId xmlns:p14="http://schemas.microsoft.com/office/powerpoint/2010/main" val="309648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500"/>
                                        <p:tgtEl>
                                          <p:spTgt spid="3"/>
                                        </p:tgtEl>
                                        <p:attrNameLst>
                                          <p:attrName>ppt_x</p:attrName>
                                        </p:attrNameLst>
                                      </p:cBhvr>
                                      <p:tavLst>
                                        <p:tav tm="0">
                                          <p:val>
                                            <p:strVal val="ppt_x"/>
                                          </p:val>
                                        </p:tav>
                                        <p:tav tm="100000">
                                          <p:val>
                                            <p:strVal val="ppt_x"/>
                                          </p:val>
                                        </p:tav>
                                      </p:tavLst>
                                    </p:anim>
                                    <p:anim calcmode="lin" valueType="num">
                                      <p:cBhvr additive="base">
                                        <p:cTn id="18" dur="500"/>
                                        <p:tgtEl>
                                          <p:spTgt spid="3"/>
                                        </p:tgtEl>
                                        <p:attrNameLst>
                                          <p:attrName>ppt_y</p:attrName>
                                        </p:attrNameLst>
                                      </p:cBhvr>
                                      <p:tavLst>
                                        <p:tav tm="0">
                                          <p:val>
                                            <p:strVal val="ppt_y"/>
                                          </p:val>
                                        </p:tav>
                                        <p:tav tm="100000">
                                          <p:val>
                                            <p:strVal val="1+ppt_h/2"/>
                                          </p:val>
                                        </p:tav>
                                      </p:tavLst>
                                    </p:anim>
                                    <p:set>
                                      <p:cBhvr>
                                        <p:cTn id="19" dur="1" fill="hold">
                                          <p:stCondLst>
                                            <p:cond delay="499"/>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0" nodeType="clickEffect">
                                  <p:stCondLst>
                                    <p:cond delay="0"/>
                                  </p:stCondLst>
                                  <p:childTnLst>
                                    <p:anim calcmode="lin" valueType="num">
                                      <p:cBhvr additive="base">
                                        <p:cTn id="23" dur="500"/>
                                        <p:tgtEl>
                                          <p:spTgt spid="4"/>
                                        </p:tgtEl>
                                        <p:attrNameLst>
                                          <p:attrName>ppt_x</p:attrName>
                                        </p:attrNameLst>
                                      </p:cBhvr>
                                      <p:tavLst>
                                        <p:tav tm="0">
                                          <p:val>
                                            <p:strVal val="ppt_x"/>
                                          </p:val>
                                        </p:tav>
                                        <p:tav tm="100000">
                                          <p:val>
                                            <p:strVal val="ppt_x"/>
                                          </p:val>
                                        </p:tav>
                                      </p:tavLst>
                                    </p:anim>
                                    <p:anim calcmode="lin" valueType="num">
                                      <p:cBhvr additive="base">
                                        <p:cTn id="24" dur="500"/>
                                        <p:tgtEl>
                                          <p:spTgt spid="4"/>
                                        </p:tgtEl>
                                        <p:attrNameLst>
                                          <p:attrName>ppt_y</p:attrName>
                                        </p:attrNameLst>
                                      </p:cBhvr>
                                      <p:tavLst>
                                        <p:tav tm="0">
                                          <p:val>
                                            <p:strVal val="ppt_y"/>
                                          </p:val>
                                        </p:tav>
                                        <p:tav tm="100000">
                                          <p:val>
                                            <p:strVal val="1+ppt_h/2"/>
                                          </p:val>
                                        </p:tav>
                                      </p:tavLst>
                                    </p:anim>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0" nodeType="clickEffect">
                                  <p:stCondLst>
                                    <p:cond delay="0"/>
                                  </p:stCondLst>
                                  <p:childTnLst>
                                    <p:anim calcmode="lin" valueType="num">
                                      <p:cBhvr additive="base">
                                        <p:cTn id="29" dur="500"/>
                                        <p:tgtEl>
                                          <p:spTgt spid="5"/>
                                        </p:tgtEl>
                                        <p:attrNameLst>
                                          <p:attrName>ppt_x</p:attrName>
                                        </p:attrNameLst>
                                      </p:cBhvr>
                                      <p:tavLst>
                                        <p:tav tm="0">
                                          <p:val>
                                            <p:strVal val="ppt_x"/>
                                          </p:val>
                                        </p:tav>
                                        <p:tav tm="100000">
                                          <p:val>
                                            <p:strVal val="ppt_x"/>
                                          </p:val>
                                        </p:tav>
                                      </p:tavLst>
                                    </p:anim>
                                    <p:anim calcmode="lin" valueType="num">
                                      <p:cBhvr additive="base">
                                        <p:cTn id="30" dur="500"/>
                                        <p:tgtEl>
                                          <p:spTgt spid="5"/>
                                        </p:tgtEl>
                                        <p:attrNameLst>
                                          <p:attrName>ppt_y</p:attrName>
                                        </p:attrNameLst>
                                      </p:cBhvr>
                                      <p:tavLst>
                                        <p:tav tm="0">
                                          <p:val>
                                            <p:strVal val="ppt_y"/>
                                          </p:val>
                                        </p:tav>
                                        <p:tav tm="100000">
                                          <p:val>
                                            <p:strVal val="1+ppt_h/2"/>
                                          </p:val>
                                        </p:tav>
                                      </p:tavLst>
                                    </p:anim>
                                    <p:set>
                                      <p:cBhvr>
                                        <p:cTn id="3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514600" y="8122504"/>
            <a:ext cx="13792200"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1828800"/>
            <a:r>
              <a:rPr lang="en-US" sz="5600" b="1" dirty="0" err="1">
                <a:solidFill>
                  <a:prstClr val="black"/>
                </a:solidFill>
                <a:latin typeface="Times New Roman" pitchFamily="18" charset="0"/>
                <a:cs typeface="Times New Roman" pitchFamily="18" charset="0"/>
              </a:rPr>
              <a:t>Số</a:t>
            </a:r>
            <a:r>
              <a:rPr lang="en-US" sz="5600" b="1" dirty="0">
                <a:solidFill>
                  <a:prstClr val="black"/>
                </a:solidFill>
                <a:latin typeface="Times New Roman" pitchFamily="18" charset="0"/>
                <a:cs typeface="Times New Roman" pitchFamily="18" charset="0"/>
              </a:rPr>
              <a:t> e </a:t>
            </a:r>
            <a:r>
              <a:rPr lang="en-US" sz="5600" b="1" dirty="0" err="1">
                <a:solidFill>
                  <a:prstClr val="black"/>
                </a:solidFill>
                <a:latin typeface="Times New Roman" pitchFamily="18" charset="0"/>
                <a:cs typeface="Times New Roman" pitchFamily="18" charset="0"/>
              </a:rPr>
              <a:t>tối</a:t>
            </a:r>
            <a:r>
              <a:rPr lang="en-US" sz="5600" b="1" dirty="0">
                <a:solidFill>
                  <a:prstClr val="black"/>
                </a:solidFill>
                <a:latin typeface="Times New Roman" pitchFamily="18" charset="0"/>
                <a:cs typeface="Times New Roman" pitchFamily="18" charset="0"/>
              </a:rPr>
              <a:t> </a:t>
            </a:r>
            <a:r>
              <a:rPr lang="en-US" sz="5600" b="1" dirty="0" err="1">
                <a:solidFill>
                  <a:prstClr val="black"/>
                </a:solidFill>
                <a:latin typeface="Times New Roman" pitchFamily="18" charset="0"/>
                <a:cs typeface="Times New Roman" pitchFamily="18" charset="0"/>
              </a:rPr>
              <a:t>đa</a:t>
            </a:r>
            <a:r>
              <a:rPr lang="en-US" sz="5600" b="1" dirty="0">
                <a:solidFill>
                  <a:prstClr val="black"/>
                </a:solidFill>
                <a:latin typeface="Times New Roman" pitchFamily="18" charset="0"/>
                <a:cs typeface="Times New Roman" pitchFamily="18" charset="0"/>
              </a:rPr>
              <a:t> </a:t>
            </a:r>
            <a:r>
              <a:rPr lang="en-US" sz="5600" b="1" dirty="0" err="1">
                <a:solidFill>
                  <a:prstClr val="black"/>
                </a:solidFill>
                <a:latin typeface="Times New Roman" pitchFamily="18" charset="0"/>
                <a:cs typeface="Times New Roman" pitchFamily="18" charset="0"/>
              </a:rPr>
              <a:t>lớp</a:t>
            </a:r>
            <a:r>
              <a:rPr lang="en-US" sz="5600" b="1" dirty="0">
                <a:solidFill>
                  <a:prstClr val="black"/>
                </a:solidFill>
                <a:latin typeface="Times New Roman" pitchFamily="18" charset="0"/>
                <a:cs typeface="Times New Roman" pitchFamily="18" charset="0"/>
              </a:rPr>
              <a:t> n: </a:t>
            </a:r>
            <a:r>
              <a:rPr lang="en-US" sz="5600" b="1" dirty="0">
                <a:solidFill>
                  <a:srgbClr val="FF0000"/>
                </a:solidFill>
                <a:latin typeface="Times New Roman" pitchFamily="18" charset="0"/>
                <a:cs typeface="Times New Roman" pitchFamily="18" charset="0"/>
              </a:rPr>
              <a:t>2n</a:t>
            </a:r>
            <a:r>
              <a:rPr lang="en-US" sz="5600" b="1" baseline="30000" dirty="0">
                <a:solidFill>
                  <a:srgbClr val="FF0000"/>
                </a:solidFill>
                <a:latin typeface="Times New Roman" pitchFamily="18" charset="0"/>
                <a:cs typeface="Times New Roman" pitchFamily="18" charset="0"/>
              </a:rPr>
              <a:t>2</a:t>
            </a:r>
            <a:r>
              <a:rPr lang="en-US" sz="5600" b="1" dirty="0">
                <a:solidFill>
                  <a:prstClr val="black"/>
                </a:solidFill>
                <a:latin typeface="Times New Roman" pitchFamily="18" charset="0"/>
                <a:cs typeface="Times New Roman" pitchFamily="18" charset="0"/>
              </a:rPr>
              <a:t> → </a:t>
            </a:r>
            <a:r>
              <a:rPr lang="en-US" sz="5600" b="1" dirty="0" err="1">
                <a:solidFill>
                  <a:prstClr val="black"/>
                </a:solidFill>
                <a:latin typeface="Times New Roman" pitchFamily="18" charset="0"/>
                <a:cs typeface="Times New Roman" pitchFamily="18" charset="0"/>
              </a:rPr>
              <a:t>lớp</a:t>
            </a:r>
            <a:r>
              <a:rPr lang="en-US" sz="5600" b="1" dirty="0">
                <a:solidFill>
                  <a:prstClr val="black"/>
                </a:solidFill>
                <a:latin typeface="Times New Roman" pitchFamily="18" charset="0"/>
                <a:cs typeface="Times New Roman" pitchFamily="18" charset="0"/>
              </a:rPr>
              <a:t> </a:t>
            </a:r>
            <a:r>
              <a:rPr lang="en-US" sz="5600" b="1" dirty="0" err="1">
                <a:solidFill>
                  <a:prstClr val="black"/>
                </a:solidFill>
                <a:latin typeface="Times New Roman" pitchFamily="18" charset="0"/>
                <a:cs typeface="Times New Roman" pitchFamily="18" charset="0"/>
              </a:rPr>
              <a:t>thứ</a:t>
            </a:r>
            <a:r>
              <a:rPr lang="en-US" sz="5600" b="1" dirty="0">
                <a:solidFill>
                  <a:prstClr val="black"/>
                </a:solidFill>
                <a:latin typeface="Times New Roman" pitchFamily="18" charset="0"/>
                <a:cs typeface="Times New Roman" pitchFamily="18" charset="0"/>
              </a:rPr>
              <a:t> 4: 2.4</a:t>
            </a:r>
            <a:r>
              <a:rPr lang="en-US" sz="5600" b="1" baseline="30000" dirty="0">
                <a:solidFill>
                  <a:prstClr val="black"/>
                </a:solidFill>
                <a:latin typeface="Times New Roman" pitchFamily="18" charset="0"/>
                <a:cs typeface="Times New Roman" pitchFamily="18" charset="0"/>
              </a:rPr>
              <a:t>2</a:t>
            </a:r>
            <a:r>
              <a:rPr lang="en-US" sz="5600" b="1" dirty="0">
                <a:solidFill>
                  <a:prstClr val="black"/>
                </a:solidFill>
                <a:latin typeface="Times New Roman" pitchFamily="18" charset="0"/>
                <a:cs typeface="Times New Roman" pitchFamily="18" charset="0"/>
              </a:rPr>
              <a:t> = 32 e </a:t>
            </a:r>
            <a:r>
              <a:rPr lang="en-US" sz="5600" b="1" dirty="0" err="1">
                <a:solidFill>
                  <a:prstClr val="black"/>
                </a:solidFill>
                <a:latin typeface="Times New Roman" pitchFamily="18" charset="0"/>
                <a:cs typeface="Times New Roman" pitchFamily="18" charset="0"/>
              </a:rPr>
              <a:t>tối</a:t>
            </a:r>
            <a:r>
              <a:rPr lang="en-US" sz="5600" b="1" dirty="0">
                <a:solidFill>
                  <a:prstClr val="black"/>
                </a:solidFill>
                <a:latin typeface="Times New Roman" pitchFamily="18" charset="0"/>
                <a:cs typeface="Times New Roman" pitchFamily="18" charset="0"/>
              </a:rPr>
              <a:t> </a:t>
            </a:r>
            <a:r>
              <a:rPr lang="en-US" sz="5600" b="1" dirty="0" err="1">
                <a:solidFill>
                  <a:prstClr val="black"/>
                </a:solidFill>
                <a:latin typeface="Times New Roman" pitchFamily="18" charset="0"/>
                <a:cs typeface="Times New Roman" pitchFamily="18" charset="0"/>
              </a:rPr>
              <a:t>đa</a:t>
            </a:r>
            <a:endParaRPr lang="en-US" sz="5600" b="1" dirty="0">
              <a:solidFill>
                <a:prstClr val="black"/>
              </a:solidFill>
              <a:latin typeface="Times New Roman" pitchFamily="18" charset="0"/>
              <a:cs typeface="Times New Roman" pitchFamily="18" charset="0"/>
            </a:endParaRPr>
          </a:p>
        </p:txBody>
      </p:sp>
      <p:sp>
        <p:nvSpPr>
          <p:cNvPr id="28" name="TextBox 27"/>
          <p:cNvSpPr txBox="1"/>
          <p:nvPr/>
        </p:nvSpPr>
        <p:spPr>
          <a:xfrm>
            <a:off x="2514600" y="9126260"/>
            <a:ext cx="13792200"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defTabSz="1828800"/>
            <a:r>
              <a:rPr lang="en-US" sz="5600" b="1" dirty="0" err="1">
                <a:solidFill>
                  <a:srgbClr val="FF0000"/>
                </a:solidFill>
                <a:latin typeface="Times New Roman" pitchFamily="18" charset="0"/>
                <a:cs typeface="Times New Roman" pitchFamily="18" charset="0"/>
              </a:rPr>
              <a:t>Lớp</a:t>
            </a:r>
            <a:r>
              <a:rPr lang="en-US" sz="5600" b="1" dirty="0">
                <a:solidFill>
                  <a:srgbClr val="FF0000"/>
                </a:solidFill>
                <a:latin typeface="Times New Roman" pitchFamily="18" charset="0"/>
                <a:cs typeface="Times New Roman" pitchFamily="18" charset="0"/>
              </a:rPr>
              <a:t> </a:t>
            </a:r>
            <a:r>
              <a:rPr lang="en-US" sz="5600" dirty="0">
                <a:solidFill>
                  <a:prstClr val="black"/>
                </a:solidFill>
                <a:latin typeface="Times New Roman" pitchFamily="18" charset="0"/>
                <a:cs typeface="Times New Roman" pitchFamily="18" charset="0"/>
              </a:rPr>
              <a:t>e </a:t>
            </a:r>
            <a:r>
              <a:rPr lang="en-US" sz="5600" b="1" dirty="0" err="1">
                <a:solidFill>
                  <a:srgbClr val="FF0000"/>
                </a:solidFill>
                <a:latin typeface="Times New Roman" pitchFamily="18" charset="0"/>
                <a:cs typeface="Times New Roman" pitchFamily="18" charset="0"/>
              </a:rPr>
              <a:t>đủ</a:t>
            </a:r>
            <a:r>
              <a:rPr lang="en-US" sz="5600" b="1" dirty="0">
                <a:solidFill>
                  <a:srgbClr val="FF0000"/>
                </a:solidFill>
                <a:latin typeface="Times New Roman" pitchFamily="18" charset="0"/>
                <a:cs typeface="Times New Roman" pitchFamily="18" charset="0"/>
              </a:rPr>
              <a:t> </a:t>
            </a:r>
            <a:r>
              <a:rPr lang="en-US" sz="5600" b="1" dirty="0" err="1">
                <a:solidFill>
                  <a:srgbClr val="FF0000"/>
                </a:solidFill>
                <a:latin typeface="Times New Roman" pitchFamily="18" charset="0"/>
                <a:cs typeface="Times New Roman" pitchFamily="18" charset="0"/>
              </a:rPr>
              <a:t>số</a:t>
            </a:r>
            <a:r>
              <a:rPr lang="en-US" sz="5600" b="1" dirty="0">
                <a:solidFill>
                  <a:srgbClr val="FF0000"/>
                </a:solidFill>
                <a:latin typeface="Times New Roman" pitchFamily="18" charset="0"/>
                <a:cs typeface="Times New Roman" pitchFamily="18" charset="0"/>
              </a:rPr>
              <a:t> e </a:t>
            </a:r>
            <a:r>
              <a:rPr lang="en-US" sz="5600" b="1" dirty="0" err="1">
                <a:solidFill>
                  <a:srgbClr val="FF0000"/>
                </a:solidFill>
                <a:latin typeface="Times New Roman" pitchFamily="18" charset="0"/>
                <a:cs typeface="Times New Roman" pitchFamily="18" charset="0"/>
              </a:rPr>
              <a:t>tối</a:t>
            </a:r>
            <a:r>
              <a:rPr lang="en-US" sz="5600" b="1" dirty="0">
                <a:solidFill>
                  <a:srgbClr val="FF0000"/>
                </a:solidFill>
                <a:latin typeface="Times New Roman" pitchFamily="18" charset="0"/>
                <a:cs typeface="Times New Roman" pitchFamily="18" charset="0"/>
              </a:rPr>
              <a:t> </a:t>
            </a:r>
            <a:r>
              <a:rPr lang="en-US" sz="5600" b="1" dirty="0" err="1">
                <a:solidFill>
                  <a:srgbClr val="FF0000"/>
                </a:solidFill>
                <a:latin typeface="Times New Roman" pitchFamily="18" charset="0"/>
                <a:cs typeface="Times New Roman" pitchFamily="18" charset="0"/>
              </a:rPr>
              <a:t>đa</a:t>
            </a:r>
            <a:r>
              <a:rPr lang="en-US" sz="5600" b="1" dirty="0">
                <a:solidFill>
                  <a:srgbClr val="FF0000"/>
                </a:solidFill>
                <a:latin typeface="Times New Roman" pitchFamily="18" charset="0"/>
                <a:cs typeface="Times New Roman" pitchFamily="18" charset="0"/>
              </a:rPr>
              <a:t> </a:t>
            </a:r>
            <a:r>
              <a:rPr lang="en-US" sz="5600" dirty="0" err="1">
                <a:solidFill>
                  <a:prstClr val="black"/>
                </a:solidFill>
                <a:latin typeface="Times New Roman" pitchFamily="18" charset="0"/>
                <a:cs typeface="Times New Roman" pitchFamily="18" charset="0"/>
              </a:rPr>
              <a:t>gọi</a:t>
            </a:r>
            <a:r>
              <a:rPr lang="en-US" sz="5600" dirty="0">
                <a:solidFill>
                  <a:prstClr val="black"/>
                </a:solidFill>
                <a:latin typeface="Times New Roman" pitchFamily="18" charset="0"/>
                <a:cs typeface="Times New Roman" pitchFamily="18" charset="0"/>
              </a:rPr>
              <a:t> </a:t>
            </a:r>
            <a:r>
              <a:rPr lang="en-US" sz="5600" dirty="0" err="1">
                <a:solidFill>
                  <a:prstClr val="black"/>
                </a:solidFill>
                <a:latin typeface="Times New Roman" pitchFamily="18" charset="0"/>
                <a:cs typeface="Times New Roman" pitchFamily="18" charset="0"/>
              </a:rPr>
              <a:t>là</a:t>
            </a:r>
            <a:r>
              <a:rPr lang="en-US" sz="5600" b="1" dirty="0">
                <a:solidFill>
                  <a:srgbClr val="FF0000"/>
                </a:solidFill>
                <a:latin typeface="Times New Roman" pitchFamily="18" charset="0"/>
                <a:cs typeface="Times New Roman" pitchFamily="18" charset="0"/>
              </a:rPr>
              <a:t> </a:t>
            </a:r>
            <a:r>
              <a:rPr lang="en-US" sz="5600" b="1" dirty="0" err="1">
                <a:solidFill>
                  <a:srgbClr val="FF0000"/>
                </a:solidFill>
                <a:latin typeface="Times New Roman" pitchFamily="18" charset="0"/>
                <a:cs typeface="Times New Roman" pitchFamily="18" charset="0"/>
              </a:rPr>
              <a:t>lớp</a:t>
            </a:r>
            <a:r>
              <a:rPr lang="en-US" sz="5600" b="1" dirty="0">
                <a:solidFill>
                  <a:srgbClr val="FF0000"/>
                </a:solidFill>
                <a:latin typeface="Times New Roman" pitchFamily="18" charset="0"/>
                <a:cs typeface="Times New Roman" pitchFamily="18" charset="0"/>
              </a:rPr>
              <a:t> e </a:t>
            </a:r>
            <a:r>
              <a:rPr lang="en-US" sz="5600" b="1" dirty="0" err="1">
                <a:solidFill>
                  <a:srgbClr val="FF0000"/>
                </a:solidFill>
                <a:latin typeface="Times New Roman" pitchFamily="18" charset="0"/>
                <a:cs typeface="Times New Roman" pitchFamily="18" charset="0"/>
              </a:rPr>
              <a:t>bão</a:t>
            </a:r>
            <a:r>
              <a:rPr lang="en-US" sz="5600" b="1" dirty="0">
                <a:solidFill>
                  <a:srgbClr val="FF0000"/>
                </a:solidFill>
                <a:latin typeface="Times New Roman" pitchFamily="18" charset="0"/>
                <a:cs typeface="Times New Roman" pitchFamily="18" charset="0"/>
              </a:rPr>
              <a:t> </a:t>
            </a:r>
            <a:r>
              <a:rPr lang="en-US" sz="5600" b="1" dirty="0" err="1">
                <a:solidFill>
                  <a:srgbClr val="FF0000"/>
                </a:solidFill>
                <a:latin typeface="Times New Roman" pitchFamily="18" charset="0"/>
                <a:cs typeface="Times New Roman" pitchFamily="18" charset="0"/>
              </a:rPr>
              <a:t>hòa</a:t>
            </a:r>
            <a:r>
              <a:rPr lang="en-US" sz="5600" dirty="0">
                <a:solidFill>
                  <a:prstClr val="black"/>
                </a:solidFill>
                <a:latin typeface="Times New Roman" pitchFamily="18" charset="0"/>
                <a:cs typeface="Times New Roman" pitchFamily="18" charset="0"/>
              </a:rPr>
              <a:t>.</a:t>
            </a:r>
          </a:p>
        </p:txBody>
      </p:sp>
      <p:graphicFrame>
        <p:nvGraphicFramePr>
          <p:cNvPr id="7" name="Group 2"/>
          <p:cNvGraphicFramePr>
            <a:graphicFrameLocks noGrp="1"/>
          </p:cNvGraphicFramePr>
          <p:nvPr>
            <p:ph idx="1"/>
            <p:extLst>
              <p:ext uri="{D42A27DB-BD31-4B8C-83A1-F6EECF244321}">
                <p14:modId xmlns:p14="http://schemas.microsoft.com/office/powerpoint/2010/main" val="3368667998"/>
              </p:ext>
            </p:extLst>
          </p:nvPr>
        </p:nvGraphicFramePr>
        <p:xfrm>
          <a:off x="304800" y="1961479"/>
          <a:ext cx="17449800" cy="5270482"/>
        </p:xfrm>
        <a:graphic>
          <a:graphicData uri="http://schemas.openxmlformats.org/drawingml/2006/table">
            <a:tbl>
              <a:tblPr/>
              <a:tblGrid>
                <a:gridCol w="7315200">
                  <a:extLst>
                    <a:ext uri="{9D8B030D-6E8A-4147-A177-3AD203B41FA5}">
                      <a16:colId xmlns:a16="http://schemas.microsoft.com/office/drawing/2014/main" val="4159107964"/>
                    </a:ext>
                  </a:extLst>
                </a:gridCol>
                <a:gridCol w="2055990">
                  <a:extLst>
                    <a:ext uri="{9D8B030D-6E8A-4147-A177-3AD203B41FA5}">
                      <a16:colId xmlns:a16="http://schemas.microsoft.com/office/drawing/2014/main" val="1289039853"/>
                    </a:ext>
                  </a:extLst>
                </a:gridCol>
                <a:gridCol w="1615722">
                  <a:extLst>
                    <a:ext uri="{9D8B030D-6E8A-4147-A177-3AD203B41FA5}">
                      <a16:colId xmlns:a16="http://schemas.microsoft.com/office/drawing/2014/main" val="2040096005"/>
                    </a:ext>
                  </a:extLst>
                </a:gridCol>
                <a:gridCol w="1615722">
                  <a:extLst>
                    <a:ext uri="{9D8B030D-6E8A-4147-A177-3AD203B41FA5}">
                      <a16:colId xmlns:a16="http://schemas.microsoft.com/office/drawing/2014/main" val="2432449416"/>
                    </a:ext>
                  </a:extLst>
                </a:gridCol>
                <a:gridCol w="1615722">
                  <a:extLst>
                    <a:ext uri="{9D8B030D-6E8A-4147-A177-3AD203B41FA5}">
                      <a16:colId xmlns:a16="http://schemas.microsoft.com/office/drawing/2014/main" val="567721006"/>
                    </a:ext>
                  </a:extLst>
                </a:gridCol>
                <a:gridCol w="1615722">
                  <a:extLst>
                    <a:ext uri="{9D8B030D-6E8A-4147-A177-3AD203B41FA5}">
                      <a16:colId xmlns:a16="http://schemas.microsoft.com/office/drawing/2014/main" val="1479467553"/>
                    </a:ext>
                  </a:extLst>
                </a:gridCol>
                <a:gridCol w="1615722">
                  <a:extLst>
                    <a:ext uri="{9D8B030D-6E8A-4147-A177-3AD203B41FA5}">
                      <a16:colId xmlns:a16="http://schemas.microsoft.com/office/drawing/2014/main" val="2645765345"/>
                    </a:ext>
                  </a:extLst>
                </a:gridCol>
              </a:tblGrid>
              <a:tr h="1478280">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4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Lớp</a:t>
                      </a:r>
                      <a:endPar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7160" marR="137160" marT="68580" marB="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n=1</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n=2</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gridSpan="3">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n=3</a:t>
                      </a:r>
                    </a:p>
                  </a:txBody>
                  <a:tcPr marL="137160" marR="137160" marT="68580" marB="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3707750272"/>
                  </a:ext>
                </a:extLst>
              </a:tr>
              <a:tr h="905576">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4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Phân lớp</a:t>
                      </a:r>
                      <a:endPar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7160" marR="137160" marT="68580" marB="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4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1s</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4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2s</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4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2p</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4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3s</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4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3p</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4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3d</a:t>
                      </a:r>
                    </a:p>
                  </a:txBody>
                  <a:tcPr marL="137160" marR="137160" marT="68580" marB="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7678097"/>
                  </a:ext>
                </a:extLst>
              </a:tr>
              <a:tr h="1478280">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4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 e tối đa trong phân lớp</a:t>
                      </a:r>
                      <a:endPar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7160" marR="137160" marT="68580" marB="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vi-VN" sz="4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vi-VN" sz="4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vi-VN" sz="4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6</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vi-VN" sz="4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vi-VN" sz="4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6</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vi-VN" sz="4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10</a:t>
                      </a:r>
                    </a:p>
                  </a:txBody>
                  <a:tcPr marL="137160" marR="137160" marT="68580" marB="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0902820"/>
                  </a:ext>
                </a:extLst>
              </a:tr>
              <a:tr h="1408346">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4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 e tối đa trong lớp</a:t>
                      </a:r>
                      <a:endParaRPr kumimoji="0" lang="en-US" altLang="vi-VN"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7160" marR="137160" marT="68580" marB="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vi-VN" sz="4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vi-VN" sz="4400" b="0" i="0" u="none" strike="noStrike" cap="none" normalizeH="0" baseline="0">
                          <a:ln>
                            <a:noFill/>
                          </a:ln>
                          <a:solidFill>
                            <a:schemeClr val="tx1"/>
                          </a:solidFill>
                          <a:effectLst/>
                          <a:latin typeface="Arial" panose="020B0604020202020204" pitchFamily="34" charset="0"/>
                          <a:cs typeface="Arial" panose="020B0604020202020204" pitchFamily="34" charset="0"/>
                        </a:rPr>
                        <a:t>8</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gridSpan="3">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vi-VN" sz="4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18</a:t>
                      </a:r>
                    </a:p>
                  </a:txBody>
                  <a:tcPr marL="137160" marR="137160" marT="68580" marB="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3885617824"/>
                  </a:ext>
                </a:extLst>
              </a:tr>
            </a:tbl>
          </a:graphicData>
        </a:graphic>
      </p:graphicFrame>
      <p:sp>
        <p:nvSpPr>
          <p:cNvPr id="8" name="Rectangle 7">
            <a:extLst>
              <a:ext uri="{FF2B5EF4-FFF2-40B4-BE49-F238E27FC236}">
                <a16:creationId xmlns:a16="http://schemas.microsoft.com/office/drawing/2014/main" id="{7566C4C0-6E0D-42F0-B89B-7A362B6B95D4}"/>
              </a:ext>
            </a:extLst>
          </p:cNvPr>
          <p:cNvSpPr/>
          <p:nvPr/>
        </p:nvSpPr>
        <p:spPr>
          <a:xfrm>
            <a:off x="8270751" y="6231521"/>
            <a:ext cx="1241302"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sp>
        <p:nvSpPr>
          <p:cNvPr id="9" name="Rectangle 8">
            <a:extLst>
              <a:ext uri="{FF2B5EF4-FFF2-40B4-BE49-F238E27FC236}">
                <a16:creationId xmlns:a16="http://schemas.microsoft.com/office/drawing/2014/main" id="{23646236-01B3-47C1-80EE-E30ABE99FC70}"/>
              </a:ext>
            </a:extLst>
          </p:cNvPr>
          <p:cNvSpPr/>
          <p:nvPr/>
        </p:nvSpPr>
        <p:spPr>
          <a:xfrm>
            <a:off x="10618664" y="6180287"/>
            <a:ext cx="9144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sp>
        <p:nvSpPr>
          <p:cNvPr id="10" name="Rectangle 9">
            <a:extLst>
              <a:ext uri="{FF2B5EF4-FFF2-40B4-BE49-F238E27FC236}">
                <a16:creationId xmlns:a16="http://schemas.microsoft.com/office/drawing/2014/main" id="{7F5E605A-99F0-4178-9B19-666CD16B0430}"/>
              </a:ext>
            </a:extLst>
          </p:cNvPr>
          <p:cNvSpPr/>
          <p:nvPr/>
        </p:nvSpPr>
        <p:spPr>
          <a:xfrm>
            <a:off x="14468476" y="6159952"/>
            <a:ext cx="1371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sp>
        <p:nvSpPr>
          <p:cNvPr id="12" name="Text Box 12">
            <a:extLst>
              <a:ext uri="{FF2B5EF4-FFF2-40B4-BE49-F238E27FC236}">
                <a16:creationId xmlns:a16="http://schemas.microsoft.com/office/drawing/2014/main" id="{C03C63AE-8F80-8E02-4EAD-A318B4E8F652}"/>
              </a:ext>
            </a:extLst>
          </p:cNvPr>
          <p:cNvSpPr txBox="1">
            <a:spLocks noChangeArrowheads="1"/>
          </p:cNvSpPr>
          <p:nvPr/>
        </p:nvSpPr>
        <p:spPr bwMode="auto">
          <a:xfrm>
            <a:off x="304800" y="116829"/>
            <a:ext cx="148494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800" eaLnBrk="1" hangingPunct="1">
              <a:spcBef>
                <a:spcPct val="50000"/>
              </a:spcBef>
            </a:pPr>
            <a:r>
              <a:rPr lang="en-US" altLang="en-US" sz="5600" b="1" dirty="0">
                <a:solidFill>
                  <a:srgbClr val="000066"/>
                </a:solidFill>
              </a:rPr>
              <a:t>II. LỚP VÀ PHÂN LỚP ELECTRON</a:t>
            </a:r>
          </a:p>
        </p:txBody>
      </p:sp>
    </p:spTree>
    <p:extLst>
      <p:ext uri="{BB962C8B-B14F-4D97-AF65-F5344CB8AC3E}">
        <p14:creationId xmlns:p14="http://schemas.microsoft.com/office/powerpoint/2010/main" val="4003297473"/>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0"/>
                                        </p:tgtEl>
                                        <p:attrNameLst>
                                          <p:attrName>ppt_x</p:attrName>
                                        </p:attrNameLst>
                                      </p:cBhvr>
                                      <p:tavLst>
                                        <p:tav tm="0">
                                          <p:val>
                                            <p:strVal val="ppt_x"/>
                                          </p:val>
                                        </p:tav>
                                        <p:tav tm="100000">
                                          <p:val>
                                            <p:strVal val="ppt_x"/>
                                          </p:val>
                                        </p:tav>
                                      </p:tavLst>
                                    </p:anim>
                                    <p:anim calcmode="lin" valueType="num">
                                      <p:cBhvr additive="base">
                                        <p:cTn id="19" dur="500"/>
                                        <p:tgtEl>
                                          <p:spTgt spid="10"/>
                                        </p:tgtEl>
                                        <p:attrNameLst>
                                          <p:attrName>ppt_y</p:attrName>
                                        </p:attrNameLst>
                                      </p:cBhvr>
                                      <p:tavLst>
                                        <p:tav tm="0">
                                          <p:val>
                                            <p:strVal val="ppt_y"/>
                                          </p:val>
                                        </p:tav>
                                        <p:tav tm="100000">
                                          <p:val>
                                            <p:strVal val="1+ppt_h/2"/>
                                          </p:val>
                                        </p:tav>
                                      </p:tavLst>
                                    </p:anim>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xit" presetSubtype="16" fill="hold" nodeType="clickEffect">
                                  <p:stCondLst>
                                    <p:cond delay="0"/>
                                  </p:stCondLst>
                                  <p:childTnLst>
                                    <p:animEffect transition="out" filter="box(in)">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grpId="1" nodeType="clickEffect">
                                  <p:stCondLst>
                                    <p:cond delay="0"/>
                                  </p:stCondLst>
                                  <p:childTnLst>
                                    <p:anim calcmode="lin" valueType="num">
                                      <p:cBhvr additive="base">
                                        <p:cTn id="39" dur="500"/>
                                        <p:tgtEl>
                                          <p:spTgt spid="8"/>
                                        </p:tgtEl>
                                        <p:attrNameLst>
                                          <p:attrName>ppt_x</p:attrName>
                                        </p:attrNameLst>
                                      </p:cBhvr>
                                      <p:tavLst>
                                        <p:tav tm="0">
                                          <p:val>
                                            <p:strVal val="ppt_x"/>
                                          </p:val>
                                        </p:tav>
                                        <p:tav tm="100000">
                                          <p:val>
                                            <p:strVal val="ppt_x"/>
                                          </p:val>
                                        </p:tav>
                                      </p:tavLst>
                                    </p:anim>
                                    <p:anim calcmode="lin" valueType="num">
                                      <p:cBhvr additive="base">
                                        <p:cTn id="40" dur="500"/>
                                        <p:tgtEl>
                                          <p:spTgt spid="8"/>
                                        </p:tgtEl>
                                        <p:attrNameLst>
                                          <p:attrName>ppt_y</p:attrName>
                                        </p:attrNameLst>
                                      </p:cBhvr>
                                      <p:tavLst>
                                        <p:tav tm="0">
                                          <p:val>
                                            <p:strVal val="ppt_y"/>
                                          </p:val>
                                        </p:tav>
                                        <p:tav tm="100000">
                                          <p:val>
                                            <p:strVal val="1+ppt_h/2"/>
                                          </p:val>
                                        </p:tav>
                                      </p:tavLst>
                                    </p:anim>
                                    <p:set>
                                      <p:cBhvr>
                                        <p:cTn id="41" dur="1" fill="hold">
                                          <p:stCondLst>
                                            <p:cond delay="499"/>
                                          </p:stCondLst>
                                        </p:cTn>
                                        <p:tgtEl>
                                          <p:spTgt spid="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grpId="1" nodeType="clickEffect">
                                  <p:stCondLst>
                                    <p:cond delay="0"/>
                                  </p:stCondLst>
                                  <p:childTnLst>
                                    <p:anim calcmode="lin" valueType="num">
                                      <p:cBhvr additive="base">
                                        <p:cTn id="45" dur="500"/>
                                        <p:tgtEl>
                                          <p:spTgt spid="9"/>
                                        </p:tgtEl>
                                        <p:attrNameLst>
                                          <p:attrName>ppt_x</p:attrName>
                                        </p:attrNameLst>
                                      </p:cBhvr>
                                      <p:tavLst>
                                        <p:tav tm="0">
                                          <p:val>
                                            <p:strVal val="ppt_x"/>
                                          </p:val>
                                        </p:tav>
                                        <p:tav tm="100000">
                                          <p:val>
                                            <p:strVal val="ppt_x"/>
                                          </p:val>
                                        </p:tav>
                                      </p:tavLst>
                                    </p:anim>
                                    <p:anim calcmode="lin" valueType="num">
                                      <p:cBhvr additive="base">
                                        <p:cTn id="46" dur="500"/>
                                        <p:tgtEl>
                                          <p:spTgt spid="9"/>
                                        </p:tgtEl>
                                        <p:attrNameLst>
                                          <p:attrName>ppt_y</p:attrName>
                                        </p:attrNameLst>
                                      </p:cBhvr>
                                      <p:tavLst>
                                        <p:tav tm="0">
                                          <p:val>
                                            <p:strVal val="ppt_y"/>
                                          </p:val>
                                        </p:tav>
                                        <p:tav tm="100000">
                                          <p:val>
                                            <p:strVal val="1+ppt_h/2"/>
                                          </p:val>
                                        </p:tav>
                                      </p:tavLst>
                                    </p:anim>
                                    <p:set>
                                      <p:cBhvr>
                                        <p:cTn id="47" dur="1" fill="hold">
                                          <p:stCondLst>
                                            <p:cond delay="499"/>
                                          </p:stCondLst>
                                        </p:cTn>
                                        <p:tgtEl>
                                          <p:spTgt spid="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1" nodeType="clickEffect">
                                  <p:stCondLst>
                                    <p:cond delay="0"/>
                                  </p:stCondLst>
                                  <p:childTnLst>
                                    <p:anim calcmode="lin" valueType="num">
                                      <p:cBhvr additive="base">
                                        <p:cTn id="51" dur="500"/>
                                        <p:tgtEl>
                                          <p:spTgt spid="10"/>
                                        </p:tgtEl>
                                        <p:attrNameLst>
                                          <p:attrName>ppt_x</p:attrName>
                                        </p:attrNameLst>
                                      </p:cBhvr>
                                      <p:tavLst>
                                        <p:tav tm="0">
                                          <p:val>
                                            <p:strVal val="ppt_x"/>
                                          </p:val>
                                        </p:tav>
                                        <p:tav tm="100000">
                                          <p:val>
                                            <p:strVal val="ppt_x"/>
                                          </p:val>
                                        </p:tav>
                                      </p:tavLst>
                                    </p:anim>
                                    <p:anim calcmode="lin" valueType="num">
                                      <p:cBhvr additive="base">
                                        <p:cTn id="52" dur="500"/>
                                        <p:tgtEl>
                                          <p:spTgt spid="10"/>
                                        </p:tgtEl>
                                        <p:attrNameLst>
                                          <p:attrName>ppt_y</p:attrName>
                                        </p:attrNameLst>
                                      </p:cBhvr>
                                      <p:tavLst>
                                        <p:tav tm="0">
                                          <p:val>
                                            <p:strVal val="ppt_y"/>
                                          </p:val>
                                        </p:tav>
                                        <p:tav tm="100000">
                                          <p:val>
                                            <p:strVal val="1+ppt_h/2"/>
                                          </p:val>
                                        </p:tav>
                                      </p:tavLst>
                                    </p:anim>
                                    <p:set>
                                      <p:cBhvr>
                                        <p:cTn id="5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8" grpId="0" animBg="1"/>
      <p:bldP spid="8" grpId="1" animBg="1"/>
      <p:bldP spid="9" grpId="0" animBg="1"/>
      <p:bldP spid="9" grpId="1" animBg="1"/>
      <p:bldP spid="10" grpId="0" animBg="1"/>
      <p:bldP spid="10"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5" descr="http://hoahoc.somee.com/Hinh%20anh/so%20e%201%20l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4312"/>
            <a:ext cx="15697200" cy="985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CD5127C-2399-410A-AF45-D0CED1605BFE}"/>
              </a:ext>
            </a:extLst>
          </p:cNvPr>
          <p:cNvSpPr txBox="1"/>
          <p:nvPr/>
        </p:nvSpPr>
        <p:spPr>
          <a:xfrm>
            <a:off x="6858000" y="311427"/>
            <a:ext cx="13716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defTabSz="1828800"/>
            <a:r>
              <a:rPr lang="en-US" sz="3600" b="1" dirty="0">
                <a:solidFill>
                  <a:srgbClr val="FF0000"/>
                </a:solidFill>
                <a:latin typeface="Lucida Sans Unicode"/>
              </a:rPr>
              <a:t>2n</a:t>
            </a:r>
            <a:r>
              <a:rPr lang="en-US" sz="3600" b="1" baseline="30000" dirty="0">
                <a:solidFill>
                  <a:srgbClr val="FF0000"/>
                </a:solidFill>
                <a:latin typeface="Lucida Sans Unicode"/>
              </a:rPr>
              <a:t>2</a:t>
            </a:r>
          </a:p>
        </p:txBody>
      </p:sp>
    </p:spTree>
    <p:extLst>
      <p:ext uri="{BB962C8B-B14F-4D97-AF65-F5344CB8AC3E}">
        <p14:creationId xmlns:p14="http://schemas.microsoft.com/office/powerpoint/2010/main" val="714273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Text Box 10"/>
          <p:cNvSpPr txBox="1">
            <a:spLocks noChangeArrowheads="1"/>
          </p:cNvSpPr>
          <p:nvPr/>
        </p:nvSpPr>
        <p:spPr bwMode="auto">
          <a:xfrm>
            <a:off x="6629400" y="181573"/>
            <a:ext cx="5372100" cy="923330"/>
          </a:xfrm>
          <a:prstGeom prst="rect">
            <a:avLst/>
          </a:prstGeom>
          <a:solidFill>
            <a:schemeClr val="bg2"/>
          </a:solidFill>
          <a:ln>
            <a:headEnd/>
            <a:tailEnd/>
          </a:ln>
        </p:spPr>
        <p:style>
          <a:lnRef idx="2">
            <a:schemeClr val="accent1"/>
          </a:lnRef>
          <a:fillRef idx="1">
            <a:schemeClr val="lt1"/>
          </a:fillRef>
          <a:effectRef idx="0">
            <a:schemeClr val="accent1"/>
          </a:effectRef>
          <a:fontRef idx="minor">
            <a:schemeClr val="dk1"/>
          </a:fontRef>
        </p:style>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b="1" dirty="0" err="1">
                <a:solidFill>
                  <a:srgbClr val="FF0000"/>
                </a:solidFill>
                <a:latin typeface="Times New Roman" panose="02020603050405020304" pitchFamily="18" charset="0"/>
                <a:cs typeface="Times New Roman" panose="02020603050405020304" pitchFamily="18" charset="0"/>
              </a:rPr>
              <a:t>Cấu</a:t>
            </a:r>
            <a:r>
              <a:rPr lang="en-US" altLang="vi-VN" sz="4200" b="1" dirty="0">
                <a:solidFill>
                  <a:srgbClr val="FF0000"/>
                </a:solidFill>
                <a:latin typeface="Times New Roman" panose="02020603050405020304" pitchFamily="18" charset="0"/>
                <a:cs typeface="Times New Roman" panose="02020603050405020304" pitchFamily="18" charset="0"/>
              </a:rPr>
              <a:t> </a:t>
            </a:r>
            <a:r>
              <a:rPr lang="en-US" altLang="vi-VN" sz="4200" b="1" dirty="0" err="1">
                <a:solidFill>
                  <a:srgbClr val="FF0000"/>
                </a:solidFill>
                <a:latin typeface="Times New Roman" panose="02020603050405020304" pitchFamily="18" charset="0"/>
                <a:cs typeface="Times New Roman" panose="02020603050405020304" pitchFamily="18" charset="0"/>
              </a:rPr>
              <a:t>trúc</a:t>
            </a:r>
            <a:r>
              <a:rPr lang="en-US" altLang="vi-VN" sz="4200" b="1" dirty="0">
                <a:solidFill>
                  <a:srgbClr val="FF0000"/>
                </a:solidFill>
                <a:latin typeface="Times New Roman" panose="02020603050405020304" pitchFamily="18" charset="0"/>
                <a:cs typeface="Times New Roman" panose="02020603050405020304" pitchFamily="18" charset="0"/>
              </a:rPr>
              <a:t> </a:t>
            </a:r>
            <a:r>
              <a:rPr lang="en-US" altLang="vi-VN" sz="4200" b="1" dirty="0" err="1">
                <a:solidFill>
                  <a:srgbClr val="FF0000"/>
                </a:solidFill>
                <a:latin typeface="Times New Roman" panose="02020603050405020304" pitchFamily="18" charset="0"/>
                <a:cs typeface="Times New Roman" panose="02020603050405020304" pitchFamily="18" charset="0"/>
              </a:rPr>
              <a:t>vỏ</a:t>
            </a:r>
            <a:r>
              <a:rPr lang="en-US" altLang="vi-VN" sz="4200" b="1" dirty="0">
                <a:solidFill>
                  <a:srgbClr val="FF0000"/>
                </a:solidFill>
                <a:latin typeface="Times New Roman" panose="02020603050405020304" pitchFamily="18" charset="0"/>
                <a:cs typeface="Times New Roman" panose="02020603050405020304" pitchFamily="18" charset="0"/>
              </a:rPr>
              <a:t> </a:t>
            </a:r>
            <a:r>
              <a:rPr lang="en-US" altLang="vi-VN" sz="4200" b="1" dirty="0" err="1">
                <a:solidFill>
                  <a:srgbClr val="FF0000"/>
                </a:solidFill>
                <a:latin typeface="Times New Roman" panose="02020603050405020304" pitchFamily="18" charset="0"/>
                <a:cs typeface="Times New Roman" panose="02020603050405020304" pitchFamily="18" charset="0"/>
              </a:rPr>
              <a:t>nguyên</a:t>
            </a:r>
            <a:r>
              <a:rPr lang="en-US" altLang="vi-VN" sz="4200" b="1" dirty="0">
                <a:solidFill>
                  <a:srgbClr val="FF0000"/>
                </a:solidFill>
                <a:latin typeface="Times New Roman" panose="02020603050405020304" pitchFamily="18" charset="0"/>
                <a:cs typeface="Times New Roman" panose="02020603050405020304" pitchFamily="18" charset="0"/>
              </a:rPr>
              <a:t> </a:t>
            </a:r>
            <a:r>
              <a:rPr lang="en-US" altLang="vi-VN" sz="4200" b="1" dirty="0" err="1">
                <a:solidFill>
                  <a:srgbClr val="FF0000"/>
                </a:solidFill>
                <a:latin typeface="Times New Roman" panose="02020603050405020304" pitchFamily="18" charset="0"/>
                <a:cs typeface="Times New Roman" panose="02020603050405020304" pitchFamily="18" charset="0"/>
              </a:rPr>
              <a:t>tử</a:t>
            </a:r>
            <a:endParaRPr lang="en-US" altLang="vi-VN" sz="4200" b="1" dirty="0">
              <a:solidFill>
                <a:srgbClr val="FF0000"/>
              </a:solidFill>
              <a:latin typeface="Times New Roman" panose="02020603050405020304" pitchFamily="18" charset="0"/>
              <a:cs typeface="Times New Roman" panose="02020603050405020304" pitchFamily="18" charset="0"/>
            </a:endParaRPr>
          </a:p>
        </p:txBody>
      </p:sp>
      <p:sp>
        <p:nvSpPr>
          <p:cNvPr id="3081" name="Text Box 9"/>
          <p:cNvSpPr txBox="1">
            <a:spLocks noChangeArrowheads="1"/>
          </p:cNvSpPr>
          <p:nvPr/>
        </p:nvSpPr>
        <p:spPr bwMode="auto">
          <a:xfrm>
            <a:off x="7086600" y="1562100"/>
            <a:ext cx="4572000" cy="685800"/>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a:solidFill>
                  <a:prstClr val="black"/>
                </a:solidFill>
                <a:latin typeface="Times New Roman" panose="02020603050405020304" pitchFamily="18" charset="0"/>
                <a:cs typeface="Times New Roman" panose="02020603050405020304" pitchFamily="18" charset="0"/>
              </a:rPr>
              <a:t>Lớp electron (n)</a:t>
            </a:r>
          </a:p>
        </p:txBody>
      </p:sp>
      <p:sp>
        <p:nvSpPr>
          <p:cNvPr id="3077" name="Text Box 5"/>
          <p:cNvSpPr txBox="1">
            <a:spLocks noChangeArrowheads="1"/>
          </p:cNvSpPr>
          <p:nvPr/>
        </p:nvSpPr>
        <p:spPr bwMode="auto">
          <a:xfrm>
            <a:off x="2514600" y="3200400"/>
            <a:ext cx="2857500" cy="685800"/>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a:solidFill>
                  <a:srgbClr val="0000FF"/>
                </a:solidFill>
                <a:latin typeface="Times New Roman" panose="02020603050405020304" pitchFamily="18" charset="0"/>
                <a:cs typeface="Times New Roman" panose="02020603050405020304" pitchFamily="18" charset="0"/>
              </a:rPr>
              <a:t>Lớp 1 (K)</a:t>
            </a:r>
          </a:p>
        </p:txBody>
      </p:sp>
      <p:sp>
        <p:nvSpPr>
          <p:cNvPr id="33797" name="Rectangle 15"/>
          <p:cNvSpPr>
            <a:spLocks noChangeArrowheads="1"/>
          </p:cNvSpPr>
          <p:nvPr/>
        </p:nvSpPr>
        <p:spPr bwMode="auto">
          <a:xfrm>
            <a:off x="9051638" y="4302608"/>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endParaRPr lang="vi-VN" altLang="vi-VN" sz="2700">
              <a:solidFill>
                <a:prstClr val="black"/>
              </a:solidFill>
              <a:latin typeface="Times New Roman" panose="02020603050405020304" pitchFamily="18" charset="0"/>
              <a:cs typeface="Times New Roman" panose="02020603050405020304" pitchFamily="18" charset="0"/>
            </a:endParaRPr>
          </a:p>
        </p:txBody>
      </p:sp>
      <p:sp>
        <p:nvSpPr>
          <p:cNvPr id="33798" name="Rectangle 18"/>
          <p:cNvSpPr>
            <a:spLocks noChangeArrowheads="1"/>
          </p:cNvSpPr>
          <p:nvPr/>
        </p:nvSpPr>
        <p:spPr bwMode="auto">
          <a:xfrm>
            <a:off x="2286003" y="4302608"/>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defTabSz="1828800">
              <a:spcBef>
                <a:spcPct val="0"/>
              </a:spcBef>
              <a:buClrTx/>
              <a:buSzTx/>
              <a:buNone/>
            </a:pPr>
            <a:endParaRPr lang="vi-VN" altLang="vi-VN" sz="2700">
              <a:solidFill>
                <a:prstClr val="black"/>
              </a:solidFill>
              <a:latin typeface="Times New Roman" panose="02020603050405020304" pitchFamily="18" charset="0"/>
              <a:cs typeface="Times New Roman" panose="02020603050405020304" pitchFamily="18" charset="0"/>
            </a:endParaRPr>
          </a:p>
        </p:txBody>
      </p:sp>
      <p:sp>
        <p:nvSpPr>
          <p:cNvPr id="3092" name="Text Box 20"/>
          <p:cNvSpPr txBox="1">
            <a:spLocks noChangeArrowheads="1"/>
          </p:cNvSpPr>
          <p:nvPr/>
        </p:nvSpPr>
        <p:spPr bwMode="auto">
          <a:xfrm>
            <a:off x="5600700" y="3200400"/>
            <a:ext cx="2857500" cy="685800"/>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a:solidFill>
                  <a:srgbClr val="0000FF"/>
                </a:solidFill>
                <a:latin typeface="Times New Roman" panose="02020603050405020304" pitchFamily="18" charset="0"/>
                <a:cs typeface="Times New Roman" panose="02020603050405020304" pitchFamily="18" charset="0"/>
              </a:rPr>
              <a:t>Lớp 2(L)</a:t>
            </a:r>
          </a:p>
          <a:p>
            <a:pPr algn="ctr" defTabSz="1828800">
              <a:spcBef>
                <a:spcPct val="0"/>
              </a:spcBef>
              <a:buClrTx/>
              <a:buSzTx/>
              <a:buNone/>
            </a:pPr>
            <a:endParaRPr lang="en-US" altLang="vi-VN" sz="4200">
              <a:solidFill>
                <a:srgbClr val="0000FF"/>
              </a:solidFill>
              <a:latin typeface="Times New Roman" panose="02020603050405020304" pitchFamily="18" charset="0"/>
              <a:cs typeface="Times New Roman" panose="02020603050405020304" pitchFamily="18" charset="0"/>
            </a:endParaRPr>
          </a:p>
        </p:txBody>
      </p:sp>
      <p:sp>
        <p:nvSpPr>
          <p:cNvPr id="3093" name="Text Box 21"/>
          <p:cNvSpPr txBox="1">
            <a:spLocks noChangeArrowheads="1"/>
          </p:cNvSpPr>
          <p:nvPr/>
        </p:nvSpPr>
        <p:spPr bwMode="auto">
          <a:xfrm>
            <a:off x="8686800" y="3200400"/>
            <a:ext cx="2857500" cy="685800"/>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a:solidFill>
                  <a:srgbClr val="0000FF"/>
                </a:solidFill>
                <a:latin typeface="Times New Roman" panose="02020603050405020304" pitchFamily="18" charset="0"/>
                <a:cs typeface="Times New Roman" panose="02020603050405020304" pitchFamily="18" charset="0"/>
              </a:rPr>
              <a:t>Lớp 3 (M)</a:t>
            </a:r>
          </a:p>
        </p:txBody>
      </p:sp>
      <p:sp>
        <p:nvSpPr>
          <p:cNvPr id="3094" name="Text Box 22"/>
          <p:cNvSpPr txBox="1">
            <a:spLocks noChangeArrowheads="1"/>
          </p:cNvSpPr>
          <p:nvPr/>
        </p:nvSpPr>
        <p:spPr bwMode="auto">
          <a:xfrm>
            <a:off x="11887200" y="3200400"/>
            <a:ext cx="2857500" cy="685800"/>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a:solidFill>
                  <a:srgbClr val="0000FF"/>
                </a:solidFill>
                <a:latin typeface="Times New Roman" panose="02020603050405020304" pitchFamily="18" charset="0"/>
                <a:cs typeface="Times New Roman" panose="02020603050405020304" pitchFamily="18" charset="0"/>
              </a:rPr>
              <a:t>Lớp 4(N)</a:t>
            </a:r>
          </a:p>
        </p:txBody>
      </p:sp>
      <p:sp>
        <p:nvSpPr>
          <p:cNvPr id="3095" name="Text Box 23"/>
          <p:cNvSpPr txBox="1">
            <a:spLocks noChangeArrowheads="1"/>
          </p:cNvSpPr>
          <p:nvPr/>
        </p:nvSpPr>
        <p:spPr bwMode="auto">
          <a:xfrm>
            <a:off x="2743200" y="4481512"/>
            <a:ext cx="2743200" cy="1371600"/>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dirty="0">
                <a:solidFill>
                  <a:prstClr val="black"/>
                </a:solidFill>
                <a:latin typeface="Times New Roman" panose="02020603050405020304" pitchFamily="18" charset="0"/>
                <a:cs typeface="Times New Roman" panose="02020603050405020304" pitchFamily="18" charset="0"/>
              </a:rPr>
              <a:t>1 </a:t>
            </a:r>
            <a:r>
              <a:rPr lang="en-US" altLang="vi-VN" sz="4200" dirty="0" err="1">
                <a:solidFill>
                  <a:prstClr val="black"/>
                </a:solidFill>
                <a:latin typeface="Times New Roman" panose="02020603050405020304" pitchFamily="18" charset="0"/>
                <a:cs typeface="Times New Roman" panose="02020603050405020304" pitchFamily="18" charset="0"/>
              </a:rPr>
              <a:t>Phân</a:t>
            </a:r>
            <a:r>
              <a:rPr lang="en-US" altLang="vi-VN" sz="4200" dirty="0">
                <a:solidFill>
                  <a:prstClr val="black"/>
                </a:solidFill>
                <a:latin typeface="Times New Roman" panose="02020603050405020304" pitchFamily="18" charset="0"/>
                <a:cs typeface="Times New Roman" panose="02020603050405020304" pitchFamily="18" charset="0"/>
              </a:rPr>
              <a:t> </a:t>
            </a:r>
            <a:r>
              <a:rPr lang="en-US" altLang="vi-VN" sz="4200" dirty="0" err="1">
                <a:solidFill>
                  <a:prstClr val="black"/>
                </a:solidFill>
                <a:latin typeface="Times New Roman" panose="02020603050405020304" pitchFamily="18" charset="0"/>
                <a:cs typeface="Times New Roman" panose="02020603050405020304" pitchFamily="18" charset="0"/>
              </a:rPr>
              <a:t>lớp</a:t>
            </a:r>
            <a:r>
              <a:rPr lang="en-US" altLang="vi-VN" sz="4200" dirty="0">
                <a:solidFill>
                  <a:prstClr val="black"/>
                </a:solidFill>
                <a:latin typeface="Times New Roman" panose="02020603050405020304" pitchFamily="18" charset="0"/>
                <a:cs typeface="Times New Roman" panose="02020603050405020304" pitchFamily="18" charset="0"/>
              </a:rPr>
              <a:t> 1s</a:t>
            </a:r>
          </a:p>
        </p:txBody>
      </p:sp>
      <p:sp>
        <p:nvSpPr>
          <p:cNvPr id="3096" name="Text Box 24"/>
          <p:cNvSpPr txBox="1">
            <a:spLocks noChangeArrowheads="1"/>
          </p:cNvSpPr>
          <p:nvPr/>
        </p:nvSpPr>
        <p:spPr bwMode="auto">
          <a:xfrm>
            <a:off x="5943600" y="4481512"/>
            <a:ext cx="2857500" cy="1371600"/>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dirty="0">
                <a:solidFill>
                  <a:prstClr val="black"/>
                </a:solidFill>
                <a:latin typeface="Times New Roman" panose="02020603050405020304" pitchFamily="18" charset="0"/>
                <a:cs typeface="Times New Roman" panose="02020603050405020304" pitchFamily="18" charset="0"/>
              </a:rPr>
              <a:t>2 </a:t>
            </a:r>
            <a:r>
              <a:rPr lang="en-US" altLang="vi-VN" sz="4200" dirty="0" err="1">
                <a:solidFill>
                  <a:prstClr val="black"/>
                </a:solidFill>
                <a:latin typeface="Times New Roman" panose="02020603050405020304" pitchFamily="18" charset="0"/>
                <a:cs typeface="Times New Roman" panose="02020603050405020304" pitchFamily="18" charset="0"/>
              </a:rPr>
              <a:t>Phân</a:t>
            </a:r>
            <a:r>
              <a:rPr lang="en-US" altLang="vi-VN" sz="4200" dirty="0">
                <a:solidFill>
                  <a:prstClr val="black"/>
                </a:solidFill>
                <a:latin typeface="Times New Roman" panose="02020603050405020304" pitchFamily="18" charset="0"/>
                <a:cs typeface="Times New Roman" panose="02020603050405020304" pitchFamily="18" charset="0"/>
              </a:rPr>
              <a:t> </a:t>
            </a:r>
            <a:r>
              <a:rPr lang="en-US" altLang="vi-VN" sz="4200" dirty="0" err="1">
                <a:solidFill>
                  <a:prstClr val="black"/>
                </a:solidFill>
                <a:latin typeface="Times New Roman" panose="02020603050405020304" pitchFamily="18" charset="0"/>
                <a:cs typeface="Times New Roman" panose="02020603050405020304" pitchFamily="18" charset="0"/>
              </a:rPr>
              <a:t>lớp</a:t>
            </a:r>
            <a:r>
              <a:rPr lang="en-US" altLang="vi-VN" sz="4200" dirty="0">
                <a:solidFill>
                  <a:prstClr val="black"/>
                </a:solidFill>
                <a:latin typeface="Times New Roman" panose="02020603050405020304" pitchFamily="18" charset="0"/>
                <a:cs typeface="Times New Roman" panose="02020603050405020304" pitchFamily="18" charset="0"/>
              </a:rPr>
              <a:t> 2s,2p</a:t>
            </a:r>
          </a:p>
          <a:p>
            <a:pPr algn="ctr" defTabSz="1828800">
              <a:spcBef>
                <a:spcPct val="0"/>
              </a:spcBef>
              <a:buClrTx/>
              <a:buSzTx/>
              <a:buNone/>
            </a:pPr>
            <a:endParaRPr lang="en-US" altLang="vi-VN" sz="4200" dirty="0">
              <a:solidFill>
                <a:prstClr val="black"/>
              </a:solidFill>
              <a:latin typeface="Times New Roman" panose="02020603050405020304" pitchFamily="18" charset="0"/>
              <a:cs typeface="Times New Roman" panose="02020603050405020304" pitchFamily="18" charset="0"/>
            </a:endParaRPr>
          </a:p>
        </p:txBody>
      </p:sp>
      <p:sp>
        <p:nvSpPr>
          <p:cNvPr id="3097" name="Text Box 25"/>
          <p:cNvSpPr txBox="1">
            <a:spLocks noChangeArrowheads="1"/>
          </p:cNvSpPr>
          <p:nvPr/>
        </p:nvSpPr>
        <p:spPr bwMode="auto">
          <a:xfrm>
            <a:off x="9144000" y="4457701"/>
            <a:ext cx="2857500" cy="1412082"/>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dirty="0">
                <a:solidFill>
                  <a:prstClr val="black"/>
                </a:solidFill>
                <a:latin typeface="Times New Roman" panose="02020603050405020304" pitchFamily="18" charset="0"/>
                <a:cs typeface="Times New Roman" panose="02020603050405020304" pitchFamily="18" charset="0"/>
              </a:rPr>
              <a:t>3 </a:t>
            </a:r>
            <a:r>
              <a:rPr lang="en-US" altLang="vi-VN" sz="4200" dirty="0" err="1">
                <a:solidFill>
                  <a:prstClr val="black"/>
                </a:solidFill>
                <a:latin typeface="Times New Roman" panose="02020603050405020304" pitchFamily="18" charset="0"/>
                <a:cs typeface="Times New Roman" panose="02020603050405020304" pitchFamily="18" charset="0"/>
              </a:rPr>
              <a:t>Phân</a:t>
            </a:r>
            <a:r>
              <a:rPr lang="en-US" altLang="vi-VN" sz="4200" dirty="0">
                <a:solidFill>
                  <a:prstClr val="black"/>
                </a:solidFill>
                <a:latin typeface="Times New Roman" panose="02020603050405020304" pitchFamily="18" charset="0"/>
                <a:cs typeface="Times New Roman" panose="02020603050405020304" pitchFamily="18" charset="0"/>
              </a:rPr>
              <a:t> </a:t>
            </a:r>
            <a:r>
              <a:rPr lang="en-US" altLang="vi-VN" sz="4200" dirty="0" err="1">
                <a:solidFill>
                  <a:prstClr val="black"/>
                </a:solidFill>
                <a:latin typeface="Times New Roman" panose="02020603050405020304" pitchFamily="18" charset="0"/>
                <a:cs typeface="Times New Roman" panose="02020603050405020304" pitchFamily="18" charset="0"/>
              </a:rPr>
              <a:t>lớp</a:t>
            </a:r>
            <a:r>
              <a:rPr lang="en-US" altLang="vi-VN" sz="4200" dirty="0">
                <a:solidFill>
                  <a:prstClr val="black"/>
                </a:solidFill>
                <a:latin typeface="Times New Roman" panose="02020603050405020304" pitchFamily="18" charset="0"/>
                <a:cs typeface="Times New Roman" panose="02020603050405020304" pitchFamily="18" charset="0"/>
              </a:rPr>
              <a:t> 3s,3p,3d</a:t>
            </a:r>
          </a:p>
        </p:txBody>
      </p:sp>
      <p:sp>
        <p:nvSpPr>
          <p:cNvPr id="3098" name="Text Box 26"/>
          <p:cNvSpPr txBox="1">
            <a:spLocks noChangeArrowheads="1"/>
          </p:cNvSpPr>
          <p:nvPr/>
        </p:nvSpPr>
        <p:spPr bwMode="auto">
          <a:xfrm>
            <a:off x="12313446" y="4457700"/>
            <a:ext cx="3345656" cy="1371600"/>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dirty="0">
                <a:solidFill>
                  <a:prstClr val="black"/>
                </a:solidFill>
                <a:latin typeface="Times New Roman" panose="02020603050405020304" pitchFamily="18" charset="0"/>
                <a:cs typeface="Times New Roman" panose="02020603050405020304" pitchFamily="18" charset="0"/>
              </a:rPr>
              <a:t>4 </a:t>
            </a:r>
            <a:r>
              <a:rPr lang="en-US" altLang="vi-VN" sz="4200" dirty="0" err="1">
                <a:solidFill>
                  <a:prstClr val="black"/>
                </a:solidFill>
                <a:latin typeface="Times New Roman" panose="02020603050405020304" pitchFamily="18" charset="0"/>
                <a:cs typeface="Times New Roman" panose="02020603050405020304" pitchFamily="18" charset="0"/>
              </a:rPr>
              <a:t>Phân</a:t>
            </a:r>
            <a:r>
              <a:rPr lang="en-US" altLang="vi-VN" sz="4200" dirty="0">
                <a:solidFill>
                  <a:prstClr val="black"/>
                </a:solidFill>
                <a:latin typeface="Times New Roman" panose="02020603050405020304" pitchFamily="18" charset="0"/>
                <a:cs typeface="Times New Roman" panose="02020603050405020304" pitchFamily="18" charset="0"/>
              </a:rPr>
              <a:t> </a:t>
            </a:r>
            <a:r>
              <a:rPr lang="en-US" altLang="vi-VN" sz="4200" dirty="0" err="1">
                <a:solidFill>
                  <a:prstClr val="black"/>
                </a:solidFill>
                <a:latin typeface="Times New Roman" panose="02020603050405020304" pitchFamily="18" charset="0"/>
                <a:cs typeface="Times New Roman" panose="02020603050405020304" pitchFamily="18" charset="0"/>
              </a:rPr>
              <a:t>lớp</a:t>
            </a:r>
            <a:r>
              <a:rPr lang="en-US" altLang="vi-VN" sz="4200" dirty="0">
                <a:solidFill>
                  <a:prstClr val="black"/>
                </a:solidFill>
                <a:latin typeface="Times New Roman" panose="02020603050405020304" pitchFamily="18" charset="0"/>
                <a:cs typeface="Times New Roman" panose="02020603050405020304" pitchFamily="18" charset="0"/>
              </a:rPr>
              <a:t> 4s,4p,4d,4f</a:t>
            </a:r>
          </a:p>
        </p:txBody>
      </p:sp>
      <p:sp>
        <p:nvSpPr>
          <p:cNvPr id="3112" name="Text Box 40"/>
          <p:cNvSpPr txBox="1">
            <a:spLocks noChangeArrowheads="1"/>
          </p:cNvSpPr>
          <p:nvPr/>
        </p:nvSpPr>
        <p:spPr bwMode="auto">
          <a:xfrm>
            <a:off x="2743200" y="6424612"/>
            <a:ext cx="2400300" cy="1371600"/>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a:solidFill>
                  <a:prstClr val="black"/>
                </a:solidFill>
                <a:latin typeface="Times New Roman" panose="02020603050405020304" pitchFamily="18" charset="0"/>
                <a:cs typeface="Times New Roman" panose="02020603050405020304" pitchFamily="18" charset="0"/>
              </a:rPr>
              <a:t>1s</a:t>
            </a:r>
            <a:r>
              <a:rPr lang="en-US" altLang="vi-VN" sz="4200" baseline="30000">
                <a:solidFill>
                  <a:prstClr val="black"/>
                </a:solidFill>
                <a:latin typeface="Times New Roman" panose="02020603050405020304" pitchFamily="18" charset="0"/>
                <a:cs typeface="Times New Roman" panose="02020603050405020304" pitchFamily="18" charset="0"/>
              </a:rPr>
              <a:t>2</a:t>
            </a:r>
          </a:p>
        </p:txBody>
      </p:sp>
      <p:sp>
        <p:nvSpPr>
          <p:cNvPr id="3113" name="Text Box 41"/>
          <p:cNvSpPr txBox="1">
            <a:spLocks noChangeArrowheads="1"/>
          </p:cNvSpPr>
          <p:nvPr/>
        </p:nvSpPr>
        <p:spPr bwMode="auto">
          <a:xfrm>
            <a:off x="5943600" y="6424612"/>
            <a:ext cx="2514600" cy="1371600"/>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a:solidFill>
                  <a:prstClr val="black"/>
                </a:solidFill>
                <a:latin typeface="Times New Roman" panose="02020603050405020304" pitchFamily="18" charset="0"/>
                <a:cs typeface="Times New Roman" panose="02020603050405020304" pitchFamily="18" charset="0"/>
              </a:rPr>
              <a:t>2s</a:t>
            </a:r>
            <a:r>
              <a:rPr lang="en-US" altLang="vi-VN" sz="4200" baseline="30000">
                <a:solidFill>
                  <a:prstClr val="black"/>
                </a:solidFill>
                <a:latin typeface="Times New Roman" panose="02020603050405020304" pitchFamily="18" charset="0"/>
                <a:cs typeface="Times New Roman" panose="02020603050405020304" pitchFamily="18" charset="0"/>
              </a:rPr>
              <a:t>2</a:t>
            </a:r>
            <a:r>
              <a:rPr lang="en-US" altLang="vi-VN" sz="4200">
                <a:solidFill>
                  <a:prstClr val="black"/>
                </a:solidFill>
                <a:latin typeface="Times New Roman" panose="02020603050405020304" pitchFamily="18" charset="0"/>
                <a:cs typeface="Times New Roman" panose="02020603050405020304" pitchFamily="18" charset="0"/>
              </a:rPr>
              <a:t>,2p</a:t>
            </a:r>
            <a:r>
              <a:rPr lang="en-US" altLang="vi-VN" sz="4200" baseline="30000">
                <a:solidFill>
                  <a:prstClr val="black"/>
                </a:solidFill>
                <a:latin typeface="Times New Roman" panose="02020603050405020304" pitchFamily="18" charset="0"/>
                <a:cs typeface="Times New Roman" panose="02020603050405020304" pitchFamily="18" charset="0"/>
              </a:rPr>
              <a:t>6</a:t>
            </a:r>
          </a:p>
          <a:p>
            <a:pPr algn="ctr" defTabSz="1828800">
              <a:spcBef>
                <a:spcPct val="0"/>
              </a:spcBef>
              <a:buClrTx/>
              <a:buSzTx/>
              <a:buNone/>
            </a:pPr>
            <a:endParaRPr lang="en-US" altLang="vi-VN" sz="4200">
              <a:solidFill>
                <a:prstClr val="black"/>
              </a:solidFill>
              <a:latin typeface="Times New Roman" panose="02020603050405020304" pitchFamily="18" charset="0"/>
              <a:cs typeface="Times New Roman" panose="02020603050405020304" pitchFamily="18" charset="0"/>
            </a:endParaRPr>
          </a:p>
        </p:txBody>
      </p:sp>
      <p:sp>
        <p:nvSpPr>
          <p:cNvPr id="3114" name="Text Box 42"/>
          <p:cNvSpPr txBox="1">
            <a:spLocks noChangeArrowheads="1"/>
          </p:cNvSpPr>
          <p:nvPr/>
        </p:nvSpPr>
        <p:spPr bwMode="auto">
          <a:xfrm>
            <a:off x="8958262" y="6384134"/>
            <a:ext cx="2857500" cy="1412080"/>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a:solidFill>
                  <a:prstClr val="black"/>
                </a:solidFill>
                <a:latin typeface="Times New Roman" panose="02020603050405020304" pitchFamily="18" charset="0"/>
                <a:cs typeface="Times New Roman" panose="02020603050405020304" pitchFamily="18" charset="0"/>
              </a:rPr>
              <a:t>3s</a:t>
            </a:r>
            <a:r>
              <a:rPr lang="en-US" altLang="vi-VN" sz="4200" baseline="30000">
                <a:solidFill>
                  <a:prstClr val="black"/>
                </a:solidFill>
                <a:latin typeface="Times New Roman" panose="02020603050405020304" pitchFamily="18" charset="0"/>
                <a:cs typeface="Times New Roman" panose="02020603050405020304" pitchFamily="18" charset="0"/>
              </a:rPr>
              <a:t>2</a:t>
            </a:r>
            <a:r>
              <a:rPr lang="en-US" altLang="vi-VN" sz="4200">
                <a:solidFill>
                  <a:prstClr val="black"/>
                </a:solidFill>
                <a:latin typeface="Times New Roman" panose="02020603050405020304" pitchFamily="18" charset="0"/>
                <a:cs typeface="Times New Roman" panose="02020603050405020304" pitchFamily="18" charset="0"/>
              </a:rPr>
              <a:t>,3p</a:t>
            </a:r>
            <a:r>
              <a:rPr lang="en-US" altLang="vi-VN" sz="4200" baseline="30000">
                <a:solidFill>
                  <a:prstClr val="black"/>
                </a:solidFill>
                <a:latin typeface="Times New Roman" panose="02020603050405020304" pitchFamily="18" charset="0"/>
                <a:cs typeface="Times New Roman" panose="02020603050405020304" pitchFamily="18" charset="0"/>
              </a:rPr>
              <a:t>6</a:t>
            </a:r>
            <a:r>
              <a:rPr lang="en-US" altLang="vi-VN" sz="4200">
                <a:solidFill>
                  <a:prstClr val="black"/>
                </a:solidFill>
                <a:latin typeface="Times New Roman" panose="02020603050405020304" pitchFamily="18" charset="0"/>
                <a:cs typeface="Times New Roman" panose="02020603050405020304" pitchFamily="18" charset="0"/>
              </a:rPr>
              <a:t>,3d</a:t>
            </a:r>
            <a:r>
              <a:rPr lang="en-US" altLang="vi-VN" sz="4200" baseline="30000">
                <a:solidFill>
                  <a:prstClr val="black"/>
                </a:solidFill>
                <a:latin typeface="Times New Roman" panose="02020603050405020304" pitchFamily="18" charset="0"/>
                <a:cs typeface="Times New Roman" panose="02020603050405020304" pitchFamily="18" charset="0"/>
              </a:rPr>
              <a:t>10</a:t>
            </a:r>
          </a:p>
        </p:txBody>
      </p:sp>
      <p:sp>
        <p:nvSpPr>
          <p:cNvPr id="3115" name="Text Box 43"/>
          <p:cNvSpPr txBox="1">
            <a:spLocks noChangeArrowheads="1"/>
          </p:cNvSpPr>
          <p:nvPr/>
        </p:nvSpPr>
        <p:spPr bwMode="auto">
          <a:xfrm>
            <a:off x="12001500" y="6400800"/>
            <a:ext cx="4000496" cy="1371600"/>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3900">
                <a:solidFill>
                  <a:prstClr val="black"/>
                </a:solidFill>
                <a:latin typeface="Times New Roman" panose="02020603050405020304" pitchFamily="18" charset="0"/>
                <a:cs typeface="Times New Roman" panose="02020603050405020304" pitchFamily="18" charset="0"/>
              </a:rPr>
              <a:t>4s</a:t>
            </a:r>
            <a:r>
              <a:rPr lang="en-US" altLang="vi-VN" sz="3900" baseline="30000">
                <a:solidFill>
                  <a:prstClr val="black"/>
                </a:solidFill>
                <a:latin typeface="Times New Roman" panose="02020603050405020304" pitchFamily="18" charset="0"/>
                <a:cs typeface="Times New Roman" panose="02020603050405020304" pitchFamily="18" charset="0"/>
              </a:rPr>
              <a:t>2</a:t>
            </a:r>
            <a:r>
              <a:rPr lang="en-US" altLang="vi-VN" sz="3900">
                <a:solidFill>
                  <a:prstClr val="black"/>
                </a:solidFill>
                <a:latin typeface="Times New Roman" panose="02020603050405020304" pitchFamily="18" charset="0"/>
                <a:cs typeface="Times New Roman" panose="02020603050405020304" pitchFamily="18" charset="0"/>
              </a:rPr>
              <a:t>, 4p</a:t>
            </a:r>
            <a:r>
              <a:rPr lang="en-US" altLang="vi-VN" sz="3900" baseline="30000">
                <a:solidFill>
                  <a:prstClr val="black"/>
                </a:solidFill>
                <a:latin typeface="Times New Roman" panose="02020603050405020304" pitchFamily="18" charset="0"/>
                <a:cs typeface="Times New Roman" panose="02020603050405020304" pitchFamily="18" charset="0"/>
              </a:rPr>
              <a:t>6</a:t>
            </a:r>
            <a:r>
              <a:rPr lang="en-US" altLang="vi-VN" sz="3900">
                <a:solidFill>
                  <a:prstClr val="black"/>
                </a:solidFill>
                <a:latin typeface="Times New Roman" panose="02020603050405020304" pitchFamily="18" charset="0"/>
                <a:cs typeface="Times New Roman" panose="02020603050405020304" pitchFamily="18" charset="0"/>
              </a:rPr>
              <a:t>, 4d</a:t>
            </a:r>
            <a:r>
              <a:rPr lang="en-US" altLang="vi-VN" sz="3900" baseline="30000">
                <a:solidFill>
                  <a:prstClr val="black"/>
                </a:solidFill>
                <a:latin typeface="Times New Roman" panose="02020603050405020304" pitchFamily="18" charset="0"/>
                <a:cs typeface="Times New Roman" panose="02020603050405020304" pitchFamily="18" charset="0"/>
              </a:rPr>
              <a:t>10</a:t>
            </a:r>
            <a:r>
              <a:rPr lang="en-US" altLang="vi-VN" sz="3900">
                <a:solidFill>
                  <a:prstClr val="black"/>
                </a:solidFill>
                <a:latin typeface="Times New Roman" panose="02020603050405020304" pitchFamily="18" charset="0"/>
                <a:cs typeface="Times New Roman" panose="02020603050405020304" pitchFamily="18" charset="0"/>
              </a:rPr>
              <a:t>, 4f</a:t>
            </a:r>
            <a:r>
              <a:rPr lang="en-US" altLang="vi-VN" sz="3900" baseline="30000">
                <a:solidFill>
                  <a:prstClr val="black"/>
                </a:solidFill>
                <a:latin typeface="Times New Roman" panose="02020603050405020304" pitchFamily="18" charset="0"/>
                <a:cs typeface="Times New Roman" panose="02020603050405020304" pitchFamily="18" charset="0"/>
              </a:rPr>
              <a:t>14</a:t>
            </a:r>
            <a:endParaRPr lang="en-US" altLang="vi-VN" sz="3900">
              <a:solidFill>
                <a:prstClr val="black"/>
              </a:solidFill>
              <a:latin typeface="Times New Roman" panose="02020603050405020304" pitchFamily="18" charset="0"/>
              <a:cs typeface="Times New Roman" panose="02020603050405020304" pitchFamily="18" charset="0"/>
            </a:endParaRPr>
          </a:p>
        </p:txBody>
      </p:sp>
      <p:sp>
        <p:nvSpPr>
          <p:cNvPr id="22" name="Text Box 22"/>
          <p:cNvSpPr txBox="1">
            <a:spLocks noChangeArrowheads="1"/>
          </p:cNvSpPr>
          <p:nvPr/>
        </p:nvSpPr>
        <p:spPr bwMode="auto">
          <a:xfrm>
            <a:off x="14973303" y="3200400"/>
            <a:ext cx="842962" cy="685800"/>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r>
              <a:rPr lang="en-US" altLang="vi-VN" sz="4200">
                <a:solidFill>
                  <a:prstClr val="black"/>
                </a:solidFill>
                <a:latin typeface="Times New Roman" panose="02020603050405020304" pitchFamily="18" charset="0"/>
                <a:cs typeface="Times New Roman" panose="02020603050405020304" pitchFamily="18" charset="0"/>
              </a:rPr>
              <a:t>…</a:t>
            </a:r>
          </a:p>
        </p:txBody>
      </p:sp>
      <p:cxnSp>
        <p:nvCxnSpPr>
          <p:cNvPr id="6" name="Straight Arrow Connector 5"/>
          <p:cNvCxnSpPr>
            <a:stCxn id="3081" idx="2"/>
            <a:endCxn id="3077" idx="0"/>
          </p:cNvCxnSpPr>
          <p:nvPr/>
        </p:nvCxnSpPr>
        <p:spPr>
          <a:xfrm flipH="1">
            <a:off x="3943351" y="2247900"/>
            <a:ext cx="5429250" cy="952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a:stCxn id="3081" idx="2"/>
            <a:endCxn id="3092" idx="0"/>
          </p:cNvCxnSpPr>
          <p:nvPr/>
        </p:nvCxnSpPr>
        <p:spPr>
          <a:xfrm flipH="1">
            <a:off x="7029451" y="2247900"/>
            <a:ext cx="2343150" cy="952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a:stCxn id="3081" idx="2"/>
            <a:endCxn id="3093" idx="0"/>
          </p:cNvCxnSpPr>
          <p:nvPr/>
        </p:nvCxnSpPr>
        <p:spPr>
          <a:xfrm>
            <a:off x="9372601" y="2247900"/>
            <a:ext cx="742950" cy="952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a:stCxn id="3081" idx="2"/>
            <a:endCxn id="3094" idx="0"/>
          </p:cNvCxnSpPr>
          <p:nvPr/>
        </p:nvCxnSpPr>
        <p:spPr>
          <a:xfrm>
            <a:off x="9372601" y="2247900"/>
            <a:ext cx="3943350" cy="952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a:stCxn id="3081" idx="2"/>
            <a:endCxn id="22" idx="0"/>
          </p:cNvCxnSpPr>
          <p:nvPr/>
        </p:nvCxnSpPr>
        <p:spPr>
          <a:xfrm>
            <a:off x="9372600" y="2247900"/>
            <a:ext cx="6022184" cy="952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a:stCxn id="3077" idx="2"/>
          </p:cNvCxnSpPr>
          <p:nvPr/>
        </p:nvCxnSpPr>
        <p:spPr>
          <a:xfrm>
            <a:off x="3943350" y="38862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a:xfrm>
            <a:off x="7200900" y="38862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9" name="Straight Arrow Connector 38"/>
          <p:cNvCxnSpPr/>
          <p:nvPr/>
        </p:nvCxnSpPr>
        <p:spPr>
          <a:xfrm>
            <a:off x="13601700" y="38862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p:nvPr/>
        </p:nvCxnSpPr>
        <p:spPr>
          <a:xfrm>
            <a:off x="10401300" y="38862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1" name="Straight Arrow Connector 40"/>
          <p:cNvCxnSpPr/>
          <p:nvPr/>
        </p:nvCxnSpPr>
        <p:spPr>
          <a:xfrm>
            <a:off x="4000500" y="58293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p:nvPr/>
        </p:nvCxnSpPr>
        <p:spPr>
          <a:xfrm>
            <a:off x="13944600" y="58293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Straight Arrow Connector 42"/>
          <p:cNvCxnSpPr/>
          <p:nvPr/>
        </p:nvCxnSpPr>
        <p:spPr>
          <a:xfrm>
            <a:off x="10515600" y="58293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p:nvPr/>
        </p:nvCxnSpPr>
        <p:spPr>
          <a:xfrm>
            <a:off x="7086600" y="58293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p:nvPr/>
        </p:nvCxnSpPr>
        <p:spPr>
          <a:xfrm>
            <a:off x="4000500" y="77724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7" name="Straight Arrow Connector 46"/>
          <p:cNvCxnSpPr/>
          <p:nvPr/>
        </p:nvCxnSpPr>
        <p:spPr>
          <a:xfrm>
            <a:off x="6972300" y="77724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8" name="Straight Arrow Connector 47"/>
          <p:cNvCxnSpPr/>
          <p:nvPr/>
        </p:nvCxnSpPr>
        <p:spPr>
          <a:xfrm>
            <a:off x="10401300" y="77724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9" name="Straight Arrow Connector 48"/>
          <p:cNvCxnSpPr/>
          <p:nvPr/>
        </p:nvCxnSpPr>
        <p:spPr>
          <a:xfrm>
            <a:off x="13944600" y="7772400"/>
            <a:ext cx="0" cy="571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0" name="Text Box 40"/>
          <p:cNvSpPr txBox="1">
            <a:spLocks noChangeArrowheads="1"/>
          </p:cNvSpPr>
          <p:nvPr/>
        </p:nvSpPr>
        <p:spPr bwMode="auto">
          <a:xfrm>
            <a:off x="2628900" y="8343900"/>
            <a:ext cx="2743200" cy="1371600"/>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endParaRPr lang="en-US" altLang="vi-VN" sz="4200" baseline="30000">
              <a:solidFill>
                <a:prstClr val="black"/>
              </a:solidFill>
              <a:latin typeface="Times New Roman" panose="02020603050405020304" pitchFamily="18" charset="0"/>
              <a:cs typeface="Times New Roman" panose="02020603050405020304" pitchFamily="18" charset="0"/>
            </a:endParaRPr>
          </a:p>
          <a:p>
            <a:pPr algn="ctr" defTabSz="1828800">
              <a:spcBef>
                <a:spcPct val="0"/>
              </a:spcBef>
              <a:buClrTx/>
              <a:buSzTx/>
              <a:buNone/>
            </a:pPr>
            <a:r>
              <a:rPr lang="en-US" altLang="vi-VN" sz="4200">
                <a:solidFill>
                  <a:prstClr val="black"/>
                </a:solidFill>
                <a:latin typeface="Times New Roman" panose="02020603050405020304" pitchFamily="18" charset="0"/>
                <a:cs typeface="Times New Roman" panose="02020603050405020304" pitchFamily="18" charset="0"/>
              </a:rPr>
              <a:t>2e</a:t>
            </a:r>
          </a:p>
        </p:txBody>
      </p:sp>
      <p:sp>
        <p:nvSpPr>
          <p:cNvPr id="52" name="Text Box 40"/>
          <p:cNvSpPr txBox="1">
            <a:spLocks noChangeArrowheads="1"/>
          </p:cNvSpPr>
          <p:nvPr/>
        </p:nvSpPr>
        <p:spPr bwMode="auto">
          <a:xfrm>
            <a:off x="5600700" y="8343900"/>
            <a:ext cx="2743200" cy="1371600"/>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endParaRPr lang="en-US" altLang="vi-VN" sz="4200" baseline="30000">
              <a:solidFill>
                <a:prstClr val="black"/>
              </a:solidFill>
              <a:latin typeface="Times New Roman" panose="02020603050405020304" pitchFamily="18" charset="0"/>
              <a:cs typeface="Times New Roman" panose="02020603050405020304" pitchFamily="18" charset="0"/>
            </a:endParaRPr>
          </a:p>
          <a:p>
            <a:pPr algn="ctr" defTabSz="1828800">
              <a:spcBef>
                <a:spcPct val="0"/>
              </a:spcBef>
              <a:buClrTx/>
              <a:buSzTx/>
              <a:buNone/>
            </a:pPr>
            <a:r>
              <a:rPr lang="en-US" altLang="vi-VN" sz="4200">
                <a:solidFill>
                  <a:prstClr val="black"/>
                </a:solidFill>
                <a:latin typeface="Times New Roman" panose="02020603050405020304" pitchFamily="18" charset="0"/>
                <a:cs typeface="Times New Roman" panose="02020603050405020304" pitchFamily="18" charset="0"/>
              </a:rPr>
              <a:t>8e</a:t>
            </a:r>
          </a:p>
        </p:txBody>
      </p:sp>
      <p:sp>
        <p:nvSpPr>
          <p:cNvPr id="53" name="Text Box 40"/>
          <p:cNvSpPr txBox="1">
            <a:spLocks noChangeArrowheads="1"/>
          </p:cNvSpPr>
          <p:nvPr/>
        </p:nvSpPr>
        <p:spPr bwMode="auto">
          <a:xfrm>
            <a:off x="9029700" y="8343900"/>
            <a:ext cx="2743200" cy="1371600"/>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endParaRPr lang="en-US" altLang="vi-VN" sz="4200" baseline="30000">
              <a:solidFill>
                <a:prstClr val="black"/>
              </a:solidFill>
              <a:latin typeface="Times New Roman" panose="02020603050405020304" pitchFamily="18" charset="0"/>
              <a:cs typeface="Times New Roman" panose="02020603050405020304" pitchFamily="18" charset="0"/>
            </a:endParaRPr>
          </a:p>
          <a:p>
            <a:pPr algn="ctr" defTabSz="1828800">
              <a:spcBef>
                <a:spcPct val="0"/>
              </a:spcBef>
              <a:buClrTx/>
              <a:buSzTx/>
              <a:buNone/>
            </a:pPr>
            <a:r>
              <a:rPr lang="en-US" altLang="vi-VN" sz="4200">
                <a:solidFill>
                  <a:prstClr val="black"/>
                </a:solidFill>
                <a:latin typeface="Times New Roman" panose="02020603050405020304" pitchFamily="18" charset="0"/>
                <a:cs typeface="Times New Roman" panose="02020603050405020304" pitchFamily="18" charset="0"/>
              </a:rPr>
              <a:t>18e</a:t>
            </a:r>
          </a:p>
        </p:txBody>
      </p:sp>
      <p:sp>
        <p:nvSpPr>
          <p:cNvPr id="54" name="Text Box 40"/>
          <p:cNvSpPr txBox="1">
            <a:spLocks noChangeArrowheads="1"/>
          </p:cNvSpPr>
          <p:nvPr/>
        </p:nvSpPr>
        <p:spPr bwMode="auto">
          <a:xfrm>
            <a:off x="12573000" y="8343900"/>
            <a:ext cx="2743200" cy="1371600"/>
          </a:xfrm>
          <a:prstGeom prst="rect">
            <a:avLst/>
          </a:prstGeom>
          <a:solidFill>
            <a:srgbClr val="FFFFFF"/>
          </a:solidFill>
          <a:ln w="9525">
            <a:solidFill>
              <a:srgbClr val="0066FF"/>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defTabSz="1828800">
              <a:spcBef>
                <a:spcPct val="0"/>
              </a:spcBef>
              <a:buClrTx/>
              <a:buSzTx/>
              <a:buNone/>
            </a:pPr>
            <a:endParaRPr lang="en-US" altLang="vi-VN" sz="4200" baseline="30000">
              <a:solidFill>
                <a:prstClr val="black"/>
              </a:solidFill>
              <a:latin typeface="Times New Roman" panose="02020603050405020304" pitchFamily="18" charset="0"/>
              <a:cs typeface="Times New Roman" panose="02020603050405020304" pitchFamily="18" charset="0"/>
            </a:endParaRPr>
          </a:p>
          <a:p>
            <a:pPr algn="ctr" defTabSz="1828800">
              <a:spcBef>
                <a:spcPct val="0"/>
              </a:spcBef>
              <a:buClrTx/>
              <a:buSzTx/>
              <a:buNone/>
            </a:pPr>
            <a:r>
              <a:rPr lang="en-US" altLang="vi-VN" sz="4200">
                <a:solidFill>
                  <a:prstClr val="black"/>
                </a:solidFill>
                <a:latin typeface="Times New Roman" panose="02020603050405020304" pitchFamily="18" charset="0"/>
                <a:cs typeface="Times New Roman" panose="02020603050405020304" pitchFamily="18" charset="0"/>
              </a:rPr>
              <a:t>2n</a:t>
            </a:r>
            <a:r>
              <a:rPr lang="en-US" altLang="vi-VN" sz="4200" baseline="30000">
                <a:solidFill>
                  <a:prstClr val="black"/>
                </a:solidFill>
                <a:latin typeface="Times New Roman" panose="02020603050405020304" pitchFamily="18" charset="0"/>
                <a:cs typeface="Times New Roman" panose="02020603050405020304" pitchFamily="18" charset="0"/>
              </a:rPr>
              <a:t>2</a:t>
            </a:r>
            <a:endParaRPr lang="en-US" altLang="vi-VN" sz="4200">
              <a:solidFill>
                <a:prstClr val="black"/>
              </a:solidFill>
              <a:latin typeface="Times New Roman" panose="02020603050405020304" pitchFamily="18" charset="0"/>
              <a:cs typeface="Times New Roman" panose="02020603050405020304" pitchFamily="18" charset="0"/>
            </a:endParaRPr>
          </a:p>
        </p:txBody>
      </p:sp>
      <p:cxnSp>
        <p:nvCxnSpPr>
          <p:cNvPr id="3076" name="Straight Arrow Connector 3075"/>
          <p:cNvCxnSpPr>
            <a:endCxn id="3081" idx="0"/>
          </p:cNvCxnSpPr>
          <p:nvPr/>
        </p:nvCxnSpPr>
        <p:spPr>
          <a:xfrm>
            <a:off x="9372600" y="1104900"/>
            <a:ext cx="0" cy="457200"/>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39572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animEffect transition="in" filter="barn(inVertical)">
                                      <p:cBhvr>
                                        <p:cTn id="7" dur="500"/>
                                        <p:tgtEl>
                                          <p:spTgt spid="3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barn(inVertical)">
                                      <p:cBhvr>
                                        <p:cTn id="12" dur="500"/>
                                        <p:tgtEl>
                                          <p:spTgt spid="307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081"/>
                                        </p:tgtEl>
                                        <p:attrNameLst>
                                          <p:attrName>style.visibility</p:attrName>
                                        </p:attrNameLst>
                                      </p:cBhvr>
                                      <p:to>
                                        <p:strVal val="visible"/>
                                      </p:to>
                                    </p:set>
                                    <p:animEffect transition="in" filter="barn(inVertical)">
                                      <p:cBhvr>
                                        <p:cTn id="15" dur="500"/>
                                        <p:tgtEl>
                                          <p:spTgt spid="308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par>
                                <p:cTn id="21" presetID="21" presetClass="entr" presetSubtype="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par>
                                <p:cTn id="24" presetID="21" presetClass="entr" presetSubtype="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1)">
                                      <p:cBhvr>
                                        <p:cTn id="26" dur="2000"/>
                                        <p:tgtEl>
                                          <p:spTgt spid="10"/>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3077"/>
                                        </p:tgtEl>
                                        <p:attrNameLst>
                                          <p:attrName>style.visibility</p:attrName>
                                        </p:attrNameLst>
                                      </p:cBhvr>
                                      <p:to>
                                        <p:strVal val="visible"/>
                                      </p:to>
                                    </p:set>
                                    <p:animEffect transition="in" filter="wheel(1)">
                                      <p:cBhvr>
                                        <p:cTn id="29" dur="2000"/>
                                        <p:tgtEl>
                                          <p:spTgt spid="3077"/>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3092"/>
                                        </p:tgtEl>
                                        <p:attrNameLst>
                                          <p:attrName>style.visibility</p:attrName>
                                        </p:attrNameLst>
                                      </p:cBhvr>
                                      <p:to>
                                        <p:strVal val="visible"/>
                                      </p:to>
                                    </p:set>
                                    <p:animEffect transition="in" filter="wheel(1)">
                                      <p:cBhvr>
                                        <p:cTn id="32" dur="2000"/>
                                        <p:tgtEl>
                                          <p:spTgt spid="3092"/>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3093"/>
                                        </p:tgtEl>
                                        <p:attrNameLst>
                                          <p:attrName>style.visibility</p:attrName>
                                        </p:attrNameLst>
                                      </p:cBhvr>
                                      <p:to>
                                        <p:strVal val="visible"/>
                                      </p:to>
                                    </p:set>
                                    <p:animEffect transition="in" filter="wheel(1)">
                                      <p:cBhvr>
                                        <p:cTn id="35" dur="2000"/>
                                        <p:tgtEl>
                                          <p:spTgt spid="3093"/>
                                        </p:tgtEl>
                                      </p:cBhvr>
                                    </p:animEffect>
                                  </p:childTnLst>
                                </p:cTn>
                              </p:par>
                              <p:par>
                                <p:cTn id="36" presetID="21" presetClass="entr" presetSubtype="1"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heel(1)">
                                      <p:cBhvr>
                                        <p:cTn id="38" dur="2000"/>
                                        <p:tgtEl>
                                          <p:spTgt spid="14"/>
                                        </p:tgtEl>
                                      </p:cBhvr>
                                    </p:animEffect>
                                  </p:childTnLst>
                                </p:cTn>
                              </p:par>
                              <p:par>
                                <p:cTn id="39" presetID="21" presetClass="entr" presetSubtype="1"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heel(1)">
                                      <p:cBhvr>
                                        <p:cTn id="41" dur="2000"/>
                                        <p:tgtEl>
                                          <p:spTgt spid="12"/>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3094"/>
                                        </p:tgtEl>
                                        <p:attrNameLst>
                                          <p:attrName>style.visibility</p:attrName>
                                        </p:attrNameLst>
                                      </p:cBhvr>
                                      <p:to>
                                        <p:strVal val="visible"/>
                                      </p:to>
                                    </p:set>
                                    <p:animEffect transition="in" filter="wheel(1)">
                                      <p:cBhvr>
                                        <p:cTn id="44" dur="2000"/>
                                        <p:tgtEl>
                                          <p:spTgt spid="3094"/>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heel(1)">
                                      <p:cBhvr>
                                        <p:cTn id="47" dur="2000"/>
                                        <p:tgtEl>
                                          <p:spTgt spid="2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1" presetClass="entr" presetSubtype="1"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heel(1)">
                                      <p:cBhvr>
                                        <p:cTn id="52" dur="2000"/>
                                        <p:tgtEl>
                                          <p:spTgt spid="16"/>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3095"/>
                                        </p:tgtEl>
                                        <p:attrNameLst>
                                          <p:attrName>style.visibility</p:attrName>
                                        </p:attrNameLst>
                                      </p:cBhvr>
                                      <p:to>
                                        <p:strVal val="visible"/>
                                      </p:to>
                                    </p:set>
                                    <p:animEffect transition="in" filter="wheel(1)">
                                      <p:cBhvr>
                                        <p:cTn id="55" dur="1000"/>
                                        <p:tgtEl>
                                          <p:spTgt spid="309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1" presetClass="entr" presetSubtype="1" fill="hold" nodeType="click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heel(1)">
                                      <p:cBhvr>
                                        <p:cTn id="60" dur="2000"/>
                                        <p:tgtEl>
                                          <p:spTgt spid="38"/>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3096"/>
                                        </p:tgtEl>
                                        <p:attrNameLst>
                                          <p:attrName>style.visibility</p:attrName>
                                        </p:attrNameLst>
                                      </p:cBhvr>
                                      <p:to>
                                        <p:strVal val="visible"/>
                                      </p:to>
                                    </p:set>
                                    <p:animEffect transition="in" filter="wheel(1)">
                                      <p:cBhvr>
                                        <p:cTn id="63" dur="2000"/>
                                        <p:tgtEl>
                                          <p:spTgt spid="309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1" presetClass="entr" presetSubtype="1"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heel(1)">
                                      <p:cBhvr>
                                        <p:cTn id="68" dur="2000"/>
                                        <p:tgtEl>
                                          <p:spTgt spid="40"/>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3097"/>
                                        </p:tgtEl>
                                        <p:attrNameLst>
                                          <p:attrName>style.visibility</p:attrName>
                                        </p:attrNameLst>
                                      </p:cBhvr>
                                      <p:to>
                                        <p:strVal val="visible"/>
                                      </p:to>
                                    </p:set>
                                    <p:animEffect transition="in" filter="wheel(1)">
                                      <p:cBhvr>
                                        <p:cTn id="71" dur="2000"/>
                                        <p:tgtEl>
                                          <p:spTgt spid="309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1" presetClass="entr" presetSubtype="1" fill="hold"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heel(1)">
                                      <p:cBhvr>
                                        <p:cTn id="76" dur="2000"/>
                                        <p:tgtEl>
                                          <p:spTgt spid="39"/>
                                        </p:tgtEl>
                                      </p:cBhvr>
                                    </p:animEffect>
                                  </p:childTnLst>
                                </p:cTn>
                              </p:par>
                              <p:par>
                                <p:cTn id="77" presetID="21" presetClass="entr" presetSubtype="1" fill="hold" grpId="0" nodeType="withEffect">
                                  <p:stCondLst>
                                    <p:cond delay="0"/>
                                  </p:stCondLst>
                                  <p:childTnLst>
                                    <p:set>
                                      <p:cBhvr>
                                        <p:cTn id="78" dur="1" fill="hold">
                                          <p:stCondLst>
                                            <p:cond delay="0"/>
                                          </p:stCondLst>
                                        </p:cTn>
                                        <p:tgtEl>
                                          <p:spTgt spid="3098"/>
                                        </p:tgtEl>
                                        <p:attrNameLst>
                                          <p:attrName>style.visibility</p:attrName>
                                        </p:attrNameLst>
                                      </p:cBhvr>
                                      <p:to>
                                        <p:strVal val="visible"/>
                                      </p:to>
                                    </p:set>
                                    <p:animEffect transition="in" filter="wheel(1)">
                                      <p:cBhvr>
                                        <p:cTn id="79" dur="2000"/>
                                        <p:tgtEl>
                                          <p:spTgt spid="3098"/>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16" fill="hold" nodeType="clickEffect">
                                  <p:stCondLst>
                                    <p:cond delay="0"/>
                                  </p:stCondLst>
                                  <p:childTnLst>
                                    <p:set>
                                      <p:cBhvr>
                                        <p:cTn id="83" dur="1" fill="hold">
                                          <p:stCondLst>
                                            <p:cond delay="0"/>
                                          </p:stCondLst>
                                        </p:cTn>
                                        <p:tgtEl>
                                          <p:spTgt spid="41"/>
                                        </p:tgtEl>
                                        <p:attrNameLst>
                                          <p:attrName>style.visibility</p:attrName>
                                        </p:attrNameLst>
                                      </p:cBhvr>
                                      <p:to>
                                        <p:strVal val="visible"/>
                                      </p:to>
                                    </p:set>
                                    <p:anim calcmode="lin" valueType="num">
                                      <p:cBhvr>
                                        <p:cTn id="84" dur="500" fill="hold"/>
                                        <p:tgtEl>
                                          <p:spTgt spid="41"/>
                                        </p:tgtEl>
                                        <p:attrNameLst>
                                          <p:attrName>ppt_w</p:attrName>
                                        </p:attrNameLst>
                                      </p:cBhvr>
                                      <p:tavLst>
                                        <p:tav tm="0">
                                          <p:val>
                                            <p:fltVal val="0"/>
                                          </p:val>
                                        </p:tav>
                                        <p:tav tm="100000">
                                          <p:val>
                                            <p:strVal val="#ppt_w"/>
                                          </p:val>
                                        </p:tav>
                                      </p:tavLst>
                                    </p:anim>
                                    <p:anim calcmode="lin" valueType="num">
                                      <p:cBhvr>
                                        <p:cTn id="85" dur="500" fill="hold"/>
                                        <p:tgtEl>
                                          <p:spTgt spid="41"/>
                                        </p:tgtEl>
                                        <p:attrNameLst>
                                          <p:attrName>ppt_h</p:attrName>
                                        </p:attrNameLst>
                                      </p:cBhvr>
                                      <p:tavLst>
                                        <p:tav tm="0">
                                          <p:val>
                                            <p:fltVal val="0"/>
                                          </p:val>
                                        </p:tav>
                                        <p:tav tm="100000">
                                          <p:val>
                                            <p:strVal val="#ppt_h"/>
                                          </p:val>
                                        </p:tav>
                                      </p:tavLst>
                                    </p:anim>
                                    <p:animEffect transition="in" filter="fade">
                                      <p:cBhvr>
                                        <p:cTn id="86" dur="500"/>
                                        <p:tgtEl>
                                          <p:spTgt spid="41"/>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3112"/>
                                        </p:tgtEl>
                                        <p:attrNameLst>
                                          <p:attrName>style.visibility</p:attrName>
                                        </p:attrNameLst>
                                      </p:cBhvr>
                                      <p:to>
                                        <p:strVal val="visible"/>
                                      </p:to>
                                    </p:set>
                                    <p:anim calcmode="lin" valueType="num">
                                      <p:cBhvr>
                                        <p:cTn id="89" dur="500" fill="hold"/>
                                        <p:tgtEl>
                                          <p:spTgt spid="3112"/>
                                        </p:tgtEl>
                                        <p:attrNameLst>
                                          <p:attrName>ppt_w</p:attrName>
                                        </p:attrNameLst>
                                      </p:cBhvr>
                                      <p:tavLst>
                                        <p:tav tm="0">
                                          <p:val>
                                            <p:fltVal val="0"/>
                                          </p:val>
                                        </p:tav>
                                        <p:tav tm="100000">
                                          <p:val>
                                            <p:strVal val="#ppt_w"/>
                                          </p:val>
                                        </p:tav>
                                      </p:tavLst>
                                    </p:anim>
                                    <p:anim calcmode="lin" valueType="num">
                                      <p:cBhvr>
                                        <p:cTn id="90" dur="500" fill="hold"/>
                                        <p:tgtEl>
                                          <p:spTgt spid="3112"/>
                                        </p:tgtEl>
                                        <p:attrNameLst>
                                          <p:attrName>ppt_h</p:attrName>
                                        </p:attrNameLst>
                                      </p:cBhvr>
                                      <p:tavLst>
                                        <p:tav tm="0">
                                          <p:val>
                                            <p:fltVal val="0"/>
                                          </p:val>
                                        </p:tav>
                                        <p:tav tm="100000">
                                          <p:val>
                                            <p:strVal val="#ppt_h"/>
                                          </p:val>
                                        </p:tav>
                                      </p:tavLst>
                                    </p:anim>
                                    <p:animEffect transition="in" filter="fade">
                                      <p:cBhvr>
                                        <p:cTn id="91" dur="500"/>
                                        <p:tgtEl>
                                          <p:spTgt spid="3112"/>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53" presetClass="entr" presetSubtype="16" fill="hold" nodeType="clickEffect">
                                  <p:stCondLst>
                                    <p:cond delay="0"/>
                                  </p:stCondLst>
                                  <p:childTnLst>
                                    <p:set>
                                      <p:cBhvr>
                                        <p:cTn id="95" dur="1" fill="hold">
                                          <p:stCondLst>
                                            <p:cond delay="0"/>
                                          </p:stCondLst>
                                        </p:cTn>
                                        <p:tgtEl>
                                          <p:spTgt spid="44"/>
                                        </p:tgtEl>
                                        <p:attrNameLst>
                                          <p:attrName>style.visibility</p:attrName>
                                        </p:attrNameLst>
                                      </p:cBhvr>
                                      <p:to>
                                        <p:strVal val="visible"/>
                                      </p:to>
                                    </p:set>
                                    <p:anim calcmode="lin" valueType="num">
                                      <p:cBhvr>
                                        <p:cTn id="96" dur="500" fill="hold"/>
                                        <p:tgtEl>
                                          <p:spTgt spid="44"/>
                                        </p:tgtEl>
                                        <p:attrNameLst>
                                          <p:attrName>ppt_w</p:attrName>
                                        </p:attrNameLst>
                                      </p:cBhvr>
                                      <p:tavLst>
                                        <p:tav tm="0">
                                          <p:val>
                                            <p:fltVal val="0"/>
                                          </p:val>
                                        </p:tav>
                                        <p:tav tm="100000">
                                          <p:val>
                                            <p:strVal val="#ppt_w"/>
                                          </p:val>
                                        </p:tav>
                                      </p:tavLst>
                                    </p:anim>
                                    <p:anim calcmode="lin" valueType="num">
                                      <p:cBhvr>
                                        <p:cTn id="97" dur="500" fill="hold"/>
                                        <p:tgtEl>
                                          <p:spTgt spid="44"/>
                                        </p:tgtEl>
                                        <p:attrNameLst>
                                          <p:attrName>ppt_h</p:attrName>
                                        </p:attrNameLst>
                                      </p:cBhvr>
                                      <p:tavLst>
                                        <p:tav tm="0">
                                          <p:val>
                                            <p:fltVal val="0"/>
                                          </p:val>
                                        </p:tav>
                                        <p:tav tm="100000">
                                          <p:val>
                                            <p:strVal val="#ppt_h"/>
                                          </p:val>
                                        </p:tav>
                                      </p:tavLst>
                                    </p:anim>
                                    <p:animEffect transition="in" filter="fade">
                                      <p:cBhvr>
                                        <p:cTn id="98" dur="500"/>
                                        <p:tgtEl>
                                          <p:spTgt spid="44"/>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3113"/>
                                        </p:tgtEl>
                                        <p:attrNameLst>
                                          <p:attrName>style.visibility</p:attrName>
                                        </p:attrNameLst>
                                      </p:cBhvr>
                                      <p:to>
                                        <p:strVal val="visible"/>
                                      </p:to>
                                    </p:set>
                                    <p:anim calcmode="lin" valueType="num">
                                      <p:cBhvr>
                                        <p:cTn id="101" dur="500" fill="hold"/>
                                        <p:tgtEl>
                                          <p:spTgt spid="3113"/>
                                        </p:tgtEl>
                                        <p:attrNameLst>
                                          <p:attrName>ppt_w</p:attrName>
                                        </p:attrNameLst>
                                      </p:cBhvr>
                                      <p:tavLst>
                                        <p:tav tm="0">
                                          <p:val>
                                            <p:fltVal val="0"/>
                                          </p:val>
                                        </p:tav>
                                        <p:tav tm="100000">
                                          <p:val>
                                            <p:strVal val="#ppt_w"/>
                                          </p:val>
                                        </p:tav>
                                      </p:tavLst>
                                    </p:anim>
                                    <p:anim calcmode="lin" valueType="num">
                                      <p:cBhvr>
                                        <p:cTn id="102" dur="500" fill="hold"/>
                                        <p:tgtEl>
                                          <p:spTgt spid="3113"/>
                                        </p:tgtEl>
                                        <p:attrNameLst>
                                          <p:attrName>ppt_h</p:attrName>
                                        </p:attrNameLst>
                                      </p:cBhvr>
                                      <p:tavLst>
                                        <p:tav tm="0">
                                          <p:val>
                                            <p:fltVal val="0"/>
                                          </p:val>
                                        </p:tav>
                                        <p:tav tm="100000">
                                          <p:val>
                                            <p:strVal val="#ppt_h"/>
                                          </p:val>
                                        </p:tav>
                                      </p:tavLst>
                                    </p:anim>
                                    <p:animEffect transition="in" filter="fade">
                                      <p:cBhvr>
                                        <p:cTn id="103" dur="500"/>
                                        <p:tgtEl>
                                          <p:spTgt spid="3113"/>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53" presetClass="entr" presetSubtype="16" fill="hold" nodeType="clickEffect">
                                  <p:stCondLst>
                                    <p:cond delay="0"/>
                                  </p:stCondLst>
                                  <p:childTnLst>
                                    <p:set>
                                      <p:cBhvr>
                                        <p:cTn id="107" dur="1" fill="hold">
                                          <p:stCondLst>
                                            <p:cond delay="0"/>
                                          </p:stCondLst>
                                        </p:cTn>
                                        <p:tgtEl>
                                          <p:spTgt spid="43"/>
                                        </p:tgtEl>
                                        <p:attrNameLst>
                                          <p:attrName>style.visibility</p:attrName>
                                        </p:attrNameLst>
                                      </p:cBhvr>
                                      <p:to>
                                        <p:strVal val="visible"/>
                                      </p:to>
                                    </p:set>
                                    <p:anim calcmode="lin" valueType="num">
                                      <p:cBhvr>
                                        <p:cTn id="108" dur="500" fill="hold"/>
                                        <p:tgtEl>
                                          <p:spTgt spid="43"/>
                                        </p:tgtEl>
                                        <p:attrNameLst>
                                          <p:attrName>ppt_w</p:attrName>
                                        </p:attrNameLst>
                                      </p:cBhvr>
                                      <p:tavLst>
                                        <p:tav tm="0">
                                          <p:val>
                                            <p:fltVal val="0"/>
                                          </p:val>
                                        </p:tav>
                                        <p:tav tm="100000">
                                          <p:val>
                                            <p:strVal val="#ppt_w"/>
                                          </p:val>
                                        </p:tav>
                                      </p:tavLst>
                                    </p:anim>
                                    <p:anim calcmode="lin" valueType="num">
                                      <p:cBhvr>
                                        <p:cTn id="109" dur="500" fill="hold"/>
                                        <p:tgtEl>
                                          <p:spTgt spid="43"/>
                                        </p:tgtEl>
                                        <p:attrNameLst>
                                          <p:attrName>ppt_h</p:attrName>
                                        </p:attrNameLst>
                                      </p:cBhvr>
                                      <p:tavLst>
                                        <p:tav tm="0">
                                          <p:val>
                                            <p:fltVal val="0"/>
                                          </p:val>
                                        </p:tav>
                                        <p:tav tm="100000">
                                          <p:val>
                                            <p:strVal val="#ppt_h"/>
                                          </p:val>
                                        </p:tav>
                                      </p:tavLst>
                                    </p:anim>
                                    <p:animEffect transition="in" filter="fade">
                                      <p:cBhvr>
                                        <p:cTn id="110" dur="500"/>
                                        <p:tgtEl>
                                          <p:spTgt spid="43"/>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3114"/>
                                        </p:tgtEl>
                                        <p:attrNameLst>
                                          <p:attrName>style.visibility</p:attrName>
                                        </p:attrNameLst>
                                      </p:cBhvr>
                                      <p:to>
                                        <p:strVal val="visible"/>
                                      </p:to>
                                    </p:set>
                                    <p:anim calcmode="lin" valueType="num">
                                      <p:cBhvr>
                                        <p:cTn id="113" dur="500" fill="hold"/>
                                        <p:tgtEl>
                                          <p:spTgt spid="3114"/>
                                        </p:tgtEl>
                                        <p:attrNameLst>
                                          <p:attrName>ppt_w</p:attrName>
                                        </p:attrNameLst>
                                      </p:cBhvr>
                                      <p:tavLst>
                                        <p:tav tm="0">
                                          <p:val>
                                            <p:fltVal val="0"/>
                                          </p:val>
                                        </p:tav>
                                        <p:tav tm="100000">
                                          <p:val>
                                            <p:strVal val="#ppt_w"/>
                                          </p:val>
                                        </p:tav>
                                      </p:tavLst>
                                    </p:anim>
                                    <p:anim calcmode="lin" valueType="num">
                                      <p:cBhvr>
                                        <p:cTn id="114" dur="500" fill="hold"/>
                                        <p:tgtEl>
                                          <p:spTgt spid="3114"/>
                                        </p:tgtEl>
                                        <p:attrNameLst>
                                          <p:attrName>ppt_h</p:attrName>
                                        </p:attrNameLst>
                                      </p:cBhvr>
                                      <p:tavLst>
                                        <p:tav tm="0">
                                          <p:val>
                                            <p:fltVal val="0"/>
                                          </p:val>
                                        </p:tav>
                                        <p:tav tm="100000">
                                          <p:val>
                                            <p:strVal val="#ppt_h"/>
                                          </p:val>
                                        </p:tav>
                                      </p:tavLst>
                                    </p:anim>
                                    <p:animEffect transition="in" filter="fade">
                                      <p:cBhvr>
                                        <p:cTn id="115" dur="500"/>
                                        <p:tgtEl>
                                          <p:spTgt spid="3114"/>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53" presetClass="entr" presetSubtype="16" fill="hold" nodeType="clickEffect">
                                  <p:stCondLst>
                                    <p:cond delay="0"/>
                                  </p:stCondLst>
                                  <p:childTnLst>
                                    <p:set>
                                      <p:cBhvr>
                                        <p:cTn id="119" dur="1" fill="hold">
                                          <p:stCondLst>
                                            <p:cond delay="0"/>
                                          </p:stCondLst>
                                        </p:cTn>
                                        <p:tgtEl>
                                          <p:spTgt spid="42"/>
                                        </p:tgtEl>
                                        <p:attrNameLst>
                                          <p:attrName>style.visibility</p:attrName>
                                        </p:attrNameLst>
                                      </p:cBhvr>
                                      <p:to>
                                        <p:strVal val="visible"/>
                                      </p:to>
                                    </p:set>
                                    <p:anim calcmode="lin" valueType="num">
                                      <p:cBhvr>
                                        <p:cTn id="120" dur="500" fill="hold"/>
                                        <p:tgtEl>
                                          <p:spTgt spid="42"/>
                                        </p:tgtEl>
                                        <p:attrNameLst>
                                          <p:attrName>ppt_w</p:attrName>
                                        </p:attrNameLst>
                                      </p:cBhvr>
                                      <p:tavLst>
                                        <p:tav tm="0">
                                          <p:val>
                                            <p:fltVal val="0"/>
                                          </p:val>
                                        </p:tav>
                                        <p:tav tm="100000">
                                          <p:val>
                                            <p:strVal val="#ppt_w"/>
                                          </p:val>
                                        </p:tav>
                                      </p:tavLst>
                                    </p:anim>
                                    <p:anim calcmode="lin" valueType="num">
                                      <p:cBhvr>
                                        <p:cTn id="121" dur="500" fill="hold"/>
                                        <p:tgtEl>
                                          <p:spTgt spid="42"/>
                                        </p:tgtEl>
                                        <p:attrNameLst>
                                          <p:attrName>ppt_h</p:attrName>
                                        </p:attrNameLst>
                                      </p:cBhvr>
                                      <p:tavLst>
                                        <p:tav tm="0">
                                          <p:val>
                                            <p:fltVal val="0"/>
                                          </p:val>
                                        </p:tav>
                                        <p:tav tm="100000">
                                          <p:val>
                                            <p:strVal val="#ppt_h"/>
                                          </p:val>
                                        </p:tav>
                                      </p:tavLst>
                                    </p:anim>
                                    <p:animEffect transition="in" filter="fade">
                                      <p:cBhvr>
                                        <p:cTn id="122" dur="500"/>
                                        <p:tgtEl>
                                          <p:spTgt spid="42"/>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3115"/>
                                        </p:tgtEl>
                                        <p:attrNameLst>
                                          <p:attrName>style.visibility</p:attrName>
                                        </p:attrNameLst>
                                      </p:cBhvr>
                                      <p:to>
                                        <p:strVal val="visible"/>
                                      </p:to>
                                    </p:set>
                                    <p:anim calcmode="lin" valueType="num">
                                      <p:cBhvr>
                                        <p:cTn id="125" dur="500" fill="hold"/>
                                        <p:tgtEl>
                                          <p:spTgt spid="3115"/>
                                        </p:tgtEl>
                                        <p:attrNameLst>
                                          <p:attrName>ppt_w</p:attrName>
                                        </p:attrNameLst>
                                      </p:cBhvr>
                                      <p:tavLst>
                                        <p:tav tm="0">
                                          <p:val>
                                            <p:fltVal val="0"/>
                                          </p:val>
                                        </p:tav>
                                        <p:tav tm="100000">
                                          <p:val>
                                            <p:strVal val="#ppt_w"/>
                                          </p:val>
                                        </p:tav>
                                      </p:tavLst>
                                    </p:anim>
                                    <p:anim calcmode="lin" valueType="num">
                                      <p:cBhvr>
                                        <p:cTn id="126" dur="500" fill="hold"/>
                                        <p:tgtEl>
                                          <p:spTgt spid="3115"/>
                                        </p:tgtEl>
                                        <p:attrNameLst>
                                          <p:attrName>ppt_h</p:attrName>
                                        </p:attrNameLst>
                                      </p:cBhvr>
                                      <p:tavLst>
                                        <p:tav tm="0">
                                          <p:val>
                                            <p:fltVal val="0"/>
                                          </p:val>
                                        </p:tav>
                                        <p:tav tm="100000">
                                          <p:val>
                                            <p:strVal val="#ppt_h"/>
                                          </p:val>
                                        </p:tav>
                                      </p:tavLst>
                                    </p:anim>
                                    <p:animEffect transition="in" filter="fade">
                                      <p:cBhvr>
                                        <p:cTn id="127" dur="500"/>
                                        <p:tgtEl>
                                          <p:spTgt spid="3115"/>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31" presetClass="entr" presetSubtype="0" fill="hold" nodeType="clickEffect">
                                  <p:stCondLst>
                                    <p:cond delay="0"/>
                                  </p:stCondLst>
                                  <p:childTnLst>
                                    <p:set>
                                      <p:cBhvr>
                                        <p:cTn id="131" dur="1" fill="hold">
                                          <p:stCondLst>
                                            <p:cond delay="0"/>
                                          </p:stCondLst>
                                        </p:cTn>
                                        <p:tgtEl>
                                          <p:spTgt spid="45"/>
                                        </p:tgtEl>
                                        <p:attrNameLst>
                                          <p:attrName>style.visibility</p:attrName>
                                        </p:attrNameLst>
                                      </p:cBhvr>
                                      <p:to>
                                        <p:strVal val="visible"/>
                                      </p:to>
                                    </p:set>
                                    <p:anim calcmode="lin" valueType="num">
                                      <p:cBhvr>
                                        <p:cTn id="132" dur="1000" fill="hold"/>
                                        <p:tgtEl>
                                          <p:spTgt spid="45"/>
                                        </p:tgtEl>
                                        <p:attrNameLst>
                                          <p:attrName>ppt_w</p:attrName>
                                        </p:attrNameLst>
                                      </p:cBhvr>
                                      <p:tavLst>
                                        <p:tav tm="0">
                                          <p:val>
                                            <p:fltVal val="0"/>
                                          </p:val>
                                        </p:tav>
                                        <p:tav tm="100000">
                                          <p:val>
                                            <p:strVal val="#ppt_w"/>
                                          </p:val>
                                        </p:tav>
                                      </p:tavLst>
                                    </p:anim>
                                    <p:anim calcmode="lin" valueType="num">
                                      <p:cBhvr>
                                        <p:cTn id="133" dur="1000" fill="hold"/>
                                        <p:tgtEl>
                                          <p:spTgt spid="45"/>
                                        </p:tgtEl>
                                        <p:attrNameLst>
                                          <p:attrName>ppt_h</p:attrName>
                                        </p:attrNameLst>
                                      </p:cBhvr>
                                      <p:tavLst>
                                        <p:tav tm="0">
                                          <p:val>
                                            <p:fltVal val="0"/>
                                          </p:val>
                                        </p:tav>
                                        <p:tav tm="100000">
                                          <p:val>
                                            <p:strVal val="#ppt_h"/>
                                          </p:val>
                                        </p:tav>
                                      </p:tavLst>
                                    </p:anim>
                                    <p:anim calcmode="lin" valueType="num">
                                      <p:cBhvr>
                                        <p:cTn id="134" dur="1000" fill="hold"/>
                                        <p:tgtEl>
                                          <p:spTgt spid="45"/>
                                        </p:tgtEl>
                                        <p:attrNameLst>
                                          <p:attrName>style.rotation</p:attrName>
                                        </p:attrNameLst>
                                      </p:cBhvr>
                                      <p:tavLst>
                                        <p:tav tm="0">
                                          <p:val>
                                            <p:fltVal val="90"/>
                                          </p:val>
                                        </p:tav>
                                        <p:tav tm="100000">
                                          <p:val>
                                            <p:fltVal val="0"/>
                                          </p:val>
                                        </p:tav>
                                      </p:tavLst>
                                    </p:anim>
                                    <p:animEffect transition="in" filter="fade">
                                      <p:cBhvr>
                                        <p:cTn id="135" dur="1000"/>
                                        <p:tgtEl>
                                          <p:spTgt spid="45"/>
                                        </p:tgtEl>
                                      </p:cBhvr>
                                    </p:animEffect>
                                  </p:childTnLst>
                                </p:cTn>
                              </p:par>
                              <p:par>
                                <p:cTn id="136" presetID="31" presetClass="entr" presetSubtype="0" fill="hold" grpId="0" nodeType="withEffect">
                                  <p:stCondLst>
                                    <p:cond delay="0"/>
                                  </p:stCondLst>
                                  <p:childTnLst>
                                    <p:set>
                                      <p:cBhvr>
                                        <p:cTn id="137" dur="1" fill="hold">
                                          <p:stCondLst>
                                            <p:cond delay="0"/>
                                          </p:stCondLst>
                                        </p:cTn>
                                        <p:tgtEl>
                                          <p:spTgt spid="50"/>
                                        </p:tgtEl>
                                        <p:attrNameLst>
                                          <p:attrName>style.visibility</p:attrName>
                                        </p:attrNameLst>
                                      </p:cBhvr>
                                      <p:to>
                                        <p:strVal val="visible"/>
                                      </p:to>
                                    </p:set>
                                    <p:anim calcmode="lin" valueType="num">
                                      <p:cBhvr>
                                        <p:cTn id="138" dur="1000" fill="hold"/>
                                        <p:tgtEl>
                                          <p:spTgt spid="50"/>
                                        </p:tgtEl>
                                        <p:attrNameLst>
                                          <p:attrName>ppt_w</p:attrName>
                                        </p:attrNameLst>
                                      </p:cBhvr>
                                      <p:tavLst>
                                        <p:tav tm="0">
                                          <p:val>
                                            <p:fltVal val="0"/>
                                          </p:val>
                                        </p:tav>
                                        <p:tav tm="100000">
                                          <p:val>
                                            <p:strVal val="#ppt_w"/>
                                          </p:val>
                                        </p:tav>
                                      </p:tavLst>
                                    </p:anim>
                                    <p:anim calcmode="lin" valueType="num">
                                      <p:cBhvr>
                                        <p:cTn id="139" dur="1000" fill="hold"/>
                                        <p:tgtEl>
                                          <p:spTgt spid="50"/>
                                        </p:tgtEl>
                                        <p:attrNameLst>
                                          <p:attrName>ppt_h</p:attrName>
                                        </p:attrNameLst>
                                      </p:cBhvr>
                                      <p:tavLst>
                                        <p:tav tm="0">
                                          <p:val>
                                            <p:fltVal val="0"/>
                                          </p:val>
                                        </p:tav>
                                        <p:tav tm="100000">
                                          <p:val>
                                            <p:strVal val="#ppt_h"/>
                                          </p:val>
                                        </p:tav>
                                      </p:tavLst>
                                    </p:anim>
                                    <p:anim calcmode="lin" valueType="num">
                                      <p:cBhvr>
                                        <p:cTn id="140" dur="1000" fill="hold"/>
                                        <p:tgtEl>
                                          <p:spTgt spid="50"/>
                                        </p:tgtEl>
                                        <p:attrNameLst>
                                          <p:attrName>style.rotation</p:attrName>
                                        </p:attrNameLst>
                                      </p:cBhvr>
                                      <p:tavLst>
                                        <p:tav tm="0">
                                          <p:val>
                                            <p:fltVal val="90"/>
                                          </p:val>
                                        </p:tav>
                                        <p:tav tm="100000">
                                          <p:val>
                                            <p:fltVal val="0"/>
                                          </p:val>
                                        </p:tav>
                                      </p:tavLst>
                                    </p:anim>
                                    <p:animEffect transition="in" filter="fade">
                                      <p:cBhvr>
                                        <p:cTn id="141" dur="1000"/>
                                        <p:tgtEl>
                                          <p:spTgt spid="50"/>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31" presetClass="entr" presetSubtype="0" fill="hold" nodeType="clickEffect">
                                  <p:stCondLst>
                                    <p:cond delay="0"/>
                                  </p:stCondLst>
                                  <p:childTnLst>
                                    <p:set>
                                      <p:cBhvr>
                                        <p:cTn id="145" dur="1" fill="hold">
                                          <p:stCondLst>
                                            <p:cond delay="0"/>
                                          </p:stCondLst>
                                        </p:cTn>
                                        <p:tgtEl>
                                          <p:spTgt spid="47"/>
                                        </p:tgtEl>
                                        <p:attrNameLst>
                                          <p:attrName>style.visibility</p:attrName>
                                        </p:attrNameLst>
                                      </p:cBhvr>
                                      <p:to>
                                        <p:strVal val="visible"/>
                                      </p:to>
                                    </p:set>
                                    <p:anim calcmode="lin" valueType="num">
                                      <p:cBhvr>
                                        <p:cTn id="146" dur="1000" fill="hold"/>
                                        <p:tgtEl>
                                          <p:spTgt spid="47"/>
                                        </p:tgtEl>
                                        <p:attrNameLst>
                                          <p:attrName>ppt_w</p:attrName>
                                        </p:attrNameLst>
                                      </p:cBhvr>
                                      <p:tavLst>
                                        <p:tav tm="0">
                                          <p:val>
                                            <p:fltVal val="0"/>
                                          </p:val>
                                        </p:tav>
                                        <p:tav tm="100000">
                                          <p:val>
                                            <p:strVal val="#ppt_w"/>
                                          </p:val>
                                        </p:tav>
                                      </p:tavLst>
                                    </p:anim>
                                    <p:anim calcmode="lin" valueType="num">
                                      <p:cBhvr>
                                        <p:cTn id="147" dur="1000" fill="hold"/>
                                        <p:tgtEl>
                                          <p:spTgt spid="47"/>
                                        </p:tgtEl>
                                        <p:attrNameLst>
                                          <p:attrName>ppt_h</p:attrName>
                                        </p:attrNameLst>
                                      </p:cBhvr>
                                      <p:tavLst>
                                        <p:tav tm="0">
                                          <p:val>
                                            <p:fltVal val="0"/>
                                          </p:val>
                                        </p:tav>
                                        <p:tav tm="100000">
                                          <p:val>
                                            <p:strVal val="#ppt_h"/>
                                          </p:val>
                                        </p:tav>
                                      </p:tavLst>
                                    </p:anim>
                                    <p:anim calcmode="lin" valueType="num">
                                      <p:cBhvr>
                                        <p:cTn id="148" dur="1000" fill="hold"/>
                                        <p:tgtEl>
                                          <p:spTgt spid="47"/>
                                        </p:tgtEl>
                                        <p:attrNameLst>
                                          <p:attrName>style.rotation</p:attrName>
                                        </p:attrNameLst>
                                      </p:cBhvr>
                                      <p:tavLst>
                                        <p:tav tm="0">
                                          <p:val>
                                            <p:fltVal val="90"/>
                                          </p:val>
                                        </p:tav>
                                        <p:tav tm="100000">
                                          <p:val>
                                            <p:fltVal val="0"/>
                                          </p:val>
                                        </p:tav>
                                      </p:tavLst>
                                    </p:anim>
                                    <p:animEffect transition="in" filter="fade">
                                      <p:cBhvr>
                                        <p:cTn id="149" dur="1000"/>
                                        <p:tgtEl>
                                          <p:spTgt spid="47"/>
                                        </p:tgtEl>
                                      </p:cBhvr>
                                    </p:animEffect>
                                  </p:childTnLst>
                                </p:cTn>
                              </p:par>
                              <p:par>
                                <p:cTn id="150" presetID="31" presetClass="entr" presetSubtype="0" fill="hold" grpId="0" nodeType="withEffect">
                                  <p:stCondLst>
                                    <p:cond delay="0"/>
                                  </p:stCondLst>
                                  <p:childTnLst>
                                    <p:set>
                                      <p:cBhvr>
                                        <p:cTn id="151" dur="1" fill="hold">
                                          <p:stCondLst>
                                            <p:cond delay="0"/>
                                          </p:stCondLst>
                                        </p:cTn>
                                        <p:tgtEl>
                                          <p:spTgt spid="52"/>
                                        </p:tgtEl>
                                        <p:attrNameLst>
                                          <p:attrName>style.visibility</p:attrName>
                                        </p:attrNameLst>
                                      </p:cBhvr>
                                      <p:to>
                                        <p:strVal val="visible"/>
                                      </p:to>
                                    </p:set>
                                    <p:anim calcmode="lin" valueType="num">
                                      <p:cBhvr>
                                        <p:cTn id="152" dur="1000" fill="hold"/>
                                        <p:tgtEl>
                                          <p:spTgt spid="52"/>
                                        </p:tgtEl>
                                        <p:attrNameLst>
                                          <p:attrName>ppt_w</p:attrName>
                                        </p:attrNameLst>
                                      </p:cBhvr>
                                      <p:tavLst>
                                        <p:tav tm="0">
                                          <p:val>
                                            <p:fltVal val="0"/>
                                          </p:val>
                                        </p:tav>
                                        <p:tav tm="100000">
                                          <p:val>
                                            <p:strVal val="#ppt_w"/>
                                          </p:val>
                                        </p:tav>
                                      </p:tavLst>
                                    </p:anim>
                                    <p:anim calcmode="lin" valueType="num">
                                      <p:cBhvr>
                                        <p:cTn id="153" dur="1000" fill="hold"/>
                                        <p:tgtEl>
                                          <p:spTgt spid="52"/>
                                        </p:tgtEl>
                                        <p:attrNameLst>
                                          <p:attrName>ppt_h</p:attrName>
                                        </p:attrNameLst>
                                      </p:cBhvr>
                                      <p:tavLst>
                                        <p:tav tm="0">
                                          <p:val>
                                            <p:fltVal val="0"/>
                                          </p:val>
                                        </p:tav>
                                        <p:tav tm="100000">
                                          <p:val>
                                            <p:strVal val="#ppt_h"/>
                                          </p:val>
                                        </p:tav>
                                      </p:tavLst>
                                    </p:anim>
                                    <p:anim calcmode="lin" valueType="num">
                                      <p:cBhvr>
                                        <p:cTn id="154" dur="1000" fill="hold"/>
                                        <p:tgtEl>
                                          <p:spTgt spid="52"/>
                                        </p:tgtEl>
                                        <p:attrNameLst>
                                          <p:attrName>style.rotation</p:attrName>
                                        </p:attrNameLst>
                                      </p:cBhvr>
                                      <p:tavLst>
                                        <p:tav tm="0">
                                          <p:val>
                                            <p:fltVal val="90"/>
                                          </p:val>
                                        </p:tav>
                                        <p:tav tm="100000">
                                          <p:val>
                                            <p:fltVal val="0"/>
                                          </p:val>
                                        </p:tav>
                                      </p:tavLst>
                                    </p:anim>
                                    <p:animEffect transition="in" filter="fade">
                                      <p:cBhvr>
                                        <p:cTn id="155" dur="1000"/>
                                        <p:tgtEl>
                                          <p:spTgt spid="52"/>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31" presetClass="entr" presetSubtype="0" fill="hold" nodeType="clickEffect">
                                  <p:stCondLst>
                                    <p:cond delay="0"/>
                                  </p:stCondLst>
                                  <p:childTnLst>
                                    <p:set>
                                      <p:cBhvr>
                                        <p:cTn id="159" dur="1" fill="hold">
                                          <p:stCondLst>
                                            <p:cond delay="0"/>
                                          </p:stCondLst>
                                        </p:cTn>
                                        <p:tgtEl>
                                          <p:spTgt spid="48"/>
                                        </p:tgtEl>
                                        <p:attrNameLst>
                                          <p:attrName>style.visibility</p:attrName>
                                        </p:attrNameLst>
                                      </p:cBhvr>
                                      <p:to>
                                        <p:strVal val="visible"/>
                                      </p:to>
                                    </p:set>
                                    <p:anim calcmode="lin" valueType="num">
                                      <p:cBhvr>
                                        <p:cTn id="160" dur="1000" fill="hold"/>
                                        <p:tgtEl>
                                          <p:spTgt spid="48"/>
                                        </p:tgtEl>
                                        <p:attrNameLst>
                                          <p:attrName>ppt_w</p:attrName>
                                        </p:attrNameLst>
                                      </p:cBhvr>
                                      <p:tavLst>
                                        <p:tav tm="0">
                                          <p:val>
                                            <p:fltVal val="0"/>
                                          </p:val>
                                        </p:tav>
                                        <p:tav tm="100000">
                                          <p:val>
                                            <p:strVal val="#ppt_w"/>
                                          </p:val>
                                        </p:tav>
                                      </p:tavLst>
                                    </p:anim>
                                    <p:anim calcmode="lin" valueType="num">
                                      <p:cBhvr>
                                        <p:cTn id="161" dur="1000" fill="hold"/>
                                        <p:tgtEl>
                                          <p:spTgt spid="48"/>
                                        </p:tgtEl>
                                        <p:attrNameLst>
                                          <p:attrName>ppt_h</p:attrName>
                                        </p:attrNameLst>
                                      </p:cBhvr>
                                      <p:tavLst>
                                        <p:tav tm="0">
                                          <p:val>
                                            <p:fltVal val="0"/>
                                          </p:val>
                                        </p:tav>
                                        <p:tav tm="100000">
                                          <p:val>
                                            <p:strVal val="#ppt_h"/>
                                          </p:val>
                                        </p:tav>
                                      </p:tavLst>
                                    </p:anim>
                                    <p:anim calcmode="lin" valueType="num">
                                      <p:cBhvr>
                                        <p:cTn id="162" dur="1000" fill="hold"/>
                                        <p:tgtEl>
                                          <p:spTgt spid="48"/>
                                        </p:tgtEl>
                                        <p:attrNameLst>
                                          <p:attrName>style.rotation</p:attrName>
                                        </p:attrNameLst>
                                      </p:cBhvr>
                                      <p:tavLst>
                                        <p:tav tm="0">
                                          <p:val>
                                            <p:fltVal val="90"/>
                                          </p:val>
                                        </p:tav>
                                        <p:tav tm="100000">
                                          <p:val>
                                            <p:fltVal val="0"/>
                                          </p:val>
                                        </p:tav>
                                      </p:tavLst>
                                    </p:anim>
                                    <p:animEffect transition="in" filter="fade">
                                      <p:cBhvr>
                                        <p:cTn id="163" dur="1000"/>
                                        <p:tgtEl>
                                          <p:spTgt spid="48"/>
                                        </p:tgtEl>
                                      </p:cBhvr>
                                    </p:animEffect>
                                  </p:childTnLst>
                                </p:cTn>
                              </p:par>
                              <p:par>
                                <p:cTn id="164" presetID="31" presetClass="entr" presetSubtype="0" fill="hold" grpId="0" nodeType="withEffect">
                                  <p:stCondLst>
                                    <p:cond delay="0"/>
                                  </p:stCondLst>
                                  <p:childTnLst>
                                    <p:set>
                                      <p:cBhvr>
                                        <p:cTn id="165" dur="1" fill="hold">
                                          <p:stCondLst>
                                            <p:cond delay="0"/>
                                          </p:stCondLst>
                                        </p:cTn>
                                        <p:tgtEl>
                                          <p:spTgt spid="53"/>
                                        </p:tgtEl>
                                        <p:attrNameLst>
                                          <p:attrName>style.visibility</p:attrName>
                                        </p:attrNameLst>
                                      </p:cBhvr>
                                      <p:to>
                                        <p:strVal val="visible"/>
                                      </p:to>
                                    </p:set>
                                    <p:anim calcmode="lin" valueType="num">
                                      <p:cBhvr>
                                        <p:cTn id="166" dur="1000" fill="hold"/>
                                        <p:tgtEl>
                                          <p:spTgt spid="53"/>
                                        </p:tgtEl>
                                        <p:attrNameLst>
                                          <p:attrName>ppt_w</p:attrName>
                                        </p:attrNameLst>
                                      </p:cBhvr>
                                      <p:tavLst>
                                        <p:tav tm="0">
                                          <p:val>
                                            <p:fltVal val="0"/>
                                          </p:val>
                                        </p:tav>
                                        <p:tav tm="100000">
                                          <p:val>
                                            <p:strVal val="#ppt_w"/>
                                          </p:val>
                                        </p:tav>
                                      </p:tavLst>
                                    </p:anim>
                                    <p:anim calcmode="lin" valueType="num">
                                      <p:cBhvr>
                                        <p:cTn id="167" dur="1000" fill="hold"/>
                                        <p:tgtEl>
                                          <p:spTgt spid="53"/>
                                        </p:tgtEl>
                                        <p:attrNameLst>
                                          <p:attrName>ppt_h</p:attrName>
                                        </p:attrNameLst>
                                      </p:cBhvr>
                                      <p:tavLst>
                                        <p:tav tm="0">
                                          <p:val>
                                            <p:fltVal val="0"/>
                                          </p:val>
                                        </p:tav>
                                        <p:tav tm="100000">
                                          <p:val>
                                            <p:strVal val="#ppt_h"/>
                                          </p:val>
                                        </p:tav>
                                      </p:tavLst>
                                    </p:anim>
                                    <p:anim calcmode="lin" valueType="num">
                                      <p:cBhvr>
                                        <p:cTn id="168" dur="1000" fill="hold"/>
                                        <p:tgtEl>
                                          <p:spTgt spid="53"/>
                                        </p:tgtEl>
                                        <p:attrNameLst>
                                          <p:attrName>style.rotation</p:attrName>
                                        </p:attrNameLst>
                                      </p:cBhvr>
                                      <p:tavLst>
                                        <p:tav tm="0">
                                          <p:val>
                                            <p:fltVal val="90"/>
                                          </p:val>
                                        </p:tav>
                                        <p:tav tm="100000">
                                          <p:val>
                                            <p:fltVal val="0"/>
                                          </p:val>
                                        </p:tav>
                                      </p:tavLst>
                                    </p:anim>
                                    <p:animEffect transition="in" filter="fade">
                                      <p:cBhvr>
                                        <p:cTn id="169" dur="1000"/>
                                        <p:tgtEl>
                                          <p:spTgt spid="53"/>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31" presetClass="entr" presetSubtype="0" fill="hold" nodeType="clickEffect">
                                  <p:stCondLst>
                                    <p:cond delay="0"/>
                                  </p:stCondLst>
                                  <p:childTnLst>
                                    <p:set>
                                      <p:cBhvr>
                                        <p:cTn id="173" dur="1" fill="hold">
                                          <p:stCondLst>
                                            <p:cond delay="0"/>
                                          </p:stCondLst>
                                        </p:cTn>
                                        <p:tgtEl>
                                          <p:spTgt spid="49"/>
                                        </p:tgtEl>
                                        <p:attrNameLst>
                                          <p:attrName>style.visibility</p:attrName>
                                        </p:attrNameLst>
                                      </p:cBhvr>
                                      <p:to>
                                        <p:strVal val="visible"/>
                                      </p:to>
                                    </p:set>
                                    <p:anim calcmode="lin" valueType="num">
                                      <p:cBhvr>
                                        <p:cTn id="174" dur="1000" fill="hold"/>
                                        <p:tgtEl>
                                          <p:spTgt spid="49"/>
                                        </p:tgtEl>
                                        <p:attrNameLst>
                                          <p:attrName>ppt_w</p:attrName>
                                        </p:attrNameLst>
                                      </p:cBhvr>
                                      <p:tavLst>
                                        <p:tav tm="0">
                                          <p:val>
                                            <p:fltVal val="0"/>
                                          </p:val>
                                        </p:tav>
                                        <p:tav tm="100000">
                                          <p:val>
                                            <p:strVal val="#ppt_w"/>
                                          </p:val>
                                        </p:tav>
                                      </p:tavLst>
                                    </p:anim>
                                    <p:anim calcmode="lin" valueType="num">
                                      <p:cBhvr>
                                        <p:cTn id="175" dur="1000" fill="hold"/>
                                        <p:tgtEl>
                                          <p:spTgt spid="49"/>
                                        </p:tgtEl>
                                        <p:attrNameLst>
                                          <p:attrName>ppt_h</p:attrName>
                                        </p:attrNameLst>
                                      </p:cBhvr>
                                      <p:tavLst>
                                        <p:tav tm="0">
                                          <p:val>
                                            <p:fltVal val="0"/>
                                          </p:val>
                                        </p:tav>
                                        <p:tav tm="100000">
                                          <p:val>
                                            <p:strVal val="#ppt_h"/>
                                          </p:val>
                                        </p:tav>
                                      </p:tavLst>
                                    </p:anim>
                                    <p:anim calcmode="lin" valueType="num">
                                      <p:cBhvr>
                                        <p:cTn id="176" dur="1000" fill="hold"/>
                                        <p:tgtEl>
                                          <p:spTgt spid="49"/>
                                        </p:tgtEl>
                                        <p:attrNameLst>
                                          <p:attrName>style.rotation</p:attrName>
                                        </p:attrNameLst>
                                      </p:cBhvr>
                                      <p:tavLst>
                                        <p:tav tm="0">
                                          <p:val>
                                            <p:fltVal val="90"/>
                                          </p:val>
                                        </p:tav>
                                        <p:tav tm="100000">
                                          <p:val>
                                            <p:fltVal val="0"/>
                                          </p:val>
                                        </p:tav>
                                      </p:tavLst>
                                    </p:anim>
                                    <p:animEffect transition="in" filter="fade">
                                      <p:cBhvr>
                                        <p:cTn id="177" dur="1000"/>
                                        <p:tgtEl>
                                          <p:spTgt spid="49"/>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54"/>
                                        </p:tgtEl>
                                        <p:attrNameLst>
                                          <p:attrName>style.visibility</p:attrName>
                                        </p:attrNameLst>
                                      </p:cBhvr>
                                      <p:to>
                                        <p:strVal val="visible"/>
                                      </p:to>
                                    </p:set>
                                    <p:anim calcmode="lin" valueType="num">
                                      <p:cBhvr>
                                        <p:cTn id="180" dur="1000" fill="hold"/>
                                        <p:tgtEl>
                                          <p:spTgt spid="54"/>
                                        </p:tgtEl>
                                        <p:attrNameLst>
                                          <p:attrName>ppt_w</p:attrName>
                                        </p:attrNameLst>
                                      </p:cBhvr>
                                      <p:tavLst>
                                        <p:tav tm="0">
                                          <p:val>
                                            <p:fltVal val="0"/>
                                          </p:val>
                                        </p:tav>
                                        <p:tav tm="100000">
                                          <p:val>
                                            <p:strVal val="#ppt_w"/>
                                          </p:val>
                                        </p:tav>
                                      </p:tavLst>
                                    </p:anim>
                                    <p:anim calcmode="lin" valueType="num">
                                      <p:cBhvr>
                                        <p:cTn id="181" dur="1000" fill="hold"/>
                                        <p:tgtEl>
                                          <p:spTgt spid="54"/>
                                        </p:tgtEl>
                                        <p:attrNameLst>
                                          <p:attrName>ppt_h</p:attrName>
                                        </p:attrNameLst>
                                      </p:cBhvr>
                                      <p:tavLst>
                                        <p:tav tm="0">
                                          <p:val>
                                            <p:fltVal val="0"/>
                                          </p:val>
                                        </p:tav>
                                        <p:tav tm="100000">
                                          <p:val>
                                            <p:strVal val="#ppt_h"/>
                                          </p:val>
                                        </p:tav>
                                      </p:tavLst>
                                    </p:anim>
                                    <p:anim calcmode="lin" valueType="num">
                                      <p:cBhvr>
                                        <p:cTn id="182" dur="1000" fill="hold"/>
                                        <p:tgtEl>
                                          <p:spTgt spid="54"/>
                                        </p:tgtEl>
                                        <p:attrNameLst>
                                          <p:attrName>style.rotation</p:attrName>
                                        </p:attrNameLst>
                                      </p:cBhvr>
                                      <p:tavLst>
                                        <p:tav tm="0">
                                          <p:val>
                                            <p:fltVal val="90"/>
                                          </p:val>
                                        </p:tav>
                                        <p:tav tm="100000">
                                          <p:val>
                                            <p:fltVal val="0"/>
                                          </p:val>
                                        </p:tav>
                                      </p:tavLst>
                                    </p:anim>
                                    <p:animEffect transition="in" filter="fade">
                                      <p:cBhvr>
                                        <p:cTn id="183"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animBg="1"/>
      <p:bldP spid="3081" grpId="0" animBg="1"/>
      <p:bldP spid="3077" grpId="0" animBg="1"/>
      <p:bldP spid="3092" grpId="0" animBg="1"/>
      <p:bldP spid="3093" grpId="0" animBg="1"/>
      <p:bldP spid="3094" grpId="0" animBg="1"/>
      <p:bldP spid="3095" grpId="0" animBg="1"/>
      <p:bldP spid="3096" grpId="0" animBg="1"/>
      <p:bldP spid="3097" grpId="0" animBg="1"/>
      <p:bldP spid="3098" grpId="0" animBg="1"/>
      <p:bldP spid="3112" grpId="0" animBg="1"/>
      <p:bldP spid="3113" grpId="0" animBg="1"/>
      <p:bldP spid="3114" grpId="0" animBg="1"/>
      <p:bldP spid="3115" grpId="0" animBg="1"/>
      <p:bldP spid="22" grpId="0" animBg="1"/>
      <p:bldP spid="50"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59056" y="87650"/>
            <a:ext cx="11587073" cy="881079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622697">
            <a:off x="3968467" y="1049126"/>
            <a:ext cx="1554261" cy="98624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325632">
            <a:off x="5962810" y="965375"/>
            <a:ext cx="126651" cy="12665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814953">
            <a:off x="13647906" y="7023348"/>
            <a:ext cx="392077" cy="39207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840958">
            <a:off x="12840405" y="7957909"/>
            <a:ext cx="1554261" cy="98624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874367">
            <a:off x="12628894" y="9564262"/>
            <a:ext cx="95021" cy="95021"/>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099054">
            <a:off x="12036255" y="8512425"/>
            <a:ext cx="510032" cy="790747"/>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067523">
            <a:off x="4167830" y="2713406"/>
            <a:ext cx="563175" cy="873139"/>
          </a:xfrm>
          <a:prstGeom prst="rect">
            <a:avLst/>
          </a:prstGeom>
        </p:spPr>
      </p:pic>
      <p:sp>
        <p:nvSpPr>
          <p:cNvPr id="10" name="TextBox 10"/>
          <p:cNvSpPr txBox="1"/>
          <p:nvPr/>
        </p:nvSpPr>
        <p:spPr>
          <a:xfrm>
            <a:off x="0" y="8586675"/>
            <a:ext cx="18287999" cy="1559338"/>
          </a:xfrm>
          <a:prstGeom prst="rect">
            <a:avLst/>
          </a:prstGeom>
        </p:spPr>
        <p:txBody>
          <a:bodyPr wrap="square" lIns="0" tIns="0" rIns="0" bIns="0" rtlCol="0" anchor="t">
            <a:spAutoFit/>
          </a:bodyPr>
          <a:lstStyle/>
          <a:p>
            <a:pPr algn="ctr">
              <a:lnSpc>
                <a:spcPct val="150000"/>
              </a:lnSpc>
            </a:pPr>
            <a:r>
              <a:rPr lang="vi-VN" sz="36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Nếu xem một nguyên tử như hệ mặt trời và các hành tinh chuyển động xung quanh mặt trời là các electron và mặt trời là hạt nhân có được không?</a:t>
            </a:r>
            <a:endParaRPr lang="en-US" sz="36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ndParaRPr>
          </a:p>
        </p:txBody>
      </p:sp>
      <p:pic>
        <p:nvPicPr>
          <p:cNvPr id="11" name="Hình ảnh 10">
            <a:extLst>
              <a:ext uri="{FF2B5EF4-FFF2-40B4-BE49-F238E27FC236}">
                <a16:creationId xmlns:a16="http://schemas.microsoft.com/office/drawing/2014/main" id="{73A6CF9B-DECC-C8E8-62E1-92280C775DC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63856" y="223841"/>
            <a:ext cx="10292763" cy="7715527"/>
          </a:xfrm>
          <a:prstGeom prst="rect">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8B5CB9D-BC1F-8E2B-3586-7EC96125ED70}"/>
              </a:ext>
            </a:extLst>
          </p:cNvPr>
          <p:cNvSpPr txBox="1"/>
          <p:nvPr/>
        </p:nvSpPr>
        <p:spPr>
          <a:xfrm>
            <a:off x="0" y="419100"/>
            <a:ext cx="18288000" cy="738664"/>
          </a:xfrm>
          <a:prstGeom prst="rect">
            <a:avLst/>
          </a:prstGeom>
          <a:noFill/>
        </p:spPr>
        <p:txBody>
          <a:bodyPr wrap="square">
            <a:spAutoFit/>
          </a:bodyPr>
          <a:lstStyle/>
          <a:p>
            <a:r>
              <a:rPr lang="vi-VN" sz="4200" b="1">
                <a:solidFill>
                  <a:srgbClr val="3333FF"/>
                </a:solidFill>
                <a:effectLst/>
                <a:latin typeface="Arial" panose="020B0604020202020204" pitchFamily="34" charset="0"/>
                <a:ea typeface="Times New Roman" panose="02020603050405020304" pitchFamily="18" charset="0"/>
                <a:cs typeface="Arial" panose="020B0604020202020204" pitchFamily="34" charset="0"/>
              </a:rPr>
              <a:t>III. NGUYÊN LÍ VÀ QUY TẮC BIỂU DIỄN ELECTRON VÀO Ô ORBITAL.</a:t>
            </a:r>
            <a:endParaRPr lang="vi-VN" sz="4200">
              <a:latin typeface="Arial" panose="020B0604020202020204" pitchFamily="34" charset="0"/>
              <a:cs typeface="Arial" panose="020B0604020202020204" pitchFamily="34" charset="0"/>
            </a:endParaRPr>
          </a:p>
        </p:txBody>
      </p:sp>
      <p:graphicFrame>
        <p:nvGraphicFramePr>
          <p:cNvPr id="6" name="Bảng 5">
            <a:extLst>
              <a:ext uri="{FF2B5EF4-FFF2-40B4-BE49-F238E27FC236}">
                <a16:creationId xmlns:a16="http://schemas.microsoft.com/office/drawing/2014/main" id="{55090D5F-6214-A9A1-6605-DDEB846C8E39}"/>
              </a:ext>
            </a:extLst>
          </p:cNvPr>
          <p:cNvGraphicFramePr>
            <a:graphicFrameLocks noGrp="1"/>
          </p:cNvGraphicFramePr>
          <p:nvPr>
            <p:extLst>
              <p:ext uri="{D42A27DB-BD31-4B8C-83A1-F6EECF244321}">
                <p14:modId xmlns:p14="http://schemas.microsoft.com/office/powerpoint/2010/main" val="1658322223"/>
              </p:ext>
            </p:extLst>
          </p:nvPr>
        </p:nvGraphicFramePr>
        <p:xfrm>
          <a:off x="495300" y="1144473"/>
          <a:ext cx="17297400" cy="7995857"/>
        </p:xfrm>
        <a:graphic>
          <a:graphicData uri="http://schemas.openxmlformats.org/drawingml/2006/table">
            <a:tbl>
              <a:tblPr firstRow="1" firstCol="1" bandRow="1">
                <a:tableStyleId>{5C22544A-7EE6-4342-B048-85BDC9FD1C3A}</a:tableStyleId>
              </a:tblPr>
              <a:tblGrid>
                <a:gridCol w="17297400">
                  <a:extLst>
                    <a:ext uri="{9D8B030D-6E8A-4147-A177-3AD203B41FA5}">
                      <a16:colId xmlns:a16="http://schemas.microsoft.com/office/drawing/2014/main" val="1938704471"/>
                    </a:ext>
                  </a:extLst>
                </a:gridCol>
              </a:tblGrid>
              <a:tr h="4321607">
                <a:tc>
                  <a:txBody>
                    <a:bodyPr/>
                    <a:lstStyle/>
                    <a:p>
                      <a:pPr algn="ctr">
                        <a:lnSpc>
                          <a:spcPct val="150000"/>
                        </a:lnSpc>
                        <a:spcAft>
                          <a:spcPts val="800"/>
                        </a:spcAft>
                        <a:tabLst>
                          <a:tab pos="180340" algn="l"/>
                        </a:tabLst>
                      </a:pPr>
                      <a:r>
                        <a:rPr lang="en-US" sz="44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rPr>
                        <a:t>DỰ</a:t>
                      </a:r>
                      <a:r>
                        <a:rPr lang="vi-VN" sz="44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rPr>
                        <a:t> ĐOÁN KẾT QUẢ </a:t>
                      </a:r>
                      <a:r>
                        <a:rPr lang="en-US" sz="44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rPr>
                        <a:t>PHIẾU HỌC TẬP SỐ 3</a:t>
                      </a:r>
                      <a:endParaRPr lang="vi-VN" sz="44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ndParaRPr>
                    </a:p>
                    <a:p>
                      <a:pPr algn="just">
                        <a:lnSpc>
                          <a:spcPct val="150000"/>
                        </a:lnSpc>
                        <a:spcAft>
                          <a:spcPts val="800"/>
                        </a:spcAft>
                        <a:tabLst>
                          <a:tab pos="180340" algn="l"/>
                        </a:tabLst>
                      </a:pPr>
                      <a:r>
                        <a:rPr lang="en-US" sz="3600">
                          <a:solidFill>
                            <a:srgbClr val="0070C0"/>
                          </a:solidFill>
                          <a:effectLst/>
                          <a:latin typeface="+mj-lt"/>
                        </a:rPr>
                        <a:t>Câu 1: </a:t>
                      </a:r>
                      <a:r>
                        <a:rPr lang="en-US" sz="3600" b="0">
                          <a:solidFill>
                            <a:srgbClr val="0070C0"/>
                          </a:solidFill>
                          <a:effectLst/>
                          <a:latin typeface="+mj-lt"/>
                        </a:rPr>
                        <a:t>Nhìn chung, năng lượng của các electron trên các AO ở trạng thái cơ bản tăng theo số lớp electron. Tuy nhiên, khi điện tích hạt nhân tăng có sự chèn mức năng lượng, mức 4s trở nên thấp hơn 3d, mức 5s thấp hơn 4d...</a:t>
                      </a:r>
                      <a:endParaRPr lang="vi-VN" sz="3600" b="0">
                        <a:solidFill>
                          <a:srgbClr val="0070C0"/>
                        </a:solidFill>
                        <a:effectLst/>
                        <a:latin typeface="+mj-lt"/>
                      </a:endParaRPr>
                    </a:p>
                    <a:p>
                      <a:pPr algn="just">
                        <a:lnSpc>
                          <a:spcPct val="150000"/>
                        </a:lnSpc>
                        <a:spcAft>
                          <a:spcPts val="800"/>
                        </a:spcAft>
                        <a:tabLst>
                          <a:tab pos="180340" algn="l"/>
                        </a:tabLst>
                      </a:pPr>
                      <a:r>
                        <a:rPr lang="en-US" sz="3600">
                          <a:solidFill>
                            <a:srgbClr val="C00000"/>
                          </a:solidFill>
                          <a:effectLst/>
                          <a:latin typeface="+mj-lt"/>
                        </a:rPr>
                        <a:t>Câu 2: </a:t>
                      </a:r>
                      <a:r>
                        <a:rPr lang="en-US" sz="3600" b="0">
                          <a:solidFill>
                            <a:srgbClr val="C00000"/>
                          </a:solidFill>
                          <a:effectLst/>
                          <a:latin typeface="+mj-lt"/>
                        </a:rPr>
                        <a:t>Gọi là ô orbital (ô lượng tử). Mỗi ô orbital chứa tối đa 2 electron.</a:t>
                      </a:r>
                      <a:endParaRPr lang="vi-VN" sz="3600" b="0">
                        <a:solidFill>
                          <a:srgbClr val="C00000"/>
                        </a:solidFill>
                        <a:effectLst/>
                        <a:latin typeface="+mj-lt"/>
                      </a:endParaRPr>
                    </a:p>
                    <a:p>
                      <a:pPr algn="just">
                        <a:lnSpc>
                          <a:spcPct val="150000"/>
                        </a:lnSpc>
                        <a:spcAft>
                          <a:spcPts val="800"/>
                        </a:spcAft>
                        <a:tabLst>
                          <a:tab pos="180340" algn="l"/>
                        </a:tabLst>
                      </a:pPr>
                      <a:r>
                        <a:rPr lang="en-US" sz="3600">
                          <a:solidFill>
                            <a:schemeClr val="accent3">
                              <a:lumMod val="75000"/>
                            </a:schemeClr>
                          </a:solidFill>
                          <a:effectLst/>
                          <a:latin typeface="+mj-lt"/>
                        </a:rPr>
                        <a:t>Câu 3: </a:t>
                      </a:r>
                      <a:r>
                        <a:rPr lang="en-US" sz="3600" b="0">
                          <a:solidFill>
                            <a:schemeClr val="accent3">
                              <a:lumMod val="75000"/>
                            </a:schemeClr>
                          </a:solidFill>
                          <a:effectLst/>
                          <a:latin typeface="+mj-lt"/>
                        </a:rPr>
                        <a:t>Trong một orbital, hai electron trong cùng AO có chiều quay ngược nhau.</a:t>
                      </a:r>
                      <a:endParaRPr lang="vi-VN" sz="3600" b="0">
                        <a:solidFill>
                          <a:schemeClr val="accent3">
                            <a:lumMod val="75000"/>
                          </a:schemeClr>
                        </a:solidFill>
                        <a:effectLst/>
                        <a:latin typeface="+mj-lt"/>
                      </a:endParaRPr>
                    </a:p>
                    <a:p>
                      <a:pPr algn="just">
                        <a:lnSpc>
                          <a:spcPct val="150000"/>
                        </a:lnSpc>
                        <a:spcAft>
                          <a:spcPts val="800"/>
                        </a:spcAft>
                        <a:tabLst>
                          <a:tab pos="180340" algn="l"/>
                        </a:tabLst>
                      </a:pPr>
                      <a:r>
                        <a:rPr lang="en-US" sz="3600">
                          <a:solidFill>
                            <a:schemeClr val="tx1"/>
                          </a:solidFill>
                          <a:effectLst/>
                          <a:latin typeface="+mj-lt"/>
                        </a:rPr>
                        <a:t>Câu 4: </a:t>
                      </a:r>
                      <a:r>
                        <a:rPr lang="en-US" sz="3600" b="0">
                          <a:solidFill>
                            <a:schemeClr val="tx1"/>
                          </a:solidFill>
                          <a:effectLst/>
                          <a:latin typeface="+mj-lt"/>
                        </a:rPr>
                        <a:t>Oxygen có 6 electron ghép đôi và 2 electron độc thân.</a:t>
                      </a:r>
                      <a:endParaRPr lang="vi-VN" sz="3600" b="0">
                        <a:solidFill>
                          <a:schemeClr val="tx1"/>
                        </a:solidFill>
                        <a:effectLst/>
                        <a:latin typeface="+mj-lt"/>
                      </a:endParaRPr>
                    </a:p>
                    <a:p>
                      <a:pPr algn="just">
                        <a:lnSpc>
                          <a:spcPct val="150000"/>
                        </a:lnSpc>
                        <a:spcAft>
                          <a:spcPts val="800"/>
                        </a:spcAft>
                        <a:tabLst>
                          <a:tab pos="180340" algn="l"/>
                        </a:tabLst>
                      </a:pPr>
                      <a:r>
                        <a:rPr lang="en-US" sz="3600">
                          <a:solidFill>
                            <a:srgbClr val="00B050"/>
                          </a:solidFill>
                          <a:effectLst/>
                          <a:latin typeface="+mj-lt"/>
                        </a:rPr>
                        <a:t>Câu 5: </a:t>
                      </a:r>
                      <a:r>
                        <a:rPr lang="en-US" sz="3600" b="0">
                          <a:solidFill>
                            <a:srgbClr val="00B050"/>
                          </a:solidFill>
                          <a:effectLst/>
                          <a:latin typeface="+mj-lt"/>
                        </a:rPr>
                        <a:t>Lớp n được chia thành n phân lớp. Mỗi phân lớp có số lượng AO nhất định. Mỗi AO chỉ chứa tối đa 2 electron. Do đó, lớp n có tối đa 2n</a:t>
                      </a:r>
                      <a:r>
                        <a:rPr lang="en-US" sz="3600" b="0" baseline="30000">
                          <a:solidFill>
                            <a:srgbClr val="00B050"/>
                          </a:solidFill>
                          <a:effectLst/>
                          <a:latin typeface="+mj-lt"/>
                        </a:rPr>
                        <a:t>2</a:t>
                      </a:r>
                      <a:r>
                        <a:rPr lang="en-US" sz="3600" b="0">
                          <a:solidFill>
                            <a:srgbClr val="00B050"/>
                          </a:solidFill>
                          <a:effectLst/>
                          <a:latin typeface="+mj-lt"/>
                        </a:rPr>
                        <a:t> electron.</a:t>
                      </a:r>
                      <a:endParaRPr lang="vi-VN" sz="3600" b="0">
                        <a:solidFill>
                          <a:srgbClr val="00B050"/>
                        </a:solidFill>
                        <a:effectLst/>
                        <a:latin typeface="+mj-lt"/>
                      </a:endParaRPr>
                    </a:p>
                  </a:txBody>
                  <a:tcPr marL="49838" marR="49838" marT="0" marB="0">
                    <a:noFill/>
                  </a:tcPr>
                </a:tc>
                <a:extLst>
                  <a:ext uri="{0D108BD9-81ED-4DB2-BD59-A6C34878D82A}">
                    <a16:rowId xmlns:a16="http://schemas.microsoft.com/office/drawing/2014/main" val="2419431285"/>
                  </a:ext>
                </a:extLst>
              </a:tr>
            </a:tbl>
          </a:graphicData>
        </a:graphic>
      </p:graphicFrame>
    </p:spTree>
    <p:extLst>
      <p:ext uri="{BB962C8B-B14F-4D97-AF65-F5344CB8AC3E}">
        <p14:creationId xmlns:p14="http://schemas.microsoft.com/office/powerpoint/2010/main" val="4022149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8B5CB9D-BC1F-8E2B-3586-7EC96125ED70}"/>
              </a:ext>
            </a:extLst>
          </p:cNvPr>
          <p:cNvSpPr txBox="1"/>
          <p:nvPr/>
        </p:nvSpPr>
        <p:spPr>
          <a:xfrm>
            <a:off x="0" y="419100"/>
            <a:ext cx="18288000" cy="738664"/>
          </a:xfrm>
          <a:prstGeom prst="rect">
            <a:avLst/>
          </a:prstGeom>
          <a:noFill/>
        </p:spPr>
        <p:txBody>
          <a:bodyPr wrap="square">
            <a:spAutoFit/>
          </a:bodyPr>
          <a:lstStyle/>
          <a:p>
            <a:r>
              <a:rPr lang="vi-VN" sz="4200" b="1">
                <a:solidFill>
                  <a:srgbClr val="3333FF"/>
                </a:solidFill>
                <a:effectLst/>
                <a:latin typeface="Arial" panose="020B0604020202020204" pitchFamily="34" charset="0"/>
                <a:ea typeface="Times New Roman" panose="02020603050405020304" pitchFamily="18" charset="0"/>
                <a:cs typeface="Arial" panose="020B0604020202020204" pitchFamily="34" charset="0"/>
              </a:rPr>
              <a:t>III. NGUYÊN LÍ VÀ QUY TẮC BIỂU DIỄN ELECTRON VÀO Ô ORBITAL.</a:t>
            </a:r>
            <a:endParaRPr lang="vi-VN" sz="4200">
              <a:latin typeface="Arial" panose="020B0604020202020204" pitchFamily="34" charset="0"/>
              <a:cs typeface="Arial" panose="020B0604020202020204" pitchFamily="34" charset="0"/>
            </a:endParaRPr>
          </a:p>
        </p:txBody>
      </p:sp>
      <p:graphicFrame>
        <p:nvGraphicFramePr>
          <p:cNvPr id="6" name="Bảng 5">
            <a:extLst>
              <a:ext uri="{FF2B5EF4-FFF2-40B4-BE49-F238E27FC236}">
                <a16:creationId xmlns:a16="http://schemas.microsoft.com/office/drawing/2014/main" id="{55090D5F-6214-A9A1-6605-DDEB846C8E39}"/>
              </a:ext>
            </a:extLst>
          </p:cNvPr>
          <p:cNvGraphicFramePr>
            <a:graphicFrameLocks noGrp="1"/>
          </p:cNvGraphicFramePr>
          <p:nvPr>
            <p:extLst>
              <p:ext uri="{D42A27DB-BD31-4B8C-83A1-F6EECF244321}">
                <p14:modId xmlns:p14="http://schemas.microsoft.com/office/powerpoint/2010/main" val="1834607705"/>
              </p:ext>
            </p:extLst>
          </p:nvPr>
        </p:nvGraphicFramePr>
        <p:xfrm>
          <a:off x="228600" y="1028700"/>
          <a:ext cx="18059400" cy="9123045"/>
        </p:xfrm>
        <a:graphic>
          <a:graphicData uri="http://schemas.openxmlformats.org/drawingml/2006/table">
            <a:tbl>
              <a:tblPr firstRow="1" firstCol="1" bandRow="1">
                <a:tableStyleId>{5C22544A-7EE6-4342-B048-85BDC9FD1C3A}</a:tableStyleId>
              </a:tblPr>
              <a:tblGrid>
                <a:gridCol w="18059400">
                  <a:extLst>
                    <a:ext uri="{9D8B030D-6E8A-4147-A177-3AD203B41FA5}">
                      <a16:colId xmlns:a16="http://schemas.microsoft.com/office/drawing/2014/main" val="1938704471"/>
                    </a:ext>
                  </a:extLst>
                </a:gridCol>
              </a:tblGrid>
              <a:tr h="4321607">
                <a:tc>
                  <a:txBody>
                    <a:bodyPr/>
                    <a:lstStyle/>
                    <a:p>
                      <a:pPr algn="ctr">
                        <a:lnSpc>
                          <a:spcPct val="150000"/>
                        </a:lnSpc>
                        <a:spcAft>
                          <a:spcPts val="800"/>
                        </a:spcAft>
                        <a:tabLst>
                          <a:tab pos="180340" algn="l"/>
                        </a:tabLst>
                      </a:pPr>
                      <a:r>
                        <a:rPr lang="en-US" sz="44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rPr>
                        <a:t>DỰ</a:t>
                      </a:r>
                      <a:r>
                        <a:rPr lang="vi-VN" sz="44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rPr>
                        <a:t> ĐOÁN KẾT QUẢ </a:t>
                      </a:r>
                      <a:r>
                        <a:rPr lang="en-US" sz="44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rPr>
                        <a:t>PHIẾU HỌC TẬP SỐ 3</a:t>
                      </a:r>
                      <a:endParaRPr lang="vi-VN" sz="44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ndParaRPr>
                    </a:p>
                    <a:p>
                      <a:pPr algn="just">
                        <a:lnSpc>
                          <a:spcPct val="150000"/>
                        </a:lnSpc>
                        <a:spcAft>
                          <a:spcPts val="800"/>
                        </a:spcAft>
                        <a:tabLst>
                          <a:tab pos="180340" algn="l"/>
                        </a:tabLst>
                      </a:pPr>
                      <a:r>
                        <a:rPr lang="en-US" sz="3800">
                          <a:solidFill>
                            <a:srgbClr val="C00000"/>
                          </a:solidFill>
                          <a:effectLst/>
                          <a:latin typeface="+mj-lt"/>
                        </a:rPr>
                        <a:t>Câu 6: </a:t>
                      </a:r>
                      <a:r>
                        <a:rPr lang="en-US" sz="3800" b="0">
                          <a:solidFill>
                            <a:srgbClr val="C00000"/>
                          </a:solidFill>
                          <a:effectLst/>
                          <a:latin typeface="+mj-lt"/>
                        </a:rPr>
                        <a:t>2 phân lớp s: 4 electron. 1 phân lớp p: 3 electron. Nên nitrogen có tổng cộng 7 electron. </a:t>
                      </a:r>
                      <a:endParaRPr lang="vi-VN" sz="3800" b="0">
                        <a:solidFill>
                          <a:srgbClr val="C00000"/>
                        </a:solidFill>
                        <a:effectLst/>
                        <a:latin typeface="+mj-lt"/>
                      </a:endParaRPr>
                    </a:p>
                    <a:p>
                      <a:pPr algn="just">
                        <a:lnSpc>
                          <a:spcPct val="150000"/>
                        </a:lnSpc>
                        <a:spcAft>
                          <a:spcPts val="800"/>
                        </a:spcAft>
                        <a:tabLst>
                          <a:tab pos="180340" algn="l"/>
                        </a:tabLst>
                      </a:pPr>
                      <a:r>
                        <a:rPr lang="en-US" sz="3800">
                          <a:solidFill>
                            <a:srgbClr val="0070C0"/>
                          </a:solidFill>
                          <a:effectLst/>
                          <a:latin typeface="+mj-lt"/>
                        </a:rPr>
                        <a:t>Câu 7: </a:t>
                      </a:r>
                      <a:r>
                        <a:rPr lang="en-US" sz="3800" b="0">
                          <a:solidFill>
                            <a:srgbClr val="0070C0"/>
                          </a:solidFill>
                          <a:effectLst/>
                          <a:latin typeface="+mj-lt"/>
                        </a:rPr>
                        <a:t>Trường hợp (a) không có electron độc thân vì các orbital đã chứa đầy electron. Trường hợp (b) và (c), theo cách phân bố electron ở hai trường hợp này, số electron độc thân là nhiều nhất. </a:t>
                      </a:r>
                      <a:endParaRPr lang="vi-VN" sz="3800" b="0">
                        <a:solidFill>
                          <a:srgbClr val="0070C0"/>
                        </a:solidFill>
                        <a:effectLst/>
                        <a:latin typeface="+mj-lt"/>
                      </a:endParaRPr>
                    </a:p>
                    <a:p>
                      <a:pPr algn="just">
                        <a:lnSpc>
                          <a:spcPct val="150000"/>
                        </a:lnSpc>
                        <a:spcAft>
                          <a:spcPts val="800"/>
                        </a:spcAft>
                        <a:tabLst>
                          <a:tab pos="180340" algn="l"/>
                        </a:tabLst>
                      </a:pPr>
                      <a:r>
                        <a:rPr lang="en-US" sz="3800">
                          <a:solidFill>
                            <a:srgbClr val="00B050"/>
                          </a:solidFill>
                          <a:effectLst/>
                          <a:latin typeface="+mj-lt"/>
                        </a:rPr>
                        <a:t>Câu 8: </a:t>
                      </a:r>
                      <a:r>
                        <a:rPr lang="en-US" sz="3800" b="0">
                          <a:solidFill>
                            <a:srgbClr val="00B050"/>
                          </a:solidFill>
                          <a:effectLst/>
                          <a:latin typeface="+mj-lt"/>
                        </a:rPr>
                        <a:t>Đầu tiên, điền các electron bằng dấu mũi tên hướng lên theo từ trái sang phải. Sau đó, điền các electron bằng dấu mũi tên hướng xuống theo chiều từ trái sang phải sao cho tổng số mũi tên bằng số lượng electron của nguyên tử.</a:t>
                      </a:r>
                      <a:endParaRPr lang="vi-VN" sz="3800" b="0">
                        <a:solidFill>
                          <a:srgbClr val="00B050"/>
                        </a:solidFill>
                        <a:effectLst/>
                        <a:latin typeface="+mj-lt"/>
                      </a:endParaRPr>
                    </a:p>
                    <a:p>
                      <a:pPr algn="just">
                        <a:lnSpc>
                          <a:spcPct val="150000"/>
                        </a:lnSpc>
                        <a:spcAft>
                          <a:spcPts val="800"/>
                        </a:spcAft>
                        <a:tabLst>
                          <a:tab pos="180340" algn="l"/>
                        </a:tabLst>
                      </a:pPr>
                      <a:r>
                        <a:rPr lang="en-US" sz="3800">
                          <a:solidFill>
                            <a:srgbClr val="7030A0"/>
                          </a:solidFill>
                          <a:effectLst/>
                          <a:latin typeface="+mj-lt"/>
                        </a:rPr>
                        <a:t>Câu 9: </a:t>
                      </a:r>
                      <a:r>
                        <a:rPr lang="en-US" sz="3800" b="0">
                          <a:solidFill>
                            <a:srgbClr val="7030A0"/>
                          </a:solidFill>
                          <a:effectLst/>
                          <a:latin typeface="+mj-lt"/>
                        </a:rPr>
                        <a:t>(a) tuân theo và (b) không tuân theo</a:t>
                      </a:r>
                      <a:r>
                        <a:rPr lang="en-US" sz="3800">
                          <a:solidFill>
                            <a:srgbClr val="7030A0"/>
                          </a:solidFill>
                          <a:effectLst/>
                          <a:latin typeface="+mj-lt"/>
                        </a:rPr>
                        <a:t>.</a:t>
                      </a:r>
                      <a:endParaRPr lang="vi-VN" sz="3800">
                        <a:solidFill>
                          <a:srgbClr val="7030A0"/>
                        </a:solidFill>
                        <a:effectLst/>
                        <a:latin typeface="+mj-lt"/>
                        <a:ea typeface="Calibri" panose="020F0502020204030204" pitchFamily="34" charset="0"/>
                        <a:cs typeface="Times New Roman" panose="02020603050405020304" pitchFamily="18" charset="0"/>
                      </a:endParaRPr>
                    </a:p>
                  </a:txBody>
                  <a:tcPr marL="49838" marR="49838" marT="0" marB="0">
                    <a:noFill/>
                  </a:tcPr>
                </a:tc>
                <a:extLst>
                  <a:ext uri="{0D108BD9-81ED-4DB2-BD59-A6C34878D82A}">
                    <a16:rowId xmlns:a16="http://schemas.microsoft.com/office/drawing/2014/main" val="2419431285"/>
                  </a:ext>
                </a:extLst>
              </a:tr>
            </a:tbl>
          </a:graphicData>
        </a:graphic>
      </p:graphicFrame>
    </p:spTree>
    <p:extLst>
      <p:ext uri="{BB962C8B-B14F-4D97-AF65-F5344CB8AC3E}">
        <p14:creationId xmlns:p14="http://schemas.microsoft.com/office/powerpoint/2010/main" val="1326850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16779095-90AA-D073-205D-17065943F8B0}"/>
              </a:ext>
            </a:extLst>
          </p:cNvPr>
          <p:cNvSpPr txBox="1"/>
          <p:nvPr/>
        </p:nvSpPr>
        <p:spPr>
          <a:xfrm>
            <a:off x="304800" y="1157764"/>
            <a:ext cx="17449800" cy="9130385"/>
          </a:xfrm>
          <a:prstGeom prst="rect">
            <a:avLst/>
          </a:prstGeom>
          <a:noFill/>
        </p:spPr>
        <p:txBody>
          <a:bodyPr wrap="square">
            <a:spAutoFit/>
          </a:bodyPr>
          <a:lstStyle/>
          <a:p>
            <a:pPr algn="just">
              <a:lnSpc>
                <a:spcPct val="150000"/>
              </a:lnSpc>
              <a:spcAft>
                <a:spcPts val="800"/>
              </a:spcAft>
              <a:tabLst>
                <a:tab pos="180340" algn="l"/>
              </a:tabLst>
            </a:pPr>
            <a:r>
              <a:rPr lang="vi-VN" sz="48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Nguyên lí vững bền:</a:t>
            </a:r>
            <a:r>
              <a:rPr lang="vi-VN" sz="48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Ở trạng thái cơ bản, các electron trong nguyên tử chiếm lần lượt những orbital có mức năng lượng từ thấp đến cao: 1s 2s 2p 3s 3p 4s 3d 4p 5s 4d 5p...</a:t>
            </a:r>
          </a:p>
          <a:p>
            <a:pPr algn="just">
              <a:lnSpc>
                <a:spcPct val="150000"/>
              </a:lnSpc>
              <a:spcAft>
                <a:spcPts val="800"/>
              </a:spcAft>
              <a:tabLst>
                <a:tab pos="180340" algn="l"/>
              </a:tabLst>
            </a:pPr>
            <a:r>
              <a:rPr lang="vi-VN" sz="4800" b="1">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Nguyên lí Pauli:</a:t>
            </a:r>
            <a:r>
              <a:rPr lang="vi-VN" sz="4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Mỗi orbital chỉ chứa tối đa 2 electron và có chiều tự quay ngược nhau.</a:t>
            </a:r>
          </a:p>
          <a:p>
            <a:pPr algn="just">
              <a:lnSpc>
                <a:spcPct val="150000"/>
              </a:lnSpc>
              <a:spcAft>
                <a:spcPts val="800"/>
              </a:spcAft>
              <a:tabLst>
                <a:tab pos="180340" algn="l"/>
              </a:tabLst>
            </a:pPr>
            <a:r>
              <a:rPr lang="vi-VN" sz="4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Số electron tối đa trong lớp n là 2n</a:t>
            </a:r>
            <a:r>
              <a:rPr lang="vi-VN" sz="4800" baseline="300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a:t>
            </a:r>
            <a:r>
              <a:rPr lang="vi-VN" sz="4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(n &lt; 4).</a:t>
            </a:r>
          </a:p>
          <a:p>
            <a:pPr>
              <a:lnSpc>
                <a:spcPct val="150000"/>
              </a:lnSpc>
            </a:pPr>
            <a:r>
              <a:rPr lang="vi-VN" sz="4800" b="1">
                <a:solidFill>
                  <a:srgbClr val="00B0F0"/>
                </a:solidFill>
                <a:effectLst/>
                <a:latin typeface="Times New Roman" panose="02020603050405020304" pitchFamily="18" charset="0"/>
                <a:ea typeface="Calibri" panose="020F0502020204030204" pitchFamily="34" charset="0"/>
              </a:rPr>
              <a:t>Quy tắc Hund:</a:t>
            </a:r>
            <a:r>
              <a:rPr lang="vi-VN" sz="4800">
                <a:solidFill>
                  <a:srgbClr val="00B0F0"/>
                </a:solidFill>
                <a:effectLst/>
                <a:latin typeface="Times New Roman" panose="02020603050405020304" pitchFamily="18" charset="0"/>
                <a:ea typeface="Calibri" panose="020F0502020204030204" pitchFamily="34" charset="0"/>
              </a:rPr>
              <a:t> Trong cùng một phân lớp chưa bão hòa, các electron sẽ phân bố vào các orbital sao cho số electron độc thân là tối đa.</a:t>
            </a:r>
            <a:endParaRPr lang="vi-VN" sz="4800">
              <a:solidFill>
                <a:srgbClr val="00B0F0"/>
              </a:solidFill>
            </a:endParaRPr>
          </a:p>
        </p:txBody>
      </p:sp>
      <p:sp>
        <p:nvSpPr>
          <p:cNvPr id="5" name="Hộp Văn bản 4">
            <a:extLst>
              <a:ext uri="{FF2B5EF4-FFF2-40B4-BE49-F238E27FC236}">
                <a16:creationId xmlns:a16="http://schemas.microsoft.com/office/drawing/2014/main" id="{ACEF916C-B06D-939B-9193-3BBB0C137E5E}"/>
              </a:ext>
            </a:extLst>
          </p:cNvPr>
          <p:cNvSpPr txBox="1"/>
          <p:nvPr/>
        </p:nvSpPr>
        <p:spPr>
          <a:xfrm>
            <a:off x="0" y="419100"/>
            <a:ext cx="18288000" cy="738664"/>
          </a:xfrm>
          <a:prstGeom prst="rect">
            <a:avLst/>
          </a:prstGeom>
          <a:noFill/>
        </p:spPr>
        <p:txBody>
          <a:bodyPr wrap="square">
            <a:spAutoFit/>
          </a:bodyPr>
          <a:lstStyle/>
          <a:p>
            <a:r>
              <a:rPr lang="vi-VN" sz="4200" b="1">
                <a:solidFill>
                  <a:srgbClr val="3333FF"/>
                </a:solidFill>
                <a:effectLst/>
                <a:latin typeface="Arial" panose="020B0604020202020204" pitchFamily="34" charset="0"/>
                <a:ea typeface="Times New Roman" panose="02020603050405020304" pitchFamily="18" charset="0"/>
                <a:cs typeface="Arial" panose="020B0604020202020204" pitchFamily="34" charset="0"/>
              </a:rPr>
              <a:t>III. NGUYÊN LÍ VÀ QUY TẮC BIỂU DIỄN ELECTRON VÀO Ô ORBITAL.</a:t>
            </a:r>
            <a:endParaRPr lang="vi-VN" sz="4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8930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E6405D7F-BC72-3EAD-AB0E-50DC88FFA523}"/>
              </a:ext>
            </a:extLst>
          </p:cNvPr>
          <p:cNvSpPr txBox="1"/>
          <p:nvPr/>
        </p:nvSpPr>
        <p:spPr>
          <a:xfrm>
            <a:off x="213836" y="190500"/>
            <a:ext cx="17860328" cy="1824923"/>
          </a:xfrm>
          <a:prstGeom prst="rect">
            <a:avLst/>
          </a:prstGeom>
          <a:noFill/>
        </p:spPr>
        <p:txBody>
          <a:bodyPr wrap="square">
            <a:spAutoFit/>
          </a:bodyPr>
          <a:lstStyle/>
          <a:p>
            <a:pPr>
              <a:lnSpc>
                <a:spcPct val="150000"/>
              </a:lnSpc>
            </a:pPr>
            <a:r>
              <a:rPr lang="vi-VN" sz="4000" b="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Calibri" panose="020F0502020204030204" pitchFamily="34" charset="0"/>
                <a:cs typeface="Arial" panose="020B0604020202020204" pitchFamily="34" charset="0"/>
              </a:rPr>
              <a:t>IV. V</a:t>
            </a:r>
            <a:r>
              <a:rPr lang="vi-VN" sz="4000" b="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Times New Roman" panose="02020603050405020304" pitchFamily="18" charset="0"/>
                <a:cs typeface="Arial" panose="020B0604020202020204" pitchFamily="34" charset="0"/>
              </a:rPr>
              <a:t>IẾT CẤU HÌNH ELECTRON, BIỂU DIỄN CHÚNG THEO Ô ORBITAL VÀ ĐẶC ĐIỂM CỦA LỚP ELECTRON NGOÀI CÙNG CỦA NGUYÊN TỬ</a:t>
            </a:r>
            <a:endParaRPr lang="vi-VN" sz="4000" b="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sp>
        <p:nvSpPr>
          <p:cNvPr id="8" name="Hộp Văn bản 7">
            <a:extLst>
              <a:ext uri="{FF2B5EF4-FFF2-40B4-BE49-F238E27FC236}">
                <a16:creationId xmlns:a16="http://schemas.microsoft.com/office/drawing/2014/main" id="{687572C1-2CC7-B55D-6F1F-842067A3CA7D}"/>
              </a:ext>
            </a:extLst>
          </p:cNvPr>
          <p:cNvSpPr txBox="1"/>
          <p:nvPr/>
        </p:nvSpPr>
        <p:spPr>
          <a:xfrm>
            <a:off x="381000" y="2300158"/>
            <a:ext cx="16992600" cy="5283434"/>
          </a:xfrm>
          <a:prstGeom prst="rect">
            <a:avLst/>
          </a:prstGeom>
          <a:noFill/>
        </p:spPr>
        <p:txBody>
          <a:bodyPr wrap="square">
            <a:spAutoFit/>
          </a:bodyPr>
          <a:lstStyle/>
          <a:p>
            <a:pPr algn="just">
              <a:lnSpc>
                <a:spcPct val="150000"/>
              </a:lnSpc>
              <a:spcAft>
                <a:spcPts val="800"/>
              </a:spcAft>
              <a:tabLst>
                <a:tab pos="180340" algn="l"/>
              </a:tabLst>
            </a:pPr>
            <a:r>
              <a:rPr lang="vi-VN" sz="3600" b="1">
                <a:solidFill>
                  <a:srgbClr val="00B0F0"/>
                </a:solidFill>
                <a:effectLst/>
                <a:latin typeface="Arial" panose="020B0604020202020204" pitchFamily="34" charset="0"/>
                <a:ea typeface="Calibri" panose="020F0502020204030204" pitchFamily="34" charset="0"/>
                <a:cs typeface="Arial" panose="020B0604020202020204" pitchFamily="34" charset="0"/>
              </a:rPr>
              <a:t>1. Viết cấu hình electron của nguyên tử</a:t>
            </a:r>
            <a:endParaRPr lang="vi-VN" sz="3600">
              <a:solidFill>
                <a:srgbClr val="00B0F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80340" algn="l"/>
              </a:tabLst>
            </a:pPr>
            <a:r>
              <a:rPr lang="vi-VN" sz="36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Bước</a:t>
            </a:r>
            <a:r>
              <a:rPr lang="vi-VN" sz="3600">
                <a:solidFill>
                  <a:srgbClr val="000000"/>
                </a:solidFill>
                <a:effectLst/>
                <a:latin typeface="Arial" panose="020B0604020202020204" pitchFamily="34" charset="0"/>
                <a:ea typeface="Calibri" panose="020F0502020204030204" pitchFamily="34" charset="0"/>
                <a:cs typeface="Arial" panose="020B0604020202020204" pitchFamily="34" charset="0"/>
              </a:rPr>
              <a:t> 1.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Xác định số electron trong nguyên tử</a:t>
            </a:r>
            <a:endParaRPr lang="vi-VN" sz="3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80340" algn="l"/>
              </a:tabLst>
            </a:pPr>
            <a:r>
              <a:rPr lang="en-US" sz="36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Bước</a:t>
            </a:r>
            <a:r>
              <a:rPr lang="vi-VN" sz="3600">
                <a:solidFill>
                  <a:srgbClr val="000000"/>
                </a:solidFill>
                <a:effectLst/>
                <a:latin typeface="Arial" panose="020B0604020202020204" pitchFamily="34" charset="0"/>
                <a:ea typeface="Calibri" panose="020F0502020204030204" pitchFamily="34" charset="0"/>
                <a:cs typeface="Arial" panose="020B0604020202020204" pitchFamily="34" charset="0"/>
              </a:rPr>
              <a:t> 2.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Các electron được phân bố theo thứ tự các AO có mức năng lượng tăng dần, theo các nguyên lí và quy tắc phân bố electron trong nguyên tử. </a:t>
            </a:r>
            <a:endParaRPr lang="vi-VN" sz="3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80340" algn="l"/>
              </a:tabLst>
            </a:pPr>
            <a:r>
              <a:rPr lang="en-US" sz="36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Bước 3</a:t>
            </a:r>
            <a:r>
              <a:rPr lang="vi-VN" sz="360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Viết cấu hình electron theo thứ tự các phân lớp trong một lớp và theo thứ tự các lớp electron</a:t>
            </a:r>
            <a:r>
              <a:rPr lang="en-US" sz="3600" i="1">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360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22">
            <a:extLst>
              <a:ext uri="{FF2B5EF4-FFF2-40B4-BE49-F238E27FC236}">
                <a16:creationId xmlns:a16="http://schemas.microsoft.com/office/drawing/2014/main" id="{0D8CA77A-6773-011B-4A84-B8771270212A}"/>
              </a:ext>
            </a:extLst>
          </p:cNvPr>
          <p:cNvSpPr txBox="1">
            <a:spLocks noChangeArrowheads="1"/>
          </p:cNvSpPr>
          <p:nvPr/>
        </p:nvSpPr>
        <p:spPr bwMode="auto">
          <a:xfrm>
            <a:off x="1676400" y="7961147"/>
            <a:ext cx="115443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FF0000"/>
                </a:solidFill>
              </a:rPr>
              <a:t>* Lưu ý: </a:t>
            </a:r>
            <a:r>
              <a:rPr lang="en-US" altLang="vi-VN" sz="3000">
                <a:solidFill>
                  <a:prstClr val="black"/>
                </a:solidFill>
              </a:rPr>
              <a:t>Z=1 </a:t>
            </a:r>
            <a:r>
              <a:rPr lang="en-US" altLang="vi-VN" sz="3000">
                <a:solidFill>
                  <a:prstClr val="black"/>
                </a:solidFill>
                <a:sym typeface="Symbol" panose="05050102010706020507" pitchFamily="18" charset="2"/>
              </a:rPr>
              <a:t> Z=20 (chưa có e ở </a:t>
            </a:r>
            <a:r>
              <a:rPr lang="en-US" altLang="vi-VN" sz="3000" b="1">
                <a:solidFill>
                  <a:srgbClr val="FF0000"/>
                </a:solidFill>
                <a:sym typeface="Symbol" panose="05050102010706020507" pitchFamily="18" charset="2"/>
              </a:rPr>
              <a:t>3d</a:t>
            </a:r>
            <a:r>
              <a:rPr lang="en-US" altLang="vi-VN" sz="3000">
                <a:solidFill>
                  <a:prstClr val="black"/>
                </a:solidFill>
                <a:sym typeface="Symbol" panose="05050102010706020507" pitchFamily="18" charset="2"/>
              </a:rPr>
              <a:t>) </a:t>
            </a:r>
            <a:r>
              <a:rPr lang="en-US" altLang="vi-VN" sz="3000" b="1">
                <a:solidFill>
                  <a:srgbClr val="00B050"/>
                </a:solidFill>
                <a:sym typeface="Symbol" panose="05050102010706020507" pitchFamily="18" charset="2"/>
              </a:rPr>
              <a:t>bước 2  bước 3</a:t>
            </a:r>
            <a:r>
              <a:rPr lang="en-US" altLang="vi-VN" sz="3000">
                <a:solidFill>
                  <a:srgbClr val="00B050"/>
                </a:solidFill>
                <a:sym typeface="Symbol" panose="05050102010706020507" pitchFamily="18" charset="2"/>
              </a:rPr>
              <a:t>.</a:t>
            </a:r>
            <a:endParaRPr lang="en-US" altLang="vi-VN" sz="3000">
              <a:solidFill>
                <a:srgbClr val="00B050"/>
              </a:solidFill>
            </a:endParaRPr>
          </a:p>
        </p:txBody>
      </p:sp>
      <p:sp>
        <p:nvSpPr>
          <p:cNvPr id="10" name="TextBox 23">
            <a:extLst>
              <a:ext uri="{FF2B5EF4-FFF2-40B4-BE49-F238E27FC236}">
                <a16:creationId xmlns:a16="http://schemas.microsoft.com/office/drawing/2014/main" id="{3F5A26FB-77DE-8CA7-007F-DF1579E42CFB}"/>
              </a:ext>
            </a:extLst>
          </p:cNvPr>
          <p:cNvSpPr txBox="1">
            <a:spLocks noChangeArrowheads="1"/>
          </p:cNvSpPr>
          <p:nvPr/>
        </p:nvSpPr>
        <p:spPr bwMode="auto">
          <a:xfrm>
            <a:off x="1676400" y="8504071"/>
            <a:ext cx="115443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FF0000"/>
                </a:solidFill>
              </a:rPr>
              <a:t>* Ví dụ: </a:t>
            </a:r>
            <a:r>
              <a:rPr lang="en-US" altLang="vi-VN" sz="3000" b="1">
                <a:solidFill>
                  <a:srgbClr val="00B050"/>
                </a:solidFill>
              </a:rPr>
              <a:t>Na (Z=11): </a:t>
            </a:r>
            <a:r>
              <a:rPr lang="en-US" altLang="vi-VN" sz="3000" b="1">
                <a:solidFill>
                  <a:srgbClr val="FF0000"/>
                </a:solidFill>
              </a:rPr>
              <a:t> </a:t>
            </a:r>
            <a:endParaRPr lang="en-US" altLang="vi-VN" sz="3000">
              <a:solidFill>
                <a:prstClr val="black"/>
              </a:solidFill>
            </a:endParaRPr>
          </a:p>
        </p:txBody>
      </p:sp>
      <p:sp>
        <p:nvSpPr>
          <p:cNvPr id="11" name="TextBox 25">
            <a:extLst>
              <a:ext uri="{FF2B5EF4-FFF2-40B4-BE49-F238E27FC236}">
                <a16:creationId xmlns:a16="http://schemas.microsoft.com/office/drawing/2014/main" id="{A06DE600-6F3E-BBF7-EFBD-3A52F575CAC4}"/>
              </a:ext>
            </a:extLst>
          </p:cNvPr>
          <p:cNvSpPr txBox="1">
            <a:spLocks noChangeArrowheads="1"/>
          </p:cNvSpPr>
          <p:nvPr/>
        </p:nvSpPr>
        <p:spPr bwMode="auto">
          <a:xfrm>
            <a:off x="4991100" y="8532646"/>
            <a:ext cx="14859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1s</a:t>
            </a:r>
            <a:r>
              <a:rPr lang="en-US" altLang="vi-VN" sz="3000" b="1" baseline="30000">
                <a:solidFill>
                  <a:srgbClr val="00B050"/>
                </a:solidFill>
              </a:rPr>
              <a:t>2</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12" name="TextBox 28">
            <a:extLst>
              <a:ext uri="{FF2B5EF4-FFF2-40B4-BE49-F238E27FC236}">
                <a16:creationId xmlns:a16="http://schemas.microsoft.com/office/drawing/2014/main" id="{A75368DB-50AE-5B57-0E34-02A15CA69A4D}"/>
              </a:ext>
            </a:extLst>
          </p:cNvPr>
          <p:cNvSpPr txBox="1">
            <a:spLocks noChangeArrowheads="1"/>
          </p:cNvSpPr>
          <p:nvPr/>
        </p:nvSpPr>
        <p:spPr bwMode="auto">
          <a:xfrm>
            <a:off x="5791200" y="8532646"/>
            <a:ext cx="14859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2s</a:t>
            </a:r>
            <a:r>
              <a:rPr lang="en-US" altLang="vi-VN" sz="3000" b="1" baseline="30000">
                <a:solidFill>
                  <a:srgbClr val="00B050"/>
                </a:solidFill>
              </a:rPr>
              <a:t>2</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13" name="TextBox 29">
            <a:extLst>
              <a:ext uri="{FF2B5EF4-FFF2-40B4-BE49-F238E27FC236}">
                <a16:creationId xmlns:a16="http://schemas.microsoft.com/office/drawing/2014/main" id="{B3CFF367-5F32-CA51-F8B2-6B79A0D3286F}"/>
              </a:ext>
            </a:extLst>
          </p:cNvPr>
          <p:cNvSpPr txBox="1">
            <a:spLocks noChangeArrowheads="1"/>
          </p:cNvSpPr>
          <p:nvPr/>
        </p:nvSpPr>
        <p:spPr bwMode="auto">
          <a:xfrm>
            <a:off x="6362700" y="8504071"/>
            <a:ext cx="14859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baseline="30000">
                <a:solidFill>
                  <a:srgbClr val="00B050"/>
                </a:solidFill>
              </a:rPr>
              <a:t> </a:t>
            </a:r>
            <a:r>
              <a:rPr lang="en-US" altLang="vi-VN" sz="3000" b="1">
                <a:solidFill>
                  <a:srgbClr val="00B050"/>
                </a:solidFill>
              </a:rPr>
              <a:t> 2p</a:t>
            </a:r>
            <a:r>
              <a:rPr lang="en-US" altLang="vi-VN" sz="3000" b="1" baseline="30000">
                <a:solidFill>
                  <a:srgbClr val="00B050"/>
                </a:solidFill>
              </a:rPr>
              <a:t>6</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14" name="TextBox 30">
            <a:extLst>
              <a:ext uri="{FF2B5EF4-FFF2-40B4-BE49-F238E27FC236}">
                <a16:creationId xmlns:a16="http://schemas.microsoft.com/office/drawing/2014/main" id="{228B284A-E7AA-76D6-9604-A431EB7798A6}"/>
              </a:ext>
            </a:extLst>
          </p:cNvPr>
          <p:cNvSpPr txBox="1">
            <a:spLocks noChangeArrowheads="1"/>
          </p:cNvSpPr>
          <p:nvPr/>
        </p:nvSpPr>
        <p:spPr bwMode="auto">
          <a:xfrm>
            <a:off x="7391400" y="8532646"/>
            <a:ext cx="14859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3s</a:t>
            </a:r>
            <a:r>
              <a:rPr lang="en-US" altLang="vi-VN" sz="3000" b="1" baseline="30000">
                <a:solidFill>
                  <a:srgbClr val="00B050"/>
                </a:solidFill>
              </a:rPr>
              <a:t>1</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15" name="TextBox 31">
            <a:extLst>
              <a:ext uri="{FF2B5EF4-FFF2-40B4-BE49-F238E27FC236}">
                <a16:creationId xmlns:a16="http://schemas.microsoft.com/office/drawing/2014/main" id="{4DD3581F-48D6-7408-CCD2-0DA861C1910C}"/>
              </a:ext>
            </a:extLst>
          </p:cNvPr>
          <p:cNvSpPr txBox="1">
            <a:spLocks noChangeArrowheads="1"/>
          </p:cNvSpPr>
          <p:nvPr/>
        </p:nvSpPr>
        <p:spPr bwMode="auto">
          <a:xfrm>
            <a:off x="8191500" y="8532647"/>
            <a:ext cx="365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hoặc [Ne] 3s</a:t>
            </a:r>
            <a:r>
              <a:rPr lang="en-US" altLang="vi-VN" sz="3000" b="1" baseline="30000">
                <a:solidFill>
                  <a:srgbClr val="00B050"/>
                </a:solidFill>
              </a:rPr>
              <a:t>1</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16" name="TextBox 32">
            <a:extLst>
              <a:ext uri="{FF2B5EF4-FFF2-40B4-BE49-F238E27FC236}">
                <a16:creationId xmlns:a16="http://schemas.microsoft.com/office/drawing/2014/main" id="{EB30E1B5-532D-34A9-F8A1-B45B4E6068BD}"/>
              </a:ext>
            </a:extLst>
          </p:cNvPr>
          <p:cNvSpPr txBox="1">
            <a:spLocks noChangeArrowheads="1"/>
          </p:cNvSpPr>
          <p:nvPr/>
        </p:nvSpPr>
        <p:spPr bwMode="auto">
          <a:xfrm>
            <a:off x="3048000" y="9104146"/>
            <a:ext cx="49149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Fe (Z=26): </a:t>
            </a:r>
            <a:r>
              <a:rPr lang="en-US" altLang="vi-VN" sz="3000" b="1">
                <a:solidFill>
                  <a:srgbClr val="FF0000"/>
                </a:solidFill>
              </a:rPr>
              <a:t> </a:t>
            </a:r>
            <a:endParaRPr lang="en-US" altLang="vi-VN" sz="3000">
              <a:solidFill>
                <a:prstClr val="black"/>
              </a:solidFill>
            </a:endParaRPr>
          </a:p>
        </p:txBody>
      </p:sp>
      <p:sp>
        <p:nvSpPr>
          <p:cNvPr id="17" name="TextBox 33">
            <a:extLst>
              <a:ext uri="{FF2B5EF4-FFF2-40B4-BE49-F238E27FC236}">
                <a16:creationId xmlns:a16="http://schemas.microsoft.com/office/drawing/2014/main" id="{7B45D045-AAF1-8DDC-5F85-75FFD032C927}"/>
              </a:ext>
            </a:extLst>
          </p:cNvPr>
          <p:cNvSpPr txBox="1">
            <a:spLocks noChangeArrowheads="1"/>
          </p:cNvSpPr>
          <p:nvPr/>
        </p:nvSpPr>
        <p:spPr bwMode="auto">
          <a:xfrm>
            <a:off x="5105400" y="9104146"/>
            <a:ext cx="365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1s</a:t>
            </a:r>
            <a:r>
              <a:rPr lang="en-US" altLang="vi-VN" sz="3000" b="1" baseline="30000">
                <a:solidFill>
                  <a:srgbClr val="00B050"/>
                </a:solidFill>
              </a:rPr>
              <a:t>2</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18" name="TextBox 34">
            <a:extLst>
              <a:ext uri="{FF2B5EF4-FFF2-40B4-BE49-F238E27FC236}">
                <a16:creationId xmlns:a16="http://schemas.microsoft.com/office/drawing/2014/main" id="{964EF121-58C7-2A8F-CA2B-23C68F8DC26D}"/>
              </a:ext>
            </a:extLst>
          </p:cNvPr>
          <p:cNvSpPr txBox="1">
            <a:spLocks noChangeArrowheads="1"/>
          </p:cNvSpPr>
          <p:nvPr/>
        </p:nvSpPr>
        <p:spPr bwMode="auto">
          <a:xfrm>
            <a:off x="5791200" y="9104146"/>
            <a:ext cx="365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2s</a:t>
            </a:r>
            <a:r>
              <a:rPr lang="en-US" altLang="vi-VN" sz="3000" b="1" baseline="30000">
                <a:solidFill>
                  <a:srgbClr val="00B050"/>
                </a:solidFill>
              </a:rPr>
              <a:t>2</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19" name="TextBox 35">
            <a:extLst>
              <a:ext uri="{FF2B5EF4-FFF2-40B4-BE49-F238E27FC236}">
                <a16:creationId xmlns:a16="http://schemas.microsoft.com/office/drawing/2014/main" id="{8819CBA8-0A77-2FB5-7472-31F988997257}"/>
              </a:ext>
            </a:extLst>
          </p:cNvPr>
          <p:cNvSpPr txBox="1">
            <a:spLocks noChangeArrowheads="1"/>
          </p:cNvSpPr>
          <p:nvPr/>
        </p:nvSpPr>
        <p:spPr bwMode="auto">
          <a:xfrm>
            <a:off x="6477000" y="9104146"/>
            <a:ext cx="365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2p</a:t>
            </a:r>
            <a:r>
              <a:rPr lang="en-US" altLang="vi-VN" sz="3000" b="1" baseline="30000">
                <a:solidFill>
                  <a:srgbClr val="00B050"/>
                </a:solidFill>
              </a:rPr>
              <a:t>6</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20" name="TextBox 36">
            <a:extLst>
              <a:ext uri="{FF2B5EF4-FFF2-40B4-BE49-F238E27FC236}">
                <a16:creationId xmlns:a16="http://schemas.microsoft.com/office/drawing/2014/main" id="{6649A7ED-DA7C-B4AA-0069-4A162BFB669C}"/>
              </a:ext>
            </a:extLst>
          </p:cNvPr>
          <p:cNvSpPr txBox="1">
            <a:spLocks noChangeArrowheads="1"/>
          </p:cNvSpPr>
          <p:nvPr/>
        </p:nvSpPr>
        <p:spPr bwMode="auto">
          <a:xfrm>
            <a:off x="7162800" y="9104146"/>
            <a:ext cx="365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3s</a:t>
            </a:r>
            <a:r>
              <a:rPr lang="en-US" altLang="vi-VN" sz="3000" b="1" baseline="30000">
                <a:solidFill>
                  <a:srgbClr val="00B050"/>
                </a:solidFill>
              </a:rPr>
              <a:t>2</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21" name="TextBox 37">
            <a:extLst>
              <a:ext uri="{FF2B5EF4-FFF2-40B4-BE49-F238E27FC236}">
                <a16:creationId xmlns:a16="http://schemas.microsoft.com/office/drawing/2014/main" id="{BAD87C10-45B1-A9D3-A2F1-C5E9A8AA5DF7}"/>
              </a:ext>
            </a:extLst>
          </p:cNvPr>
          <p:cNvSpPr txBox="1">
            <a:spLocks noChangeArrowheads="1"/>
          </p:cNvSpPr>
          <p:nvPr/>
        </p:nvSpPr>
        <p:spPr bwMode="auto">
          <a:xfrm>
            <a:off x="7848600" y="9104146"/>
            <a:ext cx="365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3p</a:t>
            </a:r>
            <a:r>
              <a:rPr lang="en-US" altLang="vi-VN" sz="3000" b="1" baseline="30000">
                <a:solidFill>
                  <a:srgbClr val="00B050"/>
                </a:solidFill>
              </a:rPr>
              <a:t>6</a:t>
            </a:r>
            <a:r>
              <a:rPr lang="en-US" altLang="vi-VN" sz="3000" b="1">
                <a:solidFill>
                  <a:srgbClr val="FF0000"/>
                </a:solidFill>
              </a:rPr>
              <a:t> </a:t>
            </a:r>
            <a:endParaRPr lang="en-US" altLang="vi-VN" sz="3000">
              <a:solidFill>
                <a:prstClr val="black"/>
              </a:solidFill>
            </a:endParaRPr>
          </a:p>
        </p:txBody>
      </p:sp>
      <p:sp>
        <p:nvSpPr>
          <p:cNvPr id="22" name="TextBox 38">
            <a:extLst>
              <a:ext uri="{FF2B5EF4-FFF2-40B4-BE49-F238E27FC236}">
                <a16:creationId xmlns:a16="http://schemas.microsoft.com/office/drawing/2014/main" id="{BA6D1EAD-D4B4-0C04-AC75-7D2124F2EC25}"/>
              </a:ext>
            </a:extLst>
          </p:cNvPr>
          <p:cNvSpPr txBox="1">
            <a:spLocks noChangeArrowheads="1"/>
          </p:cNvSpPr>
          <p:nvPr/>
        </p:nvSpPr>
        <p:spPr bwMode="auto">
          <a:xfrm>
            <a:off x="9220200" y="9104146"/>
            <a:ext cx="365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4s</a:t>
            </a:r>
            <a:r>
              <a:rPr lang="en-US" altLang="vi-VN" sz="3000" b="1" baseline="30000">
                <a:solidFill>
                  <a:srgbClr val="00B050"/>
                </a:solidFill>
              </a:rPr>
              <a:t>2</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23" name="TextBox 39">
            <a:extLst>
              <a:ext uri="{FF2B5EF4-FFF2-40B4-BE49-F238E27FC236}">
                <a16:creationId xmlns:a16="http://schemas.microsoft.com/office/drawing/2014/main" id="{EF35A02E-16E3-22CC-1151-657DD4B800CB}"/>
              </a:ext>
            </a:extLst>
          </p:cNvPr>
          <p:cNvSpPr txBox="1">
            <a:spLocks noChangeArrowheads="1"/>
          </p:cNvSpPr>
          <p:nvPr/>
        </p:nvSpPr>
        <p:spPr bwMode="auto">
          <a:xfrm>
            <a:off x="9906000" y="9104146"/>
            <a:ext cx="365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FF0000"/>
                </a:solidFill>
              </a:rPr>
              <a:t>3d</a:t>
            </a:r>
            <a:r>
              <a:rPr lang="en-US" altLang="vi-VN" sz="3000" b="1" baseline="30000">
                <a:solidFill>
                  <a:srgbClr val="FF0000"/>
                </a:solidFill>
              </a:rPr>
              <a:t>6</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24" name="TextBox 40">
            <a:extLst>
              <a:ext uri="{FF2B5EF4-FFF2-40B4-BE49-F238E27FC236}">
                <a16:creationId xmlns:a16="http://schemas.microsoft.com/office/drawing/2014/main" id="{E6B7D77A-B7B0-F960-9321-E6E4D53BC12B}"/>
              </a:ext>
            </a:extLst>
          </p:cNvPr>
          <p:cNvSpPr txBox="1">
            <a:spLocks noChangeArrowheads="1"/>
          </p:cNvSpPr>
          <p:nvPr/>
        </p:nvSpPr>
        <p:spPr bwMode="auto">
          <a:xfrm>
            <a:off x="8534400" y="9104146"/>
            <a:ext cx="365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FF0000"/>
                </a:solidFill>
              </a:rPr>
              <a:t>3d</a:t>
            </a:r>
            <a:r>
              <a:rPr lang="en-US" altLang="vi-VN" sz="3000" b="1" baseline="30000">
                <a:solidFill>
                  <a:srgbClr val="FF0000"/>
                </a:solidFill>
              </a:rPr>
              <a:t>6</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
        <p:nvSpPr>
          <p:cNvPr id="25" name="TextBox 41">
            <a:extLst>
              <a:ext uri="{FF2B5EF4-FFF2-40B4-BE49-F238E27FC236}">
                <a16:creationId xmlns:a16="http://schemas.microsoft.com/office/drawing/2014/main" id="{81192BF9-8034-AFF1-C61C-CAF7D476E075}"/>
              </a:ext>
            </a:extLst>
          </p:cNvPr>
          <p:cNvSpPr txBox="1">
            <a:spLocks noChangeArrowheads="1"/>
          </p:cNvSpPr>
          <p:nvPr/>
        </p:nvSpPr>
        <p:spPr bwMode="auto">
          <a:xfrm>
            <a:off x="10591800" y="9075572"/>
            <a:ext cx="365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3000" b="1">
                <a:solidFill>
                  <a:srgbClr val="00B050"/>
                </a:solidFill>
              </a:rPr>
              <a:t>hoặc [Ar] </a:t>
            </a:r>
            <a:r>
              <a:rPr lang="en-US" altLang="vi-VN" sz="3000" b="1">
                <a:solidFill>
                  <a:srgbClr val="FF0000"/>
                </a:solidFill>
              </a:rPr>
              <a:t>3d</a:t>
            </a:r>
            <a:r>
              <a:rPr lang="en-US" altLang="vi-VN" sz="3000" b="1" baseline="30000">
                <a:solidFill>
                  <a:srgbClr val="FF0000"/>
                </a:solidFill>
              </a:rPr>
              <a:t>6</a:t>
            </a:r>
            <a:r>
              <a:rPr lang="en-US" altLang="vi-VN" sz="3000" b="1">
                <a:solidFill>
                  <a:srgbClr val="00B050"/>
                </a:solidFill>
              </a:rPr>
              <a:t>4s</a:t>
            </a:r>
            <a:r>
              <a:rPr lang="en-US" altLang="vi-VN" sz="3000" b="1" baseline="30000">
                <a:solidFill>
                  <a:srgbClr val="00B050"/>
                </a:solidFill>
              </a:rPr>
              <a:t>2</a:t>
            </a:r>
            <a:r>
              <a:rPr lang="en-US" altLang="vi-VN" sz="3000" b="1">
                <a:solidFill>
                  <a:srgbClr val="00B050"/>
                </a:solidFill>
              </a:rPr>
              <a:t> </a:t>
            </a:r>
            <a:r>
              <a:rPr lang="en-US" altLang="vi-VN" sz="3000" b="1">
                <a:solidFill>
                  <a:srgbClr val="FF0000"/>
                </a:solidFill>
              </a:rPr>
              <a:t> </a:t>
            </a:r>
            <a:endParaRPr lang="en-US" altLang="vi-VN" sz="3000">
              <a:solidFill>
                <a:prstClr val="black"/>
              </a:solidFill>
            </a:endParaRPr>
          </a:p>
        </p:txBody>
      </p:sp>
    </p:spTree>
    <p:extLst>
      <p:ext uri="{BB962C8B-B14F-4D97-AF65-F5344CB8AC3E}">
        <p14:creationId xmlns:p14="http://schemas.microsoft.com/office/powerpoint/2010/main" val="161090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edg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edge">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edge">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edge">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edge">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edge">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edge">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edge">
                                      <p:cBhvr>
                                        <p:cTn id="47" dur="2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edge">
                                      <p:cBhvr>
                                        <p:cTn id="52" dur="2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edge">
                                      <p:cBhvr>
                                        <p:cTn id="57" dur="20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edge">
                                      <p:cBhvr>
                                        <p:cTn id="62" dur="20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0"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edge">
                                      <p:cBhvr>
                                        <p:cTn id="67" dur="20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20"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edge">
                                      <p:cBhvr>
                                        <p:cTn id="72" dur="20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20"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edge">
                                      <p:cBhvr>
                                        <p:cTn id="77" dur="20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1" presetClass="exit" presetSubtype="0" fill="hold" grpId="1" nodeType="clickEffect">
                                  <p:stCondLst>
                                    <p:cond delay="0"/>
                                  </p:stCondLst>
                                  <p:childTnLst>
                                    <p:anim calcmode="discrete" valueType="str">
                                      <p:cBhvr>
                                        <p:cTn id="81" dur="1000"/>
                                        <p:tgtEl>
                                          <p:spTgt spid="23"/>
                                        </p:tgtEl>
                                        <p:attrNameLst>
                                          <p:attrName>style.visibility</p:attrName>
                                        </p:attrNameLst>
                                      </p:cBhvr>
                                      <p:tavLst>
                                        <p:tav tm="0">
                                          <p:val>
                                            <p:strVal val="hidden"/>
                                          </p:val>
                                        </p:tav>
                                        <p:tav tm="50000">
                                          <p:val>
                                            <p:strVal val="visible"/>
                                          </p:val>
                                        </p:tav>
                                      </p:tavLst>
                                    </p:anim>
                                    <p:set>
                                      <p:cBhvr>
                                        <p:cTn id="82" dur="1" fill="hold">
                                          <p:stCondLst>
                                            <p:cond delay="999"/>
                                          </p:stCondLst>
                                        </p:cTn>
                                        <p:tgtEl>
                                          <p:spTgt spid="23"/>
                                        </p:tgtEl>
                                        <p:attrNameLst>
                                          <p:attrName>style.visibility</p:attrName>
                                        </p:attrNameLst>
                                      </p:cBhvr>
                                      <p:to>
                                        <p:strVal val="hidden"/>
                                      </p:to>
                                    </p:set>
                                  </p:childTnLst>
                                </p:cTn>
                              </p:par>
                            </p:childTnLst>
                          </p:cTn>
                        </p:par>
                        <p:par>
                          <p:cTn id="83" fill="hold">
                            <p:stCondLst>
                              <p:cond delay="1000"/>
                            </p:stCondLst>
                            <p:childTnLst>
                              <p:par>
                                <p:cTn id="84" presetID="20" presetClass="entr" presetSubtype="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wedge">
                                      <p:cBhvr>
                                        <p:cTn id="86" dur="2000"/>
                                        <p:tgtEl>
                                          <p:spTgt spid="24"/>
                                        </p:tgtEl>
                                      </p:cBhvr>
                                    </p:animEffect>
                                  </p:childTnLst>
                                </p:cTn>
                              </p:par>
                            </p:childTnLst>
                          </p:cTn>
                        </p:par>
                      </p:childTnLst>
                    </p:cTn>
                  </p:par>
                  <p:par>
                    <p:cTn id="87" fill="hold">
                      <p:stCondLst>
                        <p:cond delay="indefinite"/>
                      </p:stCondLst>
                      <p:childTnLst>
                        <p:par>
                          <p:cTn id="88" fill="hold">
                            <p:stCondLst>
                              <p:cond delay="0"/>
                            </p:stCondLst>
                            <p:childTnLst>
                              <p:par>
                                <p:cTn id="89" presetID="20"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edge">
                                      <p:cBhvr>
                                        <p:cTn id="91"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3" grpId="1"/>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74" name="Group 158">
            <a:extLst>
              <a:ext uri="{FF2B5EF4-FFF2-40B4-BE49-F238E27FC236}">
                <a16:creationId xmlns:a16="http://schemas.microsoft.com/office/drawing/2014/main" id="{09CBB98C-33CA-00E2-66DF-45A9F1AE97A1}"/>
              </a:ext>
            </a:extLst>
          </p:cNvPr>
          <p:cNvGraphicFramePr>
            <a:graphicFrameLocks noGrp="1"/>
          </p:cNvGraphicFramePr>
          <p:nvPr>
            <p:extLst>
              <p:ext uri="{D42A27DB-BD31-4B8C-83A1-F6EECF244321}">
                <p14:modId xmlns:p14="http://schemas.microsoft.com/office/powerpoint/2010/main" val="558069696"/>
              </p:ext>
            </p:extLst>
          </p:nvPr>
        </p:nvGraphicFramePr>
        <p:xfrm>
          <a:off x="762000" y="419100"/>
          <a:ext cx="7010400" cy="9189538"/>
        </p:xfrm>
        <a:graphic>
          <a:graphicData uri="http://schemas.openxmlformats.org/drawingml/2006/table">
            <a:tbl>
              <a:tblPr/>
              <a:tblGrid>
                <a:gridCol w="948776">
                  <a:extLst>
                    <a:ext uri="{9D8B030D-6E8A-4147-A177-3AD203B41FA5}">
                      <a16:colId xmlns:a16="http://schemas.microsoft.com/office/drawing/2014/main" val="20000"/>
                    </a:ext>
                  </a:extLst>
                </a:gridCol>
                <a:gridCol w="2912024">
                  <a:extLst>
                    <a:ext uri="{9D8B030D-6E8A-4147-A177-3AD203B41FA5}">
                      <a16:colId xmlns:a16="http://schemas.microsoft.com/office/drawing/2014/main" val="20002"/>
                    </a:ext>
                  </a:extLst>
                </a:gridCol>
                <a:gridCol w="3149600">
                  <a:extLst>
                    <a:ext uri="{9D8B030D-6E8A-4147-A177-3AD203B41FA5}">
                      <a16:colId xmlns:a16="http://schemas.microsoft.com/office/drawing/2014/main" val="20007"/>
                    </a:ext>
                  </a:extLst>
                </a:gridCol>
              </a:tblGrid>
              <a:tr h="1219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1" i="0" u="none" strike="noStrike" cap="none" normalizeH="0" baseline="0">
                          <a:ln>
                            <a:noFill/>
                          </a:ln>
                          <a:solidFill>
                            <a:schemeClr val="tx1"/>
                          </a:solidFill>
                          <a:effectLst/>
                          <a:latin typeface="Arial" panose="020B0604020202020204" pitchFamily="34" charset="0"/>
                          <a:cs typeface="Arial" panose="020B0604020202020204" pitchFamily="34" charset="0"/>
                        </a:rPr>
                        <a:t>Z</a:t>
                      </a:r>
                    </a:p>
                  </a:txBody>
                  <a:tcPr marL="137160" marR="137160" marT="68567" marB="6856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1" i="0" u="none" strike="noStrike" cap="none" normalizeH="0" baseline="0">
                          <a:ln>
                            <a:noFill/>
                          </a:ln>
                          <a:solidFill>
                            <a:schemeClr val="tx1"/>
                          </a:solidFill>
                          <a:effectLst/>
                          <a:latin typeface="Arial" panose="020B0604020202020204" pitchFamily="34" charset="0"/>
                          <a:cs typeface="Arial" panose="020B0604020202020204" pitchFamily="34" charset="0"/>
                        </a:rPr>
                        <a:t>Kí hiệu hóa học</a:t>
                      </a:r>
                    </a:p>
                  </a:txBody>
                  <a:tcPr marL="137160" marR="137160" marT="68567" marB="685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1" i="0" u="none" strike="noStrike" cap="none" normalizeH="0" baseline="0">
                          <a:ln>
                            <a:noFill/>
                          </a:ln>
                          <a:solidFill>
                            <a:schemeClr val="tx1"/>
                          </a:solidFill>
                          <a:effectLst/>
                          <a:latin typeface="Arial" panose="020B0604020202020204" pitchFamily="34" charset="0"/>
                          <a:cs typeface="Arial" panose="020B0604020202020204" pitchFamily="34" charset="0"/>
                        </a:rPr>
                        <a:t>Cấu hình electron</a:t>
                      </a:r>
                    </a:p>
                  </a:txBody>
                  <a:tcPr marL="137160" marR="137160" marT="68567" marB="6856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7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a:t>
                      </a:r>
                    </a:p>
                  </a:txBody>
                  <a:tcPr marL="137160" marR="137160" marT="68567" marB="6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H</a:t>
                      </a:r>
                    </a:p>
                  </a:txBody>
                  <a:tcPr marL="137160" marR="137160" marT="68567" marB="685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1</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67" marB="6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7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a:t>
                      </a:r>
                    </a:p>
                  </a:txBody>
                  <a:tcPr marL="137160" marR="137160" marT="68567" marB="6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He</a:t>
                      </a:r>
                    </a:p>
                  </a:txBody>
                  <a:tcPr marL="137160" marR="137160" marT="68567" marB="685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67" marB="6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77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a:t>
                      </a:r>
                    </a:p>
                  </a:txBody>
                  <a:tcPr marL="137160" marR="137160" marT="68567" marB="6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Li</a:t>
                      </a:r>
                    </a:p>
                  </a:txBody>
                  <a:tcPr marL="137160" marR="137160" marT="68567" marB="685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 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1</a:t>
                      </a:r>
                      <a:endPar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a:txBody>
                  <a:tcPr marL="137160" marR="137160" marT="68567" marB="6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77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4</a:t>
                      </a:r>
                    </a:p>
                  </a:txBody>
                  <a:tcPr marL="137160" marR="137160" marT="68567" marB="6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Be</a:t>
                      </a:r>
                    </a:p>
                  </a:txBody>
                  <a:tcPr marL="137160" marR="137160" marT="68567" marB="685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 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p>
                  </a:txBody>
                  <a:tcPr marL="137160" marR="137160" marT="68567" marB="6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77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5</a:t>
                      </a:r>
                    </a:p>
                  </a:txBody>
                  <a:tcPr marL="137160" marR="137160" marT="68567" marB="6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B</a:t>
                      </a:r>
                    </a:p>
                  </a:txBody>
                  <a:tcPr marL="137160" marR="137160" marT="68567" marB="685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 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 </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1</a:t>
                      </a:r>
                    </a:p>
                  </a:txBody>
                  <a:tcPr marL="137160" marR="137160" marT="68567" marB="6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77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6</a:t>
                      </a:r>
                    </a:p>
                  </a:txBody>
                  <a:tcPr marL="137160" marR="137160" marT="68567" marB="6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C</a:t>
                      </a:r>
                    </a:p>
                  </a:txBody>
                  <a:tcPr marL="137160" marR="137160" marT="68567" marB="685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 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 </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p>
                  </a:txBody>
                  <a:tcPr marL="137160" marR="137160" marT="68567" marB="6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77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7</a:t>
                      </a: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N</a:t>
                      </a: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 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 </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3</a:t>
                      </a: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31213431"/>
                  </a:ext>
                </a:extLst>
              </a:tr>
              <a:tr h="777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8</a:t>
                      </a: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O</a:t>
                      </a: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 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 </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4</a:t>
                      </a: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5205574"/>
                  </a:ext>
                </a:extLst>
              </a:tr>
              <a:tr h="777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9</a:t>
                      </a: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F</a:t>
                      </a: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 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 </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5</a:t>
                      </a: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0104893"/>
                  </a:ext>
                </a:extLst>
              </a:tr>
              <a:tr h="777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10</a:t>
                      </a: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Ne</a:t>
                      </a: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 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 </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4365639"/>
                  </a:ext>
                </a:extLst>
              </a:tr>
            </a:tbl>
          </a:graphicData>
        </a:graphic>
      </p:graphicFrame>
      <p:graphicFrame>
        <p:nvGraphicFramePr>
          <p:cNvPr id="4" name="Group 265">
            <a:extLst>
              <a:ext uri="{FF2B5EF4-FFF2-40B4-BE49-F238E27FC236}">
                <a16:creationId xmlns:a16="http://schemas.microsoft.com/office/drawing/2014/main" id="{936F7272-0B44-6FF3-097C-909AD97CA87F}"/>
              </a:ext>
            </a:extLst>
          </p:cNvPr>
          <p:cNvGraphicFramePr>
            <a:graphicFrameLocks noGrp="1"/>
          </p:cNvGraphicFramePr>
          <p:nvPr>
            <p:extLst>
              <p:ext uri="{D42A27DB-BD31-4B8C-83A1-F6EECF244321}">
                <p14:modId xmlns:p14="http://schemas.microsoft.com/office/powerpoint/2010/main" val="1262131940"/>
              </p:ext>
            </p:extLst>
          </p:nvPr>
        </p:nvGraphicFramePr>
        <p:xfrm>
          <a:off x="8229600" y="419100"/>
          <a:ext cx="9601200" cy="9189694"/>
        </p:xfrm>
        <a:graphic>
          <a:graphicData uri="http://schemas.openxmlformats.org/drawingml/2006/table">
            <a:tbl>
              <a:tblPr/>
              <a:tblGrid>
                <a:gridCol w="1661746">
                  <a:extLst>
                    <a:ext uri="{9D8B030D-6E8A-4147-A177-3AD203B41FA5}">
                      <a16:colId xmlns:a16="http://schemas.microsoft.com/office/drawing/2014/main" val="20000"/>
                    </a:ext>
                  </a:extLst>
                </a:gridCol>
                <a:gridCol w="2453054">
                  <a:extLst>
                    <a:ext uri="{9D8B030D-6E8A-4147-A177-3AD203B41FA5}">
                      <a16:colId xmlns:a16="http://schemas.microsoft.com/office/drawing/2014/main" val="20002"/>
                    </a:ext>
                  </a:extLst>
                </a:gridCol>
                <a:gridCol w="5486400">
                  <a:extLst>
                    <a:ext uri="{9D8B030D-6E8A-4147-A177-3AD203B41FA5}">
                      <a16:colId xmlns:a16="http://schemas.microsoft.com/office/drawing/2014/main" val="20007"/>
                    </a:ext>
                  </a:extLst>
                </a:gridCol>
              </a:tblGrid>
              <a:tr h="13622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1" i="0" u="none" strike="noStrike" cap="none" normalizeH="0" baseline="0">
                          <a:ln>
                            <a:noFill/>
                          </a:ln>
                          <a:solidFill>
                            <a:schemeClr val="tx1"/>
                          </a:solidFill>
                          <a:effectLst/>
                          <a:latin typeface="Arial" panose="020B0604020202020204" pitchFamily="34" charset="0"/>
                          <a:cs typeface="Arial" panose="020B0604020202020204" pitchFamily="34" charset="0"/>
                        </a:rPr>
                        <a:t>Z</a:t>
                      </a:r>
                    </a:p>
                  </a:txBody>
                  <a:tcPr marL="137160" marR="137160" marT="68567" marB="6856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1" i="0" u="none" strike="noStrike" cap="none" normalizeH="0" baseline="0">
                          <a:ln>
                            <a:noFill/>
                          </a:ln>
                          <a:solidFill>
                            <a:schemeClr val="tx1"/>
                          </a:solidFill>
                          <a:effectLst/>
                          <a:latin typeface="Arial" panose="020B0604020202020204" pitchFamily="34" charset="0"/>
                          <a:cs typeface="Arial" panose="020B0604020202020204" pitchFamily="34" charset="0"/>
                        </a:rPr>
                        <a:t>Kí hiệu hóa học</a:t>
                      </a:r>
                    </a:p>
                  </a:txBody>
                  <a:tcPr marL="137160" marR="137160" marT="68567" marB="685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1" i="0" u="none" strike="noStrike" cap="none" normalizeH="0" baseline="0">
                          <a:ln>
                            <a:noFill/>
                          </a:ln>
                          <a:solidFill>
                            <a:schemeClr val="tx1"/>
                          </a:solidFill>
                          <a:effectLst/>
                          <a:latin typeface="Arial" panose="020B0604020202020204" pitchFamily="34" charset="0"/>
                          <a:cs typeface="Arial" panose="020B0604020202020204" pitchFamily="34" charset="0"/>
                        </a:rPr>
                        <a:t>Cấu hình electron</a:t>
                      </a:r>
                    </a:p>
                  </a:txBody>
                  <a:tcPr marL="137160" marR="137160" marT="68567" marB="6856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6943902"/>
                  </a:ext>
                </a:extLst>
              </a:tr>
              <a:tr h="7705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11</a:t>
                      </a: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Na</a:t>
                      </a: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 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 </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 </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1</a:t>
                      </a: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705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12</a:t>
                      </a: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Mg</a:t>
                      </a: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 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 </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 </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705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13</a:t>
                      </a: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Al</a:t>
                      </a: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1</a:t>
                      </a: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705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14</a:t>
                      </a: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Si</a:t>
                      </a: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705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15</a:t>
                      </a: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P</a:t>
                      </a: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3</a:t>
                      </a: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7705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16</a:t>
                      </a: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S</a:t>
                      </a: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4</a:t>
                      </a: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7705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17</a:t>
                      </a: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Cl</a:t>
                      </a: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5</a:t>
                      </a: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7705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18</a:t>
                      </a: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Ar</a:t>
                      </a: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7705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19</a:t>
                      </a: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K</a:t>
                      </a: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4s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1</a:t>
                      </a: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7705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20</a:t>
                      </a: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Ca</a:t>
                      </a: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1s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2p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3p</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6</a:t>
                      </a:r>
                      <a:r>
                        <a:rPr kumimoji="0" lang="en-US" sz="4200" b="0" i="0" u="none" strike="noStrike" cap="none" normalizeH="0" baseline="0">
                          <a:ln>
                            <a:noFill/>
                          </a:ln>
                          <a:solidFill>
                            <a:schemeClr val="accent2"/>
                          </a:solidFill>
                          <a:effectLst/>
                          <a:latin typeface="Arial" panose="020B0604020202020204" pitchFamily="34" charset="0"/>
                          <a:cs typeface="Arial" panose="020B0604020202020204" pitchFamily="34" charset="0"/>
                        </a:rPr>
                        <a:t>4s</a:t>
                      </a:r>
                      <a:r>
                        <a:rPr kumimoji="0" lang="en-US" sz="4200" b="0" i="0" u="none" strike="noStrike" cap="none" normalizeH="0" baseline="30000">
                          <a:ln>
                            <a:noFill/>
                          </a:ln>
                          <a:solidFill>
                            <a:schemeClr val="accent2"/>
                          </a:solidFill>
                          <a:effectLst/>
                          <a:latin typeface="Arial" panose="020B0604020202020204" pitchFamily="34" charset="0"/>
                          <a:cs typeface="Arial" panose="020B0604020202020204" pitchFamily="34" charset="0"/>
                        </a:rPr>
                        <a:t>2</a:t>
                      </a: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9374"/>
                                        </p:tgtEl>
                                        <p:attrNameLst>
                                          <p:attrName>style.visibility</p:attrName>
                                        </p:attrNameLst>
                                      </p:cBhvr>
                                      <p:to>
                                        <p:strVal val="visible"/>
                                      </p:to>
                                    </p:set>
                                    <p:anim calcmode="lin" valueType="num">
                                      <p:cBhvr additive="base">
                                        <p:cTn id="7" dur="500" fill="hold"/>
                                        <p:tgtEl>
                                          <p:spTgt spid="9374"/>
                                        </p:tgtEl>
                                        <p:attrNameLst>
                                          <p:attrName>ppt_x</p:attrName>
                                        </p:attrNameLst>
                                      </p:cBhvr>
                                      <p:tavLst>
                                        <p:tav tm="0">
                                          <p:val>
                                            <p:strVal val="1+#ppt_w/2"/>
                                          </p:val>
                                        </p:tav>
                                        <p:tav tm="100000">
                                          <p:val>
                                            <p:strVal val="#ppt_x"/>
                                          </p:val>
                                        </p:tav>
                                      </p:tavLst>
                                    </p:anim>
                                    <p:anim calcmode="lin" valueType="num">
                                      <p:cBhvr additive="base">
                                        <p:cTn id="8" dur="500" fill="hold"/>
                                        <p:tgtEl>
                                          <p:spTgt spid="93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strVal val="4*#ppt_w"/>
                                          </p:val>
                                        </p:tav>
                                        <p:tav tm="100000">
                                          <p:val>
                                            <p:strVal val="#ppt_w"/>
                                          </p:val>
                                        </p:tav>
                                      </p:tavLst>
                                    </p:anim>
                                    <p:anim calcmode="lin" valueType="num">
                                      <p:cBhvr>
                                        <p:cTn id="14"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2A53875E-ADFB-D832-5226-1DCD335F9218}"/>
              </a:ext>
            </a:extLst>
          </p:cNvPr>
          <p:cNvGraphicFramePr>
            <a:graphicFrameLocks noGrp="1"/>
          </p:cNvGraphicFramePr>
          <p:nvPr>
            <p:extLst>
              <p:ext uri="{D42A27DB-BD31-4B8C-83A1-F6EECF244321}">
                <p14:modId xmlns:p14="http://schemas.microsoft.com/office/powerpoint/2010/main" val="1603789922"/>
              </p:ext>
            </p:extLst>
          </p:nvPr>
        </p:nvGraphicFramePr>
        <p:xfrm>
          <a:off x="12054367" y="4350766"/>
          <a:ext cx="6084001" cy="900000"/>
        </p:xfrm>
        <a:graphic>
          <a:graphicData uri="http://schemas.openxmlformats.org/drawingml/2006/table">
            <a:tbl>
              <a:tblPr firstRow="1" firstCol="1" bandRow="1"/>
              <a:tblGrid>
                <a:gridCol w="869143">
                  <a:extLst>
                    <a:ext uri="{9D8B030D-6E8A-4147-A177-3AD203B41FA5}">
                      <a16:colId xmlns:a16="http://schemas.microsoft.com/office/drawing/2014/main" val="262647283"/>
                    </a:ext>
                  </a:extLst>
                </a:gridCol>
                <a:gridCol w="869143">
                  <a:extLst>
                    <a:ext uri="{9D8B030D-6E8A-4147-A177-3AD203B41FA5}">
                      <a16:colId xmlns:a16="http://schemas.microsoft.com/office/drawing/2014/main" val="208148146"/>
                    </a:ext>
                  </a:extLst>
                </a:gridCol>
                <a:gridCol w="869143">
                  <a:extLst>
                    <a:ext uri="{9D8B030D-6E8A-4147-A177-3AD203B41FA5}">
                      <a16:colId xmlns:a16="http://schemas.microsoft.com/office/drawing/2014/main" val="3482844041"/>
                    </a:ext>
                  </a:extLst>
                </a:gridCol>
                <a:gridCol w="869143">
                  <a:extLst>
                    <a:ext uri="{9D8B030D-6E8A-4147-A177-3AD203B41FA5}">
                      <a16:colId xmlns:a16="http://schemas.microsoft.com/office/drawing/2014/main" val="2000914379"/>
                    </a:ext>
                  </a:extLst>
                </a:gridCol>
                <a:gridCol w="869143">
                  <a:extLst>
                    <a:ext uri="{9D8B030D-6E8A-4147-A177-3AD203B41FA5}">
                      <a16:colId xmlns:a16="http://schemas.microsoft.com/office/drawing/2014/main" val="1677516097"/>
                    </a:ext>
                  </a:extLst>
                </a:gridCol>
                <a:gridCol w="869143">
                  <a:extLst>
                    <a:ext uri="{9D8B030D-6E8A-4147-A177-3AD203B41FA5}">
                      <a16:colId xmlns:a16="http://schemas.microsoft.com/office/drawing/2014/main" val="4077792031"/>
                    </a:ext>
                  </a:extLst>
                </a:gridCol>
                <a:gridCol w="869143">
                  <a:extLst>
                    <a:ext uri="{9D8B030D-6E8A-4147-A177-3AD203B41FA5}">
                      <a16:colId xmlns:a16="http://schemas.microsoft.com/office/drawing/2014/main" val="1721941616"/>
                    </a:ext>
                  </a:extLst>
                </a:gridCol>
              </a:tblGrid>
              <a:tr h="900000">
                <a:tc>
                  <a:txBody>
                    <a:bodyPr/>
                    <a:lstStyle/>
                    <a:p>
                      <a:pPr algn="ctr">
                        <a:lnSpc>
                          <a:spcPct val="150000"/>
                        </a:lnSpc>
                        <a:spcAft>
                          <a:spcPts val="800"/>
                        </a:spcAft>
                      </a:pPr>
                      <a:r>
                        <a:rPr lang="vi-VN" sz="1300" b="0" i="0" u="none" strike="noStrike" spc="0">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pPr algn="ctr">
                        <a:lnSpc>
                          <a:spcPct val="150000"/>
                        </a:lnSpc>
                        <a:spcAft>
                          <a:spcPts val="800"/>
                        </a:spcAft>
                      </a:pPr>
                      <a:r>
                        <a:rPr lang="vi-VN" sz="1300" b="0" i="0" u="none" strike="noStrike" spc="0">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a:noFill/>
                    </a:lnT>
                    <a:lnB>
                      <a:noFill/>
                    </a:lnB>
                  </a:tcPr>
                </a:tc>
                <a:tc>
                  <a:txBody>
                    <a:bodyPr/>
                    <a:lstStyle/>
                    <a:p>
                      <a:pPr algn="ctr">
                        <a:lnSpc>
                          <a:spcPct val="150000"/>
                        </a:lnSpc>
                        <a:spcAft>
                          <a:spcPts val="800"/>
                        </a:spcAft>
                      </a:pPr>
                      <a:r>
                        <a:rPr lang="vi-VN" sz="1300" b="0" i="0" u="none" strike="noStrike" spc="0">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pPr algn="ctr">
                        <a:lnSpc>
                          <a:spcPct val="150000"/>
                        </a:lnSpc>
                        <a:spcAft>
                          <a:spcPts val="800"/>
                        </a:spcAft>
                      </a:pPr>
                      <a:r>
                        <a:rPr lang="vi-VN" sz="1300" b="0" i="0" u="none" strike="noStrike" spc="0">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a:noFill/>
                    </a:lnT>
                    <a:lnB>
                      <a:noFill/>
                    </a:lnB>
                  </a:tcPr>
                </a:tc>
                <a:tc>
                  <a:txBody>
                    <a:bodyPr/>
                    <a:lstStyle/>
                    <a:p>
                      <a:pPr algn="ctr">
                        <a:lnSpc>
                          <a:spcPct val="150000"/>
                        </a:lnSpc>
                        <a:spcAft>
                          <a:spcPts val="800"/>
                        </a:spcAft>
                      </a:pPr>
                      <a:r>
                        <a:rPr lang="vi-VN" sz="1300" b="0" i="0" u="none" strike="noStrike" spc="0">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pPr algn="ctr">
                        <a:lnSpc>
                          <a:spcPct val="150000"/>
                        </a:lnSpc>
                        <a:spcAft>
                          <a:spcPts val="800"/>
                        </a:spcAft>
                      </a:pPr>
                      <a:r>
                        <a:rPr lang="vi-VN" sz="1300" b="0" i="0" u="none" strike="noStrike" spc="0">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pPr algn="ctr">
                        <a:lnSpc>
                          <a:spcPct val="150000"/>
                        </a:lnSpc>
                        <a:spcAft>
                          <a:spcPts val="800"/>
                        </a:spcAft>
                      </a:pPr>
                      <a:r>
                        <a:rPr lang="vi-VN" sz="1300" b="0" i="0" u="none" strike="noStrike" spc="0">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3539046713"/>
                  </a:ext>
                </a:extLst>
              </a:tr>
            </a:tbl>
          </a:graphicData>
        </a:graphic>
      </p:graphicFrame>
      <p:graphicFrame>
        <p:nvGraphicFramePr>
          <p:cNvPr id="3" name="Bảng 2">
            <a:extLst>
              <a:ext uri="{FF2B5EF4-FFF2-40B4-BE49-F238E27FC236}">
                <a16:creationId xmlns:a16="http://schemas.microsoft.com/office/drawing/2014/main" id="{3FDA8DC7-5B01-22F3-D073-54AA13426FB7}"/>
              </a:ext>
            </a:extLst>
          </p:cNvPr>
          <p:cNvGraphicFramePr>
            <a:graphicFrameLocks noGrp="1"/>
          </p:cNvGraphicFramePr>
          <p:nvPr>
            <p:extLst>
              <p:ext uri="{D42A27DB-BD31-4B8C-83A1-F6EECF244321}">
                <p14:modId xmlns:p14="http://schemas.microsoft.com/office/powerpoint/2010/main" val="3304052528"/>
              </p:ext>
            </p:extLst>
          </p:nvPr>
        </p:nvGraphicFramePr>
        <p:xfrm>
          <a:off x="12047279" y="8565549"/>
          <a:ext cx="5760000" cy="1728000"/>
        </p:xfrm>
        <a:graphic>
          <a:graphicData uri="http://schemas.openxmlformats.org/drawingml/2006/table">
            <a:tbl>
              <a:tblPr firstRow="1" firstCol="1" bandRow="1"/>
              <a:tblGrid>
                <a:gridCol w="912785">
                  <a:extLst>
                    <a:ext uri="{9D8B030D-6E8A-4147-A177-3AD203B41FA5}">
                      <a16:colId xmlns:a16="http://schemas.microsoft.com/office/drawing/2014/main" val="913276883"/>
                    </a:ext>
                  </a:extLst>
                </a:gridCol>
                <a:gridCol w="566557">
                  <a:extLst>
                    <a:ext uri="{9D8B030D-6E8A-4147-A177-3AD203B41FA5}">
                      <a16:colId xmlns:a16="http://schemas.microsoft.com/office/drawing/2014/main" val="564707005"/>
                    </a:ext>
                  </a:extLst>
                </a:gridCol>
                <a:gridCol w="912785">
                  <a:extLst>
                    <a:ext uri="{9D8B030D-6E8A-4147-A177-3AD203B41FA5}">
                      <a16:colId xmlns:a16="http://schemas.microsoft.com/office/drawing/2014/main" val="839134245"/>
                    </a:ext>
                  </a:extLst>
                </a:gridCol>
                <a:gridCol w="629518">
                  <a:extLst>
                    <a:ext uri="{9D8B030D-6E8A-4147-A177-3AD203B41FA5}">
                      <a16:colId xmlns:a16="http://schemas.microsoft.com/office/drawing/2014/main" val="1581758707"/>
                    </a:ext>
                  </a:extLst>
                </a:gridCol>
                <a:gridCol w="912785">
                  <a:extLst>
                    <a:ext uri="{9D8B030D-6E8A-4147-A177-3AD203B41FA5}">
                      <a16:colId xmlns:a16="http://schemas.microsoft.com/office/drawing/2014/main" val="3804784495"/>
                    </a:ext>
                  </a:extLst>
                </a:gridCol>
                <a:gridCol w="912785">
                  <a:extLst>
                    <a:ext uri="{9D8B030D-6E8A-4147-A177-3AD203B41FA5}">
                      <a16:colId xmlns:a16="http://schemas.microsoft.com/office/drawing/2014/main" val="3090960498"/>
                    </a:ext>
                  </a:extLst>
                </a:gridCol>
                <a:gridCol w="912785">
                  <a:extLst>
                    <a:ext uri="{9D8B030D-6E8A-4147-A177-3AD203B41FA5}">
                      <a16:colId xmlns:a16="http://schemas.microsoft.com/office/drawing/2014/main" val="2067269871"/>
                    </a:ext>
                  </a:extLst>
                </a:gridCol>
              </a:tblGrid>
              <a:tr h="864000">
                <a:tc>
                  <a:txBody>
                    <a:bodyPr/>
                    <a:lstStyle/>
                    <a:p>
                      <a:pPr algn="ctr">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pPr algn="ctr">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a:noFill/>
                    </a:lnT>
                    <a:lnB>
                      <a:noFill/>
                    </a:lnB>
                  </a:tcPr>
                </a:tc>
                <a:tc>
                  <a:txBody>
                    <a:bodyPr/>
                    <a:lstStyle/>
                    <a:p>
                      <a:pPr algn="ctr">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pPr algn="ctr">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a:noFill/>
                    </a:lnT>
                    <a:lnB>
                      <a:noFill/>
                    </a:lnB>
                  </a:tcPr>
                </a:tc>
                <a:tc>
                  <a:txBody>
                    <a:bodyPr/>
                    <a:lstStyle/>
                    <a:p>
                      <a:pPr algn="ctr">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pPr algn="ctr">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pPr algn="ctr">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3911080864"/>
                  </a:ext>
                </a:extLst>
              </a:tr>
              <a:tr h="864000">
                <a:tc>
                  <a:txBody>
                    <a:bodyPr/>
                    <a:lstStyle/>
                    <a:p>
                      <a:pPr algn="ctr">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1s</a:t>
                      </a:r>
                      <a:r>
                        <a:rPr lang="vi-VN" sz="3600" b="0" i="0" u="none" strike="noStrike" spc="0" baseline="3000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2</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B0F0"/>
                      </a:solidFill>
                      <a:prstDash val="solid"/>
                      <a:round/>
                      <a:headEnd type="none" w="med" len="med"/>
                      <a:tailEnd type="none" w="med" len="med"/>
                    </a:lnT>
                    <a:lnB>
                      <a:noFill/>
                    </a:lnB>
                  </a:tcPr>
                </a:tc>
                <a:tc>
                  <a:txBody>
                    <a:bodyPr/>
                    <a:lstStyle/>
                    <a:p>
                      <a:pPr algn="just">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2s</a:t>
                      </a:r>
                      <a:r>
                        <a:rPr lang="vi-VN" sz="3600" b="0" i="0" u="none" strike="noStrike" spc="0" baseline="3000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2</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B0F0"/>
                      </a:solidFill>
                      <a:prstDash val="solid"/>
                      <a:round/>
                      <a:headEnd type="none" w="med" len="med"/>
                      <a:tailEnd type="none" w="med" len="med"/>
                    </a:lnT>
                    <a:lnB>
                      <a:noFill/>
                    </a:lnB>
                  </a:tcPr>
                </a:tc>
                <a:tc>
                  <a:txBody>
                    <a:bodyPr/>
                    <a:lstStyle/>
                    <a:p>
                      <a:pPr algn="just">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B0F0"/>
                      </a:solidFill>
                      <a:prstDash val="solid"/>
                      <a:round/>
                      <a:headEnd type="none" w="med" len="med"/>
                      <a:tailEnd type="none" w="med" len="med"/>
                    </a:lnT>
                    <a:lnB>
                      <a:noFill/>
                    </a:lnB>
                  </a:tcPr>
                </a:tc>
                <a:tc>
                  <a:txBody>
                    <a:bodyPr/>
                    <a:lstStyle/>
                    <a:p>
                      <a:pPr algn="just">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2p</a:t>
                      </a:r>
                      <a:r>
                        <a:rPr lang="en-US" sz="3600" i="0" baseline="300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B0F0"/>
                      </a:solidFill>
                      <a:prstDash val="solid"/>
                      <a:round/>
                      <a:headEnd type="none" w="med" len="med"/>
                      <a:tailEnd type="none" w="med" len="med"/>
                    </a:lnT>
                    <a:lnB>
                      <a:noFill/>
                    </a:lnB>
                  </a:tcPr>
                </a:tc>
                <a:tc>
                  <a:txBody>
                    <a:bodyPr/>
                    <a:lstStyle/>
                    <a:p>
                      <a:pPr algn="just">
                        <a:lnSpc>
                          <a:spcPct val="150000"/>
                        </a:lnSpc>
                        <a:spcAft>
                          <a:spcPts val="800"/>
                        </a:spcAft>
                      </a:pPr>
                      <a:r>
                        <a:rPr lang="vi-VN" sz="3600" b="0" i="0" u="none" strike="noStrike" spc="0">
                          <a:solidFill>
                            <a:srgbClr val="7030A0"/>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lang="vi-VN" sz="3600" i="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B0F0"/>
                      </a:solidFill>
                      <a:prstDash val="solid"/>
                      <a:round/>
                      <a:headEnd type="none" w="med" len="med"/>
                      <a:tailEnd type="none" w="med" len="med"/>
                    </a:lnT>
                    <a:lnB>
                      <a:noFill/>
                    </a:lnB>
                  </a:tcPr>
                </a:tc>
                <a:extLst>
                  <a:ext uri="{0D108BD9-81ED-4DB2-BD59-A6C34878D82A}">
                    <a16:rowId xmlns:a16="http://schemas.microsoft.com/office/drawing/2014/main" val="2188853808"/>
                  </a:ext>
                </a:extLst>
              </a:tr>
            </a:tbl>
          </a:graphicData>
        </a:graphic>
      </p:graphicFrame>
      <p:sp>
        <p:nvSpPr>
          <p:cNvPr id="4" name="Rectangle 1">
            <a:extLst>
              <a:ext uri="{FF2B5EF4-FFF2-40B4-BE49-F238E27FC236}">
                <a16:creationId xmlns:a16="http://schemas.microsoft.com/office/drawing/2014/main" id="{093C0A53-FB43-568E-37E9-11B7D71B3A10}"/>
              </a:ext>
            </a:extLst>
          </p:cNvPr>
          <p:cNvSpPr>
            <a:spLocks noChangeArrowheads="1"/>
          </p:cNvSpPr>
          <p:nvPr/>
        </p:nvSpPr>
        <p:spPr bwMode="auto">
          <a:xfrm>
            <a:off x="213836" y="2933700"/>
            <a:ext cx="13642568" cy="6441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tab pos="180975" algn="l"/>
              </a:tabLst>
            </a:pPr>
            <a:r>
              <a:rPr kumimoji="0" lang="en-US"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Bước</a:t>
            </a:r>
            <a:r>
              <a:rPr kumimoji="0" lang="vi-VN"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 </a:t>
            </a:r>
            <a:r>
              <a:rPr kumimoji="0" lang="en-US"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Viết cấu hình electron của nguyên tử</a:t>
            </a:r>
            <a:endParaRPr kumimoji="0" lang="vi-VN" altLang="vi-VN" sz="40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180975" algn="l"/>
              </a:tabLst>
            </a:pPr>
            <a:r>
              <a:rPr kumimoji="0" lang="en-US"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Bước</a:t>
            </a:r>
            <a:r>
              <a:rPr kumimoji="0" lang="vi-VN"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 </a:t>
            </a:r>
            <a:r>
              <a:rPr kumimoji="0" lang="en-US"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Biểu diễn mỗi AO bằng một ô vuông</a:t>
            </a:r>
            <a:endParaRPr kumimoji="0" lang="vi-VN" altLang="vi-VN" sz="40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180975" algn="l"/>
              </a:tabLst>
            </a:pPr>
            <a:r>
              <a:rPr kumimoji="0" lang="en-US" altLang="vi-VN" sz="4000" b="1" i="0" u="none" strike="noStrike" cap="none" normalizeH="0" baseline="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Các AO trong cùng phân lớp thì viết liền nhau</a:t>
            </a:r>
            <a:endParaRPr kumimoji="0" lang="vi-VN" altLang="vi-VN" sz="40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180975" algn="l"/>
              </a:tabLst>
            </a:pPr>
            <a:r>
              <a:rPr kumimoji="0" lang="en-US" altLang="vi-VN" sz="4000" b="1" i="0" u="none" strike="noStrike" cap="none" normalizeH="0" baseline="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Các AO khác phân lớp thì viết tách nhau</a:t>
            </a:r>
            <a:endParaRPr kumimoji="0" lang="vi-VN" altLang="vi-VN" sz="40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180975" algn="l"/>
              </a:tabLst>
            </a:pPr>
            <a:r>
              <a:rPr kumimoji="0" lang="en-US" altLang="vi-VN" sz="4000" b="1" i="0" u="none" strike="noStrike" cap="none" normalizeH="0" baseline="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Thứ tự ô orbital từ trái sang phải theo thứ tự cấu hình</a:t>
            </a:r>
            <a:endParaRPr kumimoji="0" lang="vi-VN" altLang="vi-VN" sz="40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180975" algn="l"/>
              </a:tabLst>
            </a:pPr>
            <a:r>
              <a:rPr kumimoji="0" lang="en-US"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Bước 3</a:t>
            </a:r>
            <a:r>
              <a:rPr kumimoji="0" lang="vi-VN"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kumimoji="0" lang="en-US" altLang="vi-VN" sz="4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Điền electron vào từng ô orbital theo thứ tự lớp và phân lớp, mỗi electron biểu diễn bằng một mũi tên.</a:t>
            </a:r>
            <a:endParaRPr kumimoji="0" lang="vi-VN" altLang="vi-VN" sz="4000" b="0" i="0" u="none" strike="noStrike" cap="none" normalizeH="0" baseline="0">
              <a:ln>
                <a:noFill/>
              </a:ln>
              <a:solidFill>
                <a:schemeClr val="tx1"/>
              </a:solidFill>
              <a:effectLst/>
              <a:latin typeface="Arial" panose="020B0604020202020204" pitchFamily="34" charset="0"/>
            </a:endParaRPr>
          </a:p>
        </p:txBody>
      </p:sp>
      <p:sp>
        <p:nvSpPr>
          <p:cNvPr id="11" name="Hộp Văn bản 10">
            <a:extLst>
              <a:ext uri="{FF2B5EF4-FFF2-40B4-BE49-F238E27FC236}">
                <a16:creationId xmlns:a16="http://schemas.microsoft.com/office/drawing/2014/main" id="{9DAB065E-816B-964A-1216-76CF6C49EE5B}"/>
              </a:ext>
            </a:extLst>
          </p:cNvPr>
          <p:cNvSpPr txBox="1"/>
          <p:nvPr/>
        </p:nvSpPr>
        <p:spPr>
          <a:xfrm>
            <a:off x="762000" y="2171344"/>
            <a:ext cx="14470910" cy="982513"/>
          </a:xfrm>
          <a:prstGeom prst="rect">
            <a:avLst/>
          </a:prstGeom>
          <a:noFill/>
        </p:spPr>
        <p:txBody>
          <a:bodyPr wrap="square">
            <a:spAutoFit/>
          </a:bodyPr>
          <a:lstStyle/>
          <a:p>
            <a:pPr algn="just">
              <a:lnSpc>
                <a:spcPct val="150000"/>
              </a:lnSpc>
              <a:spcAft>
                <a:spcPts val="800"/>
              </a:spcAft>
              <a:tabLst>
                <a:tab pos="180340" algn="l"/>
              </a:tabLst>
            </a:pPr>
            <a:r>
              <a:rPr lang="vi-VN" sz="4400" b="1">
                <a:solidFill>
                  <a:srgbClr val="FF0000"/>
                </a:solidFill>
                <a:latin typeface="Arial" panose="020B0604020202020204" pitchFamily="34" charset="0"/>
                <a:ea typeface="Calibri" panose="020F0502020204030204" pitchFamily="34" charset="0"/>
                <a:cs typeface="Arial" panose="020B0604020202020204" pitchFamily="34" charset="0"/>
              </a:rPr>
              <a:t>2. </a:t>
            </a:r>
            <a:r>
              <a:rPr lang="vi-VN" sz="4400" b="1">
                <a:solidFill>
                  <a:srgbClr val="FF0000"/>
                </a:solidFill>
                <a:effectLst/>
                <a:latin typeface="Arial" panose="020B0604020202020204" pitchFamily="34" charset="0"/>
                <a:ea typeface="Calibri" panose="020F0502020204030204" pitchFamily="34" charset="0"/>
                <a:cs typeface="Arial" panose="020B0604020202020204" pitchFamily="34" charset="0"/>
              </a:rPr>
              <a:t>Biểu diễn cấu hình electron theo ô orbital</a:t>
            </a:r>
          </a:p>
        </p:txBody>
      </p:sp>
      <p:sp>
        <p:nvSpPr>
          <p:cNvPr id="13" name="Hộp Văn bản 12">
            <a:extLst>
              <a:ext uri="{FF2B5EF4-FFF2-40B4-BE49-F238E27FC236}">
                <a16:creationId xmlns:a16="http://schemas.microsoft.com/office/drawing/2014/main" id="{932FF7E2-4CFC-0861-0BEF-F7A5191FCED1}"/>
              </a:ext>
            </a:extLst>
          </p:cNvPr>
          <p:cNvSpPr txBox="1"/>
          <p:nvPr/>
        </p:nvSpPr>
        <p:spPr>
          <a:xfrm>
            <a:off x="213836" y="190500"/>
            <a:ext cx="17860328" cy="1824923"/>
          </a:xfrm>
          <a:prstGeom prst="rect">
            <a:avLst/>
          </a:prstGeom>
          <a:noFill/>
        </p:spPr>
        <p:txBody>
          <a:bodyPr wrap="square">
            <a:spAutoFit/>
          </a:bodyPr>
          <a:lstStyle/>
          <a:p>
            <a:pPr>
              <a:lnSpc>
                <a:spcPct val="150000"/>
              </a:lnSpc>
            </a:pPr>
            <a:r>
              <a:rPr lang="vi-VN" sz="4000" b="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Calibri" panose="020F0502020204030204" pitchFamily="34" charset="0"/>
                <a:cs typeface="Arial" panose="020B0604020202020204" pitchFamily="34" charset="0"/>
              </a:rPr>
              <a:t>IV. V</a:t>
            </a:r>
            <a:r>
              <a:rPr lang="vi-VN" sz="4000" b="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Times New Roman" panose="02020603050405020304" pitchFamily="18" charset="0"/>
                <a:cs typeface="Arial" panose="020B0604020202020204" pitchFamily="34" charset="0"/>
              </a:rPr>
              <a:t>IẾT CẤU HÌNH ELECTRON, BIỂU DIỄN CHÚNG THEO Ô ORBITAL VÀ ĐẶC ĐIỂM CỦA LỚP ELECTRON NGOÀI CÙNG CỦA NGUYÊN TỬ</a:t>
            </a:r>
            <a:endParaRPr lang="vi-VN" sz="4000" b="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 name="Text Box 23">
            <a:extLst>
              <a:ext uri="{FF2B5EF4-FFF2-40B4-BE49-F238E27FC236}">
                <a16:creationId xmlns:a16="http://schemas.microsoft.com/office/drawing/2014/main" id="{EF1C878F-9391-4BF8-A61B-67CD1897AC93}"/>
              </a:ext>
            </a:extLst>
          </p:cNvPr>
          <p:cNvSpPr txBox="1">
            <a:spLocks noChangeArrowheads="1"/>
          </p:cNvSpPr>
          <p:nvPr/>
        </p:nvSpPr>
        <p:spPr bwMode="auto">
          <a:xfrm>
            <a:off x="832578" y="2529333"/>
            <a:ext cx="9715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50000"/>
              </a:spcBef>
              <a:spcAft>
                <a:spcPct val="0"/>
              </a:spcAft>
            </a:pPr>
            <a:r>
              <a:rPr lang="en-US" altLang="vi-VN" sz="3600" b="1">
                <a:solidFill>
                  <a:schemeClr val="accent5">
                    <a:lumMod val="75000"/>
                  </a:schemeClr>
                </a:solidFill>
              </a:rPr>
              <a:t>3. Đặc điểm của lớp electron ngoài cùng</a:t>
            </a:r>
          </a:p>
        </p:txBody>
      </p:sp>
      <p:graphicFrame>
        <p:nvGraphicFramePr>
          <p:cNvPr id="17" name="Table 16">
            <a:extLst>
              <a:ext uri="{FF2B5EF4-FFF2-40B4-BE49-F238E27FC236}">
                <a16:creationId xmlns:a16="http://schemas.microsoft.com/office/drawing/2014/main" id="{BD576C11-6E02-47CB-8152-4BA121CF2964}"/>
              </a:ext>
            </a:extLst>
          </p:cNvPr>
          <p:cNvGraphicFramePr>
            <a:graphicFrameLocks noGrp="1"/>
          </p:cNvGraphicFramePr>
          <p:nvPr>
            <p:extLst>
              <p:ext uri="{D42A27DB-BD31-4B8C-83A1-F6EECF244321}">
                <p14:modId xmlns:p14="http://schemas.microsoft.com/office/powerpoint/2010/main" val="149100278"/>
              </p:ext>
            </p:extLst>
          </p:nvPr>
        </p:nvGraphicFramePr>
        <p:xfrm>
          <a:off x="832578" y="4229100"/>
          <a:ext cx="16622843" cy="4777524"/>
        </p:xfrm>
        <a:graphic>
          <a:graphicData uri="http://schemas.openxmlformats.org/drawingml/2006/table">
            <a:tbl>
              <a:tblPr firstRow="1" bandRow="1">
                <a:tableStyleId>{5C22544A-7EE6-4342-B048-85BDC9FD1C3A}</a:tableStyleId>
              </a:tblPr>
              <a:tblGrid>
                <a:gridCol w="3899217">
                  <a:extLst>
                    <a:ext uri="{9D8B030D-6E8A-4147-A177-3AD203B41FA5}">
                      <a16:colId xmlns:a16="http://schemas.microsoft.com/office/drawing/2014/main" val="20000"/>
                    </a:ext>
                  </a:extLst>
                </a:gridCol>
                <a:gridCol w="1409692">
                  <a:extLst>
                    <a:ext uri="{9D8B030D-6E8A-4147-A177-3AD203B41FA5}">
                      <a16:colId xmlns:a16="http://schemas.microsoft.com/office/drawing/2014/main" val="20001"/>
                    </a:ext>
                  </a:extLst>
                </a:gridCol>
                <a:gridCol w="1243233">
                  <a:extLst>
                    <a:ext uri="{9D8B030D-6E8A-4147-A177-3AD203B41FA5}">
                      <a16:colId xmlns:a16="http://schemas.microsoft.com/office/drawing/2014/main" val="20002"/>
                    </a:ext>
                  </a:extLst>
                </a:gridCol>
                <a:gridCol w="1404489">
                  <a:extLst>
                    <a:ext uri="{9D8B030D-6E8A-4147-A177-3AD203B41FA5}">
                      <a16:colId xmlns:a16="http://schemas.microsoft.com/office/drawing/2014/main" val="20003"/>
                    </a:ext>
                  </a:extLst>
                </a:gridCol>
                <a:gridCol w="2340814">
                  <a:extLst>
                    <a:ext uri="{9D8B030D-6E8A-4147-A177-3AD203B41FA5}">
                      <a16:colId xmlns:a16="http://schemas.microsoft.com/office/drawing/2014/main" val="20004"/>
                    </a:ext>
                  </a:extLst>
                </a:gridCol>
                <a:gridCol w="1246195">
                  <a:extLst>
                    <a:ext uri="{9D8B030D-6E8A-4147-A177-3AD203B41FA5}">
                      <a16:colId xmlns:a16="http://schemas.microsoft.com/office/drawing/2014/main" val="20005"/>
                    </a:ext>
                  </a:extLst>
                </a:gridCol>
                <a:gridCol w="1385237">
                  <a:extLst>
                    <a:ext uri="{9D8B030D-6E8A-4147-A177-3AD203B41FA5}">
                      <a16:colId xmlns:a16="http://schemas.microsoft.com/office/drawing/2014/main" val="20006"/>
                    </a:ext>
                  </a:extLst>
                </a:gridCol>
                <a:gridCol w="1269924">
                  <a:extLst>
                    <a:ext uri="{9D8B030D-6E8A-4147-A177-3AD203B41FA5}">
                      <a16:colId xmlns:a16="http://schemas.microsoft.com/office/drawing/2014/main" val="20007"/>
                    </a:ext>
                  </a:extLst>
                </a:gridCol>
                <a:gridCol w="2424042">
                  <a:extLst>
                    <a:ext uri="{9D8B030D-6E8A-4147-A177-3AD203B41FA5}">
                      <a16:colId xmlns:a16="http://schemas.microsoft.com/office/drawing/2014/main" val="20008"/>
                    </a:ext>
                  </a:extLst>
                </a:gridCol>
              </a:tblGrid>
              <a:tr h="1597998">
                <a:tc>
                  <a:txBody>
                    <a:bodyPr/>
                    <a:lstStyle/>
                    <a:p>
                      <a:pPr algn="ctr"/>
                      <a:endParaRPr lang="en-US" sz="3000" dirty="0">
                        <a:solidFill>
                          <a:schemeClr val="tx1"/>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179526">
                <a:tc>
                  <a:txBody>
                    <a:bodyPr/>
                    <a:lstStyle/>
                    <a:p>
                      <a:pPr algn="ctr"/>
                      <a:endParaRPr lang="en-US" sz="3000" b="1" baseline="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ctr"/>
                      <a:endParaRPr lang="en-US" sz="3000" dirty="0">
                        <a:solidFill>
                          <a:srgbClr val="0000FF"/>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8" name="TextBox 17">
            <a:extLst>
              <a:ext uri="{FF2B5EF4-FFF2-40B4-BE49-F238E27FC236}">
                <a16:creationId xmlns:a16="http://schemas.microsoft.com/office/drawing/2014/main" id="{4589958F-F66A-4C90-9CE0-8E3528B5202B}"/>
              </a:ext>
            </a:extLst>
          </p:cNvPr>
          <p:cNvSpPr txBox="1">
            <a:spLocks noChangeArrowheads="1"/>
          </p:cNvSpPr>
          <p:nvPr/>
        </p:nvSpPr>
        <p:spPr bwMode="auto">
          <a:xfrm>
            <a:off x="6044471" y="4700745"/>
            <a:ext cx="93821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371600" eaLnBrk="1" fontAlgn="base" hangingPunct="1">
              <a:spcBef>
                <a:spcPct val="0"/>
              </a:spcBef>
              <a:spcAft>
                <a:spcPct val="0"/>
              </a:spcAft>
            </a:pPr>
            <a:r>
              <a:rPr lang="en-US" altLang="vi-VN" sz="4800" b="1">
                <a:solidFill>
                  <a:prstClr val="black"/>
                </a:solidFill>
              </a:rPr>
              <a:t>  2      3         4        5      6      7          </a:t>
            </a:r>
          </a:p>
        </p:txBody>
      </p:sp>
      <p:sp>
        <p:nvSpPr>
          <p:cNvPr id="19" name="TextBox 18">
            <a:extLst>
              <a:ext uri="{FF2B5EF4-FFF2-40B4-BE49-F238E27FC236}">
                <a16:creationId xmlns:a16="http://schemas.microsoft.com/office/drawing/2014/main" id="{296B362A-3B94-44B7-98ED-95EF8DD71F59}"/>
              </a:ext>
            </a:extLst>
          </p:cNvPr>
          <p:cNvSpPr txBox="1">
            <a:spLocks noChangeArrowheads="1"/>
          </p:cNvSpPr>
          <p:nvPr/>
        </p:nvSpPr>
        <p:spPr bwMode="auto">
          <a:xfrm>
            <a:off x="4699900" y="6317976"/>
            <a:ext cx="4054764"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1" fontAlgn="base" hangingPunct="1">
              <a:spcBef>
                <a:spcPct val="0"/>
              </a:spcBef>
              <a:spcAft>
                <a:spcPct val="0"/>
              </a:spcAft>
            </a:pPr>
            <a:r>
              <a:rPr lang="en-US" altLang="vi-VN" sz="4800" b="1">
                <a:solidFill>
                  <a:srgbClr val="0000FF"/>
                </a:solidFill>
              </a:rPr>
              <a:t> Kim loại </a:t>
            </a:r>
          </a:p>
          <a:p>
            <a:pPr algn="ctr" defTabSz="1371600" eaLnBrk="1" fontAlgn="base" hangingPunct="1">
              <a:spcBef>
                <a:spcPct val="0"/>
              </a:spcBef>
              <a:spcAft>
                <a:spcPct val="0"/>
              </a:spcAft>
            </a:pPr>
            <a:r>
              <a:rPr lang="en-US" altLang="vi-VN" sz="4400" b="1">
                <a:solidFill>
                  <a:srgbClr val="0000FF"/>
                </a:solidFill>
              </a:rPr>
              <a:t>(trừ H, He, B)</a:t>
            </a:r>
          </a:p>
        </p:txBody>
      </p:sp>
      <p:sp>
        <p:nvSpPr>
          <p:cNvPr id="20" name="TextBox 19">
            <a:extLst>
              <a:ext uri="{FF2B5EF4-FFF2-40B4-BE49-F238E27FC236}">
                <a16:creationId xmlns:a16="http://schemas.microsoft.com/office/drawing/2014/main" id="{F02C4FC8-7793-4839-A8B3-25468679AC79}"/>
              </a:ext>
            </a:extLst>
          </p:cNvPr>
          <p:cNvSpPr txBox="1">
            <a:spLocks noChangeArrowheads="1"/>
          </p:cNvSpPr>
          <p:nvPr/>
        </p:nvSpPr>
        <p:spPr bwMode="auto">
          <a:xfrm>
            <a:off x="8754664" y="6348753"/>
            <a:ext cx="25146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1" fontAlgn="base" hangingPunct="1">
              <a:spcBef>
                <a:spcPct val="0"/>
              </a:spcBef>
              <a:spcAft>
                <a:spcPct val="0"/>
              </a:spcAft>
            </a:pPr>
            <a:r>
              <a:rPr lang="en-US" altLang="vi-VN" sz="4400" b="1">
                <a:solidFill>
                  <a:srgbClr val="0000FF"/>
                </a:solidFill>
              </a:rPr>
              <a:t>Kim loại hoặc </a:t>
            </a:r>
          </a:p>
          <a:p>
            <a:pPr algn="ctr" defTabSz="1371600" eaLnBrk="1" fontAlgn="base" hangingPunct="1">
              <a:spcBef>
                <a:spcPct val="0"/>
              </a:spcBef>
              <a:spcAft>
                <a:spcPct val="0"/>
              </a:spcAft>
            </a:pPr>
            <a:r>
              <a:rPr lang="en-US" altLang="vi-VN" sz="4400" b="1">
                <a:solidFill>
                  <a:srgbClr val="0000FF"/>
                </a:solidFill>
              </a:rPr>
              <a:t>phi kim       </a:t>
            </a:r>
          </a:p>
        </p:txBody>
      </p:sp>
      <p:sp>
        <p:nvSpPr>
          <p:cNvPr id="21" name="TextBox 20">
            <a:extLst>
              <a:ext uri="{FF2B5EF4-FFF2-40B4-BE49-F238E27FC236}">
                <a16:creationId xmlns:a16="http://schemas.microsoft.com/office/drawing/2014/main" id="{92AA156E-6A0D-45FF-B2D6-BAB5BCB2E0DE}"/>
              </a:ext>
            </a:extLst>
          </p:cNvPr>
          <p:cNvSpPr txBox="1">
            <a:spLocks noChangeArrowheads="1"/>
          </p:cNvSpPr>
          <p:nvPr/>
        </p:nvSpPr>
        <p:spPr bwMode="auto">
          <a:xfrm>
            <a:off x="11233206" y="6352753"/>
            <a:ext cx="382157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1" fontAlgn="base" hangingPunct="1">
              <a:spcBef>
                <a:spcPct val="0"/>
              </a:spcBef>
              <a:spcAft>
                <a:spcPct val="0"/>
              </a:spcAft>
            </a:pPr>
            <a:r>
              <a:rPr lang="en-US" altLang="vi-VN" sz="4800" b="1">
                <a:solidFill>
                  <a:srgbClr val="0000FF"/>
                </a:solidFill>
              </a:rPr>
              <a:t>Phi kim </a:t>
            </a:r>
          </a:p>
          <a:p>
            <a:pPr algn="ctr" defTabSz="1371600" eaLnBrk="1" fontAlgn="base" hangingPunct="1">
              <a:spcBef>
                <a:spcPct val="0"/>
              </a:spcBef>
              <a:spcAft>
                <a:spcPct val="0"/>
              </a:spcAft>
            </a:pPr>
            <a:r>
              <a:rPr lang="en-US" altLang="vi-VN" sz="4800" b="1">
                <a:solidFill>
                  <a:srgbClr val="0000FF"/>
                </a:solidFill>
              </a:rPr>
              <a:t>(trừ một số nguyên tố);</a:t>
            </a:r>
          </a:p>
          <a:p>
            <a:pPr algn="ctr" defTabSz="1371600" eaLnBrk="1" fontAlgn="base" hangingPunct="1">
              <a:spcBef>
                <a:spcPct val="0"/>
              </a:spcBef>
              <a:spcAft>
                <a:spcPct val="0"/>
              </a:spcAft>
            </a:pPr>
            <a:r>
              <a:rPr lang="en-US" altLang="vi-VN" sz="4800" b="1">
                <a:solidFill>
                  <a:srgbClr val="0000FF"/>
                </a:solidFill>
              </a:rPr>
              <a:t>      </a:t>
            </a:r>
          </a:p>
        </p:txBody>
      </p:sp>
      <p:sp>
        <p:nvSpPr>
          <p:cNvPr id="22" name="TextBox 21">
            <a:extLst>
              <a:ext uri="{FF2B5EF4-FFF2-40B4-BE49-F238E27FC236}">
                <a16:creationId xmlns:a16="http://schemas.microsoft.com/office/drawing/2014/main" id="{9818D36C-C98A-4BC8-BE16-2AD8B2A7ABF0}"/>
              </a:ext>
            </a:extLst>
          </p:cNvPr>
          <p:cNvSpPr txBox="1">
            <a:spLocks noChangeArrowheads="1"/>
          </p:cNvSpPr>
          <p:nvPr/>
        </p:nvSpPr>
        <p:spPr bwMode="auto">
          <a:xfrm>
            <a:off x="15105300" y="6585178"/>
            <a:ext cx="235012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1" fontAlgn="base" hangingPunct="1">
              <a:spcBef>
                <a:spcPct val="0"/>
              </a:spcBef>
              <a:spcAft>
                <a:spcPct val="0"/>
              </a:spcAft>
            </a:pPr>
            <a:r>
              <a:rPr lang="en-US" altLang="vi-VN" sz="4000" b="1">
                <a:solidFill>
                  <a:srgbClr val="0000FF"/>
                </a:solidFill>
              </a:rPr>
              <a:t>Khí hiếm</a:t>
            </a:r>
          </a:p>
          <a:p>
            <a:pPr algn="ctr" defTabSz="1371600" eaLnBrk="1" fontAlgn="base" hangingPunct="1">
              <a:spcBef>
                <a:spcPct val="0"/>
              </a:spcBef>
              <a:spcAft>
                <a:spcPct val="0"/>
              </a:spcAft>
            </a:pPr>
            <a:r>
              <a:rPr lang="en-US" altLang="vi-VN" sz="4000" b="1">
                <a:solidFill>
                  <a:srgbClr val="0000FF"/>
                </a:solidFill>
              </a:rPr>
              <a:t>(He: 1s</a:t>
            </a:r>
            <a:r>
              <a:rPr lang="en-US" altLang="vi-VN" sz="4000" b="1" baseline="30000">
                <a:solidFill>
                  <a:srgbClr val="0000FF"/>
                </a:solidFill>
              </a:rPr>
              <a:t>2</a:t>
            </a:r>
            <a:r>
              <a:rPr lang="en-US" altLang="vi-VN" sz="4000" b="1">
                <a:solidFill>
                  <a:srgbClr val="0000FF"/>
                </a:solidFill>
              </a:rPr>
              <a:t>)       </a:t>
            </a:r>
          </a:p>
        </p:txBody>
      </p:sp>
      <p:sp>
        <p:nvSpPr>
          <p:cNvPr id="24" name="TextBox 23">
            <a:extLst>
              <a:ext uri="{FF2B5EF4-FFF2-40B4-BE49-F238E27FC236}">
                <a16:creationId xmlns:a16="http://schemas.microsoft.com/office/drawing/2014/main" id="{ADC1DB2B-E70D-4E15-A611-D7B9709A79A6}"/>
              </a:ext>
            </a:extLst>
          </p:cNvPr>
          <p:cNvSpPr txBox="1">
            <a:spLocks noChangeArrowheads="1"/>
          </p:cNvSpPr>
          <p:nvPr/>
        </p:nvSpPr>
        <p:spPr bwMode="auto">
          <a:xfrm>
            <a:off x="15446090" y="4679938"/>
            <a:ext cx="160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1" fontAlgn="base" hangingPunct="1">
              <a:spcBef>
                <a:spcPct val="0"/>
              </a:spcBef>
              <a:spcAft>
                <a:spcPct val="0"/>
              </a:spcAft>
            </a:pPr>
            <a:r>
              <a:rPr lang="en-US" altLang="vi-VN" sz="4800" b="1">
                <a:solidFill>
                  <a:prstClr val="black"/>
                </a:solidFill>
              </a:rPr>
              <a:t>8</a:t>
            </a:r>
            <a:endParaRPr lang="en-US" altLang="vi-VN" sz="4800">
              <a:solidFill>
                <a:prstClr val="black"/>
              </a:solidFill>
            </a:endParaRPr>
          </a:p>
        </p:txBody>
      </p:sp>
      <p:sp>
        <p:nvSpPr>
          <p:cNvPr id="25" name="TextBox 24">
            <a:extLst>
              <a:ext uri="{FF2B5EF4-FFF2-40B4-BE49-F238E27FC236}">
                <a16:creationId xmlns:a16="http://schemas.microsoft.com/office/drawing/2014/main" id="{4C8CF745-9206-4150-B4CE-C4B2D9F44C70}"/>
              </a:ext>
            </a:extLst>
          </p:cNvPr>
          <p:cNvSpPr txBox="1">
            <a:spLocks noChangeArrowheads="1"/>
          </p:cNvSpPr>
          <p:nvPr/>
        </p:nvSpPr>
        <p:spPr bwMode="auto">
          <a:xfrm>
            <a:off x="4601570" y="4700745"/>
            <a:ext cx="160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1" fontAlgn="base" hangingPunct="1">
              <a:spcBef>
                <a:spcPct val="0"/>
              </a:spcBef>
              <a:spcAft>
                <a:spcPct val="0"/>
              </a:spcAft>
            </a:pPr>
            <a:r>
              <a:rPr lang="en-US" altLang="vi-VN" sz="4800" b="1">
                <a:solidFill>
                  <a:prstClr val="black"/>
                </a:solidFill>
              </a:rPr>
              <a:t>1</a:t>
            </a:r>
            <a:endParaRPr lang="en-US" altLang="vi-VN" sz="4800">
              <a:solidFill>
                <a:prstClr val="black"/>
              </a:solidFill>
            </a:endParaRPr>
          </a:p>
        </p:txBody>
      </p:sp>
      <p:sp>
        <p:nvSpPr>
          <p:cNvPr id="29" name="Rectangle 28">
            <a:extLst>
              <a:ext uri="{FF2B5EF4-FFF2-40B4-BE49-F238E27FC236}">
                <a16:creationId xmlns:a16="http://schemas.microsoft.com/office/drawing/2014/main" id="{10F6658B-3697-44AC-8C4A-5E75A11E6AD2}"/>
              </a:ext>
            </a:extLst>
          </p:cNvPr>
          <p:cNvSpPr>
            <a:spLocks noChangeArrowheads="1"/>
          </p:cNvSpPr>
          <p:nvPr/>
        </p:nvSpPr>
        <p:spPr bwMode="auto">
          <a:xfrm>
            <a:off x="960682" y="4325016"/>
            <a:ext cx="459292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1" fontAlgn="base" hangingPunct="1">
              <a:spcBef>
                <a:spcPct val="0"/>
              </a:spcBef>
              <a:spcAft>
                <a:spcPct val="0"/>
              </a:spcAft>
            </a:pPr>
            <a:r>
              <a:rPr lang="en-US" altLang="vi-VN" sz="4000" b="1">
                <a:solidFill>
                  <a:prstClr val="black"/>
                </a:solidFill>
              </a:rPr>
              <a:t>Số e </a:t>
            </a:r>
          </a:p>
          <a:p>
            <a:pPr algn="ctr" defTabSz="1371600" eaLnBrk="1" fontAlgn="base" hangingPunct="1">
              <a:spcBef>
                <a:spcPct val="0"/>
              </a:spcBef>
              <a:spcAft>
                <a:spcPct val="0"/>
              </a:spcAft>
            </a:pPr>
            <a:r>
              <a:rPr lang="en-US" altLang="vi-VN" sz="4000" b="1">
                <a:solidFill>
                  <a:prstClr val="black"/>
                </a:solidFill>
              </a:rPr>
              <a:t>lớp ngoài cùng</a:t>
            </a:r>
            <a:r>
              <a:rPr lang="en-US" altLang="vi-VN" sz="4000" b="1">
                <a:solidFill>
                  <a:srgbClr val="0000FF"/>
                </a:solidFill>
              </a:rPr>
              <a:t>     </a:t>
            </a:r>
          </a:p>
        </p:txBody>
      </p:sp>
      <p:sp>
        <p:nvSpPr>
          <p:cNvPr id="30" name="Rectangle 29">
            <a:extLst>
              <a:ext uri="{FF2B5EF4-FFF2-40B4-BE49-F238E27FC236}">
                <a16:creationId xmlns:a16="http://schemas.microsoft.com/office/drawing/2014/main" id="{EB1B2A6D-8835-4550-82F9-A3924A01CE83}"/>
              </a:ext>
            </a:extLst>
          </p:cNvPr>
          <p:cNvSpPr>
            <a:spLocks noChangeArrowheads="1"/>
          </p:cNvSpPr>
          <p:nvPr/>
        </p:nvSpPr>
        <p:spPr bwMode="auto">
          <a:xfrm>
            <a:off x="863865" y="6629400"/>
            <a:ext cx="380474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1" fontAlgn="base" hangingPunct="1">
              <a:spcBef>
                <a:spcPct val="0"/>
              </a:spcBef>
              <a:spcAft>
                <a:spcPct val="0"/>
              </a:spcAft>
            </a:pPr>
            <a:r>
              <a:rPr lang="en-US" altLang="vi-VN" sz="5400" b="1">
                <a:solidFill>
                  <a:srgbClr val="0000FF"/>
                </a:solidFill>
              </a:rPr>
              <a:t>Loại nguyên tố   </a:t>
            </a:r>
          </a:p>
        </p:txBody>
      </p:sp>
      <p:sp>
        <p:nvSpPr>
          <p:cNvPr id="51" name="Hộp Văn bản 50">
            <a:extLst>
              <a:ext uri="{FF2B5EF4-FFF2-40B4-BE49-F238E27FC236}">
                <a16:creationId xmlns:a16="http://schemas.microsoft.com/office/drawing/2014/main" id="{F492B7B5-700A-8EC2-EDCB-72A311027423}"/>
              </a:ext>
            </a:extLst>
          </p:cNvPr>
          <p:cNvSpPr txBox="1"/>
          <p:nvPr/>
        </p:nvSpPr>
        <p:spPr>
          <a:xfrm>
            <a:off x="213836" y="190500"/>
            <a:ext cx="17860328" cy="1824923"/>
          </a:xfrm>
          <a:prstGeom prst="rect">
            <a:avLst/>
          </a:prstGeom>
          <a:noFill/>
        </p:spPr>
        <p:txBody>
          <a:bodyPr wrap="square">
            <a:spAutoFit/>
          </a:bodyPr>
          <a:lstStyle/>
          <a:p>
            <a:pPr>
              <a:lnSpc>
                <a:spcPct val="150000"/>
              </a:lnSpc>
            </a:pPr>
            <a:r>
              <a:rPr lang="vi-VN" sz="4000" b="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Calibri" panose="020F0502020204030204" pitchFamily="34" charset="0"/>
                <a:cs typeface="Arial" panose="020B0604020202020204" pitchFamily="34" charset="0"/>
              </a:rPr>
              <a:t>IV. V</a:t>
            </a:r>
            <a:r>
              <a:rPr lang="vi-VN" sz="4000" b="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Times New Roman" panose="02020603050405020304" pitchFamily="18" charset="0"/>
                <a:cs typeface="Arial" panose="020B0604020202020204" pitchFamily="34" charset="0"/>
              </a:rPr>
              <a:t>IẾT CẤU HÌNH ELECTRON, BIỂU DIỄN CHÚNG THEO Ô ORBITAL VÀ ĐẶC ĐIỂM CỦA LỚP ELECTRON NGOÀI CÙNG CỦA NGUYÊN TỬ</a:t>
            </a:r>
            <a:endParaRPr lang="vi-VN" sz="4000" b="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strVal val="#ppt_w*0.70"/>
                                          </p:val>
                                        </p:tav>
                                        <p:tav tm="100000">
                                          <p:val>
                                            <p:strVal val="#ppt_w"/>
                                          </p:val>
                                        </p:tav>
                                      </p:tavLst>
                                    </p:anim>
                                    <p:anim calcmode="lin" valueType="num">
                                      <p:cBhvr>
                                        <p:cTn id="13" dur="1000" fill="hold"/>
                                        <p:tgtEl>
                                          <p:spTgt spid="17"/>
                                        </p:tgtEl>
                                        <p:attrNameLst>
                                          <p:attrName>ppt_h</p:attrName>
                                        </p:attrNameLst>
                                      </p:cBhvr>
                                      <p:tavLst>
                                        <p:tav tm="0">
                                          <p:val>
                                            <p:strVal val="#ppt_h"/>
                                          </p:val>
                                        </p:tav>
                                        <p:tav tm="100000">
                                          <p:val>
                                            <p:strVal val="#ppt_h"/>
                                          </p:val>
                                        </p:tav>
                                      </p:tavLst>
                                    </p:anim>
                                    <p:animEffect transition="in" filter="fade">
                                      <p:cBhvr>
                                        <p:cTn id="14" dur="1000"/>
                                        <p:tgtEl>
                                          <p:spTgt spid="17"/>
                                        </p:tgtEl>
                                      </p:cBhvr>
                                    </p:animEffect>
                                  </p:childTnLst>
                                </p:cTn>
                              </p:par>
                            </p:childTnLst>
                          </p:cTn>
                        </p:par>
                        <p:par>
                          <p:cTn id="15" fill="hold" nodeType="afterGroup">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dissolve">
                                      <p:cBhvr>
                                        <p:cTn id="18" dur="500"/>
                                        <p:tgtEl>
                                          <p:spTgt spid="29"/>
                                        </p:tgtEl>
                                      </p:cBhvr>
                                    </p:animEffect>
                                  </p:childTnLst>
                                </p:cTn>
                              </p:par>
                            </p:childTnLst>
                          </p:cTn>
                        </p:par>
                        <p:par>
                          <p:cTn id="19" fill="hold" nodeType="afterGroup">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dissolve">
                                      <p:cBhvr>
                                        <p:cTn id="22" dur="500"/>
                                        <p:tgtEl>
                                          <p:spTgt spid="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500"/>
                                        <p:tgtEl>
                                          <p:spTgt spid="2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2000"/>
                                        <p:tgtEl>
                                          <p:spTgt spid="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2000"/>
                                        <p:tgtEl>
                                          <p:spTgt spid="2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000"/>
                                        <p:tgtEl>
                                          <p:spTgt spid="1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2000"/>
                                        <p:tgtEl>
                                          <p:spTgt spid="2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P spid="22" grpId="0"/>
      <p:bldP spid="24" grpId="0"/>
      <p:bldP spid="25"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dashUpDiag">
          <a:fgClr>
            <a:srgbClr val="D7E5F5"/>
          </a:fgClr>
          <a:bgClr>
            <a:schemeClr val="bg1"/>
          </a:bgClr>
        </a:pattFill>
        <a:effectLst/>
      </p:bgPr>
    </p:bg>
    <p:spTree>
      <p:nvGrpSpPr>
        <p:cNvPr id="1" name=""/>
        <p:cNvGrpSpPr/>
        <p:nvPr/>
      </p:nvGrpSpPr>
      <p:grpSpPr>
        <a:xfrm>
          <a:off x="0" y="0"/>
          <a:ext cx="0" cy="0"/>
          <a:chOff x="0" y="0"/>
          <a:chExt cx="0" cy="0"/>
        </a:xfrm>
      </p:grpSpPr>
      <p:pic>
        <p:nvPicPr>
          <p:cNvPr id="1026" name="Hình ảnh 12" descr="Ảnh có chứa đồ họa véc-tơ&#10;&#10;Mô tả được tạo tự động">
            <a:extLst>
              <a:ext uri="{FF2B5EF4-FFF2-40B4-BE49-F238E27FC236}">
                <a16:creationId xmlns:a16="http://schemas.microsoft.com/office/drawing/2014/main" id="{7ABE8E6A-9D71-ED3D-6392-40D10EB256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732" b="7425"/>
          <a:stretch>
            <a:fillRect/>
          </a:stretch>
        </p:blipFill>
        <p:spPr bwMode="auto">
          <a:xfrm>
            <a:off x="381000" y="16835"/>
            <a:ext cx="8458200" cy="81074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Hình ảnh 13" descr="Ảnh có chứa đồ họa véc-tơ&#10;&#10;Mô tả được tạo tự động">
            <a:extLst>
              <a:ext uri="{FF2B5EF4-FFF2-40B4-BE49-F238E27FC236}">
                <a16:creationId xmlns:a16="http://schemas.microsoft.com/office/drawing/2014/main" id="{6D41A524-10ED-80B8-DD63-9576B4364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1447" b="8884"/>
          <a:stretch>
            <a:fillRect/>
          </a:stretch>
        </p:blipFill>
        <p:spPr bwMode="auto">
          <a:xfrm>
            <a:off x="9144000" y="388821"/>
            <a:ext cx="7848600" cy="7380565"/>
          </a:xfrm>
          <a:prstGeom prst="rect">
            <a:avLst/>
          </a:prstGeom>
          <a:noFill/>
          <a:extLst>
            <a:ext uri="{909E8E84-426E-40DD-AFC4-6F175D3DCCD1}">
              <a14:hiddenFill xmlns:a14="http://schemas.microsoft.com/office/drawing/2010/main">
                <a:solidFill>
                  <a:srgbClr val="FFFFFF"/>
                </a:solidFill>
              </a14:hiddenFill>
            </a:ext>
          </a:extLst>
        </p:spPr>
      </p:pic>
      <p:sp>
        <p:nvSpPr>
          <p:cNvPr id="21" name="Hộp Văn bản 20">
            <a:extLst>
              <a:ext uri="{FF2B5EF4-FFF2-40B4-BE49-F238E27FC236}">
                <a16:creationId xmlns:a16="http://schemas.microsoft.com/office/drawing/2014/main" id="{77531D09-D772-2573-737E-5BD2FA748E1C}"/>
              </a:ext>
            </a:extLst>
          </p:cNvPr>
          <p:cNvSpPr txBox="1"/>
          <p:nvPr/>
        </p:nvSpPr>
        <p:spPr>
          <a:xfrm>
            <a:off x="17721" y="7769386"/>
            <a:ext cx="18288000" cy="2533963"/>
          </a:xfrm>
          <a:prstGeom prst="rect">
            <a:avLst/>
          </a:prstGeom>
          <a:noFill/>
        </p:spPr>
        <p:txBody>
          <a:bodyPr wrap="square">
            <a:spAutoFit/>
          </a:bodyPr>
          <a:lstStyle/>
          <a:p>
            <a:pPr algn="ctr">
              <a:lnSpc>
                <a:spcPct val="150000"/>
              </a:lnSpc>
              <a:spcAft>
                <a:spcPts val="800"/>
              </a:spcAft>
            </a:pPr>
            <a:r>
              <a:rPr lang="en-US" sz="5400" b="0" i="0" u="none" strike="noStrike">
                <a:effectLst/>
                <a:latin typeface="+mj-lt"/>
                <a:ea typeface="Microsoft Sans Serif" panose="020B0604020202020204" pitchFamily="34" charset="0"/>
                <a:cs typeface="Times New Roman" panose="02020603050405020304" pitchFamily="18" charset="0"/>
              </a:rPr>
              <a:t>Hình nào thể hiện mô hình hành tinh nguyên tử? </a:t>
            </a:r>
          </a:p>
          <a:p>
            <a:pPr algn="ctr">
              <a:lnSpc>
                <a:spcPct val="150000"/>
              </a:lnSpc>
              <a:spcAft>
                <a:spcPts val="800"/>
              </a:spcAft>
            </a:pPr>
            <a:r>
              <a:rPr lang="en-US" sz="5400" b="0" i="0" u="none" strike="noStrike">
                <a:effectLst/>
                <a:latin typeface="+mj-lt"/>
                <a:ea typeface="Microsoft Sans Serif" panose="020B0604020202020204" pitchFamily="34" charset="0"/>
                <a:cs typeface="Times New Roman" panose="02020603050405020304" pitchFamily="18" charset="0"/>
              </a:rPr>
              <a:t>Hình nào thể hiện mô hình hiện đại của nguyên tử?</a:t>
            </a:r>
            <a:endParaRPr lang="vi-VN" sz="5400">
              <a:effectLst/>
              <a:latin typeface="+mj-lt"/>
              <a:ea typeface="Calibri" panose="020F0502020204030204" pitchFamily="34" charset="0"/>
              <a:cs typeface="Times New Roman" panose="02020603050405020304" pitchFamily="18" charset="0"/>
            </a:endParaRPr>
          </a:p>
        </p:txBody>
      </p:sp>
      <p:sp>
        <p:nvSpPr>
          <p:cNvPr id="24" name="Hộp Văn bản 23">
            <a:extLst>
              <a:ext uri="{FF2B5EF4-FFF2-40B4-BE49-F238E27FC236}">
                <a16:creationId xmlns:a16="http://schemas.microsoft.com/office/drawing/2014/main" id="{5F25DC7F-168A-5BD2-44A6-6CA90003350C}"/>
              </a:ext>
            </a:extLst>
          </p:cNvPr>
          <p:cNvSpPr txBox="1"/>
          <p:nvPr/>
        </p:nvSpPr>
        <p:spPr>
          <a:xfrm>
            <a:off x="152400" y="113080"/>
            <a:ext cx="18135600" cy="76418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07000"/>
              </a:lnSpc>
              <a:spcAft>
                <a:spcPts val="800"/>
              </a:spcAft>
            </a:pPr>
            <a:r>
              <a:rPr lang="en-US" sz="4400" b="1">
                <a:ln/>
                <a:solidFill>
                  <a:schemeClr val="accent3"/>
                </a:solidFill>
                <a:latin typeface="Arial" panose="020B0604020202020204" pitchFamily="34" charset="0"/>
                <a:ea typeface="Calibri" panose="020F0502020204030204" pitchFamily="34" charset="0"/>
                <a:cs typeface="Arial" panose="020B0604020202020204" pitchFamily="34" charset="0"/>
              </a:rPr>
              <a:t>I. SỰ CHUYỂN ĐỘNG CỦA CÁC ELECTRON TRONG NGUYÊN TỬ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25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D563EE8E-AF12-C8FC-4510-81197ED80DFE}"/>
              </a:ext>
            </a:extLst>
          </p:cNvPr>
          <p:cNvGraphicFramePr>
            <a:graphicFrameLocks noGrp="1"/>
          </p:cNvGraphicFramePr>
          <p:nvPr>
            <p:extLst>
              <p:ext uri="{D42A27DB-BD31-4B8C-83A1-F6EECF244321}">
                <p14:modId xmlns:p14="http://schemas.microsoft.com/office/powerpoint/2010/main" val="3862812631"/>
              </p:ext>
            </p:extLst>
          </p:nvPr>
        </p:nvGraphicFramePr>
        <p:xfrm>
          <a:off x="990600" y="5188454"/>
          <a:ext cx="15544800" cy="1716405"/>
        </p:xfrm>
        <a:graphic>
          <a:graphicData uri="http://schemas.openxmlformats.org/drawingml/2006/table">
            <a:tbl>
              <a:tblPr firstRow="1" firstCol="1" bandRow="1">
                <a:tableStyleId>{5C22544A-7EE6-4342-B048-85BDC9FD1C3A}</a:tableStyleId>
              </a:tblPr>
              <a:tblGrid>
                <a:gridCol w="8255085">
                  <a:extLst>
                    <a:ext uri="{9D8B030D-6E8A-4147-A177-3AD203B41FA5}">
                      <a16:colId xmlns:a16="http://schemas.microsoft.com/office/drawing/2014/main" val="2142041570"/>
                    </a:ext>
                  </a:extLst>
                </a:gridCol>
                <a:gridCol w="7289715">
                  <a:extLst>
                    <a:ext uri="{9D8B030D-6E8A-4147-A177-3AD203B41FA5}">
                      <a16:colId xmlns:a16="http://schemas.microsoft.com/office/drawing/2014/main" val="3624602957"/>
                    </a:ext>
                  </a:extLst>
                </a:gridCol>
              </a:tblGrid>
              <a:tr h="1716405">
                <a:tc>
                  <a:txBody>
                    <a:bodyPr/>
                    <a:lstStyle/>
                    <a:p>
                      <a:pPr algn="ctr">
                        <a:lnSpc>
                          <a:spcPct val="150000"/>
                        </a:lnSpc>
                        <a:spcAft>
                          <a:spcPts val="800"/>
                        </a:spcAft>
                      </a:pPr>
                      <a:endParaRPr lang="vi-VN" sz="2800" b="0" i="1" u="none" strike="noStrike">
                        <a:solidFill>
                          <a:schemeClr val="accent1">
                            <a:lumMod val="75000"/>
                          </a:schemeClr>
                        </a:solidFill>
                        <a:effectLst/>
                      </a:endParaRPr>
                    </a:p>
                    <a:p>
                      <a:pPr algn="ctr">
                        <a:lnSpc>
                          <a:spcPct val="150000"/>
                        </a:lnSpc>
                        <a:spcAft>
                          <a:spcPts val="800"/>
                        </a:spcAft>
                      </a:pPr>
                      <a:r>
                        <a:rPr lang="en-US" sz="2800" b="0" i="1" u="none" strike="noStrike">
                          <a:solidFill>
                            <a:schemeClr val="accent1">
                              <a:lumMod val="75000"/>
                            </a:schemeClr>
                          </a:solidFill>
                          <a:effectLst/>
                        </a:rPr>
                        <a:t>Hình </a:t>
                      </a:r>
                      <a:r>
                        <a:rPr lang="vi-VN" sz="2800" b="0" i="1" u="none" strike="noStrike">
                          <a:solidFill>
                            <a:schemeClr val="accent1">
                              <a:lumMod val="75000"/>
                            </a:schemeClr>
                          </a:solidFill>
                          <a:effectLst/>
                        </a:rPr>
                        <a:t>4.1. Mô hình nguyên tử theo Rutherford – Bohr</a:t>
                      </a:r>
                      <a:endParaRPr lang="vi-VN" sz="2800" b="0" i="1">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50000"/>
                        </a:lnSpc>
                        <a:spcAft>
                          <a:spcPts val="800"/>
                        </a:spcAft>
                      </a:pPr>
                      <a:endParaRPr lang="vi-VN" sz="2800" b="0" i="1" u="none" strike="noStrike">
                        <a:solidFill>
                          <a:schemeClr val="accent1">
                            <a:lumMod val="75000"/>
                          </a:schemeClr>
                        </a:solidFill>
                        <a:effectLst/>
                      </a:endParaRPr>
                    </a:p>
                    <a:p>
                      <a:pPr algn="ctr">
                        <a:lnSpc>
                          <a:spcPct val="150000"/>
                        </a:lnSpc>
                        <a:spcAft>
                          <a:spcPts val="800"/>
                        </a:spcAft>
                      </a:pPr>
                      <a:r>
                        <a:rPr lang="en-US" sz="2800" b="0" i="1" u="none" strike="noStrike">
                          <a:solidFill>
                            <a:schemeClr val="accent1">
                              <a:lumMod val="75000"/>
                            </a:schemeClr>
                          </a:solidFill>
                          <a:effectLst/>
                        </a:rPr>
                        <a:t>Hình </a:t>
                      </a:r>
                      <a:r>
                        <a:rPr lang="vi-VN" sz="2800" b="0" i="1" u="none" strike="noStrike">
                          <a:solidFill>
                            <a:schemeClr val="accent1">
                              <a:lumMod val="75000"/>
                            </a:schemeClr>
                          </a:solidFill>
                          <a:effectLst/>
                        </a:rPr>
                        <a:t>4.2. Mô hình nguyên tử hiện đại</a:t>
                      </a:r>
                      <a:endParaRPr lang="vi-VN" sz="2800" b="0" i="1">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463192081"/>
                  </a:ext>
                </a:extLst>
              </a:tr>
            </a:tbl>
          </a:graphicData>
        </a:graphic>
      </p:graphicFrame>
      <p:pic>
        <p:nvPicPr>
          <p:cNvPr id="2050" name="Hình ảnh 15">
            <a:extLst>
              <a:ext uri="{FF2B5EF4-FFF2-40B4-BE49-F238E27FC236}">
                <a16:creationId xmlns:a16="http://schemas.microsoft.com/office/drawing/2014/main" id="{E90EDAA7-2C22-F9C2-EBC0-9499F0CDEB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4962"/>
          <a:stretch>
            <a:fillRect/>
          </a:stretch>
        </p:blipFill>
        <p:spPr bwMode="auto">
          <a:xfrm>
            <a:off x="1293673" y="264419"/>
            <a:ext cx="6141165" cy="54000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Hình ảnh 14">
            <a:extLst>
              <a:ext uri="{FF2B5EF4-FFF2-40B4-BE49-F238E27FC236}">
                <a16:creationId xmlns:a16="http://schemas.microsoft.com/office/drawing/2014/main" id="{2620DC01-A5C0-0CC0-781C-86FD875D87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039" t="13190" b="4366"/>
          <a:stretch>
            <a:fillRect/>
          </a:stretch>
        </p:blipFill>
        <p:spPr bwMode="auto">
          <a:xfrm>
            <a:off x="10134600" y="524964"/>
            <a:ext cx="6220614" cy="5400000"/>
          </a:xfrm>
          <a:prstGeom prst="rect">
            <a:avLst/>
          </a:prstGeom>
          <a:noFill/>
          <a:extLst>
            <a:ext uri="{909E8E84-426E-40DD-AFC4-6F175D3DCCD1}">
              <a14:hiddenFill xmlns:a14="http://schemas.microsoft.com/office/drawing/2010/main">
                <a:solidFill>
                  <a:srgbClr val="FFFFFF"/>
                </a:solidFill>
              </a14:hiddenFill>
            </a:ext>
          </a:extLst>
        </p:spPr>
      </p:pic>
      <p:sp>
        <p:nvSpPr>
          <p:cNvPr id="9" name="Hộp Văn bản 8">
            <a:extLst>
              <a:ext uri="{FF2B5EF4-FFF2-40B4-BE49-F238E27FC236}">
                <a16:creationId xmlns:a16="http://schemas.microsoft.com/office/drawing/2014/main" id="{9F76E627-9F62-3797-E3A0-0E04CDC23A54}"/>
              </a:ext>
            </a:extLst>
          </p:cNvPr>
          <p:cNvSpPr txBox="1"/>
          <p:nvPr/>
        </p:nvSpPr>
        <p:spPr>
          <a:xfrm>
            <a:off x="381000" y="7019203"/>
            <a:ext cx="17526000" cy="2696444"/>
          </a:xfrm>
          <a:prstGeom prst="rect">
            <a:avLst/>
          </a:prstGeom>
          <a:noFill/>
        </p:spPr>
        <p:txBody>
          <a:bodyPr wrap="square">
            <a:spAutoFit/>
          </a:bodyPr>
          <a:lstStyle/>
          <a:p>
            <a:pPr algn="ctr">
              <a:lnSpc>
                <a:spcPct val="150000"/>
              </a:lnSpc>
              <a:spcAft>
                <a:spcPts val="800"/>
              </a:spcAft>
            </a:pPr>
            <a:r>
              <a:rPr lang="vi-VN" sz="6000" b="0" i="0" u="none" strike="noStrike">
                <a:effectLst/>
                <a:latin typeface="+mj-lt"/>
                <a:ea typeface="Microsoft Sans Serif" panose="020B0604020202020204" pitchFamily="34" charset="0"/>
                <a:cs typeface="Times New Roman" panose="02020603050405020304" pitchFamily="18" charset="0"/>
              </a:rPr>
              <a:t>So sánh điểm giống và khác nhau giữa mô hình hiện đại với mô hình nguyên tử Rutherford - Bohr.</a:t>
            </a:r>
            <a:endParaRPr lang="vi-VN" sz="6000">
              <a:effectLst/>
              <a:latin typeface="+mj-lt"/>
              <a:ea typeface="Calibri" panose="020F0502020204030204" pitchFamily="34" charset="0"/>
              <a:cs typeface="Times New Roman" panose="02020603050405020304" pitchFamily="18" charset="0"/>
            </a:endParaRPr>
          </a:p>
        </p:txBody>
      </p:sp>
      <p:graphicFrame>
        <p:nvGraphicFramePr>
          <p:cNvPr id="4" name="Bảng 3">
            <a:extLst>
              <a:ext uri="{FF2B5EF4-FFF2-40B4-BE49-F238E27FC236}">
                <a16:creationId xmlns:a16="http://schemas.microsoft.com/office/drawing/2014/main" id="{F3D53752-07DF-F039-9D8A-D474C9268E12}"/>
              </a:ext>
            </a:extLst>
          </p:cNvPr>
          <p:cNvGraphicFramePr>
            <a:graphicFrameLocks noGrp="1"/>
          </p:cNvGraphicFramePr>
          <p:nvPr>
            <p:extLst>
              <p:ext uri="{D42A27DB-BD31-4B8C-83A1-F6EECF244321}">
                <p14:modId xmlns:p14="http://schemas.microsoft.com/office/powerpoint/2010/main" val="1268246502"/>
              </p:ext>
            </p:extLst>
          </p:nvPr>
        </p:nvGraphicFramePr>
        <p:xfrm>
          <a:off x="143831" y="5924964"/>
          <a:ext cx="18000337" cy="4248723"/>
        </p:xfrm>
        <a:graphic>
          <a:graphicData uri="http://schemas.openxmlformats.org/drawingml/2006/table">
            <a:tbl>
              <a:tblPr firstRow="1" firstCol="1" bandRow="1">
                <a:tableStyleId>{2A488322-F2BA-4B5B-9748-0D474271808F}</a:tableStyleId>
              </a:tblPr>
              <a:tblGrid>
                <a:gridCol w="1998338">
                  <a:extLst>
                    <a:ext uri="{9D8B030D-6E8A-4147-A177-3AD203B41FA5}">
                      <a16:colId xmlns:a16="http://schemas.microsoft.com/office/drawing/2014/main" val="3668471034"/>
                    </a:ext>
                  </a:extLst>
                </a:gridCol>
                <a:gridCol w="16001999">
                  <a:extLst>
                    <a:ext uri="{9D8B030D-6E8A-4147-A177-3AD203B41FA5}">
                      <a16:colId xmlns:a16="http://schemas.microsoft.com/office/drawing/2014/main" val="2208574483"/>
                    </a:ext>
                  </a:extLst>
                </a:gridCol>
              </a:tblGrid>
              <a:tr h="453303">
                <a:tc>
                  <a:txBody>
                    <a:bodyPr/>
                    <a:lstStyle/>
                    <a:p>
                      <a:pPr indent="-228600" algn="ctr">
                        <a:lnSpc>
                          <a:spcPct val="150000"/>
                        </a:lnSpc>
                      </a:pPr>
                      <a:r>
                        <a:rPr lang="vi-VN" sz="2800" spc="0">
                          <a:effectLst/>
                        </a:rPr>
                        <a:t>Mô hình</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28600" algn="ctr">
                        <a:lnSpc>
                          <a:spcPct val="150000"/>
                        </a:lnSpc>
                      </a:pPr>
                      <a:r>
                        <a:rPr lang="vi-VN" sz="2800" spc="0">
                          <a:effectLst/>
                        </a:rPr>
                        <a:t>Nội dung</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extLst>
                  <a:ext uri="{0D108BD9-81ED-4DB2-BD59-A6C34878D82A}">
                    <a16:rowId xmlns:a16="http://schemas.microsoft.com/office/drawing/2014/main" val="2511332348"/>
                  </a:ext>
                </a:extLst>
              </a:tr>
              <a:tr h="1484396">
                <a:tc>
                  <a:txBody>
                    <a:bodyPr/>
                    <a:lstStyle/>
                    <a:p>
                      <a:pPr indent="-228600" algn="ctr">
                        <a:lnSpc>
                          <a:spcPct val="150000"/>
                        </a:lnSpc>
                      </a:pPr>
                      <a:r>
                        <a:rPr lang="en-US" sz="2800">
                          <a:effectLst/>
                        </a:rPr>
                        <a:t>Rutherford - </a:t>
                      </a:r>
                      <a:r>
                        <a:rPr lang="de-DE" sz="2800">
                          <a:effectLst/>
                        </a:rPr>
                        <a:t>Bohr</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28600" algn="l">
                        <a:lnSpc>
                          <a:spcPct val="150000"/>
                        </a:lnSpc>
                        <a:tabLst>
                          <a:tab pos="125730" algn="l"/>
                        </a:tabLst>
                      </a:pPr>
                      <a:r>
                        <a:rPr lang="en-US" sz="2800">
                          <a:effectLst/>
                        </a:rPr>
                        <a:t>- Chưa tìm ra hạt neutron.</a:t>
                      </a:r>
                      <a:endParaRPr lang="vi-VN" sz="2400">
                        <a:effectLst/>
                      </a:endParaRPr>
                    </a:p>
                    <a:p>
                      <a:pPr indent="-228600" algn="l">
                        <a:lnSpc>
                          <a:spcPct val="150000"/>
                        </a:lnSpc>
                        <a:tabLst>
                          <a:tab pos="122555" algn="l"/>
                        </a:tabLst>
                      </a:pPr>
                      <a:r>
                        <a:rPr lang="en-US" sz="2800">
                          <a:effectLst/>
                        </a:rPr>
                        <a:t>- Các electron quay xung quanh hạt nhân theo từng quỹ đạo tròn ổn định, trong đó mỗi quỹ đạo có một mức năng lượng xác định.</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extLst>
                  <a:ext uri="{0D108BD9-81ED-4DB2-BD59-A6C34878D82A}">
                    <a16:rowId xmlns:a16="http://schemas.microsoft.com/office/drawing/2014/main" val="2199302133"/>
                  </a:ext>
                </a:extLst>
              </a:tr>
              <a:tr h="1795698">
                <a:tc>
                  <a:txBody>
                    <a:bodyPr/>
                    <a:lstStyle/>
                    <a:p>
                      <a:pPr indent="-228600" algn="ctr">
                        <a:lnSpc>
                          <a:spcPct val="150000"/>
                        </a:lnSpc>
                      </a:pPr>
                      <a:r>
                        <a:rPr lang="en-US" sz="2800">
                          <a:effectLst/>
                        </a:rPr>
                        <a:t>Hiện đại</a:t>
                      </a:r>
                      <a:endParaRPr lang="vi-VN" sz="2400">
                        <a:effectLst/>
                      </a:endParaRPr>
                    </a:p>
                    <a:p>
                      <a:pPr indent="-228600" algn="ctr">
                        <a:lnSpc>
                          <a:spcPct val="150000"/>
                        </a:lnSpc>
                      </a:pPr>
                      <a:r>
                        <a:rPr lang="en-US" sz="2800">
                          <a:effectLst/>
                        </a:rPr>
                        <a:t>(Đám mây electron)</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28600" algn="l">
                        <a:lnSpc>
                          <a:spcPct val="150000"/>
                        </a:lnSpc>
                        <a:tabLst>
                          <a:tab pos="122555" algn="l"/>
                        </a:tabLst>
                      </a:pPr>
                      <a:r>
                        <a:rPr lang="en-US" sz="2800">
                          <a:effectLst/>
                        </a:rPr>
                        <a:t>- Đã tìm ra hạt neutron.</a:t>
                      </a:r>
                      <a:endParaRPr lang="vi-VN" sz="2400">
                        <a:effectLst/>
                      </a:endParaRPr>
                    </a:p>
                    <a:p>
                      <a:pPr indent="-228600" algn="l">
                        <a:lnSpc>
                          <a:spcPct val="150000"/>
                        </a:lnSpc>
                        <a:tabLst>
                          <a:tab pos="119380" algn="l"/>
                        </a:tabLst>
                      </a:pPr>
                      <a:r>
                        <a:rPr lang="en-US" sz="2800">
                          <a:effectLst/>
                        </a:rPr>
                        <a:t>- Các electron chuyển động rất nhanh xung quanh hạt nhân không theo một quỹ đạo xác định và tạo thành một đám mây electron mang điện tích âm.</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extLst>
                  <a:ext uri="{0D108BD9-81ED-4DB2-BD59-A6C34878D82A}">
                    <a16:rowId xmlns:a16="http://schemas.microsoft.com/office/drawing/2014/main" val="1453992381"/>
                  </a:ext>
                </a:extLst>
              </a:tr>
            </a:tbl>
          </a:graphicData>
        </a:graphic>
      </p:graphicFrame>
      <p:sp>
        <p:nvSpPr>
          <p:cNvPr id="5" name="Rectangle 3">
            <a:extLst>
              <a:ext uri="{FF2B5EF4-FFF2-40B4-BE49-F238E27FC236}">
                <a16:creationId xmlns:a16="http://schemas.microsoft.com/office/drawing/2014/main" id="{57DB73F0-6EC7-7068-6709-C12BA3358F2E}"/>
              </a:ext>
            </a:extLst>
          </p:cNvPr>
          <p:cNvSpPr>
            <a:spLocks noChangeArrowheads="1"/>
          </p:cNvSpPr>
          <p:nvPr/>
        </p:nvSpPr>
        <p:spPr bwMode="auto">
          <a:xfrm>
            <a:off x="152400" y="6501348"/>
            <a:ext cx="18288000" cy="3785652"/>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19063" algn="l"/>
              </a:tabLst>
              <a:defRPr>
                <a:solidFill>
                  <a:schemeClr val="tx1"/>
                </a:solidFill>
                <a:latin typeface="Arial" panose="020B0604020202020204" pitchFamily="34" charset="0"/>
              </a:defRPr>
            </a:lvl1pPr>
            <a:lvl2pPr eaLnBrk="0" fontAlgn="base" hangingPunct="0">
              <a:spcBef>
                <a:spcPct val="0"/>
              </a:spcBef>
              <a:spcAft>
                <a:spcPct val="0"/>
              </a:spcAft>
              <a:tabLst>
                <a:tab pos="119063" algn="l"/>
              </a:tabLst>
              <a:defRPr>
                <a:solidFill>
                  <a:schemeClr val="tx1"/>
                </a:solidFill>
                <a:latin typeface="Arial" panose="020B0604020202020204" pitchFamily="34" charset="0"/>
              </a:defRPr>
            </a:lvl2pPr>
            <a:lvl3pPr eaLnBrk="0" fontAlgn="base" hangingPunct="0">
              <a:spcBef>
                <a:spcPct val="0"/>
              </a:spcBef>
              <a:spcAft>
                <a:spcPct val="0"/>
              </a:spcAft>
              <a:tabLst>
                <a:tab pos="119063" algn="l"/>
              </a:tabLst>
              <a:defRPr>
                <a:solidFill>
                  <a:schemeClr val="tx1"/>
                </a:solidFill>
                <a:latin typeface="Arial" panose="020B0604020202020204" pitchFamily="34" charset="0"/>
              </a:defRPr>
            </a:lvl3pPr>
            <a:lvl4pPr eaLnBrk="0" fontAlgn="base" hangingPunct="0">
              <a:spcBef>
                <a:spcPct val="0"/>
              </a:spcBef>
              <a:spcAft>
                <a:spcPct val="0"/>
              </a:spcAft>
              <a:tabLst>
                <a:tab pos="119063" algn="l"/>
              </a:tabLst>
              <a:defRPr>
                <a:solidFill>
                  <a:schemeClr val="tx1"/>
                </a:solidFill>
                <a:latin typeface="Arial" panose="020B0604020202020204" pitchFamily="34" charset="0"/>
              </a:defRPr>
            </a:lvl4pPr>
            <a:lvl5pPr eaLnBrk="0" fontAlgn="base" hangingPunct="0">
              <a:spcBef>
                <a:spcPct val="0"/>
              </a:spcBef>
              <a:spcAft>
                <a:spcPct val="0"/>
              </a:spcAft>
              <a:tabLst>
                <a:tab pos="119063" algn="l"/>
              </a:tabLst>
              <a:defRPr>
                <a:solidFill>
                  <a:schemeClr val="tx1"/>
                </a:solidFill>
                <a:latin typeface="Arial" panose="020B0604020202020204" pitchFamily="34" charset="0"/>
              </a:defRPr>
            </a:lvl5pPr>
            <a:lvl6pPr eaLnBrk="0" fontAlgn="base" hangingPunct="0">
              <a:spcBef>
                <a:spcPct val="0"/>
              </a:spcBef>
              <a:spcAft>
                <a:spcPct val="0"/>
              </a:spcAft>
              <a:tabLst>
                <a:tab pos="119063" algn="l"/>
              </a:tabLst>
              <a:defRPr>
                <a:solidFill>
                  <a:schemeClr val="tx1"/>
                </a:solidFill>
                <a:latin typeface="Arial" panose="020B0604020202020204" pitchFamily="34" charset="0"/>
              </a:defRPr>
            </a:lvl6pPr>
            <a:lvl7pPr eaLnBrk="0" fontAlgn="base" hangingPunct="0">
              <a:spcBef>
                <a:spcPct val="0"/>
              </a:spcBef>
              <a:spcAft>
                <a:spcPct val="0"/>
              </a:spcAft>
              <a:tabLst>
                <a:tab pos="119063" algn="l"/>
              </a:tabLst>
              <a:defRPr>
                <a:solidFill>
                  <a:schemeClr val="tx1"/>
                </a:solidFill>
                <a:latin typeface="Arial" panose="020B0604020202020204" pitchFamily="34" charset="0"/>
              </a:defRPr>
            </a:lvl7pPr>
            <a:lvl8pPr eaLnBrk="0" fontAlgn="base" hangingPunct="0">
              <a:spcBef>
                <a:spcPct val="0"/>
              </a:spcBef>
              <a:spcAft>
                <a:spcPct val="0"/>
              </a:spcAft>
              <a:tabLst>
                <a:tab pos="119063" algn="l"/>
              </a:tabLst>
              <a:defRPr>
                <a:solidFill>
                  <a:schemeClr val="tx1"/>
                </a:solidFill>
                <a:latin typeface="Arial" panose="020B0604020202020204" pitchFamily="34" charset="0"/>
              </a:defRPr>
            </a:lvl8pPr>
            <a:lvl9pPr eaLnBrk="0" fontAlgn="base" hangingPunct="0">
              <a:spcBef>
                <a:spcPct val="0"/>
              </a:spcBef>
              <a:spcAft>
                <a:spcPct val="0"/>
              </a:spcAft>
              <a:tabLst>
                <a:tab pos="1190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9063" algn="l"/>
              </a:tabLst>
            </a:pPr>
            <a:r>
              <a:rPr kumimoji="0" lang="vi-VN" altLang="vi-VN" sz="6000" b="0" i="1" u="none" strike="noStrike" cap="none" normalizeH="0" baseline="0">
                <a:ln>
                  <a:noFill/>
                </a:ln>
                <a:solidFill>
                  <a:srgbClr val="FF0000"/>
                </a:solidFill>
                <a:effectLst/>
                <a:latin typeface="+mj-lt"/>
                <a:ea typeface="Times New Roman" panose="02020603050405020304" pitchFamily="18" charset="0"/>
                <a:cs typeface="Times New Roman" panose="02020603050405020304" pitchFamily="18" charset="0"/>
              </a:rPr>
              <a:t>Điểm giống nhau:</a:t>
            </a:r>
            <a:r>
              <a:rPr kumimoji="0" lang="vi-VN" altLang="vi-VN" sz="6000" b="0" i="0" u="none" strike="noStrike" cap="none" normalizeH="0" baseline="0">
                <a:ln>
                  <a:noFill/>
                </a:ln>
                <a:solidFill>
                  <a:srgbClr val="FF0000"/>
                </a:solidFill>
                <a:effectLst/>
                <a:latin typeface="+mj-lt"/>
                <a:ea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119063" algn="l"/>
              </a:tabLst>
            </a:pPr>
            <a:r>
              <a:rPr kumimoji="0" lang="vi-VN" altLang="vi-VN" sz="6000" b="0" i="0" u="none" strike="noStrike" cap="none" normalizeH="0" baseline="0">
                <a:ln>
                  <a:noFill/>
                </a:ln>
                <a:solidFill>
                  <a:schemeClr val="accent1">
                    <a:lumMod val="75000"/>
                  </a:schemeClr>
                </a:solidFill>
                <a:effectLst/>
                <a:latin typeface="+mj-lt"/>
                <a:ea typeface="Times New Roman" panose="02020603050405020304" pitchFamily="18" charset="0"/>
              </a:rPr>
              <a:t>Nguyên tử gồm hạt nhân mang điện tích dương và vỏ nguyên tử chứa electron mang điện tích âm. </a:t>
            </a:r>
          </a:p>
          <a:p>
            <a:pPr marL="0" marR="0" lvl="0" indent="0" algn="l" defTabSz="914400" rtl="0" eaLnBrk="0" fontAlgn="base" latinLnBrk="0" hangingPunct="0">
              <a:lnSpc>
                <a:spcPct val="100000"/>
              </a:lnSpc>
              <a:spcBef>
                <a:spcPct val="0"/>
              </a:spcBef>
              <a:spcAft>
                <a:spcPct val="0"/>
              </a:spcAft>
              <a:buClrTx/>
              <a:buSzTx/>
              <a:buFontTx/>
              <a:buNone/>
              <a:tabLst>
                <a:tab pos="119063" algn="l"/>
              </a:tabLst>
            </a:pPr>
            <a:r>
              <a:rPr kumimoji="0" lang="vi-VN" altLang="vi-VN" sz="6000" b="0" i="0" u="none" strike="noStrike" cap="none" normalizeH="0" baseline="0">
                <a:ln>
                  <a:noFill/>
                </a:ln>
                <a:solidFill>
                  <a:schemeClr val="accent1">
                    <a:lumMod val="75000"/>
                  </a:schemeClr>
                </a:solidFill>
                <a:effectLst/>
                <a:latin typeface="+mj-lt"/>
                <a:ea typeface="Times New Roman" panose="02020603050405020304" pitchFamily="18" charset="0"/>
              </a:rPr>
              <a:t>Electron chuyển động xung quanh hạt nhân.</a:t>
            </a:r>
            <a:endParaRPr kumimoji="0" lang="vi-VN" altLang="vi-VN" sz="6000" b="0" i="0" u="none" strike="noStrike" cap="none" normalizeH="0" baseline="0">
              <a:ln>
                <a:noFill/>
              </a:ln>
              <a:solidFill>
                <a:schemeClr val="accent1">
                  <a:lumMod val="75000"/>
                </a:schemeClr>
              </a:solidFill>
              <a:effectLst/>
              <a:latin typeface="+mj-lt"/>
            </a:endParaRPr>
          </a:p>
        </p:txBody>
      </p:sp>
      <p:sp>
        <p:nvSpPr>
          <p:cNvPr id="13" name="Hộp Văn bản 12">
            <a:extLst>
              <a:ext uri="{FF2B5EF4-FFF2-40B4-BE49-F238E27FC236}">
                <a16:creationId xmlns:a16="http://schemas.microsoft.com/office/drawing/2014/main" id="{130DFCD8-00A4-D8B6-846C-911960FAC0A5}"/>
              </a:ext>
            </a:extLst>
          </p:cNvPr>
          <p:cNvSpPr txBox="1"/>
          <p:nvPr/>
        </p:nvSpPr>
        <p:spPr>
          <a:xfrm>
            <a:off x="152400" y="113080"/>
            <a:ext cx="18135600" cy="76418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07000"/>
              </a:lnSpc>
              <a:spcAft>
                <a:spcPts val="800"/>
              </a:spcAft>
            </a:pPr>
            <a:r>
              <a:rPr lang="en-US" sz="4400" b="1">
                <a:ln/>
                <a:solidFill>
                  <a:schemeClr val="accent3"/>
                </a:solidFill>
                <a:latin typeface="Arial" panose="020B0604020202020204" pitchFamily="34" charset="0"/>
                <a:ea typeface="Calibri" panose="020F0502020204030204" pitchFamily="34" charset="0"/>
                <a:cs typeface="Arial" panose="020B0604020202020204" pitchFamily="34" charset="0"/>
              </a:rPr>
              <a:t>I. SỰ CHUYỂN ĐỘNG CỦA CÁC ELECTRON TRONG NGUYÊN TỬ</a:t>
            </a:r>
          </a:p>
        </p:txBody>
      </p:sp>
    </p:spTree>
    <p:extLst>
      <p:ext uri="{BB962C8B-B14F-4D97-AF65-F5344CB8AC3E}">
        <p14:creationId xmlns:p14="http://schemas.microsoft.com/office/powerpoint/2010/main" val="70639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10" fill="hold" grpId="1" nodeType="clickEffect">
                                  <p:stCondLst>
                                    <p:cond delay="0"/>
                                  </p:stCondLst>
                                  <p:childTnLst>
                                    <p:animEffect transition="out" filter="randombar(horizontal)">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a:extLst>
              <a:ext uri="{FF2B5EF4-FFF2-40B4-BE49-F238E27FC236}">
                <a16:creationId xmlns:a16="http://schemas.microsoft.com/office/drawing/2014/main" id="{96A27E5E-1EF1-BB20-13EB-0BC332AB74C2}"/>
              </a:ext>
            </a:extLst>
          </p:cNvPr>
          <p:cNvPicPr>
            <a:picLocks noChangeAspect="1"/>
          </p:cNvPicPr>
          <p:nvPr/>
        </p:nvPicPr>
        <p:blipFill rotWithShape="1">
          <a:blip r:embed="rId2"/>
          <a:srcRect l="5134" t="3910" r="11840" b="9561"/>
          <a:stretch/>
        </p:blipFill>
        <p:spPr bwMode="auto">
          <a:xfrm>
            <a:off x="3327172" y="699138"/>
            <a:ext cx="11633655" cy="7071154"/>
          </a:xfrm>
          <a:prstGeom prst="rect">
            <a:avLst/>
          </a:prstGeom>
          <a:ln>
            <a:noFill/>
          </a:ln>
          <a:extLst>
            <a:ext uri="{53640926-AAD7-44D8-BBD7-CCE9431645EC}">
              <a14:shadowObscured xmlns:a14="http://schemas.microsoft.com/office/drawing/2010/main"/>
            </a:ext>
          </a:extLst>
        </p:spPr>
      </p:pic>
      <p:sp>
        <p:nvSpPr>
          <p:cNvPr id="8" name="Hộp Văn bản 7">
            <a:extLst>
              <a:ext uri="{FF2B5EF4-FFF2-40B4-BE49-F238E27FC236}">
                <a16:creationId xmlns:a16="http://schemas.microsoft.com/office/drawing/2014/main" id="{B59C303D-790D-6120-B9B1-A78DB6A2D36A}"/>
              </a:ext>
            </a:extLst>
          </p:cNvPr>
          <p:cNvSpPr txBox="1"/>
          <p:nvPr/>
        </p:nvSpPr>
        <p:spPr>
          <a:xfrm>
            <a:off x="15949" y="7592166"/>
            <a:ext cx="18288000" cy="2431371"/>
          </a:xfrm>
          <a:prstGeom prst="rect">
            <a:avLst/>
          </a:prstGeom>
          <a:noFill/>
        </p:spPr>
        <p:txBody>
          <a:bodyPr wrap="square">
            <a:spAutoFit/>
          </a:bodyPr>
          <a:lstStyle/>
          <a:p>
            <a:pPr algn="ctr">
              <a:lnSpc>
                <a:spcPct val="150000"/>
              </a:lnSpc>
              <a:spcAft>
                <a:spcPts val="800"/>
              </a:spcAft>
            </a:pPr>
            <a:r>
              <a:rPr lang="vi-VN" sz="5400" b="0" i="0" u="none" strike="noStrike">
                <a:effectLst/>
                <a:latin typeface="+mj-lt"/>
                <a:ea typeface="Microsoft Sans Serif" panose="020B0604020202020204" pitchFamily="34" charset="0"/>
                <a:cs typeface="Times New Roman" panose="02020603050405020304" pitchFamily="18" charset="0"/>
              </a:rPr>
              <a:t>Xác suất tìm thấy electron trong toàn phần không gian bên ngoài đám mây khoảng bao nhiêu phần trăm?</a:t>
            </a:r>
            <a:endParaRPr lang="vi-VN" sz="5400">
              <a:effectLst/>
              <a:latin typeface="+mj-lt"/>
              <a:ea typeface="Calibri" panose="020F050202020403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id="{96FBCB3B-6DDC-D831-5CDB-A5F945723DA1}"/>
              </a:ext>
            </a:extLst>
          </p:cNvPr>
          <p:cNvSpPr txBox="1"/>
          <p:nvPr/>
        </p:nvSpPr>
        <p:spPr>
          <a:xfrm>
            <a:off x="511249" y="7124700"/>
            <a:ext cx="17297400" cy="3313599"/>
          </a:xfrm>
          <a:prstGeom prst="rect">
            <a:avLst/>
          </a:prstGeom>
          <a:noFill/>
        </p:spPr>
        <p:txBody>
          <a:bodyPr wrap="square">
            <a:spAutoFit/>
          </a:bodyPr>
          <a:lstStyle/>
          <a:p>
            <a:pPr algn="ctr">
              <a:lnSpc>
                <a:spcPct val="150000"/>
              </a:lnSpc>
              <a:spcAft>
                <a:spcPts val="800"/>
              </a:spcAft>
              <a:tabLst>
                <a:tab pos="180340" algn="l"/>
              </a:tabLst>
            </a:pPr>
            <a:r>
              <a:rPr lang="en-US" sz="7200">
                <a:effectLst/>
                <a:latin typeface="+mj-lt"/>
                <a:ea typeface="Calibri" panose="020F0502020204030204" pitchFamily="34" charset="0"/>
                <a:cs typeface="Times New Roman" panose="02020603050405020304" pitchFamily="18" charset="0"/>
              </a:rPr>
              <a:t>Xác suất tìm thấy electron trong </a:t>
            </a:r>
          </a:p>
          <a:p>
            <a:pPr algn="ctr">
              <a:lnSpc>
                <a:spcPct val="150000"/>
              </a:lnSpc>
              <a:spcAft>
                <a:spcPts val="800"/>
              </a:spcAft>
              <a:tabLst>
                <a:tab pos="180340" algn="l"/>
              </a:tabLst>
            </a:pPr>
            <a:r>
              <a:rPr lang="en-US" sz="7200">
                <a:effectLst/>
                <a:latin typeface="+mj-lt"/>
                <a:ea typeface="Calibri" panose="020F0502020204030204" pitchFamily="34" charset="0"/>
                <a:cs typeface="Times New Roman" panose="02020603050405020304" pitchFamily="18" charset="0"/>
              </a:rPr>
              <a:t>đám mây electron là khoảng 90</a:t>
            </a:r>
            <a:r>
              <a:rPr lang="vi-VN" sz="7200">
                <a:effectLst/>
                <a:latin typeface="+mj-lt"/>
                <a:ea typeface="Calibri" panose="020F0502020204030204" pitchFamily="34" charset="0"/>
                <a:cs typeface="Times New Roman" panose="02020603050405020304" pitchFamily="18" charset="0"/>
              </a:rPr>
              <a:t>%.</a:t>
            </a:r>
          </a:p>
        </p:txBody>
      </p:sp>
      <p:sp>
        <p:nvSpPr>
          <p:cNvPr id="11" name="Hộp Văn bản 10">
            <a:extLst>
              <a:ext uri="{FF2B5EF4-FFF2-40B4-BE49-F238E27FC236}">
                <a16:creationId xmlns:a16="http://schemas.microsoft.com/office/drawing/2014/main" id="{43921B39-AEA5-8324-423C-8B9D37D2DB09}"/>
              </a:ext>
            </a:extLst>
          </p:cNvPr>
          <p:cNvSpPr txBox="1"/>
          <p:nvPr/>
        </p:nvSpPr>
        <p:spPr>
          <a:xfrm>
            <a:off x="152400" y="113080"/>
            <a:ext cx="18135600" cy="76418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07000"/>
              </a:lnSpc>
              <a:spcAft>
                <a:spcPts val="800"/>
              </a:spcAft>
            </a:pPr>
            <a:r>
              <a:rPr lang="en-US" sz="4400" b="1">
                <a:ln/>
                <a:solidFill>
                  <a:schemeClr val="accent3"/>
                </a:solidFill>
                <a:latin typeface="Arial" panose="020B0604020202020204" pitchFamily="34" charset="0"/>
                <a:ea typeface="Calibri" panose="020F0502020204030204" pitchFamily="34" charset="0"/>
                <a:cs typeface="Arial" panose="020B0604020202020204" pitchFamily="34" charset="0"/>
              </a:rPr>
              <a:t>I. SỰ CHUYỂN ĐỘNG CỦA CÁC ELECTRON TRONG NGUYÊN TỬ</a:t>
            </a:r>
          </a:p>
        </p:txBody>
      </p:sp>
    </p:spTree>
    <p:extLst>
      <p:ext uri="{BB962C8B-B14F-4D97-AF65-F5344CB8AC3E}">
        <p14:creationId xmlns:p14="http://schemas.microsoft.com/office/powerpoint/2010/main" val="191844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778710CA-CECC-6F44-5311-C97481CE1924}"/>
              </a:ext>
            </a:extLst>
          </p:cNvPr>
          <p:cNvPicPr>
            <a:picLocks noChangeAspect="1"/>
          </p:cNvPicPr>
          <p:nvPr/>
        </p:nvPicPr>
        <p:blipFill>
          <a:blip r:embed="rId2"/>
          <a:stretch>
            <a:fillRect/>
          </a:stretch>
        </p:blipFill>
        <p:spPr>
          <a:xfrm>
            <a:off x="9000460" y="1516023"/>
            <a:ext cx="9144000" cy="8245554"/>
          </a:xfrm>
          <a:prstGeom prst="rect">
            <a:avLst/>
          </a:prstGeom>
        </p:spPr>
      </p:pic>
      <p:sp>
        <p:nvSpPr>
          <p:cNvPr id="4" name="Hộp Văn bản 3">
            <a:extLst>
              <a:ext uri="{FF2B5EF4-FFF2-40B4-BE49-F238E27FC236}">
                <a16:creationId xmlns:a16="http://schemas.microsoft.com/office/drawing/2014/main" id="{8C8611CE-95D9-AF7B-B541-2A9FAFC9CA4C}"/>
              </a:ext>
            </a:extLst>
          </p:cNvPr>
          <p:cNvSpPr txBox="1"/>
          <p:nvPr/>
        </p:nvSpPr>
        <p:spPr>
          <a:xfrm>
            <a:off x="85060" y="1286986"/>
            <a:ext cx="9525000" cy="4577150"/>
          </a:xfrm>
          <a:prstGeom prst="rect">
            <a:avLst/>
          </a:prstGeom>
          <a:noFill/>
        </p:spPr>
        <p:txBody>
          <a:bodyPr wrap="square">
            <a:spAutoFit/>
          </a:bodyPr>
          <a:lstStyle/>
          <a:p>
            <a:pPr algn="ctr">
              <a:lnSpc>
                <a:spcPct val="150000"/>
              </a:lnSpc>
              <a:spcAft>
                <a:spcPts val="800"/>
              </a:spcAft>
              <a:tabLst>
                <a:tab pos="180340" algn="l"/>
              </a:tabLst>
            </a:pPr>
            <a:r>
              <a:rPr lang="vi-VN" sz="6600">
                <a:solidFill>
                  <a:schemeClr val="accent1">
                    <a:lumMod val="75000"/>
                  </a:schemeClr>
                </a:solidFill>
                <a:effectLst/>
                <a:latin typeface="+mj-lt"/>
                <a:ea typeface="Calibri" panose="020F0502020204030204" pitchFamily="34" charset="0"/>
                <a:cs typeface="Times New Roman" panose="02020603050405020304" pitchFamily="18" charset="0"/>
              </a:rPr>
              <a:t>Phân biệt khái niệm </a:t>
            </a:r>
          </a:p>
          <a:p>
            <a:pPr algn="ctr">
              <a:lnSpc>
                <a:spcPct val="150000"/>
              </a:lnSpc>
              <a:spcAft>
                <a:spcPts val="800"/>
              </a:spcAft>
              <a:tabLst>
                <a:tab pos="180340" algn="l"/>
              </a:tabLst>
            </a:pPr>
            <a:r>
              <a:rPr lang="vi-VN" sz="6600">
                <a:solidFill>
                  <a:schemeClr val="accent1">
                    <a:lumMod val="75000"/>
                  </a:schemeClr>
                </a:solidFill>
                <a:effectLst/>
                <a:latin typeface="+mj-lt"/>
                <a:ea typeface="Calibri" panose="020F0502020204030204" pitchFamily="34" charset="0"/>
                <a:cs typeface="Times New Roman" panose="02020603050405020304" pitchFamily="18" charset="0"/>
              </a:rPr>
              <a:t>đám mây electron và orbital nguyên tử.</a:t>
            </a:r>
          </a:p>
        </p:txBody>
      </p:sp>
      <p:sp>
        <p:nvSpPr>
          <p:cNvPr id="6" name="Hộp Văn bản 5">
            <a:extLst>
              <a:ext uri="{FF2B5EF4-FFF2-40B4-BE49-F238E27FC236}">
                <a16:creationId xmlns:a16="http://schemas.microsoft.com/office/drawing/2014/main" id="{AA04F851-B51E-A7B7-C2BD-965C27A910A4}"/>
              </a:ext>
            </a:extLst>
          </p:cNvPr>
          <p:cNvSpPr txBox="1"/>
          <p:nvPr/>
        </p:nvSpPr>
        <p:spPr>
          <a:xfrm>
            <a:off x="85060" y="495300"/>
            <a:ext cx="9753600" cy="10012934"/>
          </a:xfrm>
          <a:prstGeom prst="rect">
            <a:avLst/>
          </a:prstGeom>
          <a:noFill/>
        </p:spPr>
        <p:txBody>
          <a:bodyPr wrap="square">
            <a:spAutoFit/>
          </a:bodyPr>
          <a:lstStyle/>
          <a:p>
            <a:pPr algn="just">
              <a:lnSpc>
                <a:spcPct val="150000"/>
              </a:lnSpc>
              <a:spcAft>
                <a:spcPts val="800"/>
              </a:spcAft>
              <a:tabLst>
                <a:tab pos="180340" algn="l"/>
              </a:tabLst>
            </a:pPr>
            <a:r>
              <a:rPr lang="en-US" sz="5400" b="1">
                <a:solidFill>
                  <a:srgbClr val="0000FF"/>
                </a:solidFill>
                <a:effectLst/>
                <a:latin typeface="+mj-lt"/>
                <a:ea typeface="Calibri" panose="020F0502020204030204" pitchFamily="34" charset="0"/>
                <a:cs typeface="Times New Roman" panose="02020603050405020304" pitchFamily="18" charset="0"/>
              </a:rPr>
              <a:t>	</a:t>
            </a:r>
            <a:r>
              <a:rPr lang="en-US" sz="5400">
                <a:solidFill>
                  <a:srgbClr val="FF0000"/>
                </a:solidFill>
                <a:effectLst/>
                <a:latin typeface="+mj-lt"/>
                <a:ea typeface="Calibri" panose="020F0502020204030204" pitchFamily="34" charset="0"/>
                <a:cs typeface="Times New Roman" panose="02020603050405020304" pitchFamily="18" charset="0"/>
              </a:rPr>
              <a:t>Giống nhau: </a:t>
            </a:r>
            <a:r>
              <a:rPr lang="en-US" sz="5400">
                <a:effectLst/>
                <a:latin typeface="+mj-lt"/>
                <a:ea typeface="Calibri" panose="020F0502020204030204" pitchFamily="34" charset="0"/>
                <a:cs typeface="Times New Roman" panose="02020603050405020304" pitchFamily="18" charset="0"/>
              </a:rPr>
              <a:t>Là khu vực không gian xung quanh hạt nhân chứa electron nguyên tử. </a:t>
            </a:r>
            <a:endParaRPr lang="vi-VN" sz="5400">
              <a:effectLst/>
              <a:latin typeface="+mj-lt"/>
              <a:ea typeface="Calibri" panose="020F0502020204030204" pitchFamily="34" charset="0"/>
              <a:cs typeface="Times New Roman" panose="02020603050405020304" pitchFamily="18" charset="0"/>
            </a:endParaRPr>
          </a:p>
          <a:p>
            <a:pPr algn="just">
              <a:lnSpc>
                <a:spcPct val="150000"/>
              </a:lnSpc>
              <a:spcAft>
                <a:spcPts val="800"/>
              </a:spcAft>
              <a:tabLst>
                <a:tab pos="180340" algn="l"/>
              </a:tabLst>
            </a:pPr>
            <a:r>
              <a:rPr lang="en-US" sz="5400" b="1">
                <a:solidFill>
                  <a:srgbClr val="0000FF"/>
                </a:solidFill>
                <a:effectLst/>
                <a:latin typeface="+mj-lt"/>
                <a:ea typeface="Calibri" panose="020F0502020204030204" pitchFamily="34" charset="0"/>
                <a:cs typeface="Times New Roman" panose="02020603050405020304" pitchFamily="18" charset="0"/>
              </a:rPr>
              <a:t>	</a:t>
            </a:r>
            <a:r>
              <a:rPr lang="en-US" sz="5400">
                <a:solidFill>
                  <a:srgbClr val="FF0000"/>
                </a:solidFill>
                <a:effectLst/>
                <a:latin typeface="+mj-lt"/>
                <a:ea typeface="Calibri" panose="020F0502020204030204" pitchFamily="34" charset="0"/>
                <a:cs typeface="Times New Roman" panose="02020603050405020304" pitchFamily="18" charset="0"/>
              </a:rPr>
              <a:t>Khác nhau: </a:t>
            </a:r>
            <a:r>
              <a:rPr lang="en-US" sz="5400">
                <a:effectLst/>
                <a:latin typeface="+mj-lt"/>
                <a:ea typeface="Calibri" panose="020F0502020204030204" pitchFamily="34" charset="0"/>
                <a:cs typeface="Times New Roman" panose="02020603050405020304" pitchFamily="18" charset="0"/>
              </a:rPr>
              <a:t>Orbital là khu vực không gian xung quanh hạt nhân mà tại đó xác suất có mặt (xác suất tìm thấy) electron khoảng 90%.</a:t>
            </a:r>
            <a:endParaRPr lang="vi-VN" sz="5400">
              <a:effectLst/>
              <a:latin typeface="+mj-lt"/>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2E10A7FB-F319-E288-449C-BA315863C842}"/>
              </a:ext>
            </a:extLst>
          </p:cNvPr>
          <p:cNvSpPr txBox="1"/>
          <p:nvPr/>
        </p:nvSpPr>
        <p:spPr>
          <a:xfrm>
            <a:off x="152400" y="113080"/>
            <a:ext cx="18135600" cy="76418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07000"/>
              </a:lnSpc>
              <a:spcAft>
                <a:spcPts val="800"/>
              </a:spcAft>
            </a:pPr>
            <a:r>
              <a:rPr lang="en-US" sz="4400" b="1">
                <a:ln/>
                <a:solidFill>
                  <a:schemeClr val="accent3"/>
                </a:solidFill>
                <a:latin typeface="Arial" panose="020B0604020202020204" pitchFamily="34" charset="0"/>
                <a:ea typeface="Calibri" panose="020F0502020204030204" pitchFamily="34" charset="0"/>
                <a:cs typeface="Arial" panose="020B0604020202020204" pitchFamily="34" charset="0"/>
              </a:rPr>
              <a:t>I. SỰ CHUYỂN ĐỘNG CỦA CÁC ELECTRON TRONG NGUYÊN TỬ</a:t>
            </a:r>
          </a:p>
        </p:txBody>
      </p:sp>
    </p:spTree>
    <p:extLst>
      <p:ext uri="{BB962C8B-B14F-4D97-AF65-F5344CB8AC3E}">
        <p14:creationId xmlns:p14="http://schemas.microsoft.com/office/powerpoint/2010/main" val="92580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xit" presetSubtype="0" fill="hold" grpId="1" nodeType="clickEffect">
                                  <p:stCondLst>
                                    <p:cond delay="0"/>
                                  </p:stCondLst>
                                  <p:childTnLst>
                                    <p:animEffect transition="out" filter="wipe(down)">
                                      <p:cBhvr>
                                        <p:cTn id="12" dur="180" accel="50000">
                                          <p:stCondLst>
                                            <p:cond delay="1820"/>
                                          </p:stCondLst>
                                        </p:cTn>
                                        <p:tgtEl>
                                          <p:spTgt spid="4"/>
                                        </p:tgtEl>
                                      </p:cBhvr>
                                    </p:animEffect>
                                    <p:anim calcmode="lin" valueType="num">
                                      <p:cBhvr>
                                        <p:cTn id="13"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14"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15"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9"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20" dur="26">
                                          <p:stCondLst>
                                            <p:cond delay="620"/>
                                          </p:stCondLst>
                                        </p:cTn>
                                        <p:tgtEl>
                                          <p:spTgt spid="4"/>
                                        </p:tgtEl>
                                      </p:cBhvr>
                                      <p:to x="100000" y="60000"/>
                                    </p:animScale>
                                    <p:animScale>
                                      <p:cBhvr>
                                        <p:cTn id="21" dur="166" decel="50000">
                                          <p:stCondLst>
                                            <p:cond delay="64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set>
                                      <p:cBhvr>
                                        <p:cTn id="28" dur="1" fill="hold">
                                          <p:stCondLst>
                                            <p:cond delay="1999"/>
                                          </p:stCondLst>
                                        </p:cTn>
                                        <p:tgtEl>
                                          <p:spTgt spid="4"/>
                                        </p:tgtEl>
                                        <p:attrNameLst>
                                          <p:attrName>style.visibility</p:attrName>
                                        </p:attrNameLst>
                                      </p:cBhvr>
                                      <p:to>
                                        <p:strVal val="hidden"/>
                                      </p:to>
                                    </p:set>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62992EBF-FE70-CE06-3C7C-942FD3EFF824}"/>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200000"/>
                    </a14:imgEffect>
                    <a14:imgEffect>
                      <a14:brightnessContrast bright="20000" contrast="-20000"/>
                    </a14:imgEffect>
                  </a14:imgLayer>
                </a14:imgProps>
              </a:ext>
            </a:extLst>
          </a:blip>
          <a:srcRect l="49885" t="34398" r="4325"/>
          <a:stretch/>
        </p:blipFill>
        <p:spPr bwMode="auto">
          <a:xfrm>
            <a:off x="9182985" y="647700"/>
            <a:ext cx="8511627" cy="5355590"/>
          </a:xfrm>
          <a:prstGeom prst="rect">
            <a:avLst/>
          </a:prstGeom>
          <a:ln>
            <a:noFill/>
          </a:ln>
          <a:extLst>
            <a:ext uri="{53640926-AAD7-44D8-BBD7-CCE9431645EC}">
              <a14:shadowObscured xmlns:a14="http://schemas.microsoft.com/office/drawing/2010/main"/>
            </a:ext>
          </a:extLst>
        </p:spPr>
      </p:pic>
      <p:pic>
        <p:nvPicPr>
          <p:cNvPr id="3" name="Hình ảnh 2">
            <a:extLst>
              <a:ext uri="{FF2B5EF4-FFF2-40B4-BE49-F238E27FC236}">
                <a16:creationId xmlns:a16="http://schemas.microsoft.com/office/drawing/2014/main" id="{A3CFFF23-680C-A5D5-D2B0-C9E47764FE6C}"/>
              </a:ext>
            </a:extLst>
          </p:cNvPr>
          <p:cNvPicPr>
            <a:picLocks noChangeAspect="1"/>
          </p:cNvPicPr>
          <p:nvPr/>
        </p:nvPicPr>
        <p:blipFill rotWithShape="1">
          <a:blip r:embed="rId4">
            <a:extLst>
              <a:ext uri="{BEBA8EAE-BF5A-486C-A8C5-ECC9F3942E4B}">
                <a14:imgProps xmlns:a14="http://schemas.microsoft.com/office/drawing/2010/main">
                  <a14:imgLayer r:embed="rId3">
                    <a14:imgEffect>
                      <a14:sharpenSoften amount="50000"/>
                    </a14:imgEffect>
                  </a14:imgLayer>
                </a14:imgProps>
              </a:ext>
            </a:extLst>
          </a:blip>
          <a:srcRect r="49199"/>
          <a:stretch/>
        </p:blipFill>
        <p:spPr bwMode="auto">
          <a:xfrm>
            <a:off x="324293" y="647700"/>
            <a:ext cx="8001000" cy="6916266"/>
          </a:xfrm>
          <a:prstGeom prst="rect">
            <a:avLst/>
          </a:prstGeom>
          <a:ln>
            <a:noFill/>
          </a:ln>
          <a:extLst>
            <a:ext uri="{53640926-AAD7-44D8-BBD7-CCE9431645EC}">
              <a14:shadowObscured xmlns:a14="http://schemas.microsoft.com/office/drawing/2010/main"/>
            </a:ext>
          </a:extLst>
        </p:spPr>
      </p:pic>
      <p:sp>
        <p:nvSpPr>
          <p:cNvPr id="5" name="Hộp Văn bản 4">
            <a:extLst>
              <a:ext uri="{FF2B5EF4-FFF2-40B4-BE49-F238E27FC236}">
                <a16:creationId xmlns:a16="http://schemas.microsoft.com/office/drawing/2014/main" id="{5FABD135-C71C-692D-03A3-823F1909714D}"/>
              </a:ext>
            </a:extLst>
          </p:cNvPr>
          <p:cNvSpPr txBox="1"/>
          <p:nvPr/>
        </p:nvSpPr>
        <p:spPr>
          <a:xfrm>
            <a:off x="38985" y="6791904"/>
            <a:ext cx="18288000" cy="3382016"/>
          </a:xfrm>
          <a:prstGeom prst="rect">
            <a:avLst/>
          </a:prstGeom>
          <a:noFill/>
        </p:spPr>
        <p:txBody>
          <a:bodyPr wrap="square">
            <a:spAutoFit/>
          </a:bodyPr>
          <a:lstStyle/>
          <a:p>
            <a:pPr algn="ctr">
              <a:lnSpc>
                <a:spcPct val="150000"/>
              </a:lnSpc>
              <a:spcAft>
                <a:spcPts val="800"/>
              </a:spcAft>
              <a:tabLst>
                <a:tab pos="180340" algn="l"/>
              </a:tabLst>
            </a:pPr>
            <a:r>
              <a:rPr lang="vi-VN" sz="4800">
                <a:effectLst/>
                <a:latin typeface="+mj-lt"/>
                <a:ea typeface="Calibri" panose="020F0502020204030204" pitchFamily="34" charset="0"/>
                <a:cs typeface="Times New Roman" panose="02020603050405020304" pitchFamily="18" charset="0"/>
              </a:rPr>
              <a:t>Quan sát hình trên và cho biết các quả tảo chín rơi xuống tập trung ở khu vực nào?</a:t>
            </a:r>
          </a:p>
          <a:p>
            <a:pPr algn="ctr">
              <a:lnSpc>
                <a:spcPct val="150000"/>
              </a:lnSpc>
              <a:spcAft>
                <a:spcPts val="800"/>
              </a:spcAft>
              <a:tabLst>
                <a:tab pos="180340" algn="l"/>
              </a:tabLst>
            </a:pPr>
            <a:r>
              <a:rPr lang="vi-VN" sz="4800">
                <a:effectLst/>
                <a:latin typeface="+mj-lt"/>
                <a:ea typeface="Calibri" panose="020F0502020204030204" pitchFamily="34" charset="0"/>
                <a:cs typeface="Times New Roman" panose="02020603050405020304" pitchFamily="18" charset="0"/>
              </a:rPr>
              <a:t>Khu vực nào ở gốc cây sẽ không tìm thấy các quả táo rơi xuống?</a:t>
            </a:r>
          </a:p>
        </p:txBody>
      </p:sp>
      <p:sp>
        <p:nvSpPr>
          <p:cNvPr id="7" name="Hộp Văn bản 6">
            <a:extLst>
              <a:ext uri="{FF2B5EF4-FFF2-40B4-BE49-F238E27FC236}">
                <a16:creationId xmlns:a16="http://schemas.microsoft.com/office/drawing/2014/main" id="{7F8CA161-ED9B-BF6B-9405-A8989046AA16}"/>
              </a:ext>
            </a:extLst>
          </p:cNvPr>
          <p:cNvSpPr txBox="1"/>
          <p:nvPr/>
        </p:nvSpPr>
        <p:spPr>
          <a:xfrm>
            <a:off x="570615" y="7040853"/>
            <a:ext cx="17678400" cy="3053656"/>
          </a:xfrm>
          <a:prstGeom prst="rect">
            <a:avLst/>
          </a:prstGeom>
          <a:noFill/>
        </p:spPr>
        <p:txBody>
          <a:bodyPr wrap="square">
            <a:spAutoFit/>
          </a:bodyPr>
          <a:lstStyle/>
          <a:p>
            <a:pPr algn="just">
              <a:lnSpc>
                <a:spcPct val="150000"/>
              </a:lnSpc>
              <a:spcAft>
                <a:spcPts val="800"/>
              </a:spcAft>
              <a:tabLst>
                <a:tab pos="180340" algn="l"/>
              </a:tabLst>
            </a:pPr>
            <a:r>
              <a:rPr lang="vi-VN" sz="6600">
                <a:effectLst/>
                <a:latin typeface="+mj-lt"/>
                <a:ea typeface="Calibri" panose="020F0502020204030204" pitchFamily="34" charset="0"/>
                <a:cs typeface="Times New Roman" panose="02020603050405020304" pitchFamily="18" charset="0"/>
              </a:rPr>
              <a:t>Quả táo sẽ rơi nhiều ở khu vực gần gốc cây. </a:t>
            </a:r>
          </a:p>
          <a:p>
            <a:pPr algn="just">
              <a:lnSpc>
                <a:spcPct val="150000"/>
              </a:lnSpc>
              <a:spcAft>
                <a:spcPts val="800"/>
              </a:spcAft>
              <a:tabLst>
                <a:tab pos="180340" algn="l"/>
              </a:tabLst>
            </a:pPr>
            <a:r>
              <a:rPr lang="vi-VN" sz="6600">
                <a:effectLst/>
                <a:latin typeface="+mj-lt"/>
                <a:ea typeface="Calibri" panose="020F0502020204030204" pitchFamily="34" charset="0"/>
                <a:cs typeface="Times New Roman" panose="02020603050405020304" pitchFamily="18" charset="0"/>
              </a:rPr>
              <a:t>Khu vực không thấy trái táo chín rơi là xa cây.</a:t>
            </a:r>
          </a:p>
        </p:txBody>
      </p:sp>
      <p:sp>
        <p:nvSpPr>
          <p:cNvPr id="8" name="Hộp Văn bản 7">
            <a:extLst>
              <a:ext uri="{FF2B5EF4-FFF2-40B4-BE49-F238E27FC236}">
                <a16:creationId xmlns:a16="http://schemas.microsoft.com/office/drawing/2014/main" id="{499B7426-89A0-9877-87CC-2F2CD3F3592A}"/>
              </a:ext>
            </a:extLst>
          </p:cNvPr>
          <p:cNvSpPr txBox="1"/>
          <p:nvPr/>
        </p:nvSpPr>
        <p:spPr>
          <a:xfrm>
            <a:off x="152400" y="113080"/>
            <a:ext cx="18135600" cy="76418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07000"/>
              </a:lnSpc>
              <a:spcAft>
                <a:spcPts val="800"/>
              </a:spcAft>
            </a:pPr>
            <a:r>
              <a:rPr lang="en-US" sz="4400" b="1">
                <a:ln/>
                <a:solidFill>
                  <a:schemeClr val="accent3"/>
                </a:solidFill>
                <a:latin typeface="Arial" panose="020B0604020202020204" pitchFamily="34" charset="0"/>
                <a:ea typeface="Calibri" panose="020F0502020204030204" pitchFamily="34" charset="0"/>
                <a:cs typeface="Arial" panose="020B0604020202020204" pitchFamily="34" charset="0"/>
              </a:rPr>
              <a:t>I. SỰ CHUYỂN ĐỘNG CỦA CÁC ELECTRON TRONG NGUYÊN TỬ</a:t>
            </a:r>
          </a:p>
        </p:txBody>
      </p:sp>
    </p:spTree>
    <p:extLst>
      <p:ext uri="{BB962C8B-B14F-4D97-AF65-F5344CB8AC3E}">
        <p14:creationId xmlns:p14="http://schemas.microsoft.com/office/powerpoint/2010/main" val="296316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grpId="1" nodeType="clickEffect">
                                  <p:stCondLst>
                                    <p:cond delay="0"/>
                                  </p:stCondLst>
                                  <p:childTnLst>
                                    <p:animEffect transition="out" filter="randombar(horizontal)">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Hình ảnh 23">
            <a:extLst>
              <a:ext uri="{FF2B5EF4-FFF2-40B4-BE49-F238E27FC236}">
                <a16:creationId xmlns:a16="http://schemas.microsoft.com/office/drawing/2014/main" id="{FAB9E32C-9530-05F4-5C78-29E56F118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6806" r="4401"/>
          <a:stretch>
            <a:fillRect/>
          </a:stretch>
        </p:blipFill>
        <p:spPr bwMode="auto">
          <a:xfrm>
            <a:off x="-1" y="877264"/>
            <a:ext cx="18444229" cy="5486400"/>
          </a:xfrm>
          <a:prstGeom prst="rect">
            <a:avLst/>
          </a:prstGeom>
          <a:noFill/>
          <a:extLst>
            <a:ext uri="{909E8E84-426E-40DD-AFC4-6F175D3DCCD1}">
              <a14:hiddenFill xmlns:a14="http://schemas.microsoft.com/office/drawing/2010/main">
                <a:solidFill>
                  <a:srgbClr val="FFFFFF"/>
                </a:solidFill>
              </a14:hiddenFill>
            </a:ext>
          </a:extLst>
        </p:spPr>
      </p:pic>
      <p:sp>
        <p:nvSpPr>
          <p:cNvPr id="15" name="Hộp Văn bản 14">
            <a:extLst>
              <a:ext uri="{FF2B5EF4-FFF2-40B4-BE49-F238E27FC236}">
                <a16:creationId xmlns:a16="http://schemas.microsoft.com/office/drawing/2014/main" id="{37E06F0C-53F4-2B19-66E4-1938372EE087}"/>
              </a:ext>
            </a:extLst>
          </p:cNvPr>
          <p:cNvSpPr txBox="1"/>
          <p:nvPr/>
        </p:nvSpPr>
        <p:spPr>
          <a:xfrm>
            <a:off x="-1" y="6210300"/>
            <a:ext cx="18178131" cy="3904017"/>
          </a:xfrm>
          <a:prstGeom prst="rect">
            <a:avLst/>
          </a:prstGeom>
          <a:noFill/>
        </p:spPr>
        <p:txBody>
          <a:bodyPr wrap="square">
            <a:spAutoFit/>
          </a:bodyPr>
          <a:lstStyle/>
          <a:p>
            <a:pPr algn="ctr">
              <a:lnSpc>
                <a:spcPct val="150000"/>
              </a:lnSpc>
            </a:pPr>
            <a:r>
              <a:rPr lang="vi-VN" sz="8800">
                <a:effectLst/>
                <a:latin typeface="+mj-lt"/>
                <a:ea typeface="Calibri" panose="020F0502020204030204" pitchFamily="34" charset="0"/>
              </a:rPr>
              <a:t>Tìm điểm giống và khác nhau giữa các orbital p (p</a:t>
            </a:r>
            <a:r>
              <a:rPr lang="vi-VN" sz="8800" baseline="-25000">
                <a:effectLst/>
                <a:latin typeface="+mj-lt"/>
                <a:ea typeface="Calibri" panose="020F0502020204030204" pitchFamily="34" charset="0"/>
              </a:rPr>
              <a:t>x</a:t>
            </a:r>
            <a:r>
              <a:rPr lang="vi-VN" sz="8800">
                <a:effectLst/>
                <a:latin typeface="+mj-lt"/>
                <a:ea typeface="Calibri" panose="020F0502020204030204" pitchFamily="34" charset="0"/>
              </a:rPr>
              <a:t>, p</a:t>
            </a:r>
            <a:r>
              <a:rPr lang="vi-VN" sz="8800" baseline="-25000">
                <a:effectLst/>
                <a:latin typeface="+mj-lt"/>
                <a:ea typeface="Calibri" panose="020F0502020204030204" pitchFamily="34" charset="0"/>
              </a:rPr>
              <a:t>y</a:t>
            </a:r>
            <a:r>
              <a:rPr lang="vi-VN" sz="8800">
                <a:effectLst/>
                <a:latin typeface="+mj-lt"/>
                <a:ea typeface="Calibri" panose="020F0502020204030204" pitchFamily="34" charset="0"/>
              </a:rPr>
              <a:t>, p</a:t>
            </a:r>
            <a:r>
              <a:rPr lang="vi-VN" sz="8800" baseline="-25000">
                <a:effectLst/>
                <a:latin typeface="+mj-lt"/>
                <a:ea typeface="Calibri" panose="020F0502020204030204" pitchFamily="34" charset="0"/>
              </a:rPr>
              <a:t>z</a:t>
            </a:r>
            <a:r>
              <a:rPr lang="vi-VN" sz="8800">
                <a:effectLst/>
                <a:latin typeface="+mj-lt"/>
                <a:ea typeface="Calibri" panose="020F0502020204030204" pitchFamily="34" charset="0"/>
              </a:rPr>
              <a:t>).</a:t>
            </a:r>
            <a:endParaRPr lang="vi-VN" sz="8800">
              <a:latin typeface="+mj-lt"/>
            </a:endParaRPr>
          </a:p>
        </p:txBody>
      </p:sp>
      <p:sp>
        <p:nvSpPr>
          <p:cNvPr id="18" name="Hộp Văn bản 17">
            <a:extLst>
              <a:ext uri="{FF2B5EF4-FFF2-40B4-BE49-F238E27FC236}">
                <a16:creationId xmlns:a16="http://schemas.microsoft.com/office/drawing/2014/main" id="{72CB1EA5-28A6-3E45-AFE5-3AB3C8AEFCCE}"/>
              </a:ext>
            </a:extLst>
          </p:cNvPr>
          <p:cNvSpPr txBox="1"/>
          <p:nvPr/>
        </p:nvSpPr>
        <p:spPr>
          <a:xfrm>
            <a:off x="423530" y="5543369"/>
            <a:ext cx="17754600" cy="4577150"/>
          </a:xfrm>
          <a:prstGeom prst="rect">
            <a:avLst/>
          </a:prstGeom>
          <a:noFill/>
        </p:spPr>
        <p:txBody>
          <a:bodyPr wrap="square">
            <a:spAutoFit/>
          </a:bodyPr>
          <a:lstStyle/>
          <a:p>
            <a:pPr algn="just">
              <a:lnSpc>
                <a:spcPct val="150000"/>
              </a:lnSpc>
              <a:spcAft>
                <a:spcPts val="800"/>
              </a:spcAft>
              <a:tabLst>
                <a:tab pos="180340" algn="l"/>
              </a:tabLst>
            </a:pPr>
            <a:r>
              <a:rPr lang="vi-VN" sz="6600">
                <a:effectLst/>
                <a:latin typeface="+mj-lt"/>
                <a:ea typeface="Calibri" panose="020F0502020204030204" pitchFamily="34" charset="0"/>
                <a:cs typeface="Times New Roman" panose="02020603050405020304" pitchFamily="18" charset="0"/>
              </a:rPr>
              <a:t>Giống nhau: Đều có hình số 8 nổi. </a:t>
            </a:r>
          </a:p>
          <a:p>
            <a:pPr algn="just">
              <a:lnSpc>
                <a:spcPct val="150000"/>
              </a:lnSpc>
            </a:pPr>
            <a:r>
              <a:rPr lang="vi-VN" sz="6600">
                <a:effectLst/>
                <a:latin typeface="+mj-lt"/>
                <a:ea typeface="Calibri" panose="020F0502020204030204" pitchFamily="34" charset="0"/>
              </a:rPr>
              <a:t>Khác nhau: Các orbital định hướng khác nhau trong không gian.	</a:t>
            </a:r>
            <a:endParaRPr lang="vi-VN" sz="6600">
              <a:latin typeface="+mj-lt"/>
            </a:endParaRPr>
          </a:p>
        </p:txBody>
      </p:sp>
      <p:sp>
        <p:nvSpPr>
          <p:cNvPr id="19" name="Hộp Văn bản 18">
            <a:extLst>
              <a:ext uri="{FF2B5EF4-FFF2-40B4-BE49-F238E27FC236}">
                <a16:creationId xmlns:a16="http://schemas.microsoft.com/office/drawing/2014/main" id="{23C947A5-1CE0-2887-9248-E4B696684FA1}"/>
              </a:ext>
            </a:extLst>
          </p:cNvPr>
          <p:cNvSpPr txBox="1"/>
          <p:nvPr/>
        </p:nvSpPr>
        <p:spPr>
          <a:xfrm>
            <a:off x="152400" y="113080"/>
            <a:ext cx="18135600" cy="76418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07000"/>
              </a:lnSpc>
              <a:spcAft>
                <a:spcPts val="800"/>
              </a:spcAft>
            </a:pPr>
            <a:r>
              <a:rPr lang="en-US" sz="4400" b="1">
                <a:ln/>
                <a:solidFill>
                  <a:schemeClr val="accent3"/>
                </a:solidFill>
                <a:latin typeface="Arial" panose="020B0604020202020204" pitchFamily="34" charset="0"/>
                <a:ea typeface="Calibri" panose="020F0502020204030204" pitchFamily="34" charset="0"/>
                <a:cs typeface="Arial" panose="020B0604020202020204" pitchFamily="34" charset="0"/>
              </a:rPr>
              <a:t>I. SỰ CHUYỂN ĐỘNG CỦA CÁC ELECTRON TRONG NGUYÊN TỬ</a:t>
            </a:r>
          </a:p>
        </p:txBody>
      </p:sp>
    </p:spTree>
    <p:extLst>
      <p:ext uri="{BB962C8B-B14F-4D97-AF65-F5344CB8AC3E}">
        <p14:creationId xmlns:p14="http://schemas.microsoft.com/office/powerpoint/2010/main" val="121655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xit" presetSubtype="0" fill="hold" grpId="1" nodeType="clickEffect">
                                  <p:stCondLst>
                                    <p:cond delay="0"/>
                                  </p:stCondLst>
                                  <p:childTnLst>
                                    <p:animEffect transition="out" filter="wipe(down)">
                                      <p:cBhvr>
                                        <p:cTn id="11" dur="180" accel="50000">
                                          <p:stCondLst>
                                            <p:cond delay="1820"/>
                                          </p:stCondLst>
                                        </p:cTn>
                                        <p:tgtEl>
                                          <p:spTgt spid="15"/>
                                        </p:tgtEl>
                                      </p:cBhvr>
                                    </p:animEffect>
                                    <p:anim calcmode="lin" valueType="num">
                                      <p:cBhvr>
                                        <p:cTn id="12" dur="1822" tmFilter="0,0; 0.14,0.31; 0.43,0.73; 0.71,0.91; 1.0,1.0">
                                          <p:stCondLst>
                                            <p:cond delay="0"/>
                                          </p:stCondLst>
                                        </p:cTn>
                                        <p:tgtEl>
                                          <p:spTgt spid="15"/>
                                        </p:tgtEl>
                                        <p:attrNameLst>
                                          <p:attrName>ppt_x</p:attrName>
                                        </p:attrNameLst>
                                      </p:cBhvr>
                                      <p:tavLst>
                                        <p:tav tm="0">
                                          <p:val>
                                            <p:strVal val="ppt_x"/>
                                          </p:val>
                                        </p:tav>
                                        <p:tav tm="100000">
                                          <p:val>
                                            <p:strVal val="#ppt_x+0.25"/>
                                          </p:val>
                                        </p:tav>
                                      </p:tavLst>
                                    </p:anim>
                                    <p:anim calcmode="lin" valueType="num">
                                      <p:cBhvr>
                                        <p:cTn id="13" dur="178">
                                          <p:stCondLst>
                                            <p:cond delay="1822"/>
                                          </p:stCondLst>
                                        </p:cTn>
                                        <p:tgtEl>
                                          <p:spTgt spid="15"/>
                                        </p:tgtEl>
                                        <p:attrNameLst>
                                          <p:attrName>ppt_x</p:attrName>
                                        </p:attrNameLst>
                                      </p:cBhvr>
                                      <p:tavLst>
                                        <p:tav tm="0">
                                          <p:val>
                                            <p:strVal val="ppt_x"/>
                                          </p:val>
                                        </p:tav>
                                        <p:tav tm="100000">
                                          <p:val>
                                            <p:strVal val="ppt_x"/>
                                          </p:val>
                                        </p:tav>
                                      </p:tavLst>
                                    </p:anim>
                                    <p:anim calcmode="lin" valueType="num">
                                      <p:cBhvr>
                                        <p:cTn id="14" dur="664" tmFilter="0.0,0.0;0.25,0.07;0.50,0.2;0.75,0.467;1.0,1.0">
                                          <p:stCondLst>
                                            <p:cond delay="0"/>
                                          </p:stCondLst>
                                        </p:cTn>
                                        <p:tgtEl>
                                          <p:spTgt spid="1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8" dur="180" accel="50000">
                                          <p:stCondLst>
                                            <p:cond delay="1820"/>
                                          </p:stCondLst>
                                        </p:cTn>
                                        <p:tgtEl>
                                          <p:spTgt spid="15"/>
                                        </p:tgtEl>
                                        <p:attrNameLst>
                                          <p:attrName>ppt_y</p:attrName>
                                        </p:attrNameLst>
                                      </p:cBhvr>
                                      <p:tavLst>
                                        <p:tav tm="0">
                                          <p:val>
                                            <p:strVal val="ppt_y"/>
                                          </p:val>
                                        </p:tav>
                                        <p:tav tm="100000">
                                          <p:val>
                                            <p:strVal val="ppt_y+ppt_h"/>
                                          </p:val>
                                        </p:tav>
                                      </p:tavLst>
                                    </p:anim>
                                    <p:animScale>
                                      <p:cBhvr>
                                        <p:cTn id="19" dur="26">
                                          <p:stCondLst>
                                            <p:cond delay="620"/>
                                          </p:stCondLst>
                                        </p:cTn>
                                        <p:tgtEl>
                                          <p:spTgt spid="15"/>
                                        </p:tgtEl>
                                      </p:cBhvr>
                                      <p:to x="100000" y="60000"/>
                                    </p:animScale>
                                    <p:animScale>
                                      <p:cBhvr>
                                        <p:cTn id="20" dur="166" decel="50000">
                                          <p:stCondLst>
                                            <p:cond delay="646"/>
                                          </p:stCondLst>
                                        </p:cTn>
                                        <p:tgtEl>
                                          <p:spTgt spid="15"/>
                                        </p:tgtEl>
                                      </p:cBhvr>
                                      <p:to x="100000" y="100000"/>
                                    </p:animScale>
                                    <p:animScale>
                                      <p:cBhvr>
                                        <p:cTn id="21" dur="26">
                                          <p:stCondLst>
                                            <p:cond delay="1312"/>
                                          </p:stCondLst>
                                        </p:cTn>
                                        <p:tgtEl>
                                          <p:spTgt spid="15"/>
                                        </p:tgtEl>
                                      </p:cBhvr>
                                      <p:to x="100000" y="80000"/>
                                    </p:animScale>
                                    <p:animScale>
                                      <p:cBhvr>
                                        <p:cTn id="22" dur="166" decel="50000">
                                          <p:stCondLst>
                                            <p:cond delay="1338"/>
                                          </p:stCondLst>
                                        </p:cTn>
                                        <p:tgtEl>
                                          <p:spTgt spid="15"/>
                                        </p:tgtEl>
                                      </p:cBhvr>
                                      <p:to x="100000" y="100000"/>
                                    </p:animScale>
                                    <p:animScale>
                                      <p:cBhvr>
                                        <p:cTn id="23" dur="26">
                                          <p:stCondLst>
                                            <p:cond delay="1642"/>
                                          </p:stCondLst>
                                        </p:cTn>
                                        <p:tgtEl>
                                          <p:spTgt spid="15"/>
                                        </p:tgtEl>
                                      </p:cBhvr>
                                      <p:to x="100000" y="90000"/>
                                    </p:animScale>
                                    <p:animScale>
                                      <p:cBhvr>
                                        <p:cTn id="24" dur="166" decel="50000">
                                          <p:stCondLst>
                                            <p:cond delay="1668"/>
                                          </p:stCondLst>
                                        </p:cTn>
                                        <p:tgtEl>
                                          <p:spTgt spid="15"/>
                                        </p:tgtEl>
                                      </p:cBhvr>
                                      <p:to x="100000" y="100000"/>
                                    </p:animScale>
                                    <p:animScale>
                                      <p:cBhvr>
                                        <p:cTn id="25" dur="26">
                                          <p:stCondLst>
                                            <p:cond delay="1808"/>
                                          </p:stCondLst>
                                        </p:cTn>
                                        <p:tgtEl>
                                          <p:spTgt spid="15"/>
                                        </p:tgtEl>
                                      </p:cBhvr>
                                      <p:to x="100000" y="95000"/>
                                    </p:animScale>
                                    <p:animScale>
                                      <p:cBhvr>
                                        <p:cTn id="26" dur="166" decel="50000">
                                          <p:stCondLst>
                                            <p:cond delay="1834"/>
                                          </p:stCondLst>
                                        </p:cTn>
                                        <p:tgtEl>
                                          <p:spTgt spid="15"/>
                                        </p:tgtEl>
                                      </p:cBhvr>
                                      <p:to x="100000" y="100000"/>
                                    </p:animScale>
                                    <p:set>
                                      <p:cBhvr>
                                        <p:cTn id="27" dur="1" fill="hold">
                                          <p:stCondLst>
                                            <p:cond delay="1999"/>
                                          </p:stCondLst>
                                        </p:cTn>
                                        <p:tgtEl>
                                          <p:spTgt spid="15"/>
                                        </p:tgtEl>
                                        <p:attrNameLst>
                                          <p:attrName>style.visibility</p:attrName>
                                        </p:attrNameLst>
                                      </p:cBhvr>
                                      <p:to>
                                        <p:strVal val="hidden"/>
                                      </p:to>
                                    </p:set>
                                  </p:childTnLst>
                                </p:cTn>
                              </p:par>
                              <p:par>
                                <p:cTn id="28" presetID="2" presetClass="entr" presetSubtype="4" fill="hold" grpId="0" nodeType="withEffect">
                                  <p:stCondLst>
                                    <p:cond delay="75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312961" cy="10286999"/>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304987" cy="10287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Hộp Văn bản 11">
            <a:extLst>
              <a:ext uri="{FF2B5EF4-FFF2-40B4-BE49-F238E27FC236}">
                <a16:creationId xmlns:a16="http://schemas.microsoft.com/office/drawing/2014/main" id="{45EE67A5-DBAE-9E74-15EA-4A6169C9C4AC}"/>
              </a:ext>
            </a:extLst>
          </p:cNvPr>
          <p:cNvSpPr txBox="1"/>
          <p:nvPr/>
        </p:nvSpPr>
        <p:spPr>
          <a:xfrm>
            <a:off x="733647" y="1659051"/>
            <a:ext cx="7528611" cy="4806201"/>
          </a:xfrm>
          <a:prstGeom prst="rect">
            <a:avLst/>
          </a:prstGeom>
        </p:spPr>
        <p:txBody>
          <a:bodyPr vert="horz" lIns="91440" tIns="45720" rIns="91440" bIns="45720" rtlCol="0" anchor="b">
            <a:normAutofit/>
          </a:bodyPr>
          <a:lstStyle/>
          <a:p>
            <a:pPr algn="ctr">
              <a:lnSpc>
                <a:spcPct val="90000"/>
              </a:lnSpc>
              <a:spcBef>
                <a:spcPct val="0"/>
              </a:spcBef>
              <a:spcAft>
                <a:spcPts val="800"/>
              </a:spcAft>
            </a:pPr>
            <a:r>
              <a:rPr lang="en-US" sz="8100">
                <a:effectLst/>
                <a:latin typeface="+mj-lt"/>
                <a:ea typeface="+mj-ea"/>
                <a:cs typeface="+mj-cs"/>
              </a:rPr>
              <a:t>Một số dạng AO d</a:t>
            </a: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1984" y="520187"/>
            <a:ext cx="219456" cy="10561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47" y="6820380"/>
            <a:ext cx="7528611" cy="27432"/>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Hình ảnh 49">
            <a:extLst>
              <a:ext uri="{FF2B5EF4-FFF2-40B4-BE49-F238E27FC236}">
                <a16:creationId xmlns:a16="http://schemas.microsoft.com/office/drawing/2014/main" id="{490AFD96-E0F2-4675-458C-A15467191D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101" r="59798" b="10622"/>
          <a:stretch>
            <a:fillRect/>
          </a:stretch>
        </p:blipFill>
        <p:spPr bwMode="auto">
          <a:xfrm>
            <a:off x="10268855" y="342900"/>
            <a:ext cx="7063250" cy="3482124"/>
          </a:xfrm>
          <a:prstGeom prst="rect">
            <a:avLst/>
          </a:prstGeom>
          <a:noFill/>
          <a:extLst>
            <a:ext uri="{909E8E84-426E-40DD-AFC4-6F175D3DCCD1}">
              <a14:hiddenFill xmlns:a14="http://schemas.microsoft.com/office/drawing/2010/main">
                <a:solidFill>
                  <a:srgbClr val="FFFFFF"/>
                </a:solidFill>
              </a14:hiddenFill>
            </a:ext>
          </a:extLst>
        </p:spPr>
      </p:pic>
      <p:pic>
        <p:nvPicPr>
          <p:cNvPr id="13" name="Hình ảnh 51">
            <a:extLst>
              <a:ext uri="{FF2B5EF4-FFF2-40B4-BE49-F238E27FC236}">
                <a16:creationId xmlns:a16="http://schemas.microsoft.com/office/drawing/2014/main" id="{9FF89893-EB61-40FA-01DA-B62C260947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864" t="9171" b="9955"/>
          <a:stretch>
            <a:fillRect/>
          </a:stretch>
        </p:blipFill>
        <p:spPr bwMode="auto">
          <a:xfrm>
            <a:off x="5871294" y="4878322"/>
            <a:ext cx="12420693" cy="4176000"/>
          </a:xfrm>
          <a:prstGeom prst="rect">
            <a:avLst/>
          </a:prstGeom>
          <a:noFill/>
          <a:extLst>
            <a:ext uri="{909E8E84-426E-40DD-AFC4-6F175D3DCCD1}">
              <a14:hiddenFill xmlns:a14="http://schemas.microsoft.com/office/drawing/2010/main">
                <a:solidFill>
                  <a:srgbClr val="FFFFFF"/>
                </a:solidFill>
              </a14:hiddenFill>
            </a:ext>
          </a:extLst>
        </p:spPr>
      </p:pic>
      <p:sp>
        <p:nvSpPr>
          <p:cNvPr id="20" name="Hộp Văn bản 19">
            <a:extLst>
              <a:ext uri="{FF2B5EF4-FFF2-40B4-BE49-F238E27FC236}">
                <a16:creationId xmlns:a16="http://schemas.microsoft.com/office/drawing/2014/main" id="{6962D1B1-4023-BDAC-567F-3FF3BDA0A56D}"/>
              </a:ext>
            </a:extLst>
          </p:cNvPr>
          <p:cNvSpPr txBox="1"/>
          <p:nvPr/>
        </p:nvSpPr>
        <p:spPr>
          <a:xfrm>
            <a:off x="152400" y="113080"/>
            <a:ext cx="18135600" cy="76418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07000"/>
              </a:lnSpc>
              <a:spcAft>
                <a:spcPts val="800"/>
              </a:spcAft>
            </a:pPr>
            <a:r>
              <a:rPr lang="en-US" sz="4400" b="1">
                <a:ln/>
                <a:solidFill>
                  <a:schemeClr val="accent3"/>
                </a:solidFill>
                <a:latin typeface="Arial" panose="020B0604020202020204" pitchFamily="34" charset="0"/>
                <a:ea typeface="Calibri" panose="020F0502020204030204" pitchFamily="34" charset="0"/>
                <a:cs typeface="Arial" panose="020B0604020202020204" pitchFamily="34" charset="0"/>
              </a:rPr>
              <a:t>I. SỰ CHUYỂN ĐỘNG CỦA CÁC ELECTRON TRONG NGUYÊN TỬ</a:t>
            </a:r>
          </a:p>
        </p:txBody>
      </p:sp>
    </p:spTree>
    <p:extLst>
      <p:ext uri="{BB962C8B-B14F-4D97-AF65-F5344CB8AC3E}">
        <p14:creationId xmlns:p14="http://schemas.microsoft.com/office/powerpoint/2010/main" val="994926691"/>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 Tùy chỉnh">
      <a:majorFont>
        <a:latin typeface="Arial"/>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117</TotalTime>
  <Words>1895</Words>
  <PresentationFormat>Tùy chỉnh</PresentationFormat>
  <Paragraphs>274</Paragraphs>
  <Slides>26</Slides>
  <Notes>1</Notes>
  <HiddenSlides>0</HiddenSlides>
  <MMClips>0</MMClips>
  <ScaleCrop>false</ScaleCrop>
  <HeadingPairs>
    <vt:vector size="6" baseType="variant">
      <vt:variant>
        <vt:lpstr>Phông được Dùng</vt:lpstr>
      </vt:variant>
      <vt:variant>
        <vt:i4>13</vt:i4>
      </vt:variant>
      <vt:variant>
        <vt:lpstr>Chủ đề</vt:lpstr>
      </vt:variant>
      <vt:variant>
        <vt:i4>6</vt:i4>
      </vt:variant>
      <vt:variant>
        <vt:lpstr>Tiêu đề Bản chiếu</vt:lpstr>
      </vt:variant>
      <vt:variant>
        <vt:i4>26</vt:i4>
      </vt:variant>
    </vt:vector>
  </HeadingPairs>
  <TitlesOfParts>
    <vt:vector size="45" baseType="lpstr">
      <vt:lpstr>Arial</vt:lpstr>
      <vt:lpstr>Calibri Light</vt:lpstr>
      <vt:lpstr>Wingdings 3</vt:lpstr>
      <vt:lpstr>Times New Roman</vt:lpstr>
      <vt:lpstr>Abril Fatface</vt:lpstr>
      <vt:lpstr>Wingdings</vt:lpstr>
      <vt:lpstr>Wingdings 2</vt:lpstr>
      <vt:lpstr>Lucida Sans Unicode</vt:lpstr>
      <vt:lpstr>Lato</vt:lpstr>
      <vt:lpstr>Calibri</vt:lpstr>
      <vt:lpstr>Verdana</vt:lpstr>
      <vt:lpstr>Segoe UI</vt:lpstr>
      <vt:lpstr>Aldrich</vt:lpstr>
      <vt:lpstr>Office Theme</vt:lpstr>
      <vt:lpstr>2_Office Theme</vt:lpstr>
      <vt:lpstr>3_Office Theme</vt:lpstr>
      <vt:lpstr>2_Concourse</vt:lpstr>
      <vt:lpstr>1_Office Theme</vt:lpstr>
      <vt:lpstr>Default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2022-07-28T08:08:49Z</dcterms:modified>
  <dc:identifier>DAEoTQuXVEU</dc:identifier>
</cp:coreProperties>
</file>