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70" r:id="rId2"/>
    <p:sldId id="269" r:id="rId3"/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638" autoAdjust="0"/>
    <p:restoredTop sz="94660"/>
  </p:normalViewPr>
  <p:slideViewPr>
    <p:cSldViewPr snapToGrid="0">
      <p:cViewPr varScale="1">
        <p:scale>
          <a:sx n="72" d="100"/>
          <a:sy n="72" d="100"/>
        </p:scale>
        <p:origin x="-96" y="-15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6A629CD-435B-438B-BD13-C40EEAE10B5A}" type="datetimeFigureOut">
              <a:rPr lang="en-US" smtClean="0"/>
              <a:pPr/>
              <a:t>3/30/2018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E33D04-5173-415E-A591-1DAAB0736C8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1FD98-34FE-4F50-BF5D-8EF7C19B916F}" type="datetimeFigureOut">
              <a:rPr lang="en-US" smtClean="0"/>
              <a:pPr/>
              <a:t>3/30/2018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0DB503-154D-464A-8D41-8B8112C927F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6461922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1FD98-34FE-4F50-BF5D-8EF7C19B916F}" type="datetimeFigureOut">
              <a:rPr lang="en-US" smtClean="0"/>
              <a:pPr/>
              <a:t>3/30/2018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0DB503-154D-464A-8D41-8B8112C927F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6324298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1FD98-34FE-4F50-BF5D-8EF7C19B916F}" type="datetimeFigureOut">
              <a:rPr lang="en-US" smtClean="0"/>
              <a:pPr/>
              <a:t>3/30/2018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0DB503-154D-464A-8D41-8B8112C927F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45556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1FD98-34FE-4F50-BF5D-8EF7C19B916F}" type="datetimeFigureOut">
              <a:rPr lang="en-US" smtClean="0"/>
              <a:pPr/>
              <a:t>3/30/2018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0DB503-154D-464A-8D41-8B8112C927F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129945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1FD98-34FE-4F50-BF5D-8EF7C19B916F}" type="datetimeFigureOut">
              <a:rPr lang="en-US" smtClean="0"/>
              <a:pPr/>
              <a:t>3/30/2018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0DB503-154D-464A-8D41-8B8112C927F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278698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1FD98-34FE-4F50-BF5D-8EF7C19B916F}" type="datetimeFigureOut">
              <a:rPr lang="en-US" smtClean="0"/>
              <a:pPr/>
              <a:t>3/30/2018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0DB503-154D-464A-8D41-8B8112C927F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68561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1FD98-34FE-4F50-BF5D-8EF7C19B916F}" type="datetimeFigureOut">
              <a:rPr lang="en-US" smtClean="0"/>
              <a:pPr/>
              <a:t>3/30/2018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0DB503-154D-464A-8D41-8B8112C927F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457220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1FD98-34FE-4F50-BF5D-8EF7C19B916F}" type="datetimeFigureOut">
              <a:rPr lang="en-US" smtClean="0"/>
              <a:pPr/>
              <a:t>3/30/2018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0DB503-154D-464A-8D41-8B8112C927F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510867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1FD98-34FE-4F50-BF5D-8EF7C19B916F}" type="datetimeFigureOut">
              <a:rPr lang="en-US" smtClean="0"/>
              <a:pPr/>
              <a:t>3/30/2018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0DB503-154D-464A-8D41-8B8112C927F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355254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1FD98-34FE-4F50-BF5D-8EF7C19B916F}" type="datetimeFigureOut">
              <a:rPr lang="en-US" smtClean="0"/>
              <a:pPr/>
              <a:t>3/30/2018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0DB503-154D-464A-8D41-8B8112C927F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0986639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1FD98-34FE-4F50-BF5D-8EF7C19B916F}" type="datetimeFigureOut">
              <a:rPr lang="en-US" smtClean="0"/>
              <a:pPr/>
              <a:t>3/30/2018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0DB503-154D-464A-8D41-8B8112C927F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501311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91FD98-34FE-4F50-BF5D-8EF7C19B916F}" type="datetimeFigureOut">
              <a:rPr lang="en-US" smtClean="0"/>
              <a:pPr/>
              <a:t>3/30/2018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0DB503-154D-464A-8D41-8B8112C927F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693882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ranhuuthangit.tk/" TargetMode="External"/><Relationship Id="rId2" Type="http://schemas.openxmlformats.org/officeDocument/2006/relationships/hyperlink" Target="https://www.youtube.com/watch?v=9H5ENcCEIJ8&amp;t=23s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facebook.com/Thangneymar11" TargetMode="Externa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13.png"/><Relationship Id="rId7" Type="http://schemas.openxmlformats.org/officeDocument/2006/relationships/slide" Target="slide3.xml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14.gif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13.png"/><Relationship Id="rId7" Type="http://schemas.openxmlformats.org/officeDocument/2006/relationships/slide" Target="slide3.xml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14.gif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13.png"/><Relationship Id="rId7" Type="http://schemas.openxmlformats.org/officeDocument/2006/relationships/slide" Target="slide3.xml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14.gif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13.png"/><Relationship Id="rId7" Type="http://schemas.openxmlformats.org/officeDocument/2006/relationships/slide" Target="slide3.xml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14.gif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13.png"/><Relationship Id="rId7" Type="http://schemas.openxmlformats.org/officeDocument/2006/relationships/slide" Target="slide3.xml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14.gif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13.png"/><Relationship Id="rId7" Type="http://schemas.openxmlformats.org/officeDocument/2006/relationships/slide" Target="slide3.xml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14.gi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audio" Target="file:///C:\Documents%20and%20Settings\Administrator\Desktop\Swamp_Stomp.mp3" TargetMode="Externa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slide" Target="slide3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slide" Target="slide8.xml"/><Relationship Id="rId13" Type="http://schemas.openxmlformats.org/officeDocument/2006/relationships/slide" Target="slide6.xml"/><Relationship Id="rId18" Type="http://schemas.openxmlformats.org/officeDocument/2006/relationships/slide" Target="slide13.xml"/><Relationship Id="rId3" Type="http://schemas.openxmlformats.org/officeDocument/2006/relationships/image" Target="../media/image6.png"/><Relationship Id="rId21" Type="http://schemas.openxmlformats.org/officeDocument/2006/relationships/image" Target="../media/image11.png"/><Relationship Id="rId7" Type="http://schemas.openxmlformats.org/officeDocument/2006/relationships/slide" Target="slide4.xml"/><Relationship Id="rId12" Type="http://schemas.openxmlformats.org/officeDocument/2006/relationships/slide" Target="slide5.xml"/><Relationship Id="rId17" Type="http://schemas.openxmlformats.org/officeDocument/2006/relationships/slide" Target="slide11.xml"/><Relationship Id="rId2" Type="http://schemas.openxmlformats.org/officeDocument/2006/relationships/image" Target="../media/image5.png"/><Relationship Id="rId16" Type="http://schemas.openxmlformats.org/officeDocument/2006/relationships/slide" Target="slide10.xml"/><Relationship Id="rId20" Type="http://schemas.openxmlformats.org/officeDocument/2006/relationships/slide" Target="slide15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png"/><Relationship Id="rId11" Type="http://schemas.openxmlformats.org/officeDocument/2006/relationships/image" Target="../media/image10.png"/><Relationship Id="rId5" Type="http://schemas.openxmlformats.org/officeDocument/2006/relationships/image" Target="../media/image8.png"/><Relationship Id="rId15" Type="http://schemas.openxmlformats.org/officeDocument/2006/relationships/slide" Target="slide9.xml"/><Relationship Id="rId10" Type="http://schemas.openxmlformats.org/officeDocument/2006/relationships/slide" Target="slide3.xml"/><Relationship Id="rId19" Type="http://schemas.openxmlformats.org/officeDocument/2006/relationships/slide" Target="slide14.xml"/><Relationship Id="rId4" Type="http://schemas.openxmlformats.org/officeDocument/2006/relationships/image" Target="../media/image7.png"/><Relationship Id="rId9" Type="http://schemas.openxmlformats.org/officeDocument/2006/relationships/slide" Target="slide12.xml"/><Relationship Id="rId14" Type="http://schemas.openxmlformats.org/officeDocument/2006/relationships/slide" Target="slide7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3" Type="http://schemas.openxmlformats.org/officeDocument/2006/relationships/image" Target="../media/image13.png"/><Relationship Id="rId7" Type="http://schemas.openxmlformats.org/officeDocument/2006/relationships/image" Target="../media/image10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6" Type="http://schemas.openxmlformats.org/officeDocument/2006/relationships/slide" Target="slide3.xml"/><Relationship Id="rId5" Type="http://schemas.openxmlformats.org/officeDocument/2006/relationships/image" Target="../media/image15.png"/><Relationship Id="rId4" Type="http://schemas.openxmlformats.org/officeDocument/2006/relationships/image" Target="../media/image14.gi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3" Type="http://schemas.openxmlformats.org/officeDocument/2006/relationships/image" Target="../media/image13.png"/><Relationship Id="rId7" Type="http://schemas.openxmlformats.org/officeDocument/2006/relationships/image" Target="../media/image10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6" Type="http://schemas.openxmlformats.org/officeDocument/2006/relationships/slide" Target="slide3.xml"/><Relationship Id="rId5" Type="http://schemas.openxmlformats.org/officeDocument/2006/relationships/image" Target="../media/image15.png"/><Relationship Id="rId4" Type="http://schemas.openxmlformats.org/officeDocument/2006/relationships/image" Target="../media/image14.gi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3" Type="http://schemas.openxmlformats.org/officeDocument/2006/relationships/image" Target="../media/image13.png"/><Relationship Id="rId7" Type="http://schemas.openxmlformats.org/officeDocument/2006/relationships/image" Target="../media/image10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6" Type="http://schemas.openxmlformats.org/officeDocument/2006/relationships/slide" Target="slide3.xml"/><Relationship Id="rId5" Type="http://schemas.openxmlformats.org/officeDocument/2006/relationships/image" Target="../media/image15.png"/><Relationship Id="rId4" Type="http://schemas.openxmlformats.org/officeDocument/2006/relationships/image" Target="../media/image14.gi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3" Type="http://schemas.openxmlformats.org/officeDocument/2006/relationships/image" Target="../media/image13.png"/><Relationship Id="rId7" Type="http://schemas.openxmlformats.org/officeDocument/2006/relationships/image" Target="../media/image10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6" Type="http://schemas.openxmlformats.org/officeDocument/2006/relationships/slide" Target="slide3.xml"/><Relationship Id="rId5" Type="http://schemas.openxmlformats.org/officeDocument/2006/relationships/image" Target="../media/image15.png"/><Relationship Id="rId4" Type="http://schemas.openxmlformats.org/officeDocument/2006/relationships/image" Target="../media/image14.gi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13.png"/><Relationship Id="rId7" Type="http://schemas.openxmlformats.org/officeDocument/2006/relationships/slide" Target="slide3.xml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14.gif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13.png"/><Relationship Id="rId7" Type="http://schemas.openxmlformats.org/officeDocument/2006/relationships/slide" Target="slide3.xml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14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0700" y="0"/>
            <a:ext cx="10515600" cy="4351338"/>
          </a:xfrm>
        </p:spPr>
        <p:txBody>
          <a:bodyPr>
            <a:noAutofit/>
          </a:bodyPr>
          <a:lstStyle/>
          <a:p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Giao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diện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3.0 ,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hấp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dẫn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Dùng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khảo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cũng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dạy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áp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file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này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nhiều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phương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pháp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khác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:D</a:t>
            </a:r>
          </a:p>
          <a:p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Dễ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dàng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chỉnh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sửa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hỏi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chơi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3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hoạt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nhóm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Trả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lời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đúng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xe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sẽ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chạy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lên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Sai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xe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đứng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yên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1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chỗ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…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rồi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tới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xe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khác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,</a:t>
            </a:r>
          </a:p>
          <a:p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Xe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trả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lời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hỏi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nhiều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hơn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sẽ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đích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sớm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hơn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 1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hỏi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sẽ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thời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gian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nhất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chèn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âm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thanh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ở file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tùy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ý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người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Video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Hướng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dẫn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: 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hlinkClick r:id="rId2"/>
              </a:rPr>
              <a:t>https://www.youtube.com/watch?v=9H5ENcCEIJ8&amp;t=23s</a:t>
            </a:r>
            <a:endParaRPr lang="en-US" sz="24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FILE PPT Ở TRONG :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  <a:hlinkClick r:id="rId3"/>
              </a:rPr>
              <a:t>http://www.tranhuuthangit.tk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GROUPS: https://www.facebook.com/groups/doimoidayvahoc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FB: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  <a:hlinkClick r:id="rId4"/>
              </a:rPr>
              <a:t>https://www.facebook.com/Thangneymar11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Coppy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hoặc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chia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sẻ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nhớ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ghi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nguồn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tôn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trọng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tác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giả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nhé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Tác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giả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Trần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Hữu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Thắng</a:t>
            </a:r>
            <a:endParaRPr lang="en-US" sz="24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4" descr="kim phut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20765" y="2895539"/>
            <a:ext cx="1218316" cy="10044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1" descr="dongho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619565" y="2375325"/>
            <a:ext cx="1866641" cy="1836595"/>
          </a:xfrm>
          <a:prstGeom prst="rect">
            <a:avLst/>
          </a:prstGeom>
          <a:noFill/>
        </p:spPr>
      </p:pic>
      <p:pic>
        <p:nvPicPr>
          <p:cNvPr id="6" name="Picture 22" descr="slide0002_image021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386959" y="4408930"/>
            <a:ext cx="438245" cy="382888"/>
          </a:xfrm>
          <a:prstGeom prst="rect">
            <a:avLst/>
          </a:prstGeom>
          <a:noFill/>
        </p:spPr>
      </p:pic>
      <p:sp>
        <p:nvSpPr>
          <p:cNvPr id="7" name="Line 23"/>
          <p:cNvSpPr>
            <a:spLocks noChangeShapeType="1"/>
          </p:cNvSpPr>
          <p:nvPr/>
        </p:nvSpPr>
        <p:spPr bwMode="auto">
          <a:xfrm>
            <a:off x="9099406" y="4787436"/>
            <a:ext cx="99643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pic>
        <p:nvPicPr>
          <p:cNvPr id="8" name="Picture 24" descr="CHAY XE DAP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9334227" y="4325341"/>
            <a:ext cx="525371" cy="458774"/>
          </a:xfrm>
          <a:prstGeom prst="rect">
            <a:avLst/>
          </a:prstGeom>
          <a:noFill/>
        </p:spPr>
      </p:pic>
      <p:sp>
        <p:nvSpPr>
          <p:cNvPr id="9" name="Rectangle 8"/>
          <p:cNvSpPr/>
          <p:nvPr/>
        </p:nvSpPr>
        <p:spPr>
          <a:xfrm>
            <a:off x="1801906" y="349624"/>
            <a:ext cx="7100047" cy="2043953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Oval 9"/>
          <p:cNvSpPr/>
          <p:nvPr/>
        </p:nvSpPr>
        <p:spPr>
          <a:xfrm>
            <a:off x="1596602" y="2689410"/>
            <a:ext cx="985235" cy="763891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 smtClean="0">
                <a:solidFill>
                  <a:schemeClr val="tx2">
                    <a:lumMod val="50000"/>
                  </a:schemeClr>
                </a:solidFill>
                <a:latin typeface="+mj-lt"/>
              </a:rPr>
              <a:t>A</a:t>
            </a:r>
            <a:endParaRPr lang="vi-VN" sz="4000" b="1" dirty="0">
              <a:solidFill>
                <a:schemeClr val="tx2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850778" y="2729752"/>
            <a:ext cx="4921624" cy="793376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Đáp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án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đúng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đây</a:t>
            </a:r>
            <a:endParaRPr lang="en-US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Oval 11"/>
          <p:cNvSpPr/>
          <p:nvPr/>
        </p:nvSpPr>
        <p:spPr>
          <a:xfrm>
            <a:off x="1506952" y="4677821"/>
            <a:ext cx="886625" cy="808579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 smtClean="0">
                <a:solidFill>
                  <a:schemeClr val="tx2">
                    <a:lumMod val="50000"/>
                  </a:schemeClr>
                </a:solidFill>
                <a:latin typeface="+mj-lt"/>
              </a:rPr>
              <a:t>C</a:t>
            </a:r>
            <a:endParaRPr lang="vi-VN" sz="4000" b="1" dirty="0">
              <a:solidFill>
                <a:schemeClr val="tx2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2850777" y="4706469"/>
            <a:ext cx="4894727" cy="72614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800" b="1" dirty="0" err="1" smtClean="0">
                <a:latin typeface="Times New Roman" pitchFamily="18" charset="0"/>
                <a:cs typeface="Times New Roman" pitchFamily="18" charset="0"/>
              </a:rPr>
              <a:t>Đáp</a:t>
            </a:r>
            <a:r>
              <a:rPr lang="en-US" sz="4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 smtClean="0">
                <a:latin typeface="Times New Roman" pitchFamily="18" charset="0"/>
                <a:cs typeface="Times New Roman" pitchFamily="18" charset="0"/>
              </a:rPr>
              <a:t>Án</a:t>
            </a:r>
            <a:r>
              <a:rPr lang="en-US" sz="4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 smtClean="0">
                <a:latin typeface="Times New Roman" pitchFamily="18" charset="0"/>
                <a:cs typeface="Times New Roman" pitchFamily="18" charset="0"/>
              </a:rPr>
              <a:t>Sai</a:t>
            </a:r>
            <a:endParaRPr lang="en-US" sz="4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Oval 13"/>
          <p:cNvSpPr/>
          <p:nvPr/>
        </p:nvSpPr>
        <p:spPr>
          <a:xfrm>
            <a:off x="1503219" y="5768789"/>
            <a:ext cx="890359" cy="807680"/>
          </a:xfrm>
          <a:prstGeom prst="ellipse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 smtClean="0">
                <a:solidFill>
                  <a:schemeClr val="tx2">
                    <a:lumMod val="50000"/>
                  </a:schemeClr>
                </a:solidFill>
                <a:latin typeface="+mj-lt"/>
              </a:rPr>
              <a:t>D</a:t>
            </a:r>
            <a:endParaRPr lang="vi-VN" sz="4000" b="1" dirty="0">
              <a:solidFill>
                <a:schemeClr val="tx2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2837327" y="5728447"/>
            <a:ext cx="4867838" cy="806823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800" b="1" dirty="0" err="1" smtClean="0">
                <a:latin typeface="Times New Roman" pitchFamily="18" charset="0"/>
                <a:cs typeface="Times New Roman" pitchFamily="18" charset="0"/>
              </a:rPr>
              <a:t>Đáp</a:t>
            </a:r>
            <a:r>
              <a:rPr lang="en-US" sz="4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 smtClean="0">
                <a:latin typeface="Times New Roman" pitchFamily="18" charset="0"/>
                <a:cs typeface="Times New Roman" pitchFamily="18" charset="0"/>
              </a:rPr>
              <a:t>Án</a:t>
            </a:r>
            <a:r>
              <a:rPr lang="en-US" sz="4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 smtClean="0">
                <a:latin typeface="Times New Roman" pitchFamily="18" charset="0"/>
                <a:cs typeface="Times New Roman" pitchFamily="18" charset="0"/>
              </a:rPr>
              <a:t>Sai</a:t>
            </a:r>
            <a:endParaRPr lang="en-US" sz="4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2823883" y="3590364"/>
            <a:ext cx="4854387" cy="726141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800" b="1" dirty="0" err="1" smtClean="0">
                <a:latin typeface="Times New Roman" pitchFamily="18" charset="0"/>
                <a:cs typeface="Times New Roman" pitchFamily="18" charset="0"/>
              </a:rPr>
              <a:t>Đáp</a:t>
            </a:r>
            <a:r>
              <a:rPr lang="en-US" sz="4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 smtClean="0">
                <a:latin typeface="Times New Roman" pitchFamily="18" charset="0"/>
                <a:cs typeface="Times New Roman" pitchFamily="18" charset="0"/>
              </a:rPr>
              <a:t>Án</a:t>
            </a:r>
            <a:r>
              <a:rPr lang="en-US" sz="4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 smtClean="0">
                <a:latin typeface="Times New Roman" pitchFamily="18" charset="0"/>
                <a:cs typeface="Times New Roman" pitchFamily="18" charset="0"/>
              </a:rPr>
              <a:t>Sai</a:t>
            </a:r>
            <a:endParaRPr lang="en-US" sz="4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Oval 18"/>
          <p:cNvSpPr/>
          <p:nvPr/>
        </p:nvSpPr>
        <p:spPr>
          <a:xfrm>
            <a:off x="1521146" y="3567953"/>
            <a:ext cx="890359" cy="807680"/>
          </a:xfrm>
          <a:prstGeom prst="ellipse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 smtClean="0">
                <a:solidFill>
                  <a:schemeClr val="tx2">
                    <a:lumMod val="50000"/>
                  </a:schemeClr>
                </a:solidFill>
                <a:latin typeface="+mj-lt"/>
              </a:rPr>
              <a:t>B</a:t>
            </a:r>
            <a:endParaRPr lang="vi-VN" sz="4000" b="1" dirty="0">
              <a:solidFill>
                <a:schemeClr val="tx2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971800" y="874059"/>
            <a:ext cx="46930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Điền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hỏi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tại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đây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3 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1" name="Picture 20" descr="3a5cd02abf0e5cda3bdc3b8850337a3f.pn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0" y="363071"/>
            <a:ext cx="1801904" cy="1801904"/>
          </a:xfrm>
          <a:prstGeom prst="rect">
            <a:avLst/>
          </a:prstGeom>
        </p:spPr>
      </p:pic>
      <p:pic>
        <p:nvPicPr>
          <p:cNvPr id="22" name="Picture 21" descr="24.png">
            <a:hlinkClick r:id="rId7" action="ppaction://hlinksldjump"/>
          </p:cNvPr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8052284" y="5088585"/>
            <a:ext cx="3809516" cy="202341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>
                      <p:stCondLst>
                        <p:cond delay="0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500"/>
                            </p:stCondLst>
                            <p:childTnLst>
                              <p:par>
                                <p:cTn id="47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id="48" dur="1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49" presetID="10" presetClass="exit" presetSubtype="0" fill="hold" nodeType="withEffect">
                                  <p:stCondLst>
                                    <p:cond delay="60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nodeType="withEffect">
                                  <p:stCondLst>
                                    <p:cond delay="6050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55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6" fill="hold">
                      <p:stCondLst>
                        <p:cond delay="0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59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  <p:set>
                                      <p:cBhvr>
                                        <p:cTn id="60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1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66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C2722"/>
                                      </p:to>
                                    </p:animClr>
                                    <p:set>
                                      <p:cBhvr>
                                        <p:cTn id="67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8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69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0" fill="hold">
                      <p:stCondLst>
                        <p:cond delay="0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73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C2722"/>
                                      </p:to>
                                    </p:animClr>
                                    <p:set>
                                      <p:cBhvr>
                                        <p:cTn id="74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5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76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7" fill="hold">
                      <p:stCondLst>
                        <p:cond delay="0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80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C2722"/>
                                      </p:to>
                                    </p:animClr>
                                    <p:set>
                                      <p:cBhvr>
                                        <p:cTn id="81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2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</p:childTnLst>
        </p:cTn>
      </p:par>
    </p:tnLst>
    <p:bldLst>
      <p:bldP spid="9" grpId="0" animBg="1"/>
      <p:bldP spid="2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4" descr="kim phut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20765" y="2844739"/>
            <a:ext cx="1218316" cy="10044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1" descr="dongho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619565" y="2324525"/>
            <a:ext cx="1866641" cy="1836595"/>
          </a:xfrm>
          <a:prstGeom prst="rect">
            <a:avLst/>
          </a:prstGeom>
          <a:noFill/>
        </p:spPr>
      </p:pic>
      <p:pic>
        <p:nvPicPr>
          <p:cNvPr id="6" name="Picture 22" descr="slide0002_image021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386959" y="4358130"/>
            <a:ext cx="438245" cy="382888"/>
          </a:xfrm>
          <a:prstGeom prst="rect">
            <a:avLst/>
          </a:prstGeom>
          <a:noFill/>
        </p:spPr>
      </p:pic>
      <p:sp>
        <p:nvSpPr>
          <p:cNvPr id="7" name="Line 23"/>
          <p:cNvSpPr>
            <a:spLocks noChangeShapeType="1"/>
          </p:cNvSpPr>
          <p:nvPr/>
        </p:nvSpPr>
        <p:spPr bwMode="auto">
          <a:xfrm>
            <a:off x="9099406" y="4736636"/>
            <a:ext cx="99643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pic>
        <p:nvPicPr>
          <p:cNvPr id="8" name="Picture 24" descr="CHAY XE DAP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9334227" y="4274541"/>
            <a:ext cx="525371" cy="458774"/>
          </a:xfrm>
          <a:prstGeom prst="rect">
            <a:avLst/>
          </a:prstGeom>
          <a:noFill/>
        </p:spPr>
      </p:pic>
      <p:sp>
        <p:nvSpPr>
          <p:cNvPr id="9" name="Rectangle 8"/>
          <p:cNvSpPr/>
          <p:nvPr/>
        </p:nvSpPr>
        <p:spPr>
          <a:xfrm>
            <a:off x="1801906" y="349624"/>
            <a:ext cx="7100047" cy="2043953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Oval 9"/>
          <p:cNvSpPr/>
          <p:nvPr/>
        </p:nvSpPr>
        <p:spPr>
          <a:xfrm>
            <a:off x="1596602" y="2689410"/>
            <a:ext cx="985235" cy="763891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 smtClean="0">
                <a:solidFill>
                  <a:schemeClr val="tx2">
                    <a:lumMod val="50000"/>
                  </a:schemeClr>
                </a:solidFill>
                <a:latin typeface="+mj-lt"/>
              </a:rPr>
              <a:t>A</a:t>
            </a:r>
            <a:endParaRPr lang="vi-VN" sz="4000" b="1" dirty="0">
              <a:solidFill>
                <a:schemeClr val="tx2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850778" y="2729752"/>
            <a:ext cx="4921624" cy="793376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Đáp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án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đúng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đây</a:t>
            </a:r>
            <a:endParaRPr lang="en-US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Oval 11"/>
          <p:cNvSpPr/>
          <p:nvPr/>
        </p:nvSpPr>
        <p:spPr>
          <a:xfrm>
            <a:off x="1506952" y="4677821"/>
            <a:ext cx="886625" cy="808579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 smtClean="0">
                <a:solidFill>
                  <a:schemeClr val="tx2">
                    <a:lumMod val="50000"/>
                  </a:schemeClr>
                </a:solidFill>
                <a:latin typeface="+mj-lt"/>
              </a:rPr>
              <a:t>C</a:t>
            </a:r>
            <a:endParaRPr lang="vi-VN" sz="4000" b="1" dirty="0">
              <a:solidFill>
                <a:schemeClr val="tx2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2850777" y="4706469"/>
            <a:ext cx="4894727" cy="72614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800" b="1" dirty="0" err="1" smtClean="0">
                <a:latin typeface="Times New Roman" pitchFamily="18" charset="0"/>
                <a:cs typeface="Times New Roman" pitchFamily="18" charset="0"/>
              </a:rPr>
              <a:t>Đáp</a:t>
            </a:r>
            <a:r>
              <a:rPr lang="en-US" sz="4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 smtClean="0">
                <a:latin typeface="Times New Roman" pitchFamily="18" charset="0"/>
                <a:cs typeface="Times New Roman" pitchFamily="18" charset="0"/>
              </a:rPr>
              <a:t>Án</a:t>
            </a:r>
            <a:r>
              <a:rPr lang="en-US" sz="4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 smtClean="0">
                <a:latin typeface="Times New Roman" pitchFamily="18" charset="0"/>
                <a:cs typeface="Times New Roman" pitchFamily="18" charset="0"/>
              </a:rPr>
              <a:t>Sai</a:t>
            </a:r>
            <a:endParaRPr lang="en-US" sz="4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Oval 13"/>
          <p:cNvSpPr/>
          <p:nvPr/>
        </p:nvSpPr>
        <p:spPr>
          <a:xfrm>
            <a:off x="1503219" y="5768789"/>
            <a:ext cx="890359" cy="807680"/>
          </a:xfrm>
          <a:prstGeom prst="ellipse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 smtClean="0">
                <a:solidFill>
                  <a:schemeClr val="tx2">
                    <a:lumMod val="50000"/>
                  </a:schemeClr>
                </a:solidFill>
                <a:latin typeface="+mj-lt"/>
              </a:rPr>
              <a:t>D</a:t>
            </a:r>
            <a:endParaRPr lang="vi-VN" sz="4000" b="1" dirty="0">
              <a:solidFill>
                <a:schemeClr val="tx2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2837327" y="5728447"/>
            <a:ext cx="4867838" cy="806823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800" b="1" dirty="0" err="1" smtClean="0">
                <a:latin typeface="Times New Roman" pitchFamily="18" charset="0"/>
                <a:cs typeface="Times New Roman" pitchFamily="18" charset="0"/>
              </a:rPr>
              <a:t>Đáp</a:t>
            </a:r>
            <a:r>
              <a:rPr lang="en-US" sz="4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 smtClean="0">
                <a:latin typeface="Times New Roman" pitchFamily="18" charset="0"/>
                <a:cs typeface="Times New Roman" pitchFamily="18" charset="0"/>
              </a:rPr>
              <a:t>Án</a:t>
            </a:r>
            <a:r>
              <a:rPr lang="en-US" sz="4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 smtClean="0">
                <a:latin typeface="Times New Roman" pitchFamily="18" charset="0"/>
                <a:cs typeface="Times New Roman" pitchFamily="18" charset="0"/>
              </a:rPr>
              <a:t>Sai</a:t>
            </a:r>
            <a:endParaRPr lang="en-US" sz="4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2823883" y="3590364"/>
            <a:ext cx="4928639" cy="726141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800" b="1" dirty="0" err="1" smtClean="0">
                <a:latin typeface="Times New Roman" pitchFamily="18" charset="0"/>
                <a:cs typeface="Times New Roman" pitchFamily="18" charset="0"/>
              </a:rPr>
              <a:t>Đáp</a:t>
            </a:r>
            <a:r>
              <a:rPr lang="en-US" sz="4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 smtClean="0">
                <a:latin typeface="Times New Roman" pitchFamily="18" charset="0"/>
                <a:cs typeface="Times New Roman" pitchFamily="18" charset="0"/>
              </a:rPr>
              <a:t>Án</a:t>
            </a:r>
            <a:r>
              <a:rPr lang="en-US" sz="4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 smtClean="0">
                <a:latin typeface="Times New Roman" pitchFamily="18" charset="0"/>
                <a:cs typeface="Times New Roman" pitchFamily="18" charset="0"/>
              </a:rPr>
              <a:t>Sai</a:t>
            </a:r>
            <a:endParaRPr lang="en-US" sz="4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Oval 18"/>
          <p:cNvSpPr/>
          <p:nvPr/>
        </p:nvSpPr>
        <p:spPr>
          <a:xfrm>
            <a:off x="1521146" y="3567953"/>
            <a:ext cx="890359" cy="807680"/>
          </a:xfrm>
          <a:prstGeom prst="ellipse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 smtClean="0">
                <a:solidFill>
                  <a:schemeClr val="tx2">
                    <a:lumMod val="50000"/>
                  </a:schemeClr>
                </a:solidFill>
                <a:latin typeface="+mj-lt"/>
              </a:rPr>
              <a:t>B</a:t>
            </a:r>
            <a:endParaRPr lang="vi-VN" sz="4000" b="1" dirty="0">
              <a:solidFill>
                <a:schemeClr val="tx2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971800" y="874059"/>
            <a:ext cx="46930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Điền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hỏi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tại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đây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4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1" name="Picture 20" descr="3a5cd02abf0e5cda3bdc3b8850337a3f.pn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0" y="363071"/>
            <a:ext cx="1801904" cy="1801904"/>
          </a:xfrm>
          <a:prstGeom prst="rect">
            <a:avLst/>
          </a:prstGeom>
        </p:spPr>
      </p:pic>
      <p:pic>
        <p:nvPicPr>
          <p:cNvPr id="22" name="Picture 21" descr="24.png">
            <a:hlinkClick r:id="rId7" action="ppaction://hlinksldjump"/>
          </p:cNvPr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8103084" y="4834585"/>
            <a:ext cx="3809516" cy="202341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>
                      <p:stCondLst>
                        <p:cond delay="0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500"/>
                            </p:stCondLst>
                            <p:childTnLst>
                              <p:par>
                                <p:cTn id="47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id="48" dur="1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49" presetID="10" presetClass="exit" presetSubtype="0" fill="hold" nodeType="withEffect">
                                  <p:stCondLst>
                                    <p:cond delay="60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nodeType="withEffect">
                                  <p:stCondLst>
                                    <p:cond delay="6050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55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6" fill="hold">
                      <p:stCondLst>
                        <p:cond delay="0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59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  <p:set>
                                      <p:cBhvr>
                                        <p:cTn id="60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1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66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C2722"/>
                                      </p:to>
                                    </p:animClr>
                                    <p:set>
                                      <p:cBhvr>
                                        <p:cTn id="67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8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69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0" fill="hold">
                      <p:stCondLst>
                        <p:cond delay="0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73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C2722"/>
                                      </p:to>
                                    </p:animClr>
                                    <p:set>
                                      <p:cBhvr>
                                        <p:cTn id="74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5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76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7" fill="hold">
                      <p:stCondLst>
                        <p:cond delay="0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80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C2722"/>
                                      </p:to>
                                    </p:animClr>
                                    <p:set>
                                      <p:cBhvr>
                                        <p:cTn id="81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2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</p:childTnLst>
        </p:cTn>
      </p:par>
    </p:tnLst>
    <p:bldLst>
      <p:bldP spid="9" grpId="0" animBg="1"/>
      <p:bldP spid="20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4" descr="kim phut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20765" y="2724365"/>
            <a:ext cx="1218316" cy="10044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1" descr="dongho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619565" y="2204151"/>
            <a:ext cx="1866641" cy="1836595"/>
          </a:xfrm>
          <a:prstGeom prst="rect">
            <a:avLst/>
          </a:prstGeom>
          <a:noFill/>
        </p:spPr>
      </p:pic>
      <p:pic>
        <p:nvPicPr>
          <p:cNvPr id="6" name="Picture 22" descr="slide0002_image021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386959" y="4237756"/>
            <a:ext cx="438245" cy="382888"/>
          </a:xfrm>
          <a:prstGeom prst="rect">
            <a:avLst/>
          </a:prstGeom>
          <a:noFill/>
        </p:spPr>
      </p:pic>
      <p:sp>
        <p:nvSpPr>
          <p:cNvPr id="7" name="Line 23"/>
          <p:cNvSpPr>
            <a:spLocks noChangeShapeType="1"/>
          </p:cNvSpPr>
          <p:nvPr/>
        </p:nvSpPr>
        <p:spPr bwMode="auto">
          <a:xfrm>
            <a:off x="9099406" y="4616262"/>
            <a:ext cx="99643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pic>
        <p:nvPicPr>
          <p:cNvPr id="8" name="Picture 24" descr="CHAY XE DAP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9334227" y="4154167"/>
            <a:ext cx="525371" cy="458774"/>
          </a:xfrm>
          <a:prstGeom prst="rect">
            <a:avLst/>
          </a:prstGeom>
          <a:noFill/>
        </p:spPr>
      </p:pic>
      <p:sp>
        <p:nvSpPr>
          <p:cNvPr id="9" name="Rectangle 8"/>
          <p:cNvSpPr/>
          <p:nvPr/>
        </p:nvSpPr>
        <p:spPr>
          <a:xfrm>
            <a:off x="1801906" y="349624"/>
            <a:ext cx="7100047" cy="2043953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Oval 9"/>
          <p:cNvSpPr/>
          <p:nvPr/>
        </p:nvSpPr>
        <p:spPr>
          <a:xfrm>
            <a:off x="1475578" y="5876363"/>
            <a:ext cx="985235" cy="763891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 smtClean="0">
                <a:solidFill>
                  <a:schemeClr val="tx2">
                    <a:lumMod val="50000"/>
                  </a:schemeClr>
                </a:solidFill>
                <a:latin typeface="+mj-lt"/>
              </a:rPr>
              <a:t>D</a:t>
            </a:r>
            <a:endParaRPr lang="vi-VN" sz="4000" b="1" dirty="0">
              <a:solidFill>
                <a:schemeClr val="tx2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918013" y="5782234"/>
            <a:ext cx="4921624" cy="793376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Đáp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án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đúng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đây</a:t>
            </a:r>
            <a:endParaRPr lang="en-US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Oval 11"/>
          <p:cNvSpPr/>
          <p:nvPr/>
        </p:nvSpPr>
        <p:spPr>
          <a:xfrm>
            <a:off x="1506952" y="4677821"/>
            <a:ext cx="886625" cy="808579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 smtClean="0">
                <a:solidFill>
                  <a:schemeClr val="tx2">
                    <a:lumMod val="50000"/>
                  </a:schemeClr>
                </a:solidFill>
                <a:latin typeface="+mj-lt"/>
              </a:rPr>
              <a:t>C</a:t>
            </a:r>
            <a:endParaRPr lang="vi-VN" sz="4000" b="1" dirty="0">
              <a:solidFill>
                <a:schemeClr val="tx2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2850777" y="4706469"/>
            <a:ext cx="4894727" cy="72614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800" b="1" dirty="0" err="1" smtClean="0">
                <a:latin typeface="Times New Roman" pitchFamily="18" charset="0"/>
                <a:cs typeface="Times New Roman" pitchFamily="18" charset="0"/>
              </a:rPr>
              <a:t>Đáp</a:t>
            </a:r>
            <a:r>
              <a:rPr lang="en-US" sz="4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 smtClean="0">
                <a:latin typeface="Times New Roman" pitchFamily="18" charset="0"/>
                <a:cs typeface="Times New Roman" pitchFamily="18" charset="0"/>
              </a:rPr>
              <a:t>Án</a:t>
            </a:r>
            <a:r>
              <a:rPr lang="en-US" sz="4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 smtClean="0">
                <a:latin typeface="Times New Roman" pitchFamily="18" charset="0"/>
                <a:cs typeface="Times New Roman" pitchFamily="18" charset="0"/>
              </a:rPr>
              <a:t>Sai</a:t>
            </a:r>
            <a:endParaRPr lang="en-US" sz="4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Oval 13"/>
          <p:cNvSpPr/>
          <p:nvPr/>
        </p:nvSpPr>
        <p:spPr>
          <a:xfrm>
            <a:off x="1476325" y="2581837"/>
            <a:ext cx="890359" cy="807680"/>
          </a:xfrm>
          <a:prstGeom prst="ellipse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 smtClean="0">
                <a:solidFill>
                  <a:schemeClr val="tx2">
                    <a:lumMod val="50000"/>
                  </a:schemeClr>
                </a:solidFill>
                <a:latin typeface="+mj-lt"/>
              </a:rPr>
              <a:t>A</a:t>
            </a:r>
            <a:endParaRPr lang="vi-VN" sz="4000" b="1" dirty="0">
              <a:solidFill>
                <a:schemeClr val="tx2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2837326" y="2608729"/>
            <a:ext cx="4867838" cy="806823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800" b="1" dirty="0" err="1" smtClean="0">
                <a:latin typeface="Times New Roman" pitchFamily="18" charset="0"/>
                <a:cs typeface="Times New Roman" pitchFamily="18" charset="0"/>
              </a:rPr>
              <a:t>Đáp</a:t>
            </a:r>
            <a:r>
              <a:rPr lang="en-US" sz="4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 smtClean="0">
                <a:latin typeface="Times New Roman" pitchFamily="18" charset="0"/>
                <a:cs typeface="Times New Roman" pitchFamily="18" charset="0"/>
              </a:rPr>
              <a:t>Án</a:t>
            </a:r>
            <a:r>
              <a:rPr lang="en-US" sz="4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 smtClean="0">
                <a:latin typeface="Times New Roman" pitchFamily="18" charset="0"/>
                <a:cs typeface="Times New Roman" pitchFamily="18" charset="0"/>
              </a:rPr>
              <a:t>Sai</a:t>
            </a:r>
            <a:endParaRPr lang="en-US" sz="4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2823883" y="3590364"/>
            <a:ext cx="4854387" cy="726141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800" b="1" dirty="0" err="1" smtClean="0">
                <a:latin typeface="Times New Roman" pitchFamily="18" charset="0"/>
                <a:cs typeface="Times New Roman" pitchFamily="18" charset="0"/>
              </a:rPr>
              <a:t>Đáp</a:t>
            </a:r>
            <a:r>
              <a:rPr lang="en-US" sz="4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 smtClean="0">
                <a:latin typeface="Times New Roman" pitchFamily="18" charset="0"/>
                <a:cs typeface="Times New Roman" pitchFamily="18" charset="0"/>
              </a:rPr>
              <a:t>Án</a:t>
            </a:r>
            <a:r>
              <a:rPr lang="en-US" sz="4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 smtClean="0">
                <a:latin typeface="Times New Roman" pitchFamily="18" charset="0"/>
                <a:cs typeface="Times New Roman" pitchFamily="18" charset="0"/>
              </a:rPr>
              <a:t>Sai</a:t>
            </a:r>
            <a:endParaRPr lang="en-US" sz="4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Oval 18"/>
          <p:cNvSpPr/>
          <p:nvPr/>
        </p:nvSpPr>
        <p:spPr>
          <a:xfrm>
            <a:off x="1521146" y="3567953"/>
            <a:ext cx="890359" cy="807680"/>
          </a:xfrm>
          <a:prstGeom prst="ellipse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 smtClean="0">
                <a:solidFill>
                  <a:schemeClr val="tx2">
                    <a:lumMod val="50000"/>
                  </a:schemeClr>
                </a:solidFill>
                <a:latin typeface="+mj-lt"/>
              </a:rPr>
              <a:t>B</a:t>
            </a:r>
            <a:endParaRPr lang="vi-VN" sz="4000" b="1" dirty="0">
              <a:solidFill>
                <a:schemeClr val="tx2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971800" y="874059"/>
            <a:ext cx="46930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Điền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hỏi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tại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đây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1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1" name="Picture 20" descr="3a5cd02abf0e5cda3bdc3b8850337a3f.pn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0" y="363071"/>
            <a:ext cx="1801904" cy="1801904"/>
          </a:xfrm>
          <a:prstGeom prst="rect">
            <a:avLst/>
          </a:prstGeom>
        </p:spPr>
      </p:pic>
      <p:pic>
        <p:nvPicPr>
          <p:cNvPr id="22" name="Picture 21" descr="25.png">
            <a:hlinkClick r:id="rId7" action="ppaction://hlinksldjump"/>
          </p:cNvPr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7584091" y="4762762"/>
            <a:ext cx="4126984" cy="209523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>
                      <p:stCondLst>
                        <p:cond delay="0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500"/>
                            </p:stCondLst>
                            <p:childTnLst>
                              <p:par>
                                <p:cTn id="47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id="48" dur="1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49" presetID="10" presetClass="exit" presetSubtype="0" fill="hold" nodeType="withEffect">
                                  <p:stCondLst>
                                    <p:cond delay="60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nodeType="withEffect">
                                  <p:stCondLst>
                                    <p:cond delay="6050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55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6" fill="hold">
                      <p:stCondLst>
                        <p:cond delay="0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59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  <p:set>
                                      <p:cBhvr>
                                        <p:cTn id="60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1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66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C2722"/>
                                      </p:to>
                                    </p:animClr>
                                    <p:set>
                                      <p:cBhvr>
                                        <p:cTn id="67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8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69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0" fill="hold">
                      <p:stCondLst>
                        <p:cond delay="0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73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C2722"/>
                                      </p:to>
                                    </p:animClr>
                                    <p:set>
                                      <p:cBhvr>
                                        <p:cTn id="74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5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76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7" fill="hold">
                      <p:stCondLst>
                        <p:cond delay="0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80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C2722"/>
                                      </p:to>
                                    </p:animClr>
                                    <p:set>
                                      <p:cBhvr>
                                        <p:cTn id="81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2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</p:childTnLst>
        </p:cTn>
      </p:par>
    </p:tnLst>
    <p:bldLst>
      <p:bldP spid="9" grpId="0" animBg="1"/>
      <p:bldP spid="20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4" descr="kim phut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60521" y="2737617"/>
            <a:ext cx="1218316" cy="10044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1" descr="dongho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659321" y="2217403"/>
            <a:ext cx="1866641" cy="1836595"/>
          </a:xfrm>
          <a:prstGeom prst="rect">
            <a:avLst/>
          </a:prstGeom>
          <a:noFill/>
        </p:spPr>
      </p:pic>
      <p:pic>
        <p:nvPicPr>
          <p:cNvPr id="6" name="Picture 22" descr="slide0002_image021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426715" y="4251008"/>
            <a:ext cx="438245" cy="382888"/>
          </a:xfrm>
          <a:prstGeom prst="rect">
            <a:avLst/>
          </a:prstGeom>
          <a:noFill/>
        </p:spPr>
      </p:pic>
      <p:sp>
        <p:nvSpPr>
          <p:cNvPr id="7" name="Line 23"/>
          <p:cNvSpPr>
            <a:spLocks noChangeShapeType="1"/>
          </p:cNvSpPr>
          <p:nvPr/>
        </p:nvSpPr>
        <p:spPr bwMode="auto">
          <a:xfrm>
            <a:off x="9139162" y="4629514"/>
            <a:ext cx="99643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pic>
        <p:nvPicPr>
          <p:cNvPr id="8" name="Picture 24" descr="CHAY XE DAP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9373983" y="4167419"/>
            <a:ext cx="525371" cy="458774"/>
          </a:xfrm>
          <a:prstGeom prst="rect">
            <a:avLst/>
          </a:prstGeom>
          <a:noFill/>
        </p:spPr>
      </p:pic>
      <p:sp>
        <p:nvSpPr>
          <p:cNvPr id="9" name="Rectangle 8"/>
          <p:cNvSpPr/>
          <p:nvPr/>
        </p:nvSpPr>
        <p:spPr>
          <a:xfrm>
            <a:off x="1801906" y="349624"/>
            <a:ext cx="7100047" cy="2043953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Oval 9"/>
          <p:cNvSpPr/>
          <p:nvPr/>
        </p:nvSpPr>
        <p:spPr>
          <a:xfrm>
            <a:off x="1396065" y="4776433"/>
            <a:ext cx="985235" cy="763891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 smtClean="0">
                <a:solidFill>
                  <a:schemeClr val="tx2">
                    <a:lumMod val="50000"/>
                  </a:schemeClr>
                </a:solidFill>
                <a:latin typeface="+mj-lt"/>
              </a:rPr>
              <a:t>C</a:t>
            </a:r>
            <a:endParaRPr lang="vi-VN" sz="4000" b="1" dirty="0">
              <a:solidFill>
                <a:schemeClr val="tx2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851752" y="4695556"/>
            <a:ext cx="4921624" cy="793376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Đáp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án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đúng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đây</a:t>
            </a:r>
            <a:endParaRPr lang="en-US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Oval 11"/>
          <p:cNvSpPr/>
          <p:nvPr/>
        </p:nvSpPr>
        <p:spPr>
          <a:xfrm>
            <a:off x="1347926" y="5810882"/>
            <a:ext cx="886625" cy="808579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 smtClean="0">
                <a:solidFill>
                  <a:schemeClr val="tx2">
                    <a:lumMod val="50000"/>
                  </a:schemeClr>
                </a:solidFill>
                <a:latin typeface="+mj-lt"/>
              </a:rPr>
              <a:t>D</a:t>
            </a:r>
            <a:endParaRPr lang="vi-VN" sz="4000" b="1" dirty="0">
              <a:solidFill>
                <a:schemeClr val="tx2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2797768" y="5933075"/>
            <a:ext cx="4894727" cy="72614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800" b="1" dirty="0" err="1" smtClean="0">
                <a:latin typeface="Times New Roman" pitchFamily="18" charset="0"/>
                <a:cs typeface="Times New Roman" pitchFamily="18" charset="0"/>
              </a:rPr>
              <a:t>Đáp</a:t>
            </a:r>
            <a:r>
              <a:rPr lang="en-US" sz="4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 smtClean="0">
                <a:latin typeface="Times New Roman" pitchFamily="18" charset="0"/>
                <a:cs typeface="Times New Roman" pitchFamily="18" charset="0"/>
              </a:rPr>
              <a:t>Án</a:t>
            </a:r>
            <a:r>
              <a:rPr lang="en-US" sz="4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 smtClean="0">
                <a:latin typeface="Times New Roman" pitchFamily="18" charset="0"/>
                <a:cs typeface="Times New Roman" pitchFamily="18" charset="0"/>
              </a:rPr>
              <a:t>Sai</a:t>
            </a:r>
            <a:endParaRPr lang="en-US" sz="4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Oval 13"/>
          <p:cNvSpPr/>
          <p:nvPr/>
        </p:nvSpPr>
        <p:spPr>
          <a:xfrm>
            <a:off x="1476325" y="2581837"/>
            <a:ext cx="890359" cy="807680"/>
          </a:xfrm>
          <a:prstGeom prst="ellipse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 smtClean="0">
                <a:solidFill>
                  <a:schemeClr val="tx2">
                    <a:lumMod val="50000"/>
                  </a:schemeClr>
                </a:solidFill>
                <a:latin typeface="+mj-lt"/>
              </a:rPr>
              <a:t>A</a:t>
            </a:r>
            <a:endParaRPr lang="vi-VN" sz="4000" b="1" dirty="0">
              <a:solidFill>
                <a:schemeClr val="tx2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2837326" y="2608729"/>
            <a:ext cx="4867838" cy="806823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800" b="1" dirty="0" err="1" smtClean="0">
                <a:latin typeface="Times New Roman" pitchFamily="18" charset="0"/>
                <a:cs typeface="Times New Roman" pitchFamily="18" charset="0"/>
              </a:rPr>
              <a:t>Đáp</a:t>
            </a:r>
            <a:r>
              <a:rPr lang="en-US" sz="4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 smtClean="0">
                <a:latin typeface="Times New Roman" pitchFamily="18" charset="0"/>
                <a:cs typeface="Times New Roman" pitchFamily="18" charset="0"/>
              </a:rPr>
              <a:t>Án</a:t>
            </a:r>
            <a:r>
              <a:rPr lang="en-US" sz="4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 smtClean="0">
                <a:latin typeface="Times New Roman" pitchFamily="18" charset="0"/>
                <a:cs typeface="Times New Roman" pitchFamily="18" charset="0"/>
              </a:rPr>
              <a:t>Sai</a:t>
            </a:r>
            <a:endParaRPr lang="en-US" sz="4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2823883" y="3590364"/>
            <a:ext cx="4854387" cy="726141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800" b="1" dirty="0" err="1" smtClean="0">
                <a:latin typeface="Times New Roman" pitchFamily="18" charset="0"/>
                <a:cs typeface="Times New Roman" pitchFamily="18" charset="0"/>
              </a:rPr>
              <a:t>Đáp</a:t>
            </a:r>
            <a:r>
              <a:rPr lang="en-US" sz="4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 smtClean="0">
                <a:latin typeface="Times New Roman" pitchFamily="18" charset="0"/>
                <a:cs typeface="Times New Roman" pitchFamily="18" charset="0"/>
              </a:rPr>
              <a:t>Án</a:t>
            </a:r>
            <a:r>
              <a:rPr lang="en-US" sz="4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 smtClean="0">
                <a:latin typeface="Times New Roman" pitchFamily="18" charset="0"/>
                <a:cs typeface="Times New Roman" pitchFamily="18" charset="0"/>
              </a:rPr>
              <a:t>Sai</a:t>
            </a:r>
            <a:endParaRPr lang="en-US" sz="4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Oval 18"/>
          <p:cNvSpPr/>
          <p:nvPr/>
        </p:nvSpPr>
        <p:spPr>
          <a:xfrm>
            <a:off x="1521146" y="3567953"/>
            <a:ext cx="890359" cy="807680"/>
          </a:xfrm>
          <a:prstGeom prst="ellipse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 smtClean="0">
                <a:solidFill>
                  <a:schemeClr val="tx2">
                    <a:lumMod val="50000"/>
                  </a:schemeClr>
                </a:solidFill>
                <a:latin typeface="+mj-lt"/>
              </a:rPr>
              <a:t>B</a:t>
            </a:r>
            <a:endParaRPr lang="vi-VN" sz="4000" b="1" dirty="0">
              <a:solidFill>
                <a:schemeClr val="tx2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971800" y="874059"/>
            <a:ext cx="46930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Điền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hỏi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tại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đây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2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1" name="Picture 20" descr="3a5cd02abf0e5cda3bdc3b8850337a3f.pn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0" y="363071"/>
            <a:ext cx="1801904" cy="1801904"/>
          </a:xfrm>
          <a:prstGeom prst="rect">
            <a:avLst/>
          </a:prstGeom>
        </p:spPr>
      </p:pic>
      <p:pic>
        <p:nvPicPr>
          <p:cNvPr id="22" name="Picture 21" descr="25.png">
            <a:hlinkClick r:id="rId7" action="ppaction://hlinksldjump"/>
          </p:cNvPr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7809378" y="4762762"/>
            <a:ext cx="4126984" cy="209523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>
                      <p:stCondLst>
                        <p:cond delay="0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500"/>
                            </p:stCondLst>
                            <p:childTnLst>
                              <p:par>
                                <p:cTn id="47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id="48" dur="1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49" presetID="10" presetClass="exit" presetSubtype="0" fill="hold" nodeType="withEffect">
                                  <p:stCondLst>
                                    <p:cond delay="60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nodeType="withEffect">
                                  <p:stCondLst>
                                    <p:cond delay="6050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55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6" fill="hold">
                      <p:stCondLst>
                        <p:cond delay="0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59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  <p:set>
                                      <p:cBhvr>
                                        <p:cTn id="60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1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66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C2722"/>
                                      </p:to>
                                    </p:animClr>
                                    <p:set>
                                      <p:cBhvr>
                                        <p:cTn id="67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8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69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0" fill="hold">
                      <p:stCondLst>
                        <p:cond delay="0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73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C2722"/>
                                      </p:to>
                                    </p:animClr>
                                    <p:set>
                                      <p:cBhvr>
                                        <p:cTn id="74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5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76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7" fill="hold">
                      <p:stCondLst>
                        <p:cond delay="0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80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C2722"/>
                                      </p:to>
                                    </p:animClr>
                                    <p:set>
                                      <p:cBhvr>
                                        <p:cTn id="81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2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</p:childTnLst>
        </p:cTn>
      </p:par>
    </p:tnLst>
    <p:bldLst>
      <p:bldP spid="9" grpId="0" animBg="1"/>
      <p:bldP spid="20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4" descr="kim phut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34017" y="2803878"/>
            <a:ext cx="1218316" cy="10044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1" descr="dongho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632817" y="2283664"/>
            <a:ext cx="1866641" cy="1836595"/>
          </a:xfrm>
          <a:prstGeom prst="rect">
            <a:avLst/>
          </a:prstGeom>
          <a:noFill/>
        </p:spPr>
      </p:pic>
      <p:pic>
        <p:nvPicPr>
          <p:cNvPr id="6" name="Picture 22" descr="slide0002_image021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400211" y="4317269"/>
            <a:ext cx="438245" cy="382888"/>
          </a:xfrm>
          <a:prstGeom prst="rect">
            <a:avLst/>
          </a:prstGeom>
          <a:noFill/>
        </p:spPr>
      </p:pic>
      <p:sp>
        <p:nvSpPr>
          <p:cNvPr id="7" name="Line 23"/>
          <p:cNvSpPr>
            <a:spLocks noChangeShapeType="1"/>
          </p:cNvSpPr>
          <p:nvPr/>
        </p:nvSpPr>
        <p:spPr bwMode="auto">
          <a:xfrm>
            <a:off x="9112658" y="4695775"/>
            <a:ext cx="99643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pic>
        <p:nvPicPr>
          <p:cNvPr id="8" name="Picture 24" descr="CHAY XE DAP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9347479" y="4233680"/>
            <a:ext cx="525371" cy="458774"/>
          </a:xfrm>
          <a:prstGeom prst="rect">
            <a:avLst/>
          </a:prstGeom>
          <a:noFill/>
        </p:spPr>
      </p:pic>
      <p:sp>
        <p:nvSpPr>
          <p:cNvPr id="9" name="Rectangle 8"/>
          <p:cNvSpPr/>
          <p:nvPr/>
        </p:nvSpPr>
        <p:spPr>
          <a:xfrm>
            <a:off x="1801906" y="349624"/>
            <a:ext cx="7100047" cy="2043953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Oval 9"/>
          <p:cNvSpPr/>
          <p:nvPr/>
        </p:nvSpPr>
        <p:spPr>
          <a:xfrm>
            <a:off x="1356308" y="3756016"/>
            <a:ext cx="985235" cy="763891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 smtClean="0">
                <a:solidFill>
                  <a:schemeClr val="tx2">
                    <a:lumMod val="50000"/>
                  </a:schemeClr>
                </a:solidFill>
                <a:latin typeface="+mj-lt"/>
              </a:rPr>
              <a:t>B</a:t>
            </a:r>
            <a:endParaRPr lang="vi-VN" sz="4000" b="1" dirty="0">
              <a:solidFill>
                <a:schemeClr val="tx2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825248" y="3754651"/>
            <a:ext cx="4921624" cy="793376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Đáp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án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đúng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đây</a:t>
            </a:r>
            <a:endParaRPr lang="en-US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Oval 11"/>
          <p:cNvSpPr/>
          <p:nvPr/>
        </p:nvSpPr>
        <p:spPr>
          <a:xfrm>
            <a:off x="1347926" y="5810882"/>
            <a:ext cx="886625" cy="808579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 smtClean="0">
                <a:solidFill>
                  <a:schemeClr val="tx2">
                    <a:lumMod val="50000"/>
                  </a:schemeClr>
                </a:solidFill>
                <a:latin typeface="+mj-lt"/>
              </a:rPr>
              <a:t>D</a:t>
            </a:r>
            <a:endParaRPr lang="vi-VN" sz="4000" b="1" dirty="0">
              <a:solidFill>
                <a:schemeClr val="tx2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2797768" y="5933075"/>
            <a:ext cx="4894727" cy="72614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800" b="1" dirty="0" err="1" smtClean="0">
                <a:latin typeface="Times New Roman" pitchFamily="18" charset="0"/>
                <a:cs typeface="Times New Roman" pitchFamily="18" charset="0"/>
              </a:rPr>
              <a:t>Đáp</a:t>
            </a:r>
            <a:r>
              <a:rPr lang="en-US" sz="4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 smtClean="0">
                <a:latin typeface="Times New Roman" pitchFamily="18" charset="0"/>
                <a:cs typeface="Times New Roman" pitchFamily="18" charset="0"/>
              </a:rPr>
              <a:t>Án</a:t>
            </a:r>
            <a:r>
              <a:rPr lang="en-US" sz="4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 smtClean="0">
                <a:latin typeface="Times New Roman" pitchFamily="18" charset="0"/>
                <a:cs typeface="Times New Roman" pitchFamily="18" charset="0"/>
              </a:rPr>
              <a:t>Sai</a:t>
            </a:r>
            <a:endParaRPr lang="en-US" sz="4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Oval 13"/>
          <p:cNvSpPr/>
          <p:nvPr/>
        </p:nvSpPr>
        <p:spPr>
          <a:xfrm>
            <a:off x="1476325" y="2581837"/>
            <a:ext cx="890359" cy="807680"/>
          </a:xfrm>
          <a:prstGeom prst="ellipse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 smtClean="0">
                <a:solidFill>
                  <a:schemeClr val="tx2">
                    <a:lumMod val="50000"/>
                  </a:schemeClr>
                </a:solidFill>
                <a:latin typeface="+mj-lt"/>
              </a:rPr>
              <a:t>A</a:t>
            </a:r>
            <a:endParaRPr lang="vi-VN" sz="4000" b="1" dirty="0">
              <a:solidFill>
                <a:schemeClr val="tx2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2837326" y="2608729"/>
            <a:ext cx="4867838" cy="806823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800" b="1" dirty="0" err="1" smtClean="0">
                <a:latin typeface="Times New Roman" pitchFamily="18" charset="0"/>
                <a:cs typeface="Times New Roman" pitchFamily="18" charset="0"/>
              </a:rPr>
              <a:t>Đáp</a:t>
            </a:r>
            <a:r>
              <a:rPr lang="en-US" sz="4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 smtClean="0">
                <a:latin typeface="Times New Roman" pitchFamily="18" charset="0"/>
                <a:cs typeface="Times New Roman" pitchFamily="18" charset="0"/>
              </a:rPr>
              <a:t>Án</a:t>
            </a:r>
            <a:r>
              <a:rPr lang="en-US" sz="4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 smtClean="0">
                <a:latin typeface="Times New Roman" pitchFamily="18" charset="0"/>
                <a:cs typeface="Times New Roman" pitchFamily="18" charset="0"/>
              </a:rPr>
              <a:t>Sai</a:t>
            </a:r>
            <a:endParaRPr lang="en-US" sz="4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2770875" y="4836068"/>
            <a:ext cx="4854387" cy="726141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800" b="1" dirty="0" err="1" smtClean="0">
                <a:latin typeface="Times New Roman" pitchFamily="18" charset="0"/>
                <a:cs typeface="Times New Roman" pitchFamily="18" charset="0"/>
              </a:rPr>
              <a:t>Đáp</a:t>
            </a:r>
            <a:r>
              <a:rPr lang="en-US" sz="4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 smtClean="0">
                <a:latin typeface="Times New Roman" pitchFamily="18" charset="0"/>
                <a:cs typeface="Times New Roman" pitchFamily="18" charset="0"/>
              </a:rPr>
              <a:t>Án</a:t>
            </a:r>
            <a:r>
              <a:rPr lang="en-US" sz="4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 smtClean="0">
                <a:latin typeface="Times New Roman" pitchFamily="18" charset="0"/>
                <a:cs typeface="Times New Roman" pitchFamily="18" charset="0"/>
              </a:rPr>
              <a:t>Sai</a:t>
            </a:r>
            <a:endParaRPr lang="en-US" sz="4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Oval 18"/>
          <p:cNvSpPr/>
          <p:nvPr/>
        </p:nvSpPr>
        <p:spPr>
          <a:xfrm>
            <a:off x="1362120" y="4800405"/>
            <a:ext cx="890359" cy="807680"/>
          </a:xfrm>
          <a:prstGeom prst="ellipse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 smtClean="0">
                <a:solidFill>
                  <a:schemeClr val="tx2">
                    <a:lumMod val="50000"/>
                  </a:schemeClr>
                </a:solidFill>
                <a:latin typeface="+mj-lt"/>
              </a:rPr>
              <a:t>C</a:t>
            </a:r>
            <a:endParaRPr lang="vi-VN" sz="4000" b="1" dirty="0">
              <a:solidFill>
                <a:schemeClr val="tx2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971800" y="874059"/>
            <a:ext cx="46930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Điền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hỏi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tại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đây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3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1" name="Picture 20" descr="3a5cd02abf0e5cda3bdc3b8850337a3f.pn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0" y="363071"/>
            <a:ext cx="1801904" cy="1801904"/>
          </a:xfrm>
          <a:prstGeom prst="rect">
            <a:avLst/>
          </a:prstGeom>
        </p:spPr>
      </p:pic>
      <p:pic>
        <p:nvPicPr>
          <p:cNvPr id="22" name="Picture 21" descr="25.png">
            <a:hlinkClick r:id="rId7" action="ppaction://hlinksldjump"/>
          </p:cNvPr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7809378" y="4762762"/>
            <a:ext cx="4126984" cy="209523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>
                      <p:stCondLst>
                        <p:cond delay="0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500"/>
                            </p:stCondLst>
                            <p:childTnLst>
                              <p:par>
                                <p:cTn id="47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id="48" dur="1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49" presetID="10" presetClass="exit" presetSubtype="0" fill="hold" nodeType="withEffect">
                                  <p:stCondLst>
                                    <p:cond delay="60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nodeType="withEffect">
                                  <p:stCondLst>
                                    <p:cond delay="6050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55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6" fill="hold">
                      <p:stCondLst>
                        <p:cond delay="0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59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  <p:set>
                                      <p:cBhvr>
                                        <p:cTn id="60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1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66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C2722"/>
                                      </p:to>
                                    </p:animClr>
                                    <p:set>
                                      <p:cBhvr>
                                        <p:cTn id="67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8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69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0" fill="hold">
                      <p:stCondLst>
                        <p:cond delay="0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73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C2722"/>
                                      </p:to>
                                    </p:animClr>
                                    <p:set>
                                      <p:cBhvr>
                                        <p:cTn id="74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5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76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7" fill="hold">
                      <p:stCondLst>
                        <p:cond delay="0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80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C2722"/>
                                      </p:to>
                                    </p:animClr>
                                    <p:set>
                                      <p:cBhvr>
                                        <p:cTn id="81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2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</p:childTnLst>
        </p:cTn>
      </p:par>
    </p:tnLst>
    <p:bldLst>
      <p:bldP spid="9" grpId="0" animBg="1"/>
      <p:bldP spid="20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4" descr="kim phut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20765" y="2883391"/>
            <a:ext cx="1137635" cy="10044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1" descr="dongho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553304" y="2416187"/>
            <a:ext cx="1866641" cy="1705240"/>
          </a:xfrm>
          <a:prstGeom prst="rect">
            <a:avLst/>
          </a:prstGeom>
          <a:noFill/>
        </p:spPr>
      </p:pic>
      <p:pic>
        <p:nvPicPr>
          <p:cNvPr id="6" name="Picture 22" descr="slide0002_image021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386959" y="4396782"/>
            <a:ext cx="438245" cy="382888"/>
          </a:xfrm>
          <a:prstGeom prst="rect">
            <a:avLst/>
          </a:prstGeom>
          <a:noFill/>
        </p:spPr>
      </p:pic>
      <p:sp>
        <p:nvSpPr>
          <p:cNvPr id="7" name="Line 23"/>
          <p:cNvSpPr>
            <a:spLocks noChangeShapeType="1"/>
          </p:cNvSpPr>
          <p:nvPr/>
        </p:nvSpPr>
        <p:spPr bwMode="auto">
          <a:xfrm>
            <a:off x="9099406" y="4775288"/>
            <a:ext cx="99643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pic>
        <p:nvPicPr>
          <p:cNvPr id="8" name="Picture 24" descr="CHAY XE DAP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9334227" y="4313193"/>
            <a:ext cx="525371" cy="458774"/>
          </a:xfrm>
          <a:prstGeom prst="rect">
            <a:avLst/>
          </a:prstGeom>
          <a:noFill/>
        </p:spPr>
      </p:pic>
      <p:sp>
        <p:nvSpPr>
          <p:cNvPr id="9" name="Rectangle 8"/>
          <p:cNvSpPr/>
          <p:nvPr/>
        </p:nvSpPr>
        <p:spPr>
          <a:xfrm>
            <a:off x="1801906" y="349624"/>
            <a:ext cx="7100047" cy="2043953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Oval 9"/>
          <p:cNvSpPr/>
          <p:nvPr/>
        </p:nvSpPr>
        <p:spPr>
          <a:xfrm>
            <a:off x="1356308" y="2656086"/>
            <a:ext cx="985235" cy="763891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 smtClean="0">
                <a:solidFill>
                  <a:schemeClr val="tx2">
                    <a:lumMod val="50000"/>
                  </a:schemeClr>
                </a:solidFill>
                <a:latin typeface="+mj-lt"/>
              </a:rPr>
              <a:t>A</a:t>
            </a:r>
            <a:endParaRPr lang="vi-VN" sz="4000" b="1" dirty="0">
              <a:solidFill>
                <a:schemeClr val="tx2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745736" y="2667972"/>
            <a:ext cx="4921624" cy="793376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Đáp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án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đúng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đây</a:t>
            </a:r>
            <a:endParaRPr lang="en-US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Oval 11"/>
          <p:cNvSpPr/>
          <p:nvPr/>
        </p:nvSpPr>
        <p:spPr>
          <a:xfrm>
            <a:off x="1347926" y="5810882"/>
            <a:ext cx="886625" cy="808579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 smtClean="0">
                <a:solidFill>
                  <a:schemeClr val="tx2">
                    <a:lumMod val="50000"/>
                  </a:schemeClr>
                </a:solidFill>
                <a:latin typeface="+mj-lt"/>
              </a:rPr>
              <a:t>D</a:t>
            </a:r>
            <a:endParaRPr lang="vi-VN" sz="4000" b="1" dirty="0">
              <a:solidFill>
                <a:schemeClr val="tx2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2797769" y="5933075"/>
            <a:ext cx="4808980" cy="72614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800" b="1" dirty="0" err="1" smtClean="0">
                <a:latin typeface="Times New Roman" pitchFamily="18" charset="0"/>
                <a:cs typeface="Times New Roman" pitchFamily="18" charset="0"/>
              </a:rPr>
              <a:t>Đáp</a:t>
            </a:r>
            <a:r>
              <a:rPr lang="en-US" sz="4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 smtClean="0">
                <a:latin typeface="Times New Roman" pitchFamily="18" charset="0"/>
                <a:cs typeface="Times New Roman" pitchFamily="18" charset="0"/>
              </a:rPr>
              <a:t>Án</a:t>
            </a:r>
            <a:r>
              <a:rPr lang="en-US" sz="4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 smtClean="0">
                <a:latin typeface="Times New Roman" pitchFamily="18" charset="0"/>
                <a:cs typeface="Times New Roman" pitchFamily="18" charset="0"/>
              </a:rPr>
              <a:t>Sai</a:t>
            </a:r>
            <a:endParaRPr lang="en-US" sz="4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Oval 13"/>
          <p:cNvSpPr/>
          <p:nvPr/>
        </p:nvSpPr>
        <p:spPr>
          <a:xfrm>
            <a:off x="1383560" y="3655263"/>
            <a:ext cx="890359" cy="807680"/>
          </a:xfrm>
          <a:prstGeom prst="ellipse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 smtClean="0">
                <a:solidFill>
                  <a:schemeClr val="tx2">
                    <a:lumMod val="50000"/>
                  </a:schemeClr>
                </a:solidFill>
                <a:latin typeface="+mj-lt"/>
              </a:rPr>
              <a:t>B</a:t>
            </a:r>
            <a:endParaRPr lang="vi-VN" sz="4000" b="1" dirty="0">
              <a:solidFill>
                <a:schemeClr val="tx2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2744560" y="3708659"/>
            <a:ext cx="4867838" cy="806823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800" b="1" dirty="0" err="1" smtClean="0">
                <a:latin typeface="Times New Roman" pitchFamily="18" charset="0"/>
                <a:cs typeface="Times New Roman" pitchFamily="18" charset="0"/>
              </a:rPr>
              <a:t>Đáp</a:t>
            </a:r>
            <a:r>
              <a:rPr lang="en-US" sz="4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 smtClean="0">
                <a:latin typeface="Times New Roman" pitchFamily="18" charset="0"/>
                <a:cs typeface="Times New Roman" pitchFamily="18" charset="0"/>
              </a:rPr>
              <a:t>Án</a:t>
            </a:r>
            <a:r>
              <a:rPr lang="en-US" sz="4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 smtClean="0">
                <a:latin typeface="Times New Roman" pitchFamily="18" charset="0"/>
                <a:cs typeface="Times New Roman" pitchFamily="18" charset="0"/>
              </a:rPr>
              <a:t>Sai</a:t>
            </a:r>
            <a:endParaRPr lang="en-US" sz="4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2770875" y="4836068"/>
            <a:ext cx="4854387" cy="726141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800" b="1" dirty="0" err="1" smtClean="0">
                <a:latin typeface="Times New Roman" pitchFamily="18" charset="0"/>
                <a:cs typeface="Times New Roman" pitchFamily="18" charset="0"/>
              </a:rPr>
              <a:t>Đáp</a:t>
            </a:r>
            <a:r>
              <a:rPr lang="en-US" sz="4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 smtClean="0">
                <a:latin typeface="Times New Roman" pitchFamily="18" charset="0"/>
                <a:cs typeface="Times New Roman" pitchFamily="18" charset="0"/>
              </a:rPr>
              <a:t>Án</a:t>
            </a:r>
            <a:r>
              <a:rPr lang="en-US" sz="4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 smtClean="0">
                <a:latin typeface="Times New Roman" pitchFamily="18" charset="0"/>
                <a:cs typeface="Times New Roman" pitchFamily="18" charset="0"/>
              </a:rPr>
              <a:t>Sai</a:t>
            </a:r>
            <a:endParaRPr lang="en-US" sz="4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Oval 18"/>
          <p:cNvSpPr/>
          <p:nvPr/>
        </p:nvSpPr>
        <p:spPr>
          <a:xfrm>
            <a:off x="1362120" y="4800405"/>
            <a:ext cx="890359" cy="807680"/>
          </a:xfrm>
          <a:prstGeom prst="ellipse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 smtClean="0">
                <a:solidFill>
                  <a:schemeClr val="tx2">
                    <a:lumMod val="50000"/>
                  </a:schemeClr>
                </a:solidFill>
                <a:latin typeface="+mj-lt"/>
              </a:rPr>
              <a:t>C</a:t>
            </a:r>
            <a:endParaRPr lang="vi-VN" sz="4000" b="1" dirty="0">
              <a:solidFill>
                <a:schemeClr val="tx2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971800" y="874059"/>
            <a:ext cx="46930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Điền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hỏi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tại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đây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4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1" name="Picture 20" descr="3a5cd02abf0e5cda3bdc3b8850337a3f.pn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0" y="363071"/>
            <a:ext cx="1801904" cy="1801904"/>
          </a:xfrm>
          <a:prstGeom prst="rect">
            <a:avLst/>
          </a:prstGeom>
        </p:spPr>
      </p:pic>
      <p:pic>
        <p:nvPicPr>
          <p:cNvPr id="22" name="Picture 21" descr="25.png">
            <a:hlinkClick r:id="rId7" action="ppaction://hlinksldjump"/>
          </p:cNvPr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7809378" y="4762762"/>
            <a:ext cx="4126984" cy="209523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>
                      <p:stCondLst>
                        <p:cond delay="0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500"/>
                            </p:stCondLst>
                            <p:childTnLst>
                              <p:par>
                                <p:cTn id="47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id="48" dur="1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49" presetID="10" presetClass="exit" presetSubtype="0" fill="hold" nodeType="withEffect">
                                  <p:stCondLst>
                                    <p:cond delay="60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nodeType="withEffect">
                                  <p:stCondLst>
                                    <p:cond delay="6050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55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6" fill="hold">
                      <p:stCondLst>
                        <p:cond delay="0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59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  <p:set>
                                      <p:cBhvr>
                                        <p:cTn id="60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1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66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C2722"/>
                                      </p:to>
                                    </p:animClr>
                                    <p:set>
                                      <p:cBhvr>
                                        <p:cTn id="67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8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69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0" fill="hold">
                      <p:stCondLst>
                        <p:cond delay="0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73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C2722"/>
                                      </p:to>
                                    </p:animClr>
                                    <p:set>
                                      <p:cBhvr>
                                        <p:cTn id="74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5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76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7" fill="hold">
                      <p:stCondLst>
                        <p:cond delay="0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80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C2722"/>
                                      </p:to>
                                    </p:animClr>
                                    <p:set>
                                      <p:cBhvr>
                                        <p:cTn id="81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2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</p:childTnLst>
        </p:cTn>
      </p:par>
    </p:tnLst>
    <p:bldLst>
      <p:bldP spid="9" grpId="0" animBg="1"/>
      <p:bldP spid="2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17800" y="352425"/>
            <a:ext cx="6235700" cy="1325563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sz="4800" dirty="0" err="1" smtClean="0">
                <a:solidFill>
                  <a:srgbClr val="FF0000"/>
                </a:solidFill>
              </a:rPr>
              <a:t>Trò</a:t>
            </a:r>
            <a:r>
              <a:rPr lang="en-US" sz="4800" dirty="0" smtClean="0">
                <a:solidFill>
                  <a:srgbClr val="FF0000"/>
                </a:solidFill>
              </a:rPr>
              <a:t> </a:t>
            </a:r>
            <a:r>
              <a:rPr lang="en-US" sz="4800" dirty="0" err="1" smtClean="0">
                <a:solidFill>
                  <a:srgbClr val="FF0000"/>
                </a:solidFill>
              </a:rPr>
              <a:t>Chơi</a:t>
            </a:r>
            <a:r>
              <a:rPr lang="en-US" sz="4800" dirty="0" smtClean="0">
                <a:solidFill>
                  <a:srgbClr val="FF0000"/>
                </a:solidFill>
              </a:rPr>
              <a:t> ‘’ </a:t>
            </a:r>
            <a:r>
              <a:rPr lang="en-US" sz="4800" dirty="0" err="1" smtClean="0">
                <a:solidFill>
                  <a:srgbClr val="FF0000"/>
                </a:solidFill>
              </a:rPr>
              <a:t>Đua</a:t>
            </a:r>
            <a:r>
              <a:rPr lang="en-US" sz="4800" dirty="0" smtClean="0">
                <a:solidFill>
                  <a:srgbClr val="FF0000"/>
                </a:solidFill>
              </a:rPr>
              <a:t> </a:t>
            </a:r>
            <a:r>
              <a:rPr lang="en-US" sz="4800" dirty="0" err="1" smtClean="0">
                <a:solidFill>
                  <a:srgbClr val="FF0000"/>
                </a:solidFill>
              </a:rPr>
              <a:t>xe</a:t>
            </a:r>
            <a:r>
              <a:rPr lang="en-US" sz="4800" dirty="0" smtClean="0">
                <a:solidFill>
                  <a:srgbClr val="FF0000"/>
                </a:solidFill>
              </a:rPr>
              <a:t> ’’</a:t>
            </a:r>
            <a:endParaRPr lang="en-US" sz="4800" dirty="0">
              <a:solidFill>
                <a:srgbClr val="FF0000"/>
              </a:solidFill>
            </a:endParaRPr>
          </a:p>
        </p:txBody>
      </p:sp>
      <p:pic>
        <p:nvPicPr>
          <p:cNvPr id="6" name="Content Placeholder 5" descr="2e74a5589f751cdaac3d07d5c8239e10.pn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3413247" y="1663700"/>
            <a:ext cx="4425705" cy="4130811"/>
          </a:xfrm>
        </p:spPr>
      </p:pic>
      <p:sp>
        <p:nvSpPr>
          <p:cNvPr id="7" name="Rectangle 6"/>
          <p:cNvSpPr/>
          <p:nvPr/>
        </p:nvSpPr>
        <p:spPr>
          <a:xfrm>
            <a:off x="5232400" y="4711700"/>
            <a:ext cx="1219200" cy="11938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6000" dirty="0" smtClean="0">
                <a:solidFill>
                  <a:schemeClr val="bg1"/>
                </a:solidFill>
              </a:rPr>
              <a:t>1</a:t>
            </a:r>
            <a:endParaRPr lang="en-US" sz="6000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860800" y="5892800"/>
            <a:ext cx="1460500" cy="9652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6000" dirty="0" smtClean="0">
                <a:solidFill>
                  <a:schemeClr val="bg1"/>
                </a:solidFill>
              </a:rPr>
              <a:t>2</a:t>
            </a:r>
            <a:endParaRPr lang="en-US" sz="6000" dirty="0">
              <a:solidFill>
                <a:schemeClr val="bg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362700" y="5892800"/>
            <a:ext cx="1460500" cy="9652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800" dirty="0" smtClean="0">
                <a:solidFill>
                  <a:schemeClr val="bg1"/>
                </a:solidFill>
              </a:rPr>
              <a:t>3</a:t>
            </a:r>
            <a:endParaRPr lang="en-US" sz="4800" dirty="0">
              <a:solidFill>
                <a:schemeClr val="bg1"/>
              </a:solidFill>
            </a:endParaRPr>
          </a:p>
        </p:txBody>
      </p:sp>
      <p:pic>
        <p:nvPicPr>
          <p:cNvPr id="10" name="Picture 9" descr="3a5cd02abf0e5cda3bdc3b8850337a3f.png">
            <a:hlinkClick r:id="rId4" action="ppaction://hlinksldjump"/>
          </p:cNvPr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8589066" y="4051300"/>
            <a:ext cx="3463234" cy="3463234"/>
          </a:xfrm>
          <a:prstGeom prst="rect">
            <a:avLst/>
          </a:prstGeom>
        </p:spPr>
      </p:pic>
      <p:pic>
        <p:nvPicPr>
          <p:cNvPr id="11" name="Swamp_Stomp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6" cstate="print"/>
          <a:stretch>
            <a:fillRect/>
          </a:stretch>
        </p:blipFill>
        <p:spPr>
          <a:xfrm>
            <a:off x="0" y="0"/>
            <a:ext cx="863600" cy="812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50000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11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numSld="15">
                <p:cTn id="7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1"/>
                </p:tgtEl>
              </p:cMediaNode>
            </p:audio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28700" y="0"/>
            <a:ext cx="11684000" cy="2692400"/>
          </a:xfrm>
          <a:prstGeom prst="rect">
            <a:avLst/>
          </a:prstGeom>
        </p:spPr>
      </p:pic>
      <p:pic>
        <p:nvPicPr>
          <p:cNvPr id="5" name="Picture 4" descr="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143000" y="2171700"/>
            <a:ext cx="11620500" cy="2336800"/>
          </a:xfrm>
          <a:prstGeom prst="rect">
            <a:avLst/>
          </a:prstGeom>
        </p:spPr>
      </p:pic>
      <p:pic>
        <p:nvPicPr>
          <p:cNvPr id="6" name="Picture 5" descr="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117600" y="4216400"/>
            <a:ext cx="11709400" cy="2425700"/>
          </a:xfrm>
          <a:prstGeom prst="rect">
            <a:avLst/>
          </a:prstGeom>
        </p:spPr>
      </p:pic>
      <p:pic>
        <p:nvPicPr>
          <p:cNvPr id="7" name="Picture 6" descr="2e74a5589f751cdaac3d07d5c8239e10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-860613" y="0"/>
            <a:ext cx="2501900" cy="2362200"/>
          </a:xfrm>
          <a:prstGeom prst="rect">
            <a:avLst/>
          </a:prstGeom>
        </p:spPr>
      </p:pic>
      <p:pic>
        <p:nvPicPr>
          <p:cNvPr id="8" name="Picture 7" descr="2e74a5589f751cdaac3d07d5c8239e10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-558800" y="1993900"/>
            <a:ext cx="2438400" cy="2362200"/>
          </a:xfrm>
          <a:prstGeom prst="rect">
            <a:avLst/>
          </a:prstGeom>
        </p:spPr>
      </p:pic>
      <p:pic>
        <p:nvPicPr>
          <p:cNvPr id="9" name="Picture 8" descr="2e74a5589f751cdaac3d07d5c8239e10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-546100" y="4000500"/>
            <a:ext cx="2438400" cy="2362200"/>
          </a:xfrm>
          <a:prstGeom prst="rect">
            <a:avLst/>
          </a:prstGeom>
        </p:spPr>
      </p:pic>
      <p:pic>
        <p:nvPicPr>
          <p:cNvPr id="11" name="Picture 10" descr="24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10549315" y="2624515"/>
            <a:ext cx="2014331" cy="1210789"/>
          </a:xfrm>
          <a:prstGeom prst="rect">
            <a:avLst/>
          </a:prstGeom>
        </p:spPr>
      </p:pic>
      <p:pic>
        <p:nvPicPr>
          <p:cNvPr id="12" name="Picture 11" descr="25.pn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10388536" y="4638456"/>
            <a:ext cx="2173355" cy="1247313"/>
          </a:xfrm>
          <a:prstGeom prst="rect">
            <a:avLst/>
          </a:prstGeom>
        </p:spPr>
      </p:pic>
      <p:sp>
        <p:nvSpPr>
          <p:cNvPr id="13" name="Rectangle 12">
            <a:hlinkClick r:id="rId7" action="ppaction://hlinksldjump"/>
          </p:cNvPr>
          <p:cNvSpPr/>
          <p:nvPr/>
        </p:nvSpPr>
        <p:spPr>
          <a:xfrm>
            <a:off x="9518116" y="779929"/>
            <a:ext cx="1022884" cy="995862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800" dirty="0" smtClean="0">
                <a:solidFill>
                  <a:schemeClr val="bg1"/>
                </a:solidFill>
                <a:latin typeface="Arial Rounded MT Bold" pitchFamily="34" charset="0"/>
                <a:cs typeface="Aharoni" pitchFamily="2" charset="-79"/>
              </a:rPr>
              <a:t>1</a:t>
            </a:r>
            <a:endParaRPr lang="en-US" sz="4800" dirty="0">
              <a:solidFill>
                <a:schemeClr val="bg1"/>
              </a:solidFill>
              <a:latin typeface="Arial Rounded MT Bold" pitchFamily="34" charset="0"/>
              <a:cs typeface="Aharoni" pitchFamily="2" charset="-79"/>
            </a:endParaRPr>
          </a:p>
        </p:txBody>
      </p:sp>
      <p:sp>
        <p:nvSpPr>
          <p:cNvPr id="16" name="Rectangle 15">
            <a:hlinkClick r:id="rId8" action="ppaction://hlinksldjump"/>
          </p:cNvPr>
          <p:cNvSpPr/>
          <p:nvPr/>
        </p:nvSpPr>
        <p:spPr>
          <a:xfrm>
            <a:off x="9603282" y="2829339"/>
            <a:ext cx="959678" cy="927652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800" dirty="0" smtClean="0">
                <a:solidFill>
                  <a:schemeClr val="bg1"/>
                </a:solidFill>
                <a:latin typeface="Arial Rounded MT Bold" pitchFamily="34" charset="0"/>
                <a:cs typeface="Aharoni" pitchFamily="2" charset="-79"/>
              </a:rPr>
              <a:t>1</a:t>
            </a:r>
            <a:endParaRPr lang="en-US" sz="4800" dirty="0">
              <a:solidFill>
                <a:schemeClr val="bg1"/>
              </a:solidFill>
              <a:latin typeface="Arial Rounded MT Bold" pitchFamily="34" charset="0"/>
              <a:cs typeface="Aharoni" pitchFamily="2" charset="-79"/>
            </a:endParaRPr>
          </a:p>
        </p:txBody>
      </p:sp>
      <p:sp>
        <p:nvSpPr>
          <p:cNvPr id="17" name="Rectangle 16">
            <a:hlinkClick r:id="rId9" action="ppaction://hlinksldjump"/>
          </p:cNvPr>
          <p:cNvSpPr/>
          <p:nvPr/>
        </p:nvSpPr>
        <p:spPr>
          <a:xfrm>
            <a:off x="9630175" y="4927079"/>
            <a:ext cx="999726" cy="927652"/>
          </a:xfrm>
          <a:prstGeom prst="rect">
            <a:avLst/>
          </a:prstGeom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dirty="0" smtClean="0">
                <a:solidFill>
                  <a:schemeClr val="bg1"/>
                </a:solidFill>
                <a:latin typeface="Arial Rounded MT Bold" pitchFamily="34" charset="0"/>
                <a:cs typeface="Aharoni" pitchFamily="2" charset="-79"/>
              </a:rPr>
              <a:t>1</a:t>
            </a:r>
            <a:endParaRPr lang="en-US" sz="4800" dirty="0">
              <a:solidFill>
                <a:schemeClr val="bg1"/>
              </a:solidFill>
              <a:latin typeface="Arial Rounded MT Bold" pitchFamily="34" charset="0"/>
              <a:cs typeface="Aharoni" pitchFamily="2" charset="-79"/>
            </a:endParaRPr>
          </a:p>
        </p:txBody>
      </p:sp>
      <p:pic>
        <p:nvPicPr>
          <p:cNvPr id="10" name="Picture 9" descr="23.png">
            <a:hlinkClick r:id="rId10" action="ppaction://hlinksldjump"/>
          </p:cNvPr>
          <p:cNvPicPr>
            <a:picLocks noChangeAspect="1"/>
          </p:cNvPicPr>
          <p:nvPr/>
        </p:nvPicPr>
        <p:blipFill>
          <a:blip r:embed="rId11" cstate="print"/>
          <a:stretch>
            <a:fillRect/>
          </a:stretch>
        </p:blipFill>
        <p:spPr>
          <a:xfrm>
            <a:off x="10461812" y="611161"/>
            <a:ext cx="2014330" cy="1319459"/>
          </a:xfrm>
          <a:prstGeom prst="rect">
            <a:avLst/>
          </a:prstGeom>
        </p:spPr>
      </p:pic>
      <p:sp>
        <p:nvSpPr>
          <p:cNvPr id="18" name="Rectangle 17">
            <a:hlinkClick r:id="rId12" action="ppaction://hlinksldjump"/>
          </p:cNvPr>
          <p:cNvSpPr/>
          <p:nvPr/>
        </p:nvSpPr>
        <p:spPr>
          <a:xfrm>
            <a:off x="6349092" y="811306"/>
            <a:ext cx="959678" cy="995862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800" dirty="0" smtClean="0">
                <a:solidFill>
                  <a:schemeClr val="bg1"/>
                </a:solidFill>
                <a:latin typeface="Arial Rounded MT Bold" pitchFamily="34" charset="0"/>
                <a:cs typeface="Aharoni" pitchFamily="2" charset="-79"/>
              </a:rPr>
              <a:t>2</a:t>
            </a:r>
            <a:endParaRPr lang="en-US" sz="4800" dirty="0">
              <a:solidFill>
                <a:schemeClr val="bg1"/>
              </a:solidFill>
              <a:latin typeface="Arial Rounded MT Bold" pitchFamily="34" charset="0"/>
              <a:cs typeface="Aharoni" pitchFamily="2" charset="-79"/>
            </a:endParaRPr>
          </a:p>
        </p:txBody>
      </p:sp>
      <p:sp>
        <p:nvSpPr>
          <p:cNvPr id="19" name="Rectangle 18">
            <a:hlinkClick r:id="rId13" action="ppaction://hlinksldjump"/>
          </p:cNvPr>
          <p:cNvSpPr/>
          <p:nvPr/>
        </p:nvSpPr>
        <p:spPr>
          <a:xfrm>
            <a:off x="3812080" y="815788"/>
            <a:ext cx="959678" cy="995862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800" dirty="0" smtClean="0">
                <a:solidFill>
                  <a:schemeClr val="bg1"/>
                </a:solidFill>
                <a:latin typeface="Arial Rounded MT Bold" pitchFamily="34" charset="0"/>
                <a:cs typeface="Aharoni" pitchFamily="2" charset="-79"/>
              </a:rPr>
              <a:t>3</a:t>
            </a:r>
            <a:endParaRPr lang="en-US" sz="4800" dirty="0">
              <a:solidFill>
                <a:schemeClr val="bg1"/>
              </a:solidFill>
              <a:latin typeface="Arial Rounded MT Bold" pitchFamily="34" charset="0"/>
              <a:cs typeface="Aharoni" pitchFamily="2" charset="-79"/>
            </a:endParaRPr>
          </a:p>
        </p:txBody>
      </p:sp>
      <p:sp>
        <p:nvSpPr>
          <p:cNvPr id="20" name="Rectangle 19">
            <a:hlinkClick r:id="rId14" action="ppaction://hlinksldjump"/>
          </p:cNvPr>
          <p:cNvSpPr/>
          <p:nvPr/>
        </p:nvSpPr>
        <p:spPr>
          <a:xfrm>
            <a:off x="1301963" y="793376"/>
            <a:ext cx="959678" cy="995862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800" dirty="0" smtClean="0">
                <a:solidFill>
                  <a:schemeClr val="bg1"/>
                </a:solidFill>
                <a:latin typeface="Arial Rounded MT Bold" pitchFamily="34" charset="0"/>
                <a:cs typeface="Aharoni" pitchFamily="2" charset="-79"/>
              </a:rPr>
              <a:t>4</a:t>
            </a:r>
            <a:endParaRPr lang="en-US" sz="4800" dirty="0">
              <a:solidFill>
                <a:schemeClr val="bg1"/>
              </a:solidFill>
              <a:latin typeface="Arial Rounded MT Bold" pitchFamily="34" charset="0"/>
              <a:cs typeface="Aharoni" pitchFamily="2" charset="-79"/>
            </a:endParaRPr>
          </a:p>
        </p:txBody>
      </p:sp>
      <p:sp>
        <p:nvSpPr>
          <p:cNvPr id="21" name="Rectangle 20">
            <a:hlinkClick r:id="rId15" action="ppaction://hlinksldjump"/>
          </p:cNvPr>
          <p:cNvSpPr/>
          <p:nvPr/>
        </p:nvSpPr>
        <p:spPr>
          <a:xfrm>
            <a:off x="6447705" y="2847268"/>
            <a:ext cx="959678" cy="927652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800" dirty="0" smtClean="0">
                <a:solidFill>
                  <a:schemeClr val="bg1"/>
                </a:solidFill>
                <a:latin typeface="Arial Rounded MT Bold" pitchFamily="34" charset="0"/>
                <a:cs typeface="Aharoni" pitchFamily="2" charset="-79"/>
              </a:rPr>
              <a:t>2</a:t>
            </a:r>
            <a:endParaRPr lang="en-US" sz="4800" dirty="0">
              <a:solidFill>
                <a:schemeClr val="bg1"/>
              </a:solidFill>
              <a:latin typeface="Arial Rounded MT Bold" pitchFamily="34" charset="0"/>
              <a:cs typeface="Aharoni" pitchFamily="2" charset="-79"/>
            </a:endParaRPr>
          </a:p>
        </p:txBody>
      </p:sp>
      <p:sp>
        <p:nvSpPr>
          <p:cNvPr id="22" name="Rectangle 21">
            <a:hlinkClick r:id="rId16" action="ppaction://hlinksldjump"/>
          </p:cNvPr>
          <p:cNvSpPr/>
          <p:nvPr/>
        </p:nvSpPr>
        <p:spPr>
          <a:xfrm>
            <a:off x="3924140" y="2851750"/>
            <a:ext cx="959678" cy="927652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800" dirty="0" smtClean="0">
                <a:solidFill>
                  <a:schemeClr val="bg1"/>
                </a:solidFill>
                <a:latin typeface="Arial Rounded MT Bold" pitchFamily="34" charset="0"/>
                <a:cs typeface="Aharoni" pitchFamily="2" charset="-79"/>
              </a:rPr>
              <a:t>3</a:t>
            </a:r>
            <a:endParaRPr lang="en-US" sz="4800" dirty="0">
              <a:solidFill>
                <a:schemeClr val="bg1"/>
              </a:solidFill>
              <a:latin typeface="Arial Rounded MT Bold" pitchFamily="34" charset="0"/>
              <a:cs typeface="Aharoni" pitchFamily="2" charset="-79"/>
            </a:endParaRPr>
          </a:p>
        </p:txBody>
      </p:sp>
      <p:sp>
        <p:nvSpPr>
          <p:cNvPr id="23" name="Rectangle 22">
            <a:hlinkClick r:id="rId17" action="ppaction://hlinksldjump"/>
          </p:cNvPr>
          <p:cNvSpPr/>
          <p:nvPr/>
        </p:nvSpPr>
        <p:spPr>
          <a:xfrm>
            <a:off x="1358153" y="2810435"/>
            <a:ext cx="965947" cy="960003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800" dirty="0" smtClean="0">
                <a:solidFill>
                  <a:schemeClr val="bg1"/>
                </a:solidFill>
                <a:latin typeface="Arial Rounded MT Bold" pitchFamily="34" charset="0"/>
                <a:cs typeface="Aharoni" pitchFamily="2" charset="-79"/>
              </a:rPr>
              <a:t>4</a:t>
            </a:r>
            <a:endParaRPr lang="en-US" sz="4800" dirty="0">
              <a:solidFill>
                <a:schemeClr val="bg1"/>
              </a:solidFill>
              <a:latin typeface="Arial Rounded MT Bold" pitchFamily="34" charset="0"/>
              <a:cs typeface="Aharoni" pitchFamily="2" charset="-79"/>
            </a:endParaRPr>
          </a:p>
        </p:txBody>
      </p:sp>
      <p:sp>
        <p:nvSpPr>
          <p:cNvPr id="24" name="Rectangle 23">
            <a:hlinkClick r:id="rId18" action="ppaction://hlinksldjump"/>
          </p:cNvPr>
          <p:cNvSpPr/>
          <p:nvPr/>
        </p:nvSpPr>
        <p:spPr>
          <a:xfrm>
            <a:off x="6456279" y="4960210"/>
            <a:ext cx="959678" cy="927652"/>
          </a:xfrm>
          <a:prstGeom prst="rect">
            <a:avLst/>
          </a:prstGeom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dirty="0" smtClean="0">
                <a:solidFill>
                  <a:schemeClr val="bg1"/>
                </a:solidFill>
                <a:latin typeface="Arial Rounded MT Bold" pitchFamily="34" charset="0"/>
                <a:cs typeface="Aharoni" pitchFamily="2" charset="-79"/>
              </a:rPr>
              <a:t>2</a:t>
            </a:r>
            <a:endParaRPr lang="en-US" sz="4800" dirty="0">
              <a:solidFill>
                <a:schemeClr val="bg1"/>
              </a:solidFill>
              <a:latin typeface="Arial Rounded MT Bold" pitchFamily="34" charset="0"/>
              <a:cs typeface="Aharoni" pitchFamily="2" charset="-79"/>
            </a:endParaRPr>
          </a:p>
        </p:txBody>
      </p:sp>
      <p:sp>
        <p:nvSpPr>
          <p:cNvPr id="25" name="Rectangle 24">
            <a:hlinkClick r:id="rId19" action="ppaction://hlinksldjump"/>
          </p:cNvPr>
          <p:cNvSpPr/>
          <p:nvPr/>
        </p:nvSpPr>
        <p:spPr>
          <a:xfrm>
            <a:off x="3918488" y="4927079"/>
            <a:ext cx="959678" cy="927652"/>
          </a:xfrm>
          <a:prstGeom prst="rect">
            <a:avLst/>
          </a:prstGeom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dirty="0" smtClean="0">
                <a:solidFill>
                  <a:schemeClr val="bg1"/>
                </a:solidFill>
                <a:latin typeface="Arial Rounded MT Bold" pitchFamily="34" charset="0"/>
                <a:cs typeface="Aharoni" pitchFamily="2" charset="-79"/>
              </a:rPr>
              <a:t>3</a:t>
            </a:r>
            <a:endParaRPr lang="en-US" sz="4800" dirty="0">
              <a:solidFill>
                <a:schemeClr val="bg1"/>
              </a:solidFill>
              <a:latin typeface="Arial Rounded MT Bold" pitchFamily="34" charset="0"/>
              <a:cs typeface="Aharoni" pitchFamily="2" charset="-79"/>
            </a:endParaRPr>
          </a:p>
        </p:txBody>
      </p:sp>
      <p:sp>
        <p:nvSpPr>
          <p:cNvPr id="26" name="Rectangle 25">
            <a:hlinkClick r:id="rId20" action="ppaction://hlinksldjump"/>
          </p:cNvPr>
          <p:cNvSpPr/>
          <p:nvPr/>
        </p:nvSpPr>
        <p:spPr>
          <a:xfrm>
            <a:off x="1327688" y="4920453"/>
            <a:ext cx="1034512" cy="927652"/>
          </a:xfrm>
          <a:prstGeom prst="rect">
            <a:avLst/>
          </a:prstGeom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dirty="0" smtClean="0">
                <a:solidFill>
                  <a:schemeClr val="bg1"/>
                </a:solidFill>
                <a:latin typeface="Arial Rounded MT Bold" pitchFamily="34" charset="0"/>
                <a:cs typeface="Aharoni" pitchFamily="2" charset="-79"/>
              </a:rPr>
              <a:t>4</a:t>
            </a:r>
            <a:endParaRPr lang="en-US" sz="4800" dirty="0">
              <a:solidFill>
                <a:schemeClr val="bg1"/>
              </a:solidFill>
              <a:latin typeface="Arial Rounded MT Bold" pitchFamily="34" charset="0"/>
              <a:cs typeface="Aharoni" pitchFamily="2" charset="-79"/>
            </a:endParaRPr>
          </a:p>
        </p:txBody>
      </p:sp>
      <p:pic>
        <p:nvPicPr>
          <p:cNvPr id="27" name="Picture 26" descr="0e7b6cd971922a529ded25d8968bcc08.png"/>
          <p:cNvPicPr>
            <a:picLocks noChangeAspect="1"/>
          </p:cNvPicPr>
          <p:nvPr/>
        </p:nvPicPr>
        <p:blipFill>
          <a:blip r:embed="rId21" cstate="print"/>
          <a:stretch>
            <a:fillRect/>
          </a:stretch>
        </p:blipFill>
        <p:spPr>
          <a:xfrm>
            <a:off x="-2352087" y="-212035"/>
            <a:ext cx="1397931" cy="1003300"/>
          </a:xfrm>
          <a:prstGeom prst="rect">
            <a:avLst/>
          </a:prstGeom>
        </p:spPr>
      </p:pic>
      <p:pic>
        <p:nvPicPr>
          <p:cNvPr id="28" name="Picture 27" descr="0e7b6cd971922a529ded25d8968bcc08.png"/>
          <p:cNvPicPr>
            <a:picLocks noChangeAspect="1"/>
          </p:cNvPicPr>
          <p:nvPr/>
        </p:nvPicPr>
        <p:blipFill>
          <a:blip r:embed="rId21" cstate="print"/>
          <a:stretch>
            <a:fillRect/>
          </a:stretch>
        </p:blipFill>
        <p:spPr>
          <a:xfrm>
            <a:off x="-2279200" y="1716157"/>
            <a:ext cx="1397931" cy="1003300"/>
          </a:xfrm>
          <a:prstGeom prst="rect">
            <a:avLst/>
          </a:prstGeom>
        </p:spPr>
      </p:pic>
      <p:pic>
        <p:nvPicPr>
          <p:cNvPr id="29" name="Picture 28" descr="0e7b6cd971922a529ded25d8968bcc08.png"/>
          <p:cNvPicPr>
            <a:picLocks noChangeAspect="1"/>
          </p:cNvPicPr>
          <p:nvPr/>
        </p:nvPicPr>
        <p:blipFill>
          <a:blip r:embed="rId21" cstate="print"/>
          <a:stretch>
            <a:fillRect/>
          </a:stretch>
        </p:blipFill>
        <p:spPr>
          <a:xfrm>
            <a:off x="-2325582" y="3790123"/>
            <a:ext cx="1397931" cy="10033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-0.25 0  E" pathEditMode="relative" ptsTypes="">
                                      <p:cBhvr>
                                        <p:cTn id="6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" presetID="47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25003 4.81481E-6 L -0.47247 0.00601 " pathEditMode="relative" rAng="0" ptsTypes="AA">
                                      <p:cBhvr>
                                        <p:cTn id="15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1" y="3"/>
                                    </p:animMotion>
                                  </p:childTnLst>
                                </p:cTn>
                              </p:par>
                              <p:par>
                                <p:cTn id="16" presetID="47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47247 0.00601 L -0.67955 4.81481E-6 " pathEditMode="relative" rAng="0" ptsTypes="AA">
                                      <p:cBhvr>
                                        <p:cTn id="24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4" y="-3"/>
                                    </p:animMotion>
                                  </p:childTnLst>
                                </p:cTn>
                              </p:par>
                              <p:par>
                                <p:cTn id="25" presetID="47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67955 4.81481E-6 L -0.8921 0.00208 " pathEditMode="relative" rAng="0" ptsTypes="AA">
                                      <p:cBhvr>
                                        <p:cTn id="33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6" y="1"/>
                                    </p:animMotion>
                                  </p:childTnLst>
                                </p:cTn>
                              </p:par>
                              <p:par>
                                <p:cTn id="34" presetID="47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872 0.00185 L 0.24128 0.00185 " pathEditMode="relative" rAng="0" ptsTypes="AA">
                                      <p:cBhvr>
                                        <p:cTn id="40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5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41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2" fill="hold">
                      <p:stCondLst>
                        <p:cond delay="0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-0.25 0  E" pathEditMode="relative" ptsTypes="">
                                      <p:cBhvr>
                                        <p:cTn id="45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46" presetID="47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25004 -3.33333E-6 L -0.46597 0.00186 " pathEditMode="relative" rAng="0" ptsTypes="AA">
                                      <p:cBhvr>
                                        <p:cTn id="54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8" y="1"/>
                                    </p:animMotion>
                                  </p:childTnLst>
                                </p:cTn>
                              </p:par>
                              <p:par>
                                <p:cTn id="55" presetID="47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6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46597 0.00186 L -0.6763 -3.33333E-6 " pathEditMode="relative" rAng="0" ptsTypes="AA">
                                      <p:cBhvr>
                                        <p:cTn id="63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5" y="-1"/>
                                    </p:animMotion>
                                  </p:childTnLst>
                                </p:cTn>
                              </p:par>
                              <p:par>
                                <p:cTn id="64" presetID="47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5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10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6763 -3.33333E-6 L -0.92412 0.00209 " pathEditMode="relative" rAng="0" ptsTypes="AA">
                                      <p:cBhvr>
                                        <p:cTn id="72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4" y="1"/>
                                    </p:animMotion>
                                  </p:childTnLst>
                                </p:cTn>
                              </p:par>
                              <p:par>
                                <p:cTn id="73" presetID="47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4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872 0.00185 L 0.24128 0.00185 " pathEditMode="relative" rAng="0" ptsTypes="AA">
                                      <p:cBhvr>
                                        <p:cTn id="79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5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80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1" fill="hold">
                      <p:stCondLst>
                        <p:cond delay="0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-0.25 0  E" pathEditMode="relative" ptsTypes="">
                                      <p:cBhvr>
                                        <p:cTn id="84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85" presetID="47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6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7" dur="1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25 -1.24884E-6 L -0.46198 0.00208 " pathEditMode="relative" rAng="0" ptsTypes="AA">
                                      <p:cBhvr>
                                        <p:cTn id="93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6" y="1"/>
                                    </p:animMotion>
                                  </p:childTnLst>
                                </p:cTn>
                              </p:par>
                              <p:par>
                                <p:cTn id="94" presetID="47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5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6" dur="10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10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46198 0.00208 L -0.67058 0.00995 " pathEditMode="relative" rAng="0" ptsTypes="AA">
                                      <p:cBhvr>
                                        <p:cTn id="102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4" y="4"/>
                                    </p:animMotion>
                                  </p:childTnLst>
                                </p:cTn>
                              </p:par>
                              <p:par>
                                <p:cTn id="103" presetID="47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4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5" dur="10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10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67058 0.00995 L -0.92058 0.01781 " pathEditMode="relative" rAng="0" ptsTypes="AA">
                                      <p:cBhvr>
                                        <p:cTn id="111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5" y="4"/>
                                    </p:animMotion>
                                  </p:childTnLst>
                                </p:cTn>
                              </p:par>
                              <p:par>
                                <p:cTn id="112" presetID="47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3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4" dur="10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10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872 0.00185 L 0.24128 0.00185 " pathEditMode="relative" rAng="0" ptsTypes="AA">
                                      <p:cBhvr>
                                        <p:cTn id="118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5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</p:childTnLst>
        </p:cTn>
      </p:par>
    </p:tnLst>
    <p:bldLst>
      <p:bldP spid="13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1" animBg="1"/>
      <p:bldP spid="25" grpId="1" animBg="1"/>
      <p:bldP spid="2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4" descr="kim phut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176259" y="2677398"/>
            <a:ext cx="1218316" cy="10044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1" descr="dongho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875059" y="2157184"/>
            <a:ext cx="1866641" cy="1836595"/>
          </a:xfrm>
          <a:prstGeom prst="rect">
            <a:avLst/>
          </a:prstGeom>
          <a:noFill/>
        </p:spPr>
      </p:pic>
      <p:pic>
        <p:nvPicPr>
          <p:cNvPr id="6" name="Picture 22" descr="slide0002_image021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642453" y="4190789"/>
            <a:ext cx="438245" cy="382888"/>
          </a:xfrm>
          <a:prstGeom prst="rect">
            <a:avLst/>
          </a:prstGeom>
          <a:noFill/>
        </p:spPr>
      </p:pic>
      <p:sp>
        <p:nvSpPr>
          <p:cNvPr id="7" name="Line 23"/>
          <p:cNvSpPr>
            <a:spLocks noChangeShapeType="1"/>
          </p:cNvSpPr>
          <p:nvPr/>
        </p:nvSpPr>
        <p:spPr bwMode="auto">
          <a:xfrm>
            <a:off x="9354900" y="4569295"/>
            <a:ext cx="99643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pic>
        <p:nvPicPr>
          <p:cNvPr id="8" name="Picture 24" descr="CHAY XE DAP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9589721" y="4107200"/>
            <a:ext cx="525371" cy="458774"/>
          </a:xfrm>
          <a:prstGeom prst="rect">
            <a:avLst/>
          </a:prstGeom>
          <a:noFill/>
        </p:spPr>
      </p:pic>
      <p:sp>
        <p:nvSpPr>
          <p:cNvPr id="9" name="Rectangle 8"/>
          <p:cNvSpPr/>
          <p:nvPr/>
        </p:nvSpPr>
        <p:spPr>
          <a:xfrm>
            <a:off x="1801906" y="349624"/>
            <a:ext cx="7100047" cy="2043953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Oval 9"/>
          <p:cNvSpPr/>
          <p:nvPr/>
        </p:nvSpPr>
        <p:spPr>
          <a:xfrm>
            <a:off x="1610047" y="2514599"/>
            <a:ext cx="985235" cy="763891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 smtClean="0">
                <a:solidFill>
                  <a:schemeClr val="tx2">
                    <a:lumMod val="50000"/>
                  </a:schemeClr>
                </a:solidFill>
                <a:latin typeface="+mj-lt"/>
              </a:rPr>
              <a:t>A</a:t>
            </a:r>
            <a:endParaRPr lang="vi-VN" sz="4000" b="1" dirty="0">
              <a:solidFill>
                <a:schemeClr val="tx2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823883" y="2528048"/>
            <a:ext cx="4921624" cy="79337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Đáp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án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đúng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đây</a:t>
            </a:r>
            <a:endParaRPr lang="en-US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Oval 11"/>
          <p:cNvSpPr/>
          <p:nvPr/>
        </p:nvSpPr>
        <p:spPr>
          <a:xfrm>
            <a:off x="1668316" y="3534821"/>
            <a:ext cx="886625" cy="808579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 smtClean="0">
                <a:solidFill>
                  <a:schemeClr val="tx2">
                    <a:lumMod val="50000"/>
                  </a:schemeClr>
                </a:solidFill>
                <a:latin typeface="+mj-lt"/>
              </a:rPr>
              <a:t>B</a:t>
            </a:r>
            <a:endParaRPr lang="vi-VN" sz="4000" b="1" dirty="0">
              <a:solidFill>
                <a:schemeClr val="tx2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2826871" y="3576169"/>
            <a:ext cx="4894727" cy="72614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800" b="1" dirty="0" err="1" smtClean="0">
                <a:latin typeface="Times New Roman" pitchFamily="18" charset="0"/>
                <a:cs typeface="Times New Roman" pitchFamily="18" charset="0"/>
              </a:rPr>
              <a:t>Đáp</a:t>
            </a:r>
            <a:r>
              <a:rPr lang="en-US" sz="4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 smtClean="0">
                <a:latin typeface="Times New Roman" pitchFamily="18" charset="0"/>
                <a:cs typeface="Times New Roman" pitchFamily="18" charset="0"/>
              </a:rPr>
              <a:t>Án</a:t>
            </a:r>
            <a:r>
              <a:rPr lang="en-US" sz="4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 smtClean="0">
                <a:latin typeface="Times New Roman" pitchFamily="18" charset="0"/>
                <a:cs typeface="Times New Roman" pitchFamily="18" charset="0"/>
              </a:rPr>
              <a:t>Sai</a:t>
            </a:r>
            <a:endParaRPr lang="en-US" sz="4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Oval 13"/>
          <p:cNvSpPr/>
          <p:nvPr/>
        </p:nvSpPr>
        <p:spPr>
          <a:xfrm>
            <a:off x="1664583" y="4598894"/>
            <a:ext cx="890359" cy="807680"/>
          </a:xfrm>
          <a:prstGeom prst="ellipse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solidFill>
                  <a:schemeClr val="tx2">
                    <a:lumMod val="50000"/>
                  </a:schemeClr>
                </a:solidFill>
                <a:latin typeface="+mj-lt"/>
              </a:rPr>
              <a:t>C</a:t>
            </a:r>
            <a:endParaRPr lang="vi-VN" sz="4000" b="1" dirty="0">
              <a:solidFill>
                <a:schemeClr val="tx2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2867957" y="4531659"/>
            <a:ext cx="4773708" cy="806823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800" b="1" dirty="0" err="1" smtClean="0">
                <a:latin typeface="Times New Roman" pitchFamily="18" charset="0"/>
                <a:cs typeface="Times New Roman" pitchFamily="18" charset="0"/>
              </a:rPr>
              <a:t>Đáp</a:t>
            </a:r>
            <a:r>
              <a:rPr lang="en-US" sz="4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 smtClean="0">
                <a:latin typeface="Times New Roman" pitchFamily="18" charset="0"/>
                <a:cs typeface="Times New Roman" pitchFamily="18" charset="0"/>
              </a:rPr>
              <a:t>Án</a:t>
            </a:r>
            <a:r>
              <a:rPr lang="en-US" sz="4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 smtClean="0">
                <a:latin typeface="Times New Roman" pitchFamily="18" charset="0"/>
                <a:cs typeface="Times New Roman" pitchFamily="18" charset="0"/>
              </a:rPr>
              <a:t>Sai</a:t>
            </a:r>
            <a:endParaRPr lang="en-US" sz="4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2971801" y="5661212"/>
            <a:ext cx="4733364" cy="726141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800" b="1" dirty="0" err="1" smtClean="0">
                <a:latin typeface="Times New Roman" pitchFamily="18" charset="0"/>
                <a:cs typeface="Times New Roman" pitchFamily="18" charset="0"/>
              </a:rPr>
              <a:t>Đáp</a:t>
            </a:r>
            <a:r>
              <a:rPr lang="en-US" sz="4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 smtClean="0">
                <a:latin typeface="Times New Roman" pitchFamily="18" charset="0"/>
                <a:cs typeface="Times New Roman" pitchFamily="18" charset="0"/>
              </a:rPr>
              <a:t>Án</a:t>
            </a:r>
            <a:r>
              <a:rPr lang="en-US" sz="4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 smtClean="0">
                <a:latin typeface="Times New Roman" pitchFamily="18" charset="0"/>
                <a:cs typeface="Times New Roman" pitchFamily="18" charset="0"/>
              </a:rPr>
              <a:t>Sai</a:t>
            </a:r>
            <a:endParaRPr lang="en-US" sz="4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Oval 18"/>
          <p:cNvSpPr/>
          <p:nvPr/>
        </p:nvSpPr>
        <p:spPr>
          <a:xfrm>
            <a:off x="1642171" y="5665694"/>
            <a:ext cx="890359" cy="807680"/>
          </a:xfrm>
          <a:prstGeom prst="ellipse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 smtClean="0">
                <a:solidFill>
                  <a:schemeClr val="tx2">
                    <a:lumMod val="50000"/>
                  </a:schemeClr>
                </a:solidFill>
                <a:latin typeface="+mj-lt"/>
              </a:rPr>
              <a:t>D</a:t>
            </a:r>
            <a:endParaRPr lang="vi-VN" sz="4000" b="1" dirty="0">
              <a:solidFill>
                <a:schemeClr val="tx2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971800" y="874059"/>
            <a:ext cx="46930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Điền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hỏi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tại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đây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1 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1" name="Picture 20" descr="23.png">
            <a:hlinkClick r:id="rId6" action="ppaction://hlinksldjump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8256495" y="4840941"/>
            <a:ext cx="3336693" cy="2017059"/>
          </a:xfrm>
          <a:prstGeom prst="rect">
            <a:avLst/>
          </a:prstGeom>
        </p:spPr>
      </p:pic>
      <p:pic>
        <p:nvPicPr>
          <p:cNvPr id="23" name="Picture 22" descr="3a5cd02abf0e5cda3bdc3b8850337a3f.pn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0" y="363071"/>
            <a:ext cx="1801904" cy="180190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>
                      <p:stCondLst>
                        <p:cond delay="0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500"/>
                            </p:stCondLst>
                            <p:childTnLst>
                              <p:par>
                                <p:cTn id="47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id="48" dur="1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49" presetID="10" presetClass="exit" presetSubtype="0" fill="hold" nodeType="withEffect">
                                  <p:stCondLst>
                                    <p:cond delay="60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nodeType="withEffect">
                                  <p:stCondLst>
                                    <p:cond delay="6050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55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6" fill="hold">
                      <p:stCondLst>
                        <p:cond delay="0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59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  <p:set>
                                      <p:cBhvr>
                                        <p:cTn id="60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1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66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C2722"/>
                                      </p:to>
                                    </p:animClr>
                                    <p:set>
                                      <p:cBhvr>
                                        <p:cTn id="67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8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69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0" fill="hold">
                      <p:stCondLst>
                        <p:cond delay="0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73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C2722"/>
                                      </p:to>
                                    </p:animClr>
                                    <p:set>
                                      <p:cBhvr>
                                        <p:cTn id="74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5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76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7" fill="hold">
                      <p:stCondLst>
                        <p:cond delay="0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80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C2722"/>
                                      </p:to>
                                    </p:animClr>
                                    <p:set>
                                      <p:cBhvr>
                                        <p:cTn id="81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2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</p:childTnLst>
        </p:cTn>
      </p:par>
    </p:tnLst>
    <p:bldLst>
      <p:bldP spid="9" grpId="0" animBg="1"/>
      <p:bldP spid="2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4" descr="kim phut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20765" y="3174939"/>
            <a:ext cx="1218316" cy="10044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1" descr="dongho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619565" y="2654725"/>
            <a:ext cx="1866641" cy="1836595"/>
          </a:xfrm>
          <a:prstGeom prst="rect">
            <a:avLst/>
          </a:prstGeom>
          <a:noFill/>
        </p:spPr>
      </p:pic>
      <p:pic>
        <p:nvPicPr>
          <p:cNvPr id="6" name="Picture 22" descr="slide0002_image021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386959" y="4688330"/>
            <a:ext cx="438245" cy="382888"/>
          </a:xfrm>
          <a:prstGeom prst="rect">
            <a:avLst/>
          </a:prstGeom>
          <a:noFill/>
        </p:spPr>
      </p:pic>
      <p:sp>
        <p:nvSpPr>
          <p:cNvPr id="7" name="Line 23"/>
          <p:cNvSpPr>
            <a:spLocks noChangeShapeType="1"/>
          </p:cNvSpPr>
          <p:nvPr/>
        </p:nvSpPr>
        <p:spPr bwMode="auto">
          <a:xfrm>
            <a:off x="9099406" y="5066836"/>
            <a:ext cx="99643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pic>
        <p:nvPicPr>
          <p:cNvPr id="8" name="Picture 24" descr="CHAY XE DAP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9334227" y="4604741"/>
            <a:ext cx="525371" cy="458774"/>
          </a:xfrm>
          <a:prstGeom prst="rect">
            <a:avLst/>
          </a:prstGeom>
          <a:noFill/>
        </p:spPr>
      </p:pic>
      <p:sp>
        <p:nvSpPr>
          <p:cNvPr id="9" name="Rectangle 8"/>
          <p:cNvSpPr/>
          <p:nvPr/>
        </p:nvSpPr>
        <p:spPr>
          <a:xfrm>
            <a:off x="1801906" y="349624"/>
            <a:ext cx="7100047" cy="2043953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Oval 9"/>
          <p:cNvSpPr/>
          <p:nvPr/>
        </p:nvSpPr>
        <p:spPr>
          <a:xfrm>
            <a:off x="1448682" y="3657598"/>
            <a:ext cx="985235" cy="763891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 smtClean="0">
                <a:solidFill>
                  <a:schemeClr val="tx2">
                    <a:lumMod val="50000"/>
                  </a:schemeClr>
                </a:solidFill>
                <a:latin typeface="+mj-lt"/>
              </a:rPr>
              <a:t>B</a:t>
            </a:r>
            <a:endParaRPr lang="vi-VN" sz="4000" b="1" dirty="0">
              <a:solidFill>
                <a:schemeClr val="tx2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810436" y="3590365"/>
            <a:ext cx="4921624" cy="79337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Đáp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án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đúng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đây</a:t>
            </a:r>
            <a:endParaRPr lang="en-US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Oval 11"/>
          <p:cNvSpPr/>
          <p:nvPr/>
        </p:nvSpPr>
        <p:spPr>
          <a:xfrm>
            <a:off x="1574187" y="2512845"/>
            <a:ext cx="886625" cy="808579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 smtClean="0">
                <a:solidFill>
                  <a:schemeClr val="tx2">
                    <a:lumMod val="50000"/>
                  </a:schemeClr>
                </a:solidFill>
                <a:latin typeface="+mj-lt"/>
              </a:rPr>
              <a:t>A</a:t>
            </a:r>
            <a:endParaRPr lang="vi-VN" sz="4000" b="1" dirty="0">
              <a:solidFill>
                <a:schemeClr val="tx2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2783541" y="2595280"/>
            <a:ext cx="4894727" cy="72614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800" b="1" dirty="0" err="1" smtClean="0">
                <a:latin typeface="Times New Roman" pitchFamily="18" charset="0"/>
                <a:cs typeface="Times New Roman" pitchFamily="18" charset="0"/>
              </a:rPr>
              <a:t>Đáp</a:t>
            </a:r>
            <a:r>
              <a:rPr lang="en-US" sz="4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 smtClean="0">
                <a:latin typeface="Times New Roman" pitchFamily="18" charset="0"/>
                <a:cs typeface="Times New Roman" pitchFamily="18" charset="0"/>
              </a:rPr>
              <a:t>Án</a:t>
            </a:r>
            <a:r>
              <a:rPr lang="en-US" sz="4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 smtClean="0">
                <a:latin typeface="Times New Roman" pitchFamily="18" charset="0"/>
                <a:cs typeface="Times New Roman" pitchFamily="18" charset="0"/>
              </a:rPr>
              <a:t>Sai</a:t>
            </a:r>
            <a:endParaRPr lang="en-US" sz="4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Oval 13"/>
          <p:cNvSpPr/>
          <p:nvPr/>
        </p:nvSpPr>
        <p:spPr>
          <a:xfrm>
            <a:off x="1664583" y="4598894"/>
            <a:ext cx="890359" cy="807680"/>
          </a:xfrm>
          <a:prstGeom prst="ellipse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solidFill>
                  <a:schemeClr val="tx2">
                    <a:lumMod val="50000"/>
                  </a:schemeClr>
                </a:solidFill>
                <a:latin typeface="+mj-lt"/>
              </a:rPr>
              <a:t>C</a:t>
            </a:r>
            <a:endParaRPr lang="vi-VN" sz="4000" b="1" dirty="0">
              <a:solidFill>
                <a:schemeClr val="tx2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2837327" y="4558553"/>
            <a:ext cx="4867838" cy="806823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800" b="1" dirty="0" err="1" smtClean="0">
                <a:latin typeface="Times New Roman" pitchFamily="18" charset="0"/>
                <a:cs typeface="Times New Roman" pitchFamily="18" charset="0"/>
              </a:rPr>
              <a:t>Đáp</a:t>
            </a:r>
            <a:r>
              <a:rPr lang="en-US" sz="4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 smtClean="0">
                <a:latin typeface="Times New Roman" pitchFamily="18" charset="0"/>
                <a:cs typeface="Times New Roman" pitchFamily="18" charset="0"/>
              </a:rPr>
              <a:t>Án</a:t>
            </a:r>
            <a:r>
              <a:rPr lang="en-US" sz="4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 smtClean="0">
                <a:latin typeface="Times New Roman" pitchFamily="18" charset="0"/>
                <a:cs typeface="Times New Roman" pitchFamily="18" charset="0"/>
              </a:rPr>
              <a:t>Sai</a:t>
            </a:r>
            <a:endParaRPr lang="en-US" sz="4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2971801" y="5661212"/>
            <a:ext cx="4733364" cy="726141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800" b="1" dirty="0" err="1" smtClean="0">
                <a:latin typeface="Times New Roman" pitchFamily="18" charset="0"/>
                <a:cs typeface="Times New Roman" pitchFamily="18" charset="0"/>
              </a:rPr>
              <a:t>Đáp</a:t>
            </a:r>
            <a:r>
              <a:rPr lang="en-US" sz="4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 smtClean="0">
                <a:latin typeface="Times New Roman" pitchFamily="18" charset="0"/>
                <a:cs typeface="Times New Roman" pitchFamily="18" charset="0"/>
              </a:rPr>
              <a:t>Án</a:t>
            </a:r>
            <a:r>
              <a:rPr lang="en-US" sz="4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 smtClean="0">
                <a:latin typeface="Times New Roman" pitchFamily="18" charset="0"/>
                <a:cs typeface="Times New Roman" pitchFamily="18" charset="0"/>
              </a:rPr>
              <a:t>Sai</a:t>
            </a:r>
            <a:endParaRPr lang="en-US" sz="4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Oval 18"/>
          <p:cNvSpPr/>
          <p:nvPr/>
        </p:nvSpPr>
        <p:spPr>
          <a:xfrm>
            <a:off x="1642171" y="5665694"/>
            <a:ext cx="890359" cy="807680"/>
          </a:xfrm>
          <a:prstGeom prst="ellipse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 smtClean="0">
                <a:solidFill>
                  <a:schemeClr val="tx2">
                    <a:lumMod val="50000"/>
                  </a:schemeClr>
                </a:solidFill>
                <a:latin typeface="+mj-lt"/>
              </a:rPr>
              <a:t>D</a:t>
            </a:r>
            <a:endParaRPr lang="vi-VN" sz="4000" b="1" dirty="0">
              <a:solidFill>
                <a:schemeClr val="tx2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850777" y="927847"/>
            <a:ext cx="46930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Điền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hỏi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tại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đây2 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7" name="Picture 16" descr="23.png">
            <a:hlinkClick r:id="rId6" action="ppaction://hlinksldjump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8202706" y="5029199"/>
            <a:ext cx="3336693" cy="2017059"/>
          </a:xfrm>
          <a:prstGeom prst="rect">
            <a:avLst/>
          </a:prstGeom>
        </p:spPr>
      </p:pic>
      <p:pic>
        <p:nvPicPr>
          <p:cNvPr id="21" name="Picture 20" descr="3a5cd02abf0e5cda3bdc3b8850337a3f.pn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0" y="363071"/>
            <a:ext cx="1801904" cy="180190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>
                      <p:stCondLst>
                        <p:cond delay="0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500"/>
                            </p:stCondLst>
                            <p:childTnLst>
                              <p:par>
                                <p:cTn id="47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id="48" dur="1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49" presetID="10" presetClass="exit" presetSubtype="0" fill="hold" nodeType="withEffect">
                                  <p:stCondLst>
                                    <p:cond delay="60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nodeType="withEffect">
                                  <p:stCondLst>
                                    <p:cond delay="6050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55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6" fill="hold">
                      <p:stCondLst>
                        <p:cond delay="0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59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  <p:set>
                                      <p:cBhvr>
                                        <p:cTn id="60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1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66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C2722"/>
                                      </p:to>
                                    </p:animClr>
                                    <p:set>
                                      <p:cBhvr>
                                        <p:cTn id="67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8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69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0" fill="hold">
                      <p:stCondLst>
                        <p:cond delay="0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73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C2722"/>
                                      </p:to>
                                    </p:animClr>
                                    <p:set>
                                      <p:cBhvr>
                                        <p:cTn id="74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5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76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7" fill="hold">
                      <p:stCondLst>
                        <p:cond delay="0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80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C2722"/>
                                      </p:to>
                                    </p:animClr>
                                    <p:set>
                                      <p:cBhvr>
                                        <p:cTn id="81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2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</p:childTnLst>
        </p:cTn>
      </p:par>
    </p:tnLst>
    <p:bldLst>
      <p:bldP spid="9" grpId="0" animBg="1"/>
      <p:bldP spid="2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4" descr="kim phut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20765" y="3174939"/>
            <a:ext cx="1218316" cy="10044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1" descr="dongho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619565" y="2654725"/>
            <a:ext cx="1866641" cy="1836595"/>
          </a:xfrm>
          <a:prstGeom prst="rect">
            <a:avLst/>
          </a:prstGeom>
          <a:noFill/>
        </p:spPr>
      </p:pic>
      <p:pic>
        <p:nvPicPr>
          <p:cNvPr id="6" name="Picture 22" descr="slide0002_image021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386959" y="4688330"/>
            <a:ext cx="438245" cy="382888"/>
          </a:xfrm>
          <a:prstGeom prst="rect">
            <a:avLst/>
          </a:prstGeom>
          <a:noFill/>
        </p:spPr>
      </p:pic>
      <p:sp>
        <p:nvSpPr>
          <p:cNvPr id="7" name="Line 23"/>
          <p:cNvSpPr>
            <a:spLocks noChangeShapeType="1"/>
          </p:cNvSpPr>
          <p:nvPr/>
        </p:nvSpPr>
        <p:spPr bwMode="auto">
          <a:xfrm>
            <a:off x="9099406" y="5066836"/>
            <a:ext cx="99643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pic>
        <p:nvPicPr>
          <p:cNvPr id="8" name="Picture 24" descr="CHAY XE DAP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9334227" y="4604741"/>
            <a:ext cx="525371" cy="458774"/>
          </a:xfrm>
          <a:prstGeom prst="rect">
            <a:avLst/>
          </a:prstGeom>
          <a:noFill/>
        </p:spPr>
      </p:pic>
      <p:sp>
        <p:nvSpPr>
          <p:cNvPr id="9" name="Rectangle 8"/>
          <p:cNvSpPr/>
          <p:nvPr/>
        </p:nvSpPr>
        <p:spPr>
          <a:xfrm>
            <a:off x="1801906" y="349624"/>
            <a:ext cx="7100047" cy="2043953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Oval 9"/>
          <p:cNvSpPr/>
          <p:nvPr/>
        </p:nvSpPr>
        <p:spPr>
          <a:xfrm>
            <a:off x="1515918" y="5728445"/>
            <a:ext cx="985235" cy="763891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 smtClean="0">
                <a:solidFill>
                  <a:schemeClr val="tx2">
                    <a:lumMod val="50000"/>
                  </a:schemeClr>
                </a:solidFill>
                <a:latin typeface="+mj-lt"/>
              </a:rPr>
              <a:t>D</a:t>
            </a:r>
            <a:endParaRPr lang="vi-VN" sz="4000" b="1" dirty="0">
              <a:solidFill>
                <a:schemeClr val="tx2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918012" y="5661212"/>
            <a:ext cx="4921624" cy="79337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Đáp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án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đúng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đây</a:t>
            </a:r>
            <a:endParaRPr lang="en-US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Oval 11"/>
          <p:cNvSpPr/>
          <p:nvPr/>
        </p:nvSpPr>
        <p:spPr>
          <a:xfrm>
            <a:off x="1574187" y="2512845"/>
            <a:ext cx="886625" cy="808579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 smtClean="0">
                <a:solidFill>
                  <a:schemeClr val="tx2">
                    <a:lumMod val="50000"/>
                  </a:schemeClr>
                </a:solidFill>
                <a:latin typeface="+mj-lt"/>
              </a:rPr>
              <a:t>A</a:t>
            </a:r>
            <a:endParaRPr lang="vi-VN" sz="4000" b="1" dirty="0">
              <a:solidFill>
                <a:schemeClr val="tx2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2823882" y="2595280"/>
            <a:ext cx="4894727" cy="72614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800" b="1" dirty="0" err="1" smtClean="0">
                <a:latin typeface="Times New Roman" pitchFamily="18" charset="0"/>
                <a:cs typeface="Times New Roman" pitchFamily="18" charset="0"/>
              </a:rPr>
              <a:t>Đáp</a:t>
            </a:r>
            <a:r>
              <a:rPr lang="en-US" sz="4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 smtClean="0">
                <a:latin typeface="Times New Roman" pitchFamily="18" charset="0"/>
                <a:cs typeface="Times New Roman" pitchFamily="18" charset="0"/>
              </a:rPr>
              <a:t>Án</a:t>
            </a:r>
            <a:r>
              <a:rPr lang="en-US" sz="4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 smtClean="0">
                <a:latin typeface="Times New Roman" pitchFamily="18" charset="0"/>
                <a:cs typeface="Times New Roman" pitchFamily="18" charset="0"/>
              </a:rPr>
              <a:t>Sai</a:t>
            </a:r>
            <a:endParaRPr lang="en-US" sz="4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Oval 13"/>
          <p:cNvSpPr/>
          <p:nvPr/>
        </p:nvSpPr>
        <p:spPr>
          <a:xfrm>
            <a:off x="1530113" y="4585447"/>
            <a:ext cx="890359" cy="807680"/>
          </a:xfrm>
          <a:prstGeom prst="ellipse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solidFill>
                  <a:schemeClr val="tx2">
                    <a:lumMod val="50000"/>
                  </a:schemeClr>
                </a:solidFill>
                <a:latin typeface="+mj-lt"/>
              </a:rPr>
              <a:t>C</a:t>
            </a:r>
            <a:endParaRPr lang="vi-VN" sz="4000" b="1" dirty="0">
              <a:solidFill>
                <a:schemeClr val="tx2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2877669" y="4531659"/>
            <a:ext cx="4867838" cy="806823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800" b="1" dirty="0" err="1" smtClean="0">
                <a:latin typeface="Times New Roman" pitchFamily="18" charset="0"/>
                <a:cs typeface="Times New Roman" pitchFamily="18" charset="0"/>
              </a:rPr>
              <a:t>Đáp</a:t>
            </a:r>
            <a:r>
              <a:rPr lang="en-US" sz="4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 smtClean="0">
                <a:latin typeface="Times New Roman" pitchFamily="18" charset="0"/>
                <a:cs typeface="Times New Roman" pitchFamily="18" charset="0"/>
              </a:rPr>
              <a:t>Án</a:t>
            </a:r>
            <a:r>
              <a:rPr lang="en-US" sz="4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 smtClean="0">
                <a:latin typeface="Times New Roman" pitchFamily="18" charset="0"/>
                <a:cs typeface="Times New Roman" pitchFamily="18" charset="0"/>
              </a:rPr>
              <a:t>Sai</a:t>
            </a:r>
            <a:endParaRPr lang="en-US" sz="4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2823883" y="3590364"/>
            <a:ext cx="4854387" cy="726141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800" b="1" dirty="0" err="1" smtClean="0">
                <a:latin typeface="Times New Roman" pitchFamily="18" charset="0"/>
                <a:cs typeface="Times New Roman" pitchFamily="18" charset="0"/>
              </a:rPr>
              <a:t>Đáp</a:t>
            </a:r>
            <a:r>
              <a:rPr lang="en-US" sz="4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 smtClean="0">
                <a:latin typeface="Times New Roman" pitchFamily="18" charset="0"/>
                <a:cs typeface="Times New Roman" pitchFamily="18" charset="0"/>
              </a:rPr>
              <a:t>Án</a:t>
            </a:r>
            <a:r>
              <a:rPr lang="en-US" sz="4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 smtClean="0">
                <a:latin typeface="Times New Roman" pitchFamily="18" charset="0"/>
                <a:cs typeface="Times New Roman" pitchFamily="18" charset="0"/>
              </a:rPr>
              <a:t>Sai</a:t>
            </a:r>
            <a:endParaRPr lang="en-US" sz="4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Oval 18"/>
          <p:cNvSpPr/>
          <p:nvPr/>
        </p:nvSpPr>
        <p:spPr>
          <a:xfrm>
            <a:off x="1521146" y="3567953"/>
            <a:ext cx="890359" cy="807680"/>
          </a:xfrm>
          <a:prstGeom prst="ellipse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 smtClean="0">
                <a:solidFill>
                  <a:schemeClr val="tx2">
                    <a:lumMod val="50000"/>
                  </a:schemeClr>
                </a:solidFill>
                <a:latin typeface="+mj-lt"/>
              </a:rPr>
              <a:t>B</a:t>
            </a:r>
            <a:endParaRPr lang="vi-VN" sz="4000" b="1" dirty="0">
              <a:solidFill>
                <a:schemeClr val="tx2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971800" y="874059"/>
            <a:ext cx="46930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Điền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hỏi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tại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đây3 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7" name="Picture 16" descr="23.png">
            <a:hlinkClick r:id="rId6" action="ppaction://hlinksldjump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8202706" y="5029199"/>
            <a:ext cx="3336693" cy="2017059"/>
          </a:xfrm>
          <a:prstGeom prst="rect">
            <a:avLst/>
          </a:prstGeom>
        </p:spPr>
      </p:pic>
      <p:pic>
        <p:nvPicPr>
          <p:cNvPr id="21" name="Picture 20" descr="3a5cd02abf0e5cda3bdc3b8850337a3f.pn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0" y="363071"/>
            <a:ext cx="1801904" cy="180190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>
                      <p:stCondLst>
                        <p:cond delay="0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500"/>
                            </p:stCondLst>
                            <p:childTnLst>
                              <p:par>
                                <p:cTn id="47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id="48" dur="1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49" presetID="10" presetClass="exit" presetSubtype="0" fill="hold" nodeType="withEffect">
                                  <p:stCondLst>
                                    <p:cond delay="60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nodeType="withEffect">
                                  <p:stCondLst>
                                    <p:cond delay="6050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55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6" fill="hold">
                      <p:stCondLst>
                        <p:cond delay="0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59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  <p:set>
                                      <p:cBhvr>
                                        <p:cTn id="60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1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66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C2722"/>
                                      </p:to>
                                    </p:animClr>
                                    <p:set>
                                      <p:cBhvr>
                                        <p:cTn id="67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8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69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0" fill="hold">
                      <p:stCondLst>
                        <p:cond delay="0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73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C2722"/>
                                      </p:to>
                                    </p:animClr>
                                    <p:set>
                                      <p:cBhvr>
                                        <p:cTn id="74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5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76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7" fill="hold">
                      <p:stCondLst>
                        <p:cond delay="0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80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C2722"/>
                                      </p:to>
                                    </p:animClr>
                                    <p:set>
                                      <p:cBhvr>
                                        <p:cTn id="81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2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</p:childTnLst>
        </p:cTn>
      </p:par>
    </p:tnLst>
    <p:bldLst>
      <p:bldP spid="9" grpId="0" animBg="1"/>
      <p:bldP spid="2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4" descr="kim phut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20765" y="3174939"/>
            <a:ext cx="1218316" cy="10044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1" descr="dongho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619565" y="2654725"/>
            <a:ext cx="1866641" cy="1836595"/>
          </a:xfrm>
          <a:prstGeom prst="rect">
            <a:avLst/>
          </a:prstGeom>
          <a:noFill/>
        </p:spPr>
      </p:pic>
      <p:pic>
        <p:nvPicPr>
          <p:cNvPr id="6" name="Picture 22" descr="slide0002_image021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386959" y="4688330"/>
            <a:ext cx="438245" cy="382888"/>
          </a:xfrm>
          <a:prstGeom prst="rect">
            <a:avLst/>
          </a:prstGeom>
          <a:noFill/>
        </p:spPr>
      </p:pic>
      <p:sp>
        <p:nvSpPr>
          <p:cNvPr id="7" name="Line 23"/>
          <p:cNvSpPr>
            <a:spLocks noChangeShapeType="1"/>
          </p:cNvSpPr>
          <p:nvPr/>
        </p:nvSpPr>
        <p:spPr bwMode="auto">
          <a:xfrm>
            <a:off x="9099406" y="5066836"/>
            <a:ext cx="99643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pic>
        <p:nvPicPr>
          <p:cNvPr id="8" name="Picture 24" descr="CHAY XE DAP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9334227" y="4604741"/>
            <a:ext cx="525371" cy="458774"/>
          </a:xfrm>
          <a:prstGeom prst="rect">
            <a:avLst/>
          </a:prstGeom>
          <a:noFill/>
        </p:spPr>
      </p:pic>
      <p:sp>
        <p:nvSpPr>
          <p:cNvPr id="9" name="Rectangle 8"/>
          <p:cNvSpPr/>
          <p:nvPr/>
        </p:nvSpPr>
        <p:spPr>
          <a:xfrm>
            <a:off x="1801906" y="349624"/>
            <a:ext cx="7100047" cy="2043953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Oval 9"/>
          <p:cNvSpPr/>
          <p:nvPr/>
        </p:nvSpPr>
        <p:spPr>
          <a:xfrm>
            <a:off x="1515918" y="5728445"/>
            <a:ext cx="985235" cy="763891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 smtClean="0">
                <a:solidFill>
                  <a:schemeClr val="tx2">
                    <a:lumMod val="50000"/>
                  </a:schemeClr>
                </a:solidFill>
                <a:latin typeface="+mj-lt"/>
              </a:rPr>
              <a:t>D</a:t>
            </a:r>
            <a:endParaRPr lang="vi-VN" sz="4000" b="1" dirty="0">
              <a:solidFill>
                <a:schemeClr val="tx2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810436" y="5661212"/>
            <a:ext cx="4921624" cy="79337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Đáp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án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đúng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đây</a:t>
            </a:r>
            <a:endParaRPr lang="en-US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Oval 11"/>
          <p:cNvSpPr/>
          <p:nvPr/>
        </p:nvSpPr>
        <p:spPr>
          <a:xfrm>
            <a:off x="1574187" y="2512845"/>
            <a:ext cx="886625" cy="808579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 smtClean="0">
                <a:solidFill>
                  <a:schemeClr val="tx2">
                    <a:lumMod val="50000"/>
                  </a:schemeClr>
                </a:solidFill>
                <a:latin typeface="+mj-lt"/>
              </a:rPr>
              <a:t>A</a:t>
            </a:r>
            <a:endParaRPr lang="vi-VN" sz="4000" b="1" dirty="0">
              <a:solidFill>
                <a:schemeClr val="tx2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2864224" y="2608727"/>
            <a:ext cx="4894727" cy="72614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800" b="1" dirty="0" err="1" smtClean="0">
                <a:latin typeface="Times New Roman" pitchFamily="18" charset="0"/>
                <a:cs typeface="Times New Roman" pitchFamily="18" charset="0"/>
              </a:rPr>
              <a:t>Đáp</a:t>
            </a:r>
            <a:r>
              <a:rPr lang="en-US" sz="4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 smtClean="0">
                <a:latin typeface="Times New Roman" pitchFamily="18" charset="0"/>
                <a:cs typeface="Times New Roman" pitchFamily="18" charset="0"/>
              </a:rPr>
              <a:t>Án</a:t>
            </a:r>
            <a:r>
              <a:rPr lang="en-US" sz="4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 smtClean="0">
                <a:latin typeface="Times New Roman" pitchFamily="18" charset="0"/>
                <a:cs typeface="Times New Roman" pitchFamily="18" charset="0"/>
              </a:rPr>
              <a:t>Sai</a:t>
            </a:r>
            <a:endParaRPr lang="en-US" sz="4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Oval 13"/>
          <p:cNvSpPr/>
          <p:nvPr/>
        </p:nvSpPr>
        <p:spPr>
          <a:xfrm>
            <a:off x="1530113" y="4585447"/>
            <a:ext cx="890359" cy="807680"/>
          </a:xfrm>
          <a:prstGeom prst="ellipse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solidFill>
                  <a:schemeClr val="tx2">
                    <a:lumMod val="50000"/>
                  </a:schemeClr>
                </a:solidFill>
                <a:latin typeface="+mj-lt"/>
              </a:rPr>
              <a:t>C</a:t>
            </a:r>
            <a:endParaRPr lang="vi-VN" sz="4000" b="1" dirty="0">
              <a:solidFill>
                <a:schemeClr val="tx2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2837327" y="4558553"/>
            <a:ext cx="4867838" cy="806823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800" b="1" dirty="0" err="1" smtClean="0">
                <a:latin typeface="Times New Roman" pitchFamily="18" charset="0"/>
                <a:cs typeface="Times New Roman" pitchFamily="18" charset="0"/>
              </a:rPr>
              <a:t>Đáp</a:t>
            </a:r>
            <a:r>
              <a:rPr lang="en-US" sz="4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 smtClean="0">
                <a:latin typeface="Times New Roman" pitchFamily="18" charset="0"/>
                <a:cs typeface="Times New Roman" pitchFamily="18" charset="0"/>
              </a:rPr>
              <a:t>Án</a:t>
            </a:r>
            <a:r>
              <a:rPr lang="en-US" sz="4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 smtClean="0">
                <a:latin typeface="Times New Roman" pitchFamily="18" charset="0"/>
                <a:cs typeface="Times New Roman" pitchFamily="18" charset="0"/>
              </a:rPr>
              <a:t>Sai</a:t>
            </a:r>
            <a:endParaRPr lang="en-US" sz="4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2823883" y="3590364"/>
            <a:ext cx="4854387" cy="726141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800" b="1" dirty="0" err="1" smtClean="0">
                <a:latin typeface="Times New Roman" pitchFamily="18" charset="0"/>
                <a:cs typeface="Times New Roman" pitchFamily="18" charset="0"/>
              </a:rPr>
              <a:t>Đáp</a:t>
            </a:r>
            <a:r>
              <a:rPr lang="en-US" sz="4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 smtClean="0">
                <a:latin typeface="Times New Roman" pitchFamily="18" charset="0"/>
                <a:cs typeface="Times New Roman" pitchFamily="18" charset="0"/>
              </a:rPr>
              <a:t>Án</a:t>
            </a:r>
            <a:r>
              <a:rPr lang="en-US" sz="4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 smtClean="0">
                <a:latin typeface="Times New Roman" pitchFamily="18" charset="0"/>
                <a:cs typeface="Times New Roman" pitchFamily="18" charset="0"/>
              </a:rPr>
              <a:t>Sai</a:t>
            </a:r>
            <a:endParaRPr lang="en-US" sz="4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Oval 18"/>
          <p:cNvSpPr/>
          <p:nvPr/>
        </p:nvSpPr>
        <p:spPr>
          <a:xfrm>
            <a:off x="1521146" y="3567953"/>
            <a:ext cx="890359" cy="807680"/>
          </a:xfrm>
          <a:prstGeom prst="ellipse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 smtClean="0">
                <a:solidFill>
                  <a:schemeClr val="tx2">
                    <a:lumMod val="50000"/>
                  </a:schemeClr>
                </a:solidFill>
                <a:latin typeface="+mj-lt"/>
              </a:rPr>
              <a:t>B</a:t>
            </a:r>
            <a:endParaRPr lang="vi-VN" sz="4000" b="1" dirty="0">
              <a:solidFill>
                <a:schemeClr val="tx2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971800" y="874059"/>
            <a:ext cx="46930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Điền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hỏi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tại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đây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4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7" name="Picture 16" descr="23.png">
            <a:hlinkClick r:id="rId6" action="ppaction://hlinksldjump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8202706" y="5029199"/>
            <a:ext cx="3336693" cy="2017059"/>
          </a:xfrm>
          <a:prstGeom prst="rect">
            <a:avLst/>
          </a:prstGeom>
        </p:spPr>
      </p:pic>
      <p:pic>
        <p:nvPicPr>
          <p:cNvPr id="21" name="Picture 20" descr="3a5cd02abf0e5cda3bdc3b8850337a3f.pn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0" y="363071"/>
            <a:ext cx="1801904" cy="180190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>
                      <p:stCondLst>
                        <p:cond delay="0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500"/>
                            </p:stCondLst>
                            <p:childTnLst>
                              <p:par>
                                <p:cTn id="47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id="48" dur="1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49" presetID="10" presetClass="exit" presetSubtype="0" fill="hold" nodeType="withEffect">
                                  <p:stCondLst>
                                    <p:cond delay="60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nodeType="withEffect">
                                  <p:stCondLst>
                                    <p:cond delay="6050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55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6" fill="hold">
                      <p:stCondLst>
                        <p:cond delay="0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59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  <p:set>
                                      <p:cBhvr>
                                        <p:cTn id="60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1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66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C2722"/>
                                      </p:to>
                                    </p:animClr>
                                    <p:set>
                                      <p:cBhvr>
                                        <p:cTn id="67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8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69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0" fill="hold">
                      <p:stCondLst>
                        <p:cond delay="0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73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C2722"/>
                                      </p:to>
                                    </p:animClr>
                                    <p:set>
                                      <p:cBhvr>
                                        <p:cTn id="74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5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76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7" fill="hold">
                      <p:stCondLst>
                        <p:cond delay="0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80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C2722"/>
                                      </p:to>
                                    </p:animClr>
                                    <p:set>
                                      <p:cBhvr>
                                        <p:cTn id="81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2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</p:childTnLst>
        </p:cTn>
      </p:par>
    </p:tnLst>
    <p:bldLst>
      <p:bldP spid="9" grpId="0" animBg="1"/>
      <p:bldP spid="2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4" descr="kim phut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882665" y="2933639"/>
            <a:ext cx="1218316" cy="10044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1" descr="dongho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581465" y="2413425"/>
            <a:ext cx="1866641" cy="1836595"/>
          </a:xfrm>
          <a:prstGeom prst="rect">
            <a:avLst/>
          </a:prstGeom>
          <a:noFill/>
        </p:spPr>
      </p:pic>
      <p:pic>
        <p:nvPicPr>
          <p:cNvPr id="6" name="Picture 22" descr="slide0002_image021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348859" y="4447030"/>
            <a:ext cx="438245" cy="382888"/>
          </a:xfrm>
          <a:prstGeom prst="rect">
            <a:avLst/>
          </a:prstGeom>
          <a:noFill/>
        </p:spPr>
      </p:pic>
      <p:sp>
        <p:nvSpPr>
          <p:cNvPr id="7" name="Line 23"/>
          <p:cNvSpPr>
            <a:spLocks noChangeShapeType="1"/>
          </p:cNvSpPr>
          <p:nvPr/>
        </p:nvSpPr>
        <p:spPr bwMode="auto">
          <a:xfrm>
            <a:off x="9061306" y="4825536"/>
            <a:ext cx="99643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pic>
        <p:nvPicPr>
          <p:cNvPr id="8" name="Picture 24" descr="CHAY XE DAP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9296127" y="4363441"/>
            <a:ext cx="525371" cy="458774"/>
          </a:xfrm>
          <a:prstGeom prst="rect">
            <a:avLst/>
          </a:prstGeom>
          <a:noFill/>
        </p:spPr>
      </p:pic>
      <p:sp>
        <p:nvSpPr>
          <p:cNvPr id="9" name="Rectangle 8"/>
          <p:cNvSpPr/>
          <p:nvPr/>
        </p:nvSpPr>
        <p:spPr>
          <a:xfrm>
            <a:off x="1801906" y="349624"/>
            <a:ext cx="7100047" cy="2043953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Oval 9"/>
          <p:cNvSpPr/>
          <p:nvPr/>
        </p:nvSpPr>
        <p:spPr>
          <a:xfrm>
            <a:off x="1515918" y="5728445"/>
            <a:ext cx="985235" cy="763891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 smtClean="0">
                <a:solidFill>
                  <a:schemeClr val="tx2">
                    <a:lumMod val="50000"/>
                  </a:schemeClr>
                </a:solidFill>
                <a:latin typeface="+mj-lt"/>
              </a:rPr>
              <a:t>D</a:t>
            </a:r>
            <a:endParaRPr lang="vi-VN" sz="4000" b="1" dirty="0">
              <a:solidFill>
                <a:schemeClr val="tx2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810436" y="5661212"/>
            <a:ext cx="4921624" cy="793376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Đáp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án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đúng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đây</a:t>
            </a:r>
            <a:endParaRPr lang="en-US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Oval 11"/>
          <p:cNvSpPr/>
          <p:nvPr/>
        </p:nvSpPr>
        <p:spPr>
          <a:xfrm>
            <a:off x="1574187" y="2512845"/>
            <a:ext cx="886625" cy="808579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 smtClean="0">
                <a:solidFill>
                  <a:schemeClr val="tx2">
                    <a:lumMod val="50000"/>
                  </a:schemeClr>
                </a:solidFill>
                <a:latin typeface="+mj-lt"/>
              </a:rPr>
              <a:t>A</a:t>
            </a:r>
            <a:endParaRPr lang="vi-VN" sz="4000" b="1" dirty="0">
              <a:solidFill>
                <a:schemeClr val="tx2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2864224" y="2608727"/>
            <a:ext cx="4894727" cy="72614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800" b="1" dirty="0" err="1" smtClean="0">
                <a:latin typeface="Times New Roman" pitchFamily="18" charset="0"/>
                <a:cs typeface="Times New Roman" pitchFamily="18" charset="0"/>
              </a:rPr>
              <a:t>Đáp</a:t>
            </a:r>
            <a:r>
              <a:rPr lang="en-US" sz="4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 smtClean="0">
                <a:latin typeface="Times New Roman" pitchFamily="18" charset="0"/>
                <a:cs typeface="Times New Roman" pitchFamily="18" charset="0"/>
              </a:rPr>
              <a:t>Án</a:t>
            </a:r>
            <a:r>
              <a:rPr lang="en-US" sz="4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 smtClean="0">
                <a:latin typeface="Times New Roman" pitchFamily="18" charset="0"/>
                <a:cs typeface="Times New Roman" pitchFamily="18" charset="0"/>
              </a:rPr>
              <a:t>Sai</a:t>
            </a:r>
            <a:endParaRPr lang="en-US" sz="4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Oval 13"/>
          <p:cNvSpPr/>
          <p:nvPr/>
        </p:nvSpPr>
        <p:spPr>
          <a:xfrm>
            <a:off x="1530113" y="4585447"/>
            <a:ext cx="890359" cy="807680"/>
          </a:xfrm>
          <a:prstGeom prst="ellipse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solidFill>
                  <a:schemeClr val="tx2">
                    <a:lumMod val="50000"/>
                  </a:schemeClr>
                </a:solidFill>
                <a:latin typeface="+mj-lt"/>
              </a:rPr>
              <a:t>C</a:t>
            </a:r>
            <a:endParaRPr lang="vi-VN" sz="4000" b="1" dirty="0">
              <a:solidFill>
                <a:schemeClr val="tx2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2837327" y="4558553"/>
            <a:ext cx="4867838" cy="806823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800" b="1" dirty="0" err="1" smtClean="0">
                <a:latin typeface="Times New Roman" pitchFamily="18" charset="0"/>
                <a:cs typeface="Times New Roman" pitchFamily="18" charset="0"/>
              </a:rPr>
              <a:t>Đáp</a:t>
            </a:r>
            <a:r>
              <a:rPr lang="en-US" sz="4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 smtClean="0">
                <a:latin typeface="Times New Roman" pitchFamily="18" charset="0"/>
                <a:cs typeface="Times New Roman" pitchFamily="18" charset="0"/>
              </a:rPr>
              <a:t>Án</a:t>
            </a:r>
            <a:r>
              <a:rPr lang="en-US" sz="4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 smtClean="0">
                <a:latin typeface="Times New Roman" pitchFamily="18" charset="0"/>
                <a:cs typeface="Times New Roman" pitchFamily="18" charset="0"/>
              </a:rPr>
              <a:t>Sai</a:t>
            </a:r>
            <a:endParaRPr lang="en-US" sz="4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2823883" y="3590364"/>
            <a:ext cx="4854387" cy="726141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800" b="1" dirty="0" err="1" smtClean="0">
                <a:latin typeface="Times New Roman" pitchFamily="18" charset="0"/>
                <a:cs typeface="Times New Roman" pitchFamily="18" charset="0"/>
              </a:rPr>
              <a:t>Đáp</a:t>
            </a:r>
            <a:r>
              <a:rPr lang="en-US" sz="4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 smtClean="0">
                <a:latin typeface="Times New Roman" pitchFamily="18" charset="0"/>
                <a:cs typeface="Times New Roman" pitchFamily="18" charset="0"/>
              </a:rPr>
              <a:t>Án</a:t>
            </a:r>
            <a:r>
              <a:rPr lang="en-US" sz="4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 smtClean="0">
                <a:latin typeface="Times New Roman" pitchFamily="18" charset="0"/>
                <a:cs typeface="Times New Roman" pitchFamily="18" charset="0"/>
              </a:rPr>
              <a:t>Sai</a:t>
            </a:r>
            <a:endParaRPr lang="en-US" sz="4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Oval 18"/>
          <p:cNvSpPr/>
          <p:nvPr/>
        </p:nvSpPr>
        <p:spPr>
          <a:xfrm>
            <a:off x="1521146" y="3567953"/>
            <a:ext cx="890359" cy="807680"/>
          </a:xfrm>
          <a:prstGeom prst="ellipse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 smtClean="0">
                <a:solidFill>
                  <a:schemeClr val="tx2">
                    <a:lumMod val="50000"/>
                  </a:schemeClr>
                </a:solidFill>
                <a:latin typeface="+mj-lt"/>
              </a:rPr>
              <a:t>B</a:t>
            </a:r>
            <a:endParaRPr lang="vi-VN" sz="4000" b="1" dirty="0">
              <a:solidFill>
                <a:schemeClr val="tx2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971800" y="874059"/>
            <a:ext cx="46930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Điền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hỏi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tại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đây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1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1" name="Picture 20" descr="3a5cd02abf0e5cda3bdc3b8850337a3f.pn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0" y="363071"/>
            <a:ext cx="1801904" cy="1801904"/>
          </a:xfrm>
          <a:prstGeom prst="rect">
            <a:avLst/>
          </a:prstGeom>
        </p:spPr>
      </p:pic>
      <p:pic>
        <p:nvPicPr>
          <p:cNvPr id="22" name="Picture 21" descr="24.png">
            <a:hlinkClick r:id="rId7" action="ppaction://hlinksldjump"/>
          </p:cNvPr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8318984" y="4991357"/>
            <a:ext cx="3873016" cy="205714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>
                      <p:stCondLst>
                        <p:cond delay="0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500"/>
                            </p:stCondLst>
                            <p:childTnLst>
                              <p:par>
                                <p:cTn id="47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id="48" dur="1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49" presetID="10" presetClass="exit" presetSubtype="0" fill="hold" nodeType="withEffect">
                                  <p:stCondLst>
                                    <p:cond delay="60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nodeType="withEffect">
                                  <p:stCondLst>
                                    <p:cond delay="6050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55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6" fill="hold">
                      <p:stCondLst>
                        <p:cond delay="0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59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  <p:set>
                                      <p:cBhvr>
                                        <p:cTn id="60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1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66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C2722"/>
                                      </p:to>
                                    </p:animClr>
                                    <p:set>
                                      <p:cBhvr>
                                        <p:cTn id="67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8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69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0" fill="hold">
                      <p:stCondLst>
                        <p:cond delay="0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73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C2722"/>
                                      </p:to>
                                    </p:animClr>
                                    <p:set>
                                      <p:cBhvr>
                                        <p:cTn id="74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5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76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7" fill="hold">
                      <p:stCondLst>
                        <p:cond delay="0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80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C2722"/>
                                      </p:to>
                                    </p:animClr>
                                    <p:set>
                                      <p:cBhvr>
                                        <p:cTn id="81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2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</p:childTnLst>
        </p:cTn>
      </p:par>
    </p:tnLst>
    <p:bldLst>
      <p:bldP spid="9" grpId="0" animBg="1"/>
      <p:bldP spid="2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4" descr="kim phut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20765" y="3174939"/>
            <a:ext cx="1218316" cy="10044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1" descr="dongho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619565" y="2654725"/>
            <a:ext cx="1866641" cy="1836595"/>
          </a:xfrm>
          <a:prstGeom prst="rect">
            <a:avLst/>
          </a:prstGeom>
          <a:noFill/>
        </p:spPr>
      </p:pic>
      <p:pic>
        <p:nvPicPr>
          <p:cNvPr id="6" name="Picture 22" descr="slide0002_image021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386959" y="4688330"/>
            <a:ext cx="438245" cy="382888"/>
          </a:xfrm>
          <a:prstGeom prst="rect">
            <a:avLst/>
          </a:prstGeom>
          <a:noFill/>
        </p:spPr>
      </p:pic>
      <p:sp>
        <p:nvSpPr>
          <p:cNvPr id="7" name="Line 23"/>
          <p:cNvSpPr>
            <a:spLocks noChangeShapeType="1"/>
          </p:cNvSpPr>
          <p:nvPr/>
        </p:nvSpPr>
        <p:spPr bwMode="auto">
          <a:xfrm>
            <a:off x="9099406" y="5066836"/>
            <a:ext cx="99643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pic>
        <p:nvPicPr>
          <p:cNvPr id="8" name="Picture 24" descr="CHAY XE DAP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9334227" y="4604741"/>
            <a:ext cx="525371" cy="458774"/>
          </a:xfrm>
          <a:prstGeom prst="rect">
            <a:avLst/>
          </a:prstGeom>
          <a:noFill/>
        </p:spPr>
      </p:pic>
      <p:sp>
        <p:nvSpPr>
          <p:cNvPr id="9" name="Rectangle 8"/>
          <p:cNvSpPr/>
          <p:nvPr/>
        </p:nvSpPr>
        <p:spPr>
          <a:xfrm>
            <a:off x="1801906" y="349624"/>
            <a:ext cx="7100047" cy="2043953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Oval 9"/>
          <p:cNvSpPr/>
          <p:nvPr/>
        </p:nvSpPr>
        <p:spPr>
          <a:xfrm>
            <a:off x="1448683" y="4693022"/>
            <a:ext cx="985235" cy="763891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 smtClean="0">
                <a:solidFill>
                  <a:schemeClr val="tx2">
                    <a:lumMod val="50000"/>
                  </a:schemeClr>
                </a:solidFill>
                <a:latin typeface="+mj-lt"/>
              </a:rPr>
              <a:t>C</a:t>
            </a:r>
            <a:endParaRPr lang="vi-VN" sz="4000" b="1" dirty="0">
              <a:solidFill>
                <a:schemeClr val="tx2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810436" y="4598894"/>
            <a:ext cx="4921624" cy="793376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Đáp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án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đúng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đây</a:t>
            </a:r>
            <a:endParaRPr lang="en-US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Oval 11"/>
          <p:cNvSpPr/>
          <p:nvPr/>
        </p:nvSpPr>
        <p:spPr>
          <a:xfrm>
            <a:off x="1574187" y="2512845"/>
            <a:ext cx="886625" cy="808579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 smtClean="0">
                <a:solidFill>
                  <a:schemeClr val="tx2">
                    <a:lumMod val="50000"/>
                  </a:schemeClr>
                </a:solidFill>
                <a:latin typeface="+mj-lt"/>
              </a:rPr>
              <a:t>A</a:t>
            </a:r>
            <a:endParaRPr lang="vi-VN" sz="4000" b="1" dirty="0">
              <a:solidFill>
                <a:schemeClr val="tx2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2864224" y="2608727"/>
            <a:ext cx="4894727" cy="72614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800" b="1" dirty="0" err="1" smtClean="0">
                <a:latin typeface="Times New Roman" pitchFamily="18" charset="0"/>
                <a:cs typeface="Times New Roman" pitchFamily="18" charset="0"/>
              </a:rPr>
              <a:t>Đáp</a:t>
            </a:r>
            <a:r>
              <a:rPr lang="en-US" sz="4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 smtClean="0">
                <a:latin typeface="Times New Roman" pitchFamily="18" charset="0"/>
                <a:cs typeface="Times New Roman" pitchFamily="18" charset="0"/>
              </a:rPr>
              <a:t>Án</a:t>
            </a:r>
            <a:r>
              <a:rPr lang="en-US" sz="4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 smtClean="0">
                <a:latin typeface="Times New Roman" pitchFamily="18" charset="0"/>
                <a:cs typeface="Times New Roman" pitchFamily="18" charset="0"/>
              </a:rPr>
              <a:t>Sai</a:t>
            </a:r>
            <a:endParaRPr lang="en-US" sz="4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Oval 13"/>
          <p:cNvSpPr/>
          <p:nvPr/>
        </p:nvSpPr>
        <p:spPr>
          <a:xfrm>
            <a:off x="1503219" y="5768789"/>
            <a:ext cx="890359" cy="807680"/>
          </a:xfrm>
          <a:prstGeom prst="ellipse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 smtClean="0">
                <a:solidFill>
                  <a:schemeClr val="tx2">
                    <a:lumMod val="50000"/>
                  </a:schemeClr>
                </a:solidFill>
                <a:latin typeface="+mj-lt"/>
              </a:rPr>
              <a:t>D</a:t>
            </a:r>
            <a:endParaRPr lang="vi-VN" sz="4000" b="1" dirty="0">
              <a:solidFill>
                <a:schemeClr val="tx2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2837327" y="5728447"/>
            <a:ext cx="4867838" cy="806823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800" b="1" dirty="0" err="1" smtClean="0">
                <a:latin typeface="Times New Roman" pitchFamily="18" charset="0"/>
                <a:cs typeface="Times New Roman" pitchFamily="18" charset="0"/>
              </a:rPr>
              <a:t>Đáp</a:t>
            </a:r>
            <a:r>
              <a:rPr lang="en-US" sz="4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 smtClean="0">
                <a:latin typeface="Times New Roman" pitchFamily="18" charset="0"/>
                <a:cs typeface="Times New Roman" pitchFamily="18" charset="0"/>
              </a:rPr>
              <a:t>Án</a:t>
            </a:r>
            <a:r>
              <a:rPr lang="en-US" sz="4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 smtClean="0">
                <a:latin typeface="Times New Roman" pitchFamily="18" charset="0"/>
                <a:cs typeface="Times New Roman" pitchFamily="18" charset="0"/>
              </a:rPr>
              <a:t>Sai</a:t>
            </a:r>
            <a:endParaRPr lang="en-US" sz="4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2823883" y="3590364"/>
            <a:ext cx="4854387" cy="726141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800" b="1" dirty="0" err="1" smtClean="0">
                <a:latin typeface="Times New Roman" pitchFamily="18" charset="0"/>
                <a:cs typeface="Times New Roman" pitchFamily="18" charset="0"/>
              </a:rPr>
              <a:t>Đáp</a:t>
            </a:r>
            <a:r>
              <a:rPr lang="en-US" sz="4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 smtClean="0">
                <a:latin typeface="Times New Roman" pitchFamily="18" charset="0"/>
                <a:cs typeface="Times New Roman" pitchFamily="18" charset="0"/>
              </a:rPr>
              <a:t>Án</a:t>
            </a:r>
            <a:r>
              <a:rPr lang="en-US" sz="4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 smtClean="0">
                <a:latin typeface="Times New Roman" pitchFamily="18" charset="0"/>
                <a:cs typeface="Times New Roman" pitchFamily="18" charset="0"/>
              </a:rPr>
              <a:t>Sai</a:t>
            </a:r>
            <a:endParaRPr lang="en-US" sz="4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Oval 18"/>
          <p:cNvSpPr/>
          <p:nvPr/>
        </p:nvSpPr>
        <p:spPr>
          <a:xfrm>
            <a:off x="1521146" y="3567953"/>
            <a:ext cx="890359" cy="807680"/>
          </a:xfrm>
          <a:prstGeom prst="ellipse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 smtClean="0">
                <a:solidFill>
                  <a:schemeClr val="tx2">
                    <a:lumMod val="50000"/>
                  </a:schemeClr>
                </a:solidFill>
                <a:latin typeface="+mj-lt"/>
              </a:rPr>
              <a:t>B</a:t>
            </a:r>
            <a:endParaRPr lang="vi-VN" sz="4000" b="1" dirty="0">
              <a:solidFill>
                <a:schemeClr val="tx2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971800" y="874059"/>
            <a:ext cx="46930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Điền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hỏi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tại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đây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2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1" name="Picture 20" descr="3a5cd02abf0e5cda3bdc3b8850337a3f.pn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0" y="363071"/>
            <a:ext cx="1801904" cy="1801904"/>
          </a:xfrm>
          <a:prstGeom prst="rect">
            <a:avLst/>
          </a:prstGeom>
        </p:spPr>
      </p:pic>
      <p:pic>
        <p:nvPicPr>
          <p:cNvPr id="22" name="Picture 21" descr="24.png">
            <a:hlinkClick r:id="rId7" action="ppaction://hlinksldjump"/>
          </p:cNvPr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8166584" y="5037785"/>
            <a:ext cx="3809516" cy="202341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>
                      <p:stCondLst>
                        <p:cond delay="0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500"/>
                            </p:stCondLst>
                            <p:childTnLst>
                              <p:par>
                                <p:cTn id="47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id="48" dur="1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49" presetID="10" presetClass="exit" presetSubtype="0" fill="hold" nodeType="withEffect">
                                  <p:stCondLst>
                                    <p:cond delay="60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nodeType="withEffect">
                                  <p:stCondLst>
                                    <p:cond delay="6050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55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6" fill="hold">
                      <p:stCondLst>
                        <p:cond delay="0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59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  <p:set>
                                      <p:cBhvr>
                                        <p:cTn id="60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1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66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C2722"/>
                                      </p:to>
                                    </p:animClr>
                                    <p:set>
                                      <p:cBhvr>
                                        <p:cTn id="67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8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69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0" fill="hold">
                      <p:stCondLst>
                        <p:cond delay="0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73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C2722"/>
                                      </p:to>
                                    </p:animClr>
                                    <p:set>
                                      <p:cBhvr>
                                        <p:cTn id="74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5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76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7" fill="hold">
                      <p:stCondLst>
                        <p:cond delay="0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80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C2722"/>
                                      </p:to>
                                    </p:animClr>
                                    <p:set>
                                      <p:cBhvr>
                                        <p:cTn id="81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2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</p:childTnLst>
        </p:cTn>
      </p:par>
    </p:tnLst>
    <p:bldLst>
      <p:bldP spid="9" grpId="0" animBg="1"/>
      <p:bldP spid="20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641</TotalTime>
  <Words>458</Words>
  <PresentationFormat>Custom</PresentationFormat>
  <Paragraphs>137</Paragraphs>
  <Slides>15</Slides>
  <Notes>0</Notes>
  <HiddenSlides>0</HiddenSlides>
  <MMClips>1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Slide 1</vt:lpstr>
      <vt:lpstr>Trò Chơi ‘’ Đua xe ’’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VnTeach.Com</dc:creator>
  <cp:keywords>VnTeach.Com</cp:keywords>
  <dcterms:created xsi:type="dcterms:W3CDTF">2017-02-20T05:40:09Z</dcterms:created>
  <dcterms:modified xsi:type="dcterms:W3CDTF">2018-03-30T13:26:45Z</dcterms:modified>
</cp:coreProperties>
</file>