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3"/>
  </p:notesMasterIdLst>
  <p:sldIdLst>
    <p:sldId id="256" r:id="rId4"/>
    <p:sldId id="257" r:id="rId5"/>
    <p:sldId id="258" r:id="rId6"/>
    <p:sldId id="297" r:id="rId7"/>
    <p:sldId id="259" r:id="rId8"/>
    <p:sldId id="260" r:id="rId9"/>
    <p:sldId id="299" r:id="rId10"/>
    <p:sldId id="301" r:id="rId11"/>
    <p:sldId id="261" r:id="rId12"/>
    <p:sldId id="262" r:id="rId13"/>
    <p:sldId id="302" r:id="rId14"/>
    <p:sldId id="300" r:id="rId15"/>
    <p:sldId id="303" r:id="rId16"/>
    <p:sldId id="263" r:id="rId17"/>
    <p:sldId id="304" r:id="rId18"/>
    <p:sldId id="264" r:id="rId19"/>
    <p:sldId id="265" r:id="rId20"/>
    <p:sldId id="266" r:id="rId21"/>
    <p:sldId id="29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UTM Avo" panose="02040603050506020204" pitchFamily="18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76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28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473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645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59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95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28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9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21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59: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Rút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gọn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 gọn các phân số: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31DD4C-28C6-CEA0-11E8-0574673F8B81}"/>
              </a:ext>
            </a:extLst>
          </p:cNvPr>
          <p:cNvGrpSpPr/>
          <p:nvPr/>
        </p:nvGrpSpPr>
        <p:grpSpPr>
          <a:xfrm>
            <a:off x="1490246" y="2276642"/>
            <a:ext cx="1385990" cy="1246367"/>
            <a:chOff x="3303103" y="3848100"/>
            <a:chExt cx="1707509" cy="186955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745D833-80D4-B8B4-7DDA-F90FDF4E1054}"/>
                </a:ext>
              </a:extLst>
            </p:cNvPr>
            <p:cNvGrpSpPr/>
            <p:nvPr/>
          </p:nvGrpSpPr>
          <p:grpSpPr>
            <a:xfrm>
              <a:off x="4038600" y="3848100"/>
              <a:ext cx="972012" cy="1569469"/>
              <a:chOff x="11977285" y="4265748"/>
              <a:chExt cx="831398" cy="156946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CF7BB8-95F8-BE10-17A2-34AD01D97315}"/>
                  </a:ext>
                </a:extLst>
              </p:cNvPr>
              <p:cNvSpPr txBox="1"/>
              <p:nvPr/>
            </p:nvSpPr>
            <p:spPr>
              <a:xfrm>
                <a:off x="11977285" y="4265748"/>
                <a:ext cx="831398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6962AA3-CBFD-D552-9E21-1A407684A4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17355" y="5027495"/>
                <a:ext cx="55125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13F892-77E3-90DB-6326-14C7919AC624}"/>
                </a:ext>
              </a:extLst>
            </p:cNvPr>
            <p:cNvSpPr txBox="1"/>
            <p:nvPr/>
          </p:nvSpPr>
          <p:spPr>
            <a:xfrm>
              <a:off x="3303103" y="4225127"/>
              <a:ext cx="762000" cy="1492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616165-F38D-2352-7F29-D3B075496401}"/>
              </a:ext>
            </a:extLst>
          </p:cNvPr>
          <p:cNvGrpSpPr/>
          <p:nvPr/>
        </p:nvGrpSpPr>
        <p:grpSpPr>
          <a:xfrm>
            <a:off x="1490246" y="3878009"/>
            <a:ext cx="1385990" cy="1246367"/>
            <a:chOff x="3303103" y="3848100"/>
            <a:chExt cx="1707509" cy="186955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DEAF0E6-4135-5E34-444B-3E2E6099126B}"/>
                </a:ext>
              </a:extLst>
            </p:cNvPr>
            <p:cNvGrpSpPr/>
            <p:nvPr/>
          </p:nvGrpSpPr>
          <p:grpSpPr>
            <a:xfrm>
              <a:off x="4038600" y="3848100"/>
              <a:ext cx="972012" cy="1569469"/>
              <a:chOff x="11977285" y="4265748"/>
              <a:chExt cx="831398" cy="156946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92B6C3-9F03-4CC1-B64D-CE2343F7BCB0}"/>
                  </a:ext>
                </a:extLst>
              </p:cNvPr>
              <p:cNvSpPr txBox="1"/>
              <p:nvPr/>
            </p:nvSpPr>
            <p:spPr>
              <a:xfrm>
                <a:off x="11977285" y="4265748"/>
                <a:ext cx="831398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51DD13E-1824-C188-7DAF-CC0BBE569D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17355" y="5027495"/>
                <a:ext cx="55125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70F611-3227-D43D-4F2E-78A37D60AB94}"/>
                </a:ext>
              </a:extLst>
            </p:cNvPr>
            <p:cNvSpPr txBox="1"/>
            <p:nvPr/>
          </p:nvSpPr>
          <p:spPr>
            <a:xfrm>
              <a:off x="3303103" y="4225127"/>
              <a:ext cx="762000" cy="1492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c)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FB2EA9-DA98-E2F0-D714-3EDA2BC7376C}"/>
              </a:ext>
            </a:extLst>
          </p:cNvPr>
          <p:cNvGrpSpPr/>
          <p:nvPr/>
        </p:nvGrpSpPr>
        <p:grpSpPr>
          <a:xfrm>
            <a:off x="6360696" y="2239542"/>
            <a:ext cx="1385990" cy="1246367"/>
            <a:chOff x="3303103" y="3848100"/>
            <a:chExt cx="1707509" cy="186955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DBAD934-2C78-918E-38E1-8574FFED82C8}"/>
                </a:ext>
              </a:extLst>
            </p:cNvPr>
            <p:cNvGrpSpPr/>
            <p:nvPr/>
          </p:nvGrpSpPr>
          <p:grpSpPr>
            <a:xfrm>
              <a:off x="4038600" y="3848100"/>
              <a:ext cx="972012" cy="1569469"/>
              <a:chOff x="11977285" y="4265748"/>
              <a:chExt cx="831398" cy="156946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7F3F4E-F257-99B3-9B3F-64776533B6BE}"/>
                  </a:ext>
                </a:extLst>
              </p:cNvPr>
              <p:cNvSpPr txBox="1"/>
              <p:nvPr/>
            </p:nvSpPr>
            <p:spPr>
              <a:xfrm>
                <a:off x="11977285" y="4265748"/>
                <a:ext cx="831398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AAA7380-3EEC-8A24-CEF7-7193902666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42412" y="5027495"/>
                <a:ext cx="501144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68D88F-B59C-880B-E7C8-C1770C136FD7}"/>
                </a:ext>
              </a:extLst>
            </p:cNvPr>
            <p:cNvSpPr txBox="1"/>
            <p:nvPr/>
          </p:nvSpPr>
          <p:spPr>
            <a:xfrm>
              <a:off x="3303103" y="4225127"/>
              <a:ext cx="762000" cy="1492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DD4029-9F76-D46D-5CE8-CFFA0421C340}"/>
              </a:ext>
            </a:extLst>
          </p:cNvPr>
          <p:cNvGrpSpPr/>
          <p:nvPr/>
        </p:nvGrpSpPr>
        <p:grpSpPr>
          <a:xfrm>
            <a:off x="6360696" y="3840909"/>
            <a:ext cx="1385990" cy="1246367"/>
            <a:chOff x="3303103" y="3848100"/>
            <a:chExt cx="1707509" cy="186955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8C44972-E0D0-6CBD-7D8D-1D982E5C53B8}"/>
                </a:ext>
              </a:extLst>
            </p:cNvPr>
            <p:cNvGrpSpPr/>
            <p:nvPr/>
          </p:nvGrpSpPr>
          <p:grpSpPr>
            <a:xfrm>
              <a:off x="4038600" y="3848100"/>
              <a:ext cx="972012" cy="1569469"/>
              <a:chOff x="11977285" y="4265748"/>
              <a:chExt cx="831398" cy="156946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43BDFF-82C8-3AF6-DD51-EDB7363E772D}"/>
                  </a:ext>
                </a:extLst>
              </p:cNvPr>
              <p:cNvSpPr txBox="1"/>
              <p:nvPr/>
            </p:nvSpPr>
            <p:spPr>
              <a:xfrm>
                <a:off x="11977285" y="4265748"/>
                <a:ext cx="831398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FE58D7A-9727-5366-C12B-F59136C8D3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17355" y="5027495"/>
                <a:ext cx="55125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7661721-5811-D6F4-53AB-855E74B30AD1}"/>
                </a:ext>
              </a:extLst>
            </p:cNvPr>
            <p:cNvSpPr txBox="1"/>
            <p:nvPr/>
          </p:nvSpPr>
          <p:spPr>
            <a:xfrm>
              <a:off x="3303103" y="4225127"/>
              <a:ext cx="762000" cy="1492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d)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E337447-8187-7BB3-0EA2-4C200D0BE56D}"/>
              </a:ext>
            </a:extLst>
          </p:cNvPr>
          <p:cNvGrpSpPr/>
          <p:nvPr/>
        </p:nvGrpSpPr>
        <p:grpSpPr>
          <a:xfrm>
            <a:off x="4322995" y="2302903"/>
            <a:ext cx="898814" cy="1046312"/>
            <a:chOff x="15345296" y="8025769"/>
            <a:chExt cx="1348221" cy="156946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18D5E5E-FA79-7B9D-AE67-E85141E6FCB6}"/>
                </a:ext>
              </a:extLst>
            </p:cNvPr>
            <p:cNvGrpSpPr/>
            <p:nvPr/>
          </p:nvGrpSpPr>
          <p:grpSpPr>
            <a:xfrm>
              <a:off x="15812897" y="8025769"/>
              <a:ext cx="880620" cy="1569469"/>
              <a:chOff x="12140740" y="4265748"/>
              <a:chExt cx="753227" cy="1569469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1DBA8C4-8E03-13EE-E33E-EE6F18821969}"/>
                  </a:ext>
                </a:extLst>
              </p:cNvPr>
              <p:cNvSpPr txBox="1"/>
              <p:nvPr/>
            </p:nvSpPr>
            <p:spPr>
              <a:xfrm>
                <a:off x="12140740" y="4265748"/>
                <a:ext cx="753227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00B8E08-5B29-FD4B-909D-5B154FD75D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45513" y="4995489"/>
                <a:ext cx="5512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00E5AB8-E888-7281-8BCD-A675A5A8C0B1}"/>
                </a:ext>
              </a:extLst>
            </p:cNvPr>
            <p:cNvSpPr txBox="1"/>
            <p:nvPr/>
          </p:nvSpPr>
          <p:spPr>
            <a:xfrm>
              <a:off x="15345296" y="8265085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3FAC957-B3C8-6CB0-37E3-918D25527108}"/>
              </a:ext>
            </a:extLst>
          </p:cNvPr>
          <p:cNvGrpSpPr/>
          <p:nvPr/>
        </p:nvGrpSpPr>
        <p:grpSpPr>
          <a:xfrm>
            <a:off x="2725436" y="2302903"/>
            <a:ext cx="1599816" cy="1046312"/>
            <a:chOff x="14086457" y="8035829"/>
            <a:chExt cx="1266918" cy="156946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0550AA1-2050-6339-2F7C-1D26F010B5C4}"/>
                </a:ext>
              </a:extLst>
            </p:cNvPr>
            <p:cNvGrpSpPr/>
            <p:nvPr/>
          </p:nvGrpSpPr>
          <p:grpSpPr>
            <a:xfrm>
              <a:off x="14448794" y="8035829"/>
              <a:ext cx="904581" cy="1569469"/>
              <a:chOff x="11897686" y="4275808"/>
              <a:chExt cx="773721" cy="156946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66490B9-7C1F-4889-295A-680634B23A07}"/>
                  </a:ext>
                </a:extLst>
              </p:cNvPr>
              <p:cNvSpPr txBox="1"/>
              <p:nvPr/>
            </p:nvSpPr>
            <p:spPr>
              <a:xfrm>
                <a:off x="11897686" y="4275808"/>
                <a:ext cx="773721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 : 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 : 4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308CBBB-3563-2064-F56C-EA87BC9B85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6969" y="5008452"/>
                <a:ext cx="69515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77CD00E-7C41-1250-3136-6F55CCFBB1C9}"/>
                </a:ext>
              </a:extLst>
            </p:cNvPr>
            <p:cNvSpPr txBox="1"/>
            <p:nvPr/>
          </p:nvSpPr>
          <p:spPr>
            <a:xfrm>
              <a:off x="14086457" y="8275426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30AC0C9-C4C5-6D71-5BE4-13D1F1F0CB64}"/>
              </a:ext>
            </a:extLst>
          </p:cNvPr>
          <p:cNvGrpSpPr/>
          <p:nvPr/>
        </p:nvGrpSpPr>
        <p:grpSpPr>
          <a:xfrm>
            <a:off x="9173974" y="2260843"/>
            <a:ext cx="898814" cy="1046312"/>
            <a:chOff x="15345296" y="8025769"/>
            <a:chExt cx="1348221" cy="156946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F0F30C6-C28F-44E8-B692-9CCC6EC7860B}"/>
                </a:ext>
              </a:extLst>
            </p:cNvPr>
            <p:cNvGrpSpPr/>
            <p:nvPr/>
          </p:nvGrpSpPr>
          <p:grpSpPr>
            <a:xfrm>
              <a:off x="15812897" y="8025769"/>
              <a:ext cx="880620" cy="1569469"/>
              <a:chOff x="12140740" y="4265748"/>
              <a:chExt cx="753227" cy="1569469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E533D54-1853-ED55-FF0D-F8306E2AA766}"/>
                  </a:ext>
                </a:extLst>
              </p:cNvPr>
              <p:cNvSpPr txBox="1"/>
              <p:nvPr/>
            </p:nvSpPr>
            <p:spPr>
              <a:xfrm>
                <a:off x="12140740" y="4265748"/>
                <a:ext cx="753227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60A9CEE-AF6F-3037-59FB-C35D81B6B5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45513" y="4995489"/>
                <a:ext cx="5512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DFBE8CA-C6A5-1302-1D06-01616DA5D1A9}"/>
                </a:ext>
              </a:extLst>
            </p:cNvPr>
            <p:cNvSpPr txBox="1"/>
            <p:nvPr/>
          </p:nvSpPr>
          <p:spPr>
            <a:xfrm>
              <a:off x="15345296" y="8278402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843711-856C-F5DE-6535-46F1D5FC18EA}"/>
              </a:ext>
            </a:extLst>
          </p:cNvPr>
          <p:cNvGrpSpPr/>
          <p:nvPr/>
        </p:nvGrpSpPr>
        <p:grpSpPr>
          <a:xfrm>
            <a:off x="7573954" y="2260843"/>
            <a:ext cx="1602295" cy="1046312"/>
            <a:chOff x="14084495" y="8035829"/>
            <a:chExt cx="1268880" cy="156946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A7900E-5790-6425-51A9-455D911327DE}"/>
                </a:ext>
              </a:extLst>
            </p:cNvPr>
            <p:cNvGrpSpPr/>
            <p:nvPr/>
          </p:nvGrpSpPr>
          <p:grpSpPr>
            <a:xfrm>
              <a:off x="14448794" y="8035829"/>
              <a:ext cx="904581" cy="1569469"/>
              <a:chOff x="11897686" y="4275808"/>
              <a:chExt cx="773721" cy="1569469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64AC246-5ADB-1B85-9789-C7C921098E1F}"/>
                  </a:ext>
                </a:extLst>
              </p:cNvPr>
              <p:cNvSpPr txBox="1"/>
              <p:nvPr/>
            </p:nvSpPr>
            <p:spPr>
              <a:xfrm>
                <a:off x="11897686" y="4275808"/>
                <a:ext cx="773721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 : 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 : 3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C7F5A68-F0A7-72CF-2E81-E7076C322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6969" y="4995135"/>
                <a:ext cx="69515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B8E0B98-BDAF-5B1C-F79E-2CA54A0F9165}"/>
                </a:ext>
              </a:extLst>
            </p:cNvPr>
            <p:cNvSpPr txBox="1"/>
            <p:nvPr/>
          </p:nvSpPr>
          <p:spPr>
            <a:xfrm>
              <a:off x="14084495" y="8280475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52B951-50A0-A610-5BB7-E9517008BEC4}"/>
              </a:ext>
            </a:extLst>
          </p:cNvPr>
          <p:cNvGrpSpPr/>
          <p:nvPr/>
        </p:nvGrpSpPr>
        <p:grpSpPr>
          <a:xfrm>
            <a:off x="4320721" y="3904270"/>
            <a:ext cx="898814" cy="1046312"/>
            <a:chOff x="15345296" y="8025769"/>
            <a:chExt cx="1348221" cy="156946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4BE7FE6-A856-5938-B79D-68C2597D9784}"/>
                </a:ext>
              </a:extLst>
            </p:cNvPr>
            <p:cNvGrpSpPr/>
            <p:nvPr/>
          </p:nvGrpSpPr>
          <p:grpSpPr>
            <a:xfrm>
              <a:off x="15812897" y="8025769"/>
              <a:ext cx="880620" cy="1569469"/>
              <a:chOff x="12140740" y="4265748"/>
              <a:chExt cx="753227" cy="1569469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912363D-1A0B-21F2-858D-2824C17C6AF4}"/>
                  </a:ext>
                </a:extLst>
              </p:cNvPr>
              <p:cNvSpPr txBox="1"/>
              <p:nvPr/>
            </p:nvSpPr>
            <p:spPr>
              <a:xfrm>
                <a:off x="12140740" y="4265748"/>
                <a:ext cx="753227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5C6D245-BD94-CE50-6F2F-8E68E97DE1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45513" y="4995489"/>
                <a:ext cx="5512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D0C1B73-9D69-15D1-3F30-B6916B54E5C3}"/>
                </a:ext>
              </a:extLst>
            </p:cNvPr>
            <p:cNvSpPr txBox="1"/>
            <p:nvPr/>
          </p:nvSpPr>
          <p:spPr>
            <a:xfrm>
              <a:off x="15345296" y="8305036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2360855-6156-6733-3B38-827DF680146D}"/>
              </a:ext>
            </a:extLst>
          </p:cNvPr>
          <p:cNvGrpSpPr/>
          <p:nvPr/>
        </p:nvGrpSpPr>
        <p:grpSpPr>
          <a:xfrm>
            <a:off x="2720700" y="3904270"/>
            <a:ext cx="1602295" cy="1046312"/>
            <a:chOff x="14084495" y="8035829"/>
            <a:chExt cx="1268880" cy="156946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90768BE-F8E2-1B22-8B2D-F545926F2CDD}"/>
                </a:ext>
              </a:extLst>
            </p:cNvPr>
            <p:cNvGrpSpPr/>
            <p:nvPr/>
          </p:nvGrpSpPr>
          <p:grpSpPr>
            <a:xfrm>
              <a:off x="14448794" y="8035829"/>
              <a:ext cx="904581" cy="1569469"/>
              <a:chOff x="11897686" y="4275808"/>
              <a:chExt cx="773721" cy="1569469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4FB855-C347-77D3-8D06-432873945765}"/>
                  </a:ext>
                </a:extLst>
              </p:cNvPr>
              <p:cNvSpPr txBox="1"/>
              <p:nvPr/>
            </p:nvSpPr>
            <p:spPr>
              <a:xfrm>
                <a:off x="11897686" y="4275808"/>
                <a:ext cx="773721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 : 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 : 5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3618961-7D95-95AB-7456-6A77E2B2B2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6969" y="4995135"/>
                <a:ext cx="69515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AAA7AA-653E-A5BD-F061-A299FC9E64E4}"/>
                </a:ext>
              </a:extLst>
            </p:cNvPr>
            <p:cNvSpPr txBox="1"/>
            <p:nvPr/>
          </p:nvSpPr>
          <p:spPr>
            <a:xfrm>
              <a:off x="14084495" y="8293792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79C1523-C11A-820D-CD0F-BA9820A9B4C2}"/>
              </a:ext>
            </a:extLst>
          </p:cNvPr>
          <p:cNvGrpSpPr/>
          <p:nvPr/>
        </p:nvGrpSpPr>
        <p:grpSpPr>
          <a:xfrm>
            <a:off x="9169191" y="3875570"/>
            <a:ext cx="898814" cy="1046312"/>
            <a:chOff x="15345296" y="8025769"/>
            <a:chExt cx="1348221" cy="1569469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9197158-16B1-53A4-0DD4-F611E08EF043}"/>
                </a:ext>
              </a:extLst>
            </p:cNvPr>
            <p:cNvGrpSpPr/>
            <p:nvPr/>
          </p:nvGrpSpPr>
          <p:grpSpPr>
            <a:xfrm>
              <a:off x="15812897" y="8025769"/>
              <a:ext cx="880620" cy="1569469"/>
              <a:chOff x="12140740" y="4265748"/>
              <a:chExt cx="753227" cy="1569469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70AA94-F6EF-8F2F-D9E0-EB77565E2E2C}"/>
                  </a:ext>
                </a:extLst>
              </p:cNvPr>
              <p:cNvSpPr txBox="1"/>
              <p:nvPr/>
            </p:nvSpPr>
            <p:spPr>
              <a:xfrm>
                <a:off x="12140740" y="4265748"/>
                <a:ext cx="753227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BC7BEF0-4CD7-940D-533E-CD2C1D81AC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45513" y="4995489"/>
                <a:ext cx="5512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27F92DA-6EFF-B6CB-785C-0223CA6F7534}"/>
                </a:ext>
              </a:extLst>
            </p:cNvPr>
            <p:cNvSpPr txBox="1"/>
            <p:nvPr/>
          </p:nvSpPr>
          <p:spPr>
            <a:xfrm>
              <a:off x="15345296" y="8278402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768D4D2-E93E-AE76-75A1-14C5A809745C}"/>
              </a:ext>
            </a:extLst>
          </p:cNvPr>
          <p:cNvGrpSpPr/>
          <p:nvPr/>
        </p:nvGrpSpPr>
        <p:grpSpPr>
          <a:xfrm>
            <a:off x="7569170" y="3875570"/>
            <a:ext cx="1602295" cy="1046312"/>
            <a:chOff x="14084495" y="8035829"/>
            <a:chExt cx="1268880" cy="156946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6F61492-008F-45B4-7451-7EC42346DDA6}"/>
                </a:ext>
              </a:extLst>
            </p:cNvPr>
            <p:cNvGrpSpPr/>
            <p:nvPr/>
          </p:nvGrpSpPr>
          <p:grpSpPr>
            <a:xfrm>
              <a:off x="14448794" y="8035829"/>
              <a:ext cx="904581" cy="1569469"/>
              <a:chOff x="11897686" y="4275808"/>
              <a:chExt cx="773721" cy="1569469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EAF591A-60CE-787D-F5D4-6A164D04D7CA}"/>
                  </a:ext>
                </a:extLst>
              </p:cNvPr>
              <p:cNvSpPr txBox="1"/>
              <p:nvPr/>
            </p:nvSpPr>
            <p:spPr>
              <a:xfrm>
                <a:off x="11897686" y="4275808"/>
                <a:ext cx="773721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 : 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 : 2</a:t>
                </a: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CB4C132-5A3B-057A-FA9F-B750FF4260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6969" y="4995135"/>
                <a:ext cx="69515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281D13A-E602-BD8B-4B21-547DFDE38993}"/>
                </a:ext>
              </a:extLst>
            </p:cNvPr>
            <p:cNvSpPr txBox="1"/>
            <p:nvPr/>
          </p:nvSpPr>
          <p:spPr>
            <a:xfrm>
              <a:off x="14084495" y="8267158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 gọn các phân số sau về phấn số tối giản: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748636-1A40-D419-B5F7-9B317E39910F}"/>
              </a:ext>
            </a:extLst>
          </p:cNvPr>
          <p:cNvGrpSpPr/>
          <p:nvPr/>
        </p:nvGrpSpPr>
        <p:grpSpPr>
          <a:xfrm>
            <a:off x="1353888" y="2324589"/>
            <a:ext cx="1493940" cy="1246367"/>
            <a:chOff x="3303103" y="3848100"/>
            <a:chExt cx="1707509" cy="18695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944296-BE46-CADC-C016-BFD7E25495B6}"/>
                </a:ext>
              </a:extLst>
            </p:cNvPr>
            <p:cNvGrpSpPr/>
            <p:nvPr/>
          </p:nvGrpSpPr>
          <p:grpSpPr>
            <a:xfrm>
              <a:off x="4038600" y="3848100"/>
              <a:ext cx="972012" cy="1569469"/>
              <a:chOff x="11977285" y="4265748"/>
              <a:chExt cx="831398" cy="156946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A2ACF9-B05E-E7AF-4B47-0E0BA0F0E0DA}"/>
                  </a:ext>
                </a:extLst>
              </p:cNvPr>
              <p:cNvSpPr txBox="1"/>
              <p:nvPr/>
            </p:nvSpPr>
            <p:spPr>
              <a:xfrm>
                <a:off x="11977285" y="4265748"/>
                <a:ext cx="831398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ED36748-C50A-712D-5282-89A2DC043D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42412" y="4989675"/>
                <a:ext cx="50114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39B484-9C29-7913-E7B4-C516B0A9D7BB}"/>
                </a:ext>
              </a:extLst>
            </p:cNvPr>
            <p:cNvSpPr txBox="1"/>
            <p:nvPr/>
          </p:nvSpPr>
          <p:spPr>
            <a:xfrm>
              <a:off x="3303103" y="4225127"/>
              <a:ext cx="762000" cy="1492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BC81A4-8E1E-DF01-C180-860345837521}"/>
              </a:ext>
            </a:extLst>
          </p:cNvPr>
          <p:cNvGrpSpPr/>
          <p:nvPr/>
        </p:nvGrpSpPr>
        <p:grpSpPr>
          <a:xfrm>
            <a:off x="1353888" y="3566095"/>
            <a:ext cx="1493940" cy="1246367"/>
            <a:chOff x="3303103" y="3848100"/>
            <a:chExt cx="1707509" cy="186955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B9F0FC2-4299-176D-D00F-F288256CD192}"/>
                </a:ext>
              </a:extLst>
            </p:cNvPr>
            <p:cNvGrpSpPr/>
            <p:nvPr/>
          </p:nvGrpSpPr>
          <p:grpSpPr>
            <a:xfrm>
              <a:off x="4038600" y="3848100"/>
              <a:ext cx="972012" cy="1569469"/>
              <a:chOff x="11977285" y="4265748"/>
              <a:chExt cx="831398" cy="156946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A12467-EB8A-3604-BC16-06A01476A27F}"/>
                  </a:ext>
                </a:extLst>
              </p:cNvPr>
              <p:cNvSpPr txBox="1"/>
              <p:nvPr/>
            </p:nvSpPr>
            <p:spPr>
              <a:xfrm>
                <a:off x="11977285" y="4265748"/>
                <a:ext cx="831398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C64F7F1-C9CA-4DD7-255C-3F73EDB57F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17355" y="5027495"/>
                <a:ext cx="5512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FCCF99-4D62-F367-B79D-9500545CFEBD}"/>
                </a:ext>
              </a:extLst>
            </p:cNvPr>
            <p:cNvSpPr txBox="1"/>
            <p:nvPr/>
          </p:nvSpPr>
          <p:spPr>
            <a:xfrm>
              <a:off x="3303103" y="4225127"/>
              <a:ext cx="762000" cy="1492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c)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AA2C60-9E25-50E2-D6FB-E93E5D55E554}"/>
              </a:ext>
            </a:extLst>
          </p:cNvPr>
          <p:cNvGrpSpPr/>
          <p:nvPr/>
        </p:nvGrpSpPr>
        <p:grpSpPr>
          <a:xfrm>
            <a:off x="6224338" y="2287489"/>
            <a:ext cx="1493940" cy="1246367"/>
            <a:chOff x="3303103" y="3848100"/>
            <a:chExt cx="1707509" cy="186955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93FAC05-1327-ECB1-D701-1612A4323210}"/>
                </a:ext>
              </a:extLst>
            </p:cNvPr>
            <p:cNvGrpSpPr/>
            <p:nvPr/>
          </p:nvGrpSpPr>
          <p:grpSpPr>
            <a:xfrm>
              <a:off x="4038600" y="3848100"/>
              <a:ext cx="972012" cy="1569469"/>
              <a:chOff x="11977285" y="4265748"/>
              <a:chExt cx="831398" cy="156946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48CE95-77E7-EEFF-B3EB-1EDF3F22230E}"/>
                  </a:ext>
                </a:extLst>
              </p:cNvPr>
              <p:cNvSpPr txBox="1"/>
              <p:nvPr/>
            </p:nvSpPr>
            <p:spPr>
              <a:xfrm>
                <a:off x="11977285" y="4265748"/>
                <a:ext cx="831398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DC0AB0F-0015-674F-EB67-3843ACCAA3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42412" y="4985637"/>
                <a:ext cx="50114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F2CD2F-31B8-3867-5688-8D1D4B1041DC}"/>
                </a:ext>
              </a:extLst>
            </p:cNvPr>
            <p:cNvSpPr txBox="1"/>
            <p:nvPr/>
          </p:nvSpPr>
          <p:spPr>
            <a:xfrm>
              <a:off x="3303103" y="4225127"/>
              <a:ext cx="762000" cy="1492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5DA176-448B-C52D-EAB1-3DAA7BC85D1B}"/>
              </a:ext>
            </a:extLst>
          </p:cNvPr>
          <p:cNvGrpSpPr/>
          <p:nvPr/>
        </p:nvGrpSpPr>
        <p:grpSpPr>
          <a:xfrm>
            <a:off x="6224338" y="3528994"/>
            <a:ext cx="1493940" cy="1246367"/>
            <a:chOff x="3303103" y="3848100"/>
            <a:chExt cx="1707509" cy="18695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C886CA-92BC-4E7C-1399-D15CDB3CFD37}"/>
                </a:ext>
              </a:extLst>
            </p:cNvPr>
            <p:cNvGrpSpPr/>
            <p:nvPr/>
          </p:nvGrpSpPr>
          <p:grpSpPr>
            <a:xfrm>
              <a:off x="4038600" y="3848100"/>
              <a:ext cx="972012" cy="1569469"/>
              <a:chOff x="11977285" y="4265748"/>
              <a:chExt cx="831398" cy="156946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FBEFA08-9761-0B79-F890-EB46839E9E52}"/>
                  </a:ext>
                </a:extLst>
              </p:cNvPr>
              <p:cNvSpPr txBox="1"/>
              <p:nvPr/>
            </p:nvSpPr>
            <p:spPr>
              <a:xfrm>
                <a:off x="11977285" y="4265748"/>
                <a:ext cx="831398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C7BD1A7-2FB3-EDD5-4C9B-F241A04775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42412" y="5027495"/>
                <a:ext cx="50114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A98631-D0F0-D8EA-D581-E5F8796A00A5}"/>
                </a:ext>
              </a:extLst>
            </p:cNvPr>
            <p:cNvSpPr txBox="1"/>
            <p:nvPr/>
          </p:nvSpPr>
          <p:spPr>
            <a:xfrm>
              <a:off x="3303103" y="4225127"/>
              <a:ext cx="762000" cy="1492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d)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39493BB-E04C-2AAF-35B5-8C24E575F131}"/>
              </a:ext>
            </a:extLst>
          </p:cNvPr>
          <p:cNvGrpSpPr/>
          <p:nvPr/>
        </p:nvGrpSpPr>
        <p:grpSpPr>
          <a:xfrm>
            <a:off x="4298249" y="2327656"/>
            <a:ext cx="890581" cy="1046312"/>
            <a:chOff x="15345296" y="8025769"/>
            <a:chExt cx="1335873" cy="1569469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CFB56DD-D111-0654-51C3-D9E2973D1846}"/>
                </a:ext>
              </a:extLst>
            </p:cNvPr>
            <p:cNvGrpSpPr/>
            <p:nvPr/>
          </p:nvGrpSpPr>
          <p:grpSpPr>
            <a:xfrm>
              <a:off x="15800549" y="8025769"/>
              <a:ext cx="880620" cy="1569469"/>
              <a:chOff x="12130179" y="4265748"/>
              <a:chExt cx="753227" cy="1569469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E0CAF59-F453-389B-A8F9-CE022A28CB97}"/>
                  </a:ext>
                </a:extLst>
              </p:cNvPr>
              <p:cNvSpPr txBox="1"/>
              <p:nvPr/>
            </p:nvSpPr>
            <p:spPr>
              <a:xfrm>
                <a:off x="12130179" y="4265748"/>
                <a:ext cx="753227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238B6FE-14FC-3984-AE9B-8A946844A6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59180" y="4995489"/>
                <a:ext cx="50114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AFEE80-268B-BDAC-593B-5863E4B6C7C1}"/>
                </a:ext>
              </a:extLst>
            </p:cNvPr>
            <p:cNvSpPr txBox="1"/>
            <p:nvPr/>
          </p:nvSpPr>
          <p:spPr>
            <a:xfrm>
              <a:off x="15345296" y="8291719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AB21FC8-B07A-1F7F-FA76-15D09FE460C8}"/>
              </a:ext>
            </a:extLst>
          </p:cNvPr>
          <p:cNvGrpSpPr/>
          <p:nvPr/>
        </p:nvGrpSpPr>
        <p:grpSpPr>
          <a:xfrm>
            <a:off x="2653821" y="2327656"/>
            <a:ext cx="1646685" cy="1046312"/>
            <a:chOff x="14049340" y="8035829"/>
            <a:chExt cx="1304035" cy="1569469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51BBA5A-3BEC-6F84-4EA2-716313248D7E}"/>
                </a:ext>
              </a:extLst>
            </p:cNvPr>
            <p:cNvGrpSpPr/>
            <p:nvPr/>
          </p:nvGrpSpPr>
          <p:grpSpPr>
            <a:xfrm>
              <a:off x="14448794" y="8035829"/>
              <a:ext cx="904581" cy="1569469"/>
              <a:chOff x="11897686" y="4275808"/>
              <a:chExt cx="773721" cy="1569469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7B53608-C6FF-E316-9271-A2389BBF32CD}"/>
                  </a:ext>
                </a:extLst>
              </p:cNvPr>
              <p:cNvSpPr txBox="1"/>
              <p:nvPr/>
            </p:nvSpPr>
            <p:spPr>
              <a:xfrm>
                <a:off x="11897686" y="4275808"/>
                <a:ext cx="773721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 : 8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 : 8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A01010E-A248-9D80-9509-0D50F8B791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6969" y="4995135"/>
                <a:ext cx="69515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4830919-52E2-02B6-4910-B8F3ACD7128A}"/>
                </a:ext>
              </a:extLst>
            </p:cNvPr>
            <p:cNvSpPr txBox="1"/>
            <p:nvPr/>
          </p:nvSpPr>
          <p:spPr>
            <a:xfrm>
              <a:off x="14049340" y="8280475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1CCE5B7-716E-30EF-EF85-1589358C35A9}"/>
              </a:ext>
            </a:extLst>
          </p:cNvPr>
          <p:cNvGrpSpPr/>
          <p:nvPr/>
        </p:nvGrpSpPr>
        <p:grpSpPr>
          <a:xfrm>
            <a:off x="9512327" y="2302332"/>
            <a:ext cx="898814" cy="1046312"/>
            <a:chOff x="15345296" y="8025769"/>
            <a:chExt cx="1348221" cy="156946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D2D3EC3-BCA6-3A3A-B2F5-65C940BC5BE1}"/>
                </a:ext>
              </a:extLst>
            </p:cNvPr>
            <p:cNvGrpSpPr/>
            <p:nvPr/>
          </p:nvGrpSpPr>
          <p:grpSpPr>
            <a:xfrm>
              <a:off x="15812897" y="8025769"/>
              <a:ext cx="880620" cy="1569469"/>
              <a:chOff x="12140740" y="4265748"/>
              <a:chExt cx="753227" cy="1569469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0FE7004-130D-BFF1-44FD-FCAD7B12E35C}"/>
                  </a:ext>
                </a:extLst>
              </p:cNvPr>
              <p:cNvSpPr txBox="1"/>
              <p:nvPr/>
            </p:nvSpPr>
            <p:spPr>
              <a:xfrm>
                <a:off x="12140740" y="4265748"/>
                <a:ext cx="753227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458019C-7496-449F-1179-BAA5FA2320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81958" y="4995489"/>
                <a:ext cx="45558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C77B82F-19D2-946A-9BE2-B821883D47A6}"/>
                </a:ext>
              </a:extLst>
            </p:cNvPr>
            <p:cNvSpPr txBox="1"/>
            <p:nvPr/>
          </p:nvSpPr>
          <p:spPr>
            <a:xfrm>
              <a:off x="15345296" y="8291719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39C6F16-CD4D-51D4-159F-596E00C26102}"/>
              </a:ext>
            </a:extLst>
          </p:cNvPr>
          <p:cNvGrpSpPr/>
          <p:nvPr/>
        </p:nvGrpSpPr>
        <p:grpSpPr>
          <a:xfrm>
            <a:off x="7525768" y="2287863"/>
            <a:ext cx="1970116" cy="1046312"/>
            <a:chOff x="14084495" y="8035829"/>
            <a:chExt cx="1258215" cy="1569469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43620EF-6D26-F863-068E-96AFEDFA1CF3}"/>
                </a:ext>
              </a:extLst>
            </p:cNvPr>
            <p:cNvGrpSpPr/>
            <p:nvPr/>
          </p:nvGrpSpPr>
          <p:grpSpPr>
            <a:xfrm>
              <a:off x="14448796" y="8035829"/>
              <a:ext cx="893914" cy="1569469"/>
              <a:chOff x="11897686" y="4275808"/>
              <a:chExt cx="764597" cy="1569469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1D5B70C-43FB-84E0-7C56-C7A97E7E38A7}"/>
                  </a:ext>
                </a:extLst>
              </p:cNvPr>
              <p:cNvSpPr txBox="1"/>
              <p:nvPr/>
            </p:nvSpPr>
            <p:spPr>
              <a:xfrm>
                <a:off x="11897686" y="4275808"/>
                <a:ext cx="764597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 : 10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30 : 10 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AD229C7-229F-4673-E448-3500001B6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6969" y="4995135"/>
                <a:ext cx="69515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E86C350-1B67-67D1-1205-A6A2AA8AAD6F}"/>
                </a:ext>
              </a:extLst>
            </p:cNvPr>
            <p:cNvSpPr txBox="1"/>
            <p:nvPr/>
          </p:nvSpPr>
          <p:spPr>
            <a:xfrm>
              <a:off x="14084495" y="8293792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B3FB253-E88C-FCBE-A1A4-A3E203041CBA}"/>
              </a:ext>
            </a:extLst>
          </p:cNvPr>
          <p:cNvGrpSpPr/>
          <p:nvPr/>
        </p:nvGrpSpPr>
        <p:grpSpPr>
          <a:xfrm>
            <a:off x="4276490" y="3562728"/>
            <a:ext cx="872178" cy="1046312"/>
            <a:chOff x="15358613" y="7999135"/>
            <a:chExt cx="1308268" cy="156946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A557C84-DAFA-3704-3E4E-B34376358B23}"/>
                </a:ext>
              </a:extLst>
            </p:cNvPr>
            <p:cNvGrpSpPr/>
            <p:nvPr/>
          </p:nvGrpSpPr>
          <p:grpSpPr>
            <a:xfrm>
              <a:off x="15786261" y="7999135"/>
              <a:ext cx="880620" cy="1569469"/>
              <a:chOff x="12117958" y="4239114"/>
              <a:chExt cx="753227" cy="1569469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1B416C3-C6CC-2D57-13D5-6DBA4ECBEDF9}"/>
                  </a:ext>
                </a:extLst>
              </p:cNvPr>
              <p:cNvSpPr txBox="1"/>
              <p:nvPr/>
            </p:nvSpPr>
            <p:spPr>
              <a:xfrm>
                <a:off x="12117958" y="4239114"/>
                <a:ext cx="753227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E832A7-E95E-384A-AB50-D92048C3F1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70569" y="4995489"/>
                <a:ext cx="50114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6AC7AD8-5C2A-BAE5-D500-D07364192D1E}"/>
                </a:ext>
              </a:extLst>
            </p:cNvPr>
            <p:cNvSpPr txBox="1"/>
            <p:nvPr/>
          </p:nvSpPr>
          <p:spPr>
            <a:xfrm>
              <a:off x="15358613" y="8291719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B0E41C8-2731-D408-FD71-542FF902B67A}"/>
              </a:ext>
            </a:extLst>
          </p:cNvPr>
          <p:cNvGrpSpPr/>
          <p:nvPr/>
        </p:nvGrpSpPr>
        <p:grpSpPr>
          <a:xfrm>
            <a:off x="2632064" y="3580484"/>
            <a:ext cx="1637807" cy="1046312"/>
            <a:chOff x="14056371" y="8035829"/>
            <a:chExt cx="1297004" cy="1569469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BF702DD-4CAA-05E8-667A-7F74C654278C}"/>
                </a:ext>
              </a:extLst>
            </p:cNvPr>
            <p:cNvGrpSpPr/>
            <p:nvPr/>
          </p:nvGrpSpPr>
          <p:grpSpPr>
            <a:xfrm>
              <a:off x="14448794" y="8035829"/>
              <a:ext cx="904581" cy="1569469"/>
              <a:chOff x="11897686" y="4275808"/>
              <a:chExt cx="773721" cy="1569469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E9CD9F0-9EA1-8DD6-CFAD-5EDB4F727895}"/>
                  </a:ext>
                </a:extLst>
              </p:cNvPr>
              <p:cNvSpPr txBox="1"/>
              <p:nvPr/>
            </p:nvSpPr>
            <p:spPr>
              <a:xfrm>
                <a:off x="11897686" y="4275808"/>
                <a:ext cx="773721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24 : 6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18 : 6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6AD7385-583B-90D4-DD6B-40E0585938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6969" y="4995135"/>
                <a:ext cx="69515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3C4A7BA-E63F-FE56-B0A4-EAC7213AC3BD}"/>
                </a:ext>
              </a:extLst>
            </p:cNvPr>
            <p:cNvSpPr txBox="1"/>
            <p:nvPr/>
          </p:nvSpPr>
          <p:spPr>
            <a:xfrm>
              <a:off x="14056371" y="8280475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20F800E-2303-7496-AE38-04BED77AEC69}"/>
              </a:ext>
            </a:extLst>
          </p:cNvPr>
          <p:cNvGrpSpPr/>
          <p:nvPr/>
        </p:nvGrpSpPr>
        <p:grpSpPr>
          <a:xfrm>
            <a:off x="9134669" y="3580484"/>
            <a:ext cx="889936" cy="1046312"/>
            <a:chOff x="15358613" y="8025769"/>
            <a:chExt cx="1334904" cy="1569469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45F13CA-FEE6-718B-E237-2889ECF6E6B3}"/>
                </a:ext>
              </a:extLst>
            </p:cNvPr>
            <p:cNvGrpSpPr/>
            <p:nvPr/>
          </p:nvGrpSpPr>
          <p:grpSpPr>
            <a:xfrm>
              <a:off x="15812897" y="8025769"/>
              <a:ext cx="880620" cy="1569469"/>
              <a:chOff x="12140740" y="4265748"/>
              <a:chExt cx="753227" cy="156946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8F5C527-F878-CB44-DD14-DECCA6694442}"/>
                  </a:ext>
                </a:extLst>
              </p:cNvPr>
              <p:cNvSpPr txBox="1"/>
              <p:nvPr/>
            </p:nvSpPr>
            <p:spPr>
              <a:xfrm>
                <a:off x="12140740" y="4265748"/>
                <a:ext cx="753227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506A8E21-05FC-4837-7C9A-306D99C6F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70570" y="4995489"/>
                <a:ext cx="50114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63580AF-3309-113C-5276-AB896F2E9350}"/>
                </a:ext>
              </a:extLst>
            </p:cNvPr>
            <p:cNvSpPr txBox="1"/>
            <p:nvPr/>
          </p:nvSpPr>
          <p:spPr>
            <a:xfrm>
              <a:off x="15358613" y="8278402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03098FE-A97A-3943-6000-3210A5FCCACA}"/>
              </a:ext>
            </a:extLst>
          </p:cNvPr>
          <p:cNvGrpSpPr/>
          <p:nvPr/>
        </p:nvGrpSpPr>
        <p:grpSpPr>
          <a:xfrm>
            <a:off x="7508002" y="3580484"/>
            <a:ext cx="1620051" cy="1046312"/>
            <a:chOff x="14070433" y="8035829"/>
            <a:chExt cx="1282942" cy="1569469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5E3B7F8-1664-987A-0743-4D3F3EC4DA64}"/>
                </a:ext>
              </a:extLst>
            </p:cNvPr>
            <p:cNvGrpSpPr/>
            <p:nvPr/>
          </p:nvGrpSpPr>
          <p:grpSpPr>
            <a:xfrm>
              <a:off x="14448794" y="8035829"/>
              <a:ext cx="904581" cy="1569469"/>
              <a:chOff x="11897686" y="4275808"/>
              <a:chExt cx="773721" cy="1569469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74F30B0-BA9C-DD52-F6CF-8C3E6F5C91A6}"/>
                  </a:ext>
                </a:extLst>
              </p:cNvPr>
              <p:cNvSpPr txBox="1"/>
              <p:nvPr/>
            </p:nvSpPr>
            <p:spPr>
              <a:xfrm>
                <a:off x="11897686" y="4275808"/>
                <a:ext cx="773721" cy="15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 : 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28 : 4</a:t>
                </a: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4C742966-6237-16E5-AEC3-0F9343926B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6969" y="4995135"/>
                <a:ext cx="69515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BA4B524-2249-894A-6A6E-111BB53469DD}"/>
                </a:ext>
              </a:extLst>
            </p:cNvPr>
            <p:cNvSpPr txBox="1"/>
            <p:nvPr/>
          </p:nvSpPr>
          <p:spPr>
            <a:xfrm>
              <a:off x="14070433" y="8267158"/>
              <a:ext cx="497747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6D0C15B-AE51-EB66-E6F1-88FD39880332}"/>
              </a:ext>
            </a:extLst>
          </p:cNvPr>
          <p:cNvSpPr txBox="1"/>
          <p:nvPr/>
        </p:nvSpPr>
        <p:spPr>
          <a:xfrm>
            <a:off x="797060" y="4977667"/>
            <a:ext cx="6871067" cy="10295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rút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gọn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rút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gọn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tối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giản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51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482059" y="1765246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219461" y="1431758"/>
                <a:ext cx="10972539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 số nào trong các phân số:</a:t>
                </a:r>
                <a:r>
                  <a:rPr lang="en-US" sz="2400" b="1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="1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="1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phấn số tối giản?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461" y="1431758"/>
                <a:ext cx="10972539" cy="960199"/>
              </a:xfrm>
              <a:prstGeom prst="rect">
                <a:avLst/>
              </a:prstGeom>
              <a:blipFill>
                <a:blip r:embed="rId4"/>
                <a:stretch>
                  <a:fillRect l="-833" r="-1056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8B0617-7D40-B50A-91A4-7057484EB976}"/>
                  </a:ext>
                </a:extLst>
              </p:cNvPr>
              <p:cNvSpPr txBox="1"/>
              <p:nvPr/>
            </p:nvSpPr>
            <p:spPr>
              <a:xfrm>
                <a:off x="936188" y="2561469"/>
                <a:ext cx="10414000" cy="1514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VN" sz="2400" b="1" u="sng" dirty="0">
                    <a:latin typeface="UTM Avo" panose="02040603050506020204" pitchFamily="18" charset="0"/>
                    <a:cs typeface="Arial" panose="020B0604020202020204" pitchFamily="34" charset="0"/>
                  </a:rPr>
                  <a:t>Trả lời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tối giản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8B0617-7D40-B50A-91A4-7057484EB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88" y="2561469"/>
                <a:ext cx="10414000" cy="1514902"/>
              </a:xfrm>
              <a:prstGeom prst="rect">
                <a:avLst/>
              </a:prstGeom>
              <a:blipFill>
                <a:blip r:embed="rId5"/>
                <a:stretch>
                  <a:fillRect b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2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34979" y="1765246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9658" y="1683213"/>
            <a:ext cx="9403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Hãy tìm ba phân số tối giản, ba phân số chưa tối giản. Rút gọn các phân số chưa tối giản vừa tìm?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393E70-F139-006C-60B0-66F6C2910225}"/>
                  </a:ext>
                </a:extLst>
              </p:cNvPr>
              <p:cNvSpPr txBox="1"/>
              <p:nvPr/>
            </p:nvSpPr>
            <p:spPr>
              <a:xfrm>
                <a:off x="568500" y="2606285"/>
                <a:ext cx="10414000" cy="1096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b="1" u="sng" dirty="0">
                    <a:latin typeface="UTM Avo" panose="02040603050506020204" pitchFamily="18" charset="0"/>
                    <a:cs typeface="Arial" panose="020B0604020202020204" pitchFamily="34" charset="0"/>
                  </a:rPr>
                  <a:t>Trả lời</a:t>
                </a:r>
                <a:endParaRPr lang="en-US" sz="2400" b="1" u="sng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tối giản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393E70-F139-006C-60B0-66F6C2910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00" y="2606285"/>
                <a:ext cx="10414000" cy="1096710"/>
              </a:xfrm>
              <a:prstGeom prst="rect">
                <a:avLst/>
              </a:prstGeom>
              <a:blipFill>
                <a:blip r:embed="rId4"/>
                <a:stretch>
                  <a:fillRect l="-878" t="-4469" b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4BA6FB-2560-702E-2F4A-19F2648A6095}"/>
                  </a:ext>
                </a:extLst>
              </p:cNvPr>
              <p:cNvSpPr txBox="1"/>
              <p:nvPr/>
            </p:nvSpPr>
            <p:spPr>
              <a:xfrm>
                <a:off x="568500" y="3729233"/>
                <a:ext cx="10414000" cy="72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chưa tối giản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4BA6FB-2560-702E-2F4A-19F2648A6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00" y="3729233"/>
                <a:ext cx="10414000" cy="723018"/>
              </a:xfrm>
              <a:prstGeom prst="rect">
                <a:avLst/>
              </a:prstGeom>
              <a:blipFill>
                <a:blip r:embed="rId5"/>
                <a:stretch>
                  <a:fillRect l="-878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88F92F5A-A0E1-056D-309D-36314A302742}"/>
              </a:ext>
            </a:extLst>
          </p:cNvPr>
          <p:cNvGrpSpPr/>
          <p:nvPr/>
        </p:nvGrpSpPr>
        <p:grpSpPr>
          <a:xfrm>
            <a:off x="561474" y="4664509"/>
            <a:ext cx="2871537" cy="1235243"/>
            <a:chOff x="561474" y="4491789"/>
            <a:chExt cx="2871537" cy="123524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10E56F4-C71B-75C9-0AF4-7648983E5B84}"/>
                </a:ext>
              </a:extLst>
            </p:cNvPr>
            <p:cNvSpPr/>
            <p:nvPr/>
          </p:nvSpPr>
          <p:spPr>
            <a:xfrm>
              <a:off x="561474" y="4491789"/>
              <a:ext cx="2871537" cy="12352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27E85F6-79B7-4979-57B2-0285AB9CFE03}"/>
                </a:ext>
              </a:extLst>
            </p:cNvPr>
            <p:cNvGrpSpPr/>
            <p:nvPr/>
          </p:nvGrpSpPr>
          <p:grpSpPr>
            <a:xfrm>
              <a:off x="634717" y="4558487"/>
              <a:ext cx="2704179" cy="1049793"/>
              <a:chOff x="1794286" y="7752132"/>
              <a:chExt cx="4056268" cy="157468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8C67DB1-5771-C5BA-FAA7-7A71D7011D15}"/>
                  </a:ext>
                </a:extLst>
              </p:cNvPr>
              <p:cNvGrpSpPr/>
              <p:nvPr/>
            </p:nvGrpSpPr>
            <p:grpSpPr>
              <a:xfrm>
                <a:off x="1794286" y="7782267"/>
                <a:ext cx="516730" cy="1508104"/>
                <a:chOff x="12073254" y="4249174"/>
                <a:chExt cx="441978" cy="1508104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EEDDDD6-274D-141C-6FA9-1AB61C6D2954}"/>
                    </a:ext>
                  </a:extLst>
                </p:cNvPr>
                <p:cNvSpPr txBox="1"/>
                <p:nvPr/>
              </p:nvSpPr>
              <p:spPr>
                <a:xfrm>
                  <a:off x="12089490" y="4249174"/>
                  <a:ext cx="425742" cy="15081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1B12103-A128-AF16-2868-232D8A27A6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73254" y="4980275"/>
                  <a:ext cx="439008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F69715B-BFB4-DC25-A7B6-EEC05F28221B}"/>
                  </a:ext>
                </a:extLst>
              </p:cNvPr>
              <p:cNvGrpSpPr/>
              <p:nvPr/>
            </p:nvGrpSpPr>
            <p:grpSpPr>
              <a:xfrm>
                <a:off x="4498268" y="7818717"/>
                <a:ext cx="1352286" cy="1508104"/>
                <a:chOff x="15241523" y="7985818"/>
                <a:chExt cx="1352286" cy="150810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79955A3-0D71-C14C-3D3A-7A3E5C1771B9}"/>
                    </a:ext>
                  </a:extLst>
                </p:cNvPr>
                <p:cNvGrpSpPr/>
                <p:nvPr/>
              </p:nvGrpSpPr>
              <p:grpSpPr>
                <a:xfrm>
                  <a:off x="15621797" y="7985818"/>
                  <a:ext cx="972012" cy="1508104"/>
                  <a:chOff x="11977285" y="4225797"/>
                  <a:chExt cx="831398" cy="1508104"/>
                </a:xfrm>
              </p:grpSpPr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36B9566-BFB9-3804-20F0-95B5E2D137A9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7285" y="4225797"/>
                    <a:ext cx="831398" cy="150810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3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4</a:t>
                    </a:r>
                  </a:p>
                </p:txBody>
              </p: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071B640F-0A80-11A2-A92E-1EEDA9796A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143940" y="4969687"/>
                    <a:ext cx="501146" cy="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3BAF724-A271-F5D8-E8F1-B270FADED2B8}"/>
                    </a:ext>
                  </a:extLst>
                </p:cNvPr>
                <p:cNvSpPr txBox="1"/>
                <p:nvPr/>
              </p:nvSpPr>
              <p:spPr>
                <a:xfrm>
                  <a:off x="15241523" y="8267156"/>
                  <a:ext cx="497747" cy="7848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=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6FBFEF3-DD6A-075E-CA1D-4E1A2421E9A0}"/>
                  </a:ext>
                </a:extLst>
              </p:cNvPr>
              <p:cNvGrpSpPr/>
              <p:nvPr/>
            </p:nvGrpSpPr>
            <p:grpSpPr>
              <a:xfrm>
                <a:off x="2202015" y="7752132"/>
                <a:ext cx="2327081" cy="1508104"/>
                <a:chOff x="14084495" y="7929293"/>
                <a:chExt cx="1228565" cy="150810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EF2B9B1-4785-F80F-FFBD-09B732ACBC57}"/>
                    </a:ext>
                  </a:extLst>
                </p:cNvPr>
                <p:cNvGrpSpPr/>
                <p:nvPr/>
              </p:nvGrpSpPr>
              <p:grpSpPr>
                <a:xfrm>
                  <a:off x="14408479" y="7929293"/>
                  <a:ext cx="904581" cy="1508104"/>
                  <a:chOff x="11863203" y="4169272"/>
                  <a:chExt cx="773721" cy="1508104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BB8C2FE-7C8E-0303-B867-3EB3E154FF3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3203" y="4169272"/>
                    <a:ext cx="773721" cy="150810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6 : 2 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8 : 2</a:t>
                    </a:r>
                  </a:p>
                </p:txBody>
              </p: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73D0B707-6633-A2E7-31A6-B03F92C119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918998" y="4947194"/>
                    <a:ext cx="695155" cy="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E36B107-884E-8C79-E0E7-E1879593CC16}"/>
                    </a:ext>
                  </a:extLst>
                </p:cNvPr>
                <p:cNvSpPr txBox="1"/>
                <p:nvPr/>
              </p:nvSpPr>
              <p:spPr>
                <a:xfrm>
                  <a:off x="14084495" y="8253840"/>
                  <a:ext cx="497747" cy="7848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=</a:t>
                  </a:r>
                </a:p>
              </p:txBody>
            </p:sp>
          </p:grp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7248E15-86D6-1C51-29D4-3DDC64BB4B94}"/>
              </a:ext>
            </a:extLst>
          </p:cNvPr>
          <p:cNvGrpSpPr/>
          <p:nvPr/>
        </p:nvGrpSpPr>
        <p:grpSpPr>
          <a:xfrm>
            <a:off x="3983060" y="4715309"/>
            <a:ext cx="3017180" cy="1235243"/>
            <a:chOff x="3983060" y="4491789"/>
            <a:chExt cx="3017180" cy="123524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82BEE11-3DD6-56BC-BCE0-9017D68F6687}"/>
                </a:ext>
              </a:extLst>
            </p:cNvPr>
            <p:cNvSpPr/>
            <p:nvPr/>
          </p:nvSpPr>
          <p:spPr>
            <a:xfrm>
              <a:off x="3995554" y="4491789"/>
              <a:ext cx="3004686" cy="12352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A9119F1-E8C3-9AD2-9736-ED4C6B27D111}"/>
                </a:ext>
              </a:extLst>
            </p:cNvPr>
            <p:cNvGrpSpPr/>
            <p:nvPr/>
          </p:nvGrpSpPr>
          <p:grpSpPr>
            <a:xfrm>
              <a:off x="3983060" y="4554427"/>
              <a:ext cx="3009036" cy="1040915"/>
              <a:chOff x="6816801" y="7746042"/>
              <a:chExt cx="4513554" cy="156137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A14469A-51A3-13A1-4748-4EA6700F7356}"/>
                  </a:ext>
                </a:extLst>
              </p:cNvPr>
              <p:cNvGrpSpPr/>
              <p:nvPr/>
            </p:nvGrpSpPr>
            <p:grpSpPr>
              <a:xfrm>
                <a:off x="6816801" y="7749543"/>
                <a:ext cx="1062739" cy="1508104"/>
                <a:chOff x="11923609" y="4222540"/>
                <a:chExt cx="667515" cy="1508104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EA72D7C-F232-CD28-7AEF-236F242B06DA}"/>
                    </a:ext>
                  </a:extLst>
                </p:cNvPr>
                <p:cNvSpPr txBox="1"/>
                <p:nvPr/>
              </p:nvSpPr>
              <p:spPr>
                <a:xfrm>
                  <a:off x="11923609" y="4222540"/>
                  <a:ext cx="667515" cy="15081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12</a:t>
                  </a: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17B68BB-DECB-A11C-5B19-7C11106B03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93209" y="4980275"/>
                  <a:ext cx="399099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9ED6241-A9DC-A66F-D8FD-B1EDF0FBA494}"/>
                  </a:ext>
                </a:extLst>
              </p:cNvPr>
              <p:cNvGrpSpPr/>
              <p:nvPr/>
            </p:nvGrpSpPr>
            <p:grpSpPr>
              <a:xfrm>
                <a:off x="9991386" y="7799310"/>
                <a:ext cx="1338969" cy="1508104"/>
                <a:chOff x="15254840" y="7972501"/>
                <a:chExt cx="1338969" cy="1508104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A8FDB3B3-AECA-F8F4-BEB9-EB07010216BF}"/>
                    </a:ext>
                  </a:extLst>
                </p:cNvPr>
                <p:cNvGrpSpPr/>
                <p:nvPr/>
              </p:nvGrpSpPr>
              <p:grpSpPr>
                <a:xfrm>
                  <a:off x="15621797" y="7972501"/>
                  <a:ext cx="972012" cy="1508104"/>
                  <a:chOff x="11977285" y="4212480"/>
                  <a:chExt cx="831398" cy="1508104"/>
                </a:xfrm>
              </p:grpSpPr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5C5337D-EE23-F45F-2CD0-38D4BC4E6C60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7285" y="4212480"/>
                    <a:ext cx="831398" cy="150810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4</a:t>
                    </a:r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E08D3EEE-376D-34BF-F3CD-DB5D187B95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143940" y="4969687"/>
                    <a:ext cx="501146" cy="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778A69D-13BD-4AF8-1432-741BBD8F734D}"/>
                    </a:ext>
                  </a:extLst>
                </p:cNvPr>
                <p:cNvSpPr txBox="1"/>
                <p:nvPr/>
              </p:nvSpPr>
              <p:spPr>
                <a:xfrm>
                  <a:off x="15254840" y="8280473"/>
                  <a:ext cx="497747" cy="7848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=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118F10A-2019-0A57-D81A-2A5B89467A15}"/>
                  </a:ext>
                </a:extLst>
              </p:cNvPr>
              <p:cNvGrpSpPr/>
              <p:nvPr/>
            </p:nvGrpSpPr>
            <p:grpSpPr>
              <a:xfrm>
                <a:off x="7668501" y="7746042"/>
                <a:ext cx="2340399" cy="1508104"/>
                <a:chOff x="14077464" y="7929293"/>
                <a:chExt cx="1235596" cy="1508104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10A66BB3-4B52-9E14-A71A-A28D76A3F5CC}"/>
                    </a:ext>
                  </a:extLst>
                </p:cNvPr>
                <p:cNvGrpSpPr/>
                <p:nvPr/>
              </p:nvGrpSpPr>
              <p:grpSpPr>
                <a:xfrm>
                  <a:off x="14408479" y="7929293"/>
                  <a:ext cx="904581" cy="1508104"/>
                  <a:chOff x="11863203" y="4169272"/>
                  <a:chExt cx="773721" cy="1508104"/>
                </a:xfrm>
              </p:grpSpPr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0F23E96-DED3-4BAB-9CDD-52C55F1AA1D7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3203" y="4169272"/>
                    <a:ext cx="773721" cy="150810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3 : 3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12 : 3</a:t>
                    </a:r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BB17DF9C-C1CC-AF1F-D0A2-9C4DEFBCF3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918998" y="4947194"/>
                    <a:ext cx="695155" cy="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0FBAC86-60B1-9EEF-582F-08C534251976}"/>
                    </a:ext>
                  </a:extLst>
                </p:cNvPr>
                <p:cNvSpPr txBox="1"/>
                <p:nvPr/>
              </p:nvSpPr>
              <p:spPr>
                <a:xfrm>
                  <a:off x="14077464" y="8240523"/>
                  <a:ext cx="497747" cy="7848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=</a:t>
                  </a:r>
                </a:p>
              </p:txBody>
            </p:sp>
          </p:grp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96872ED-DCA0-CE54-8AC8-7D7E190EDF40}"/>
              </a:ext>
            </a:extLst>
          </p:cNvPr>
          <p:cNvGrpSpPr/>
          <p:nvPr/>
        </p:nvGrpSpPr>
        <p:grpSpPr>
          <a:xfrm>
            <a:off x="7592194" y="4664509"/>
            <a:ext cx="3004686" cy="1308488"/>
            <a:chOff x="7592194" y="4491789"/>
            <a:chExt cx="3004686" cy="130848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73A95B-B571-6A92-ED6C-0457170E8B40}"/>
                </a:ext>
              </a:extLst>
            </p:cNvPr>
            <p:cNvSpPr/>
            <p:nvPr/>
          </p:nvSpPr>
          <p:spPr>
            <a:xfrm>
              <a:off x="7592194" y="4491789"/>
              <a:ext cx="3004686" cy="12352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646966-40F9-900B-D6E1-ABFF95DBD0C9}"/>
                </a:ext>
              </a:extLst>
            </p:cNvPr>
            <p:cNvGrpSpPr/>
            <p:nvPr/>
          </p:nvGrpSpPr>
          <p:grpSpPr>
            <a:xfrm>
              <a:off x="7641476" y="4540715"/>
              <a:ext cx="2946943" cy="1259562"/>
              <a:chOff x="12256302" y="7749542"/>
              <a:chExt cx="4420415" cy="188934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D10A08A-FCE4-8795-7657-0BF4357D6EEA}"/>
                  </a:ext>
                </a:extLst>
              </p:cNvPr>
              <p:cNvGrpSpPr/>
              <p:nvPr/>
            </p:nvGrpSpPr>
            <p:grpSpPr>
              <a:xfrm>
                <a:off x="15364384" y="7772676"/>
                <a:ext cx="1312333" cy="1508106"/>
                <a:chOff x="15254840" y="7945867"/>
                <a:chExt cx="1312333" cy="1508106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F769D890-69AA-78DD-D79F-C97F0BFF4469}"/>
                    </a:ext>
                  </a:extLst>
                </p:cNvPr>
                <p:cNvGrpSpPr/>
                <p:nvPr/>
              </p:nvGrpSpPr>
              <p:grpSpPr>
                <a:xfrm>
                  <a:off x="15595161" y="7945867"/>
                  <a:ext cx="972012" cy="1508106"/>
                  <a:chOff x="11954503" y="4185846"/>
                  <a:chExt cx="831398" cy="1508106"/>
                </a:xfrm>
              </p:grpSpPr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60E9499E-BEDD-1101-F149-87EE4444F4B0}"/>
                      </a:ext>
                    </a:extLst>
                  </p:cNvPr>
                  <p:cNvSpPr txBox="1"/>
                  <p:nvPr/>
                </p:nvSpPr>
                <p:spPr>
                  <a:xfrm>
                    <a:off x="11954503" y="4185846"/>
                    <a:ext cx="831398" cy="150810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6</a:t>
                    </a:r>
                  </a:p>
                </p:txBody>
              </p: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68AAD5B9-DD92-40BC-982E-E044A1F41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143940" y="4969687"/>
                    <a:ext cx="501146" cy="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4A02693-0EAF-94D9-662C-5EAF848D91F4}"/>
                    </a:ext>
                  </a:extLst>
                </p:cNvPr>
                <p:cNvSpPr txBox="1"/>
                <p:nvPr/>
              </p:nvSpPr>
              <p:spPr>
                <a:xfrm>
                  <a:off x="15254840" y="8267157"/>
                  <a:ext cx="497747" cy="78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=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141B2BA-EEC1-EE5B-101A-66CE5DB4CECD}"/>
                  </a:ext>
                </a:extLst>
              </p:cNvPr>
              <p:cNvGrpSpPr/>
              <p:nvPr/>
            </p:nvGrpSpPr>
            <p:grpSpPr>
              <a:xfrm>
                <a:off x="13054814" y="7814080"/>
                <a:ext cx="2327081" cy="1824807"/>
                <a:chOff x="14084495" y="7997331"/>
                <a:chExt cx="1228565" cy="1824807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9E87BC7C-BB13-2FF5-DDE5-0883F1DEC838}"/>
                    </a:ext>
                  </a:extLst>
                </p:cNvPr>
                <p:cNvGrpSpPr/>
                <p:nvPr/>
              </p:nvGrpSpPr>
              <p:grpSpPr>
                <a:xfrm>
                  <a:off x="14408479" y="7997331"/>
                  <a:ext cx="904581" cy="1824807"/>
                  <a:chOff x="11863203" y="4237310"/>
                  <a:chExt cx="773721" cy="1824807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407227A7-7FDF-D87B-BD9C-6CC9DAADDAED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3203" y="4237310"/>
                    <a:ext cx="773721" cy="182480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7 : 7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42 : 7</a:t>
                    </a:r>
                  </a:p>
                </p:txBody>
              </p: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A6CF0D34-D3F2-2754-785D-CEACB137C8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918998" y="4947194"/>
                    <a:ext cx="695155" cy="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7D1B9C-11F6-06E1-503F-570699B85523}"/>
                    </a:ext>
                  </a:extLst>
                </p:cNvPr>
                <p:cNvSpPr txBox="1"/>
                <p:nvPr/>
              </p:nvSpPr>
              <p:spPr>
                <a:xfrm>
                  <a:off x="14084495" y="8253839"/>
                  <a:ext cx="497747" cy="784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=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55D88BD-D68E-576F-0051-EF136FF62C71}"/>
                  </a:ext>
                </a:extLst>
              </p:cNvPr>
              <p:cNvGrpSpPr/>
              <p:nvPr/>
            </p:nvGrpSpPr>
            <p:grpSpPr>
              <a:xfrm>
                <a:off x="12256302" y="7749542"/>
                <a:ext cx="1062739" cy="1508106"/>
                <a:chOff x="11923609" y="4222540"/>
                <a:chExt cx="667515" cy="1508106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9C28C52-E9E0-4E17-4A7A-B607A3DB24DF}"/>
                    </a:ext>
                  </a:extLst>
                </p:cNvPr>
                <p:cNvSpPr txBox="1"/>
                <p:nvPr/>
              </p:nvSpPr>
              <p:spPr>
                <a:xfrm>
                  <a:off x="11923609" y="4222540"/>
                  <a:ext cx="667515" cy="15081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42</a:t>
                  </a: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FD6DA02-8123-4893-F80C-48E5A4779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51387" y="4980275"/>
                  <a:ext cx="399099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3594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bài học hôm nay, em học được những kiến thức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2854960" y="1589692"/>
            <a:ext cx="61976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rút gọn phân số em cần lưu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14286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F042BEF4-4956-65B0-4E62-3241171E4A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97042" y="4434114"/>
            <a:ext cx="3061034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59: Rút gọn</a:t>
            </a:r>
            <a:endParaRPr lang="en-US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 số - Tiết 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47AE3A-10E3-16BE-E65C-1AA2B12C114E}"/>
                  </a:ext>
                </a:extLst>
              </p:cNvPr>
              <p:cNvSpPr txBox="1"/>
              <p:nvPr/>
            </p:nvSpPr>
            <p:spPr>
              <a:xfrm>
                <a:off x="650185" y="1757906"/>
                <a:ext cx="9135500" cy="30367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67"/>
                  </a:spcAft>
                </a:pPr>
                <a:r>
                  <a:rPr lang="en-US" sz="28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 CHƠI 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28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8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”</a:t>
                </a:r>
                <a:endParaRPr lang="en-VN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67"/>
                  </a:spcAft>
                </a:pP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nhưng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tử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mẫu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bé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hơn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VN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67"/>
                  </a:spcAft>
                </a:pP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Đố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bạn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tìm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phân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phân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nhưng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tử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mẫu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bé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hơn</a:t>
                </a:r>
                <a:r>
                  <a:rPr lang="en-US" sz="28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 </a:t>
                </a:r>
                <a:endParaRPr lang="en-VN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47AE3A-10E3-16BE-E65C-1AA2B12C1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5" y="1757906"/>
                <a:ext cx="9135500" cy="3036793"/>
              </a:xfrm>
              <a:prstGeom prst="rect">
                <a:avLst/>
              </a:prstGeom>
              <a:blipFill>
                <a:blip r:embed="rId4"/>
                <a:stretch>
                  <a:fillRect l="-1402" t="-2004" r="-1001" b="-4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9796A4-3B6F-A682-3087-643050AC1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9" y="1893740"/>
            <a:ext cx="10466318" cy="33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7C9461CA-0A12-22EF-C32F-9C3B1DE400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2DD684-29B1-E279-5E7B-33D2ED05A562}"/>
                  </a:ext>
                </a:extLst>
              </p:cNvPr>
              <p:cNvSpPr txBox="1"/>
              <p:nvPr/>
            </p:nvSpPr>
            <p:spPr>
              <a:xfrm>
                <a:off x="204188" y="1521190"/>
                <a:ext cx="12103222" cy="5132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95325" indent="-495325">
                  <a:lnSpc>
                    <a:spcPct val="120000"/>
                  </a:lnSpc>
                  <a:buAutoNum type="arabicPeriod"/>
                </a:pPr>
                <a:r>
                  <a:rPr lang="en-VN" sz="2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Ví dụ</a:t>
                </a:r>
              </a:p>
              <a:p>
                <a:pPr>
                  <a:lnSpc>
                    <a:spcPct val="120000"/>
                  </a:lnSpc>
                </a:pPr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 Theo tính chất cơ bản của phân số, ta có: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: </m:t>
                          </m:r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20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: 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VN" sz="22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VN" sz="2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Ta thấy: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bằng nhau.</a:t>
                </a:r>
                <a:endParaRPr lang="en-VN" sz="22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Tử số và mẫu số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đều bé hơn tử số và mẫu số </a:t>
                </a:r>
                <a:endParaRPr lang="en-US" sz="22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ủa</a:t>
                </a:r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phân số</a:t>
                </a:r>
                <a:r>
                  <a:rPr lang="en-US" sz="22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.</a:t>
                </a:r>
              </a:p>
              <a:p>
                <a:pPr>
                  <a:lnSpc>
                    <a:spcPct val="120000"/>
                  </a:lnSpc>
                </a:pPr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Ta nói rằng: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đã được </a:t>
                </a:r>
                <a:r>
                  <a:rPr lang="en-VN" sz="2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rút gọn </a:t>
                </a:r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thành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2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2DD684-29B1-E279-5E7B-33D2ED05A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88" y="1521190"/>
                <a:ext cx="12103222" cy="5132624"/>
              </a:xfrm>
              <a:prstGeom prst="rect">
                <a:avLst/>
              </a:prstGeom>
              <a:blipFill>
                <a:blip r:embed="rId4"/>
                <a:stretch>
                  <a:fillRect l="-957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CA30BE-707E-3160-64AD-5AB3E3A28933}"/>
                  </a:ext>
                </a:extLst>
              </p:cNvPr>
              <p:cNvSpPr txBox="1"/>
              <p:nvPr/>
            </p:nvSpPr>
            <p:spPr>
              <a:xfrm>
                <a:off x="180149" y="1585923"/>
                <a:ext cx="10208126" cy="3948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Nhận xét: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3 và 4 không cùng chia hết cho một số tự nhiên nào lớn hơn 1,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nên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không thể rút gọn được nữa. Ta nói rằng: </a:t>
                </a:r>
              </a:p>
              <a:p>
                <a:pPr marL="381019" indent="-381019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Ph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â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là </a:t>
                </a:r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phân số tối giản.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marL="381019" indent="-381019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đã được </a:t>
                </a:r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rút gọn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thành </a:t>
                </a:r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phân số tối giản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CA30BE-707E-3160-64AD-5AB3E3A2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49" y="1585923"/>
                <a:ext cx="10208126" cy="3948838"/>
              </a:xfrm>
              <a:prstGeom prst="rect">
                <a:avLst/>
              </a:prstGeom>
              <a:blipFill>
                <a:blip r:embed="rId4"/>
                <a:stretch>
                  <a:fillRect l="-956" r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6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CA30BE-707E-3160-64AD-5AB3E3A28933}"/>
              </a:ext>
            </a:extLst>
          </p:cNvPr>
          <p:cNvSpPr txBox="1"/>
          <p:nvPr/>
        </p:nvSpPr>
        <p:spPr>
          <a:xfrm>
            <a:off x="668420" y="1656945"/>
            <a:ext cx="11186695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cs typeface="Arial" panose="020B0604020202020204" pitchFamily="34" charset="0"/>
              </a:rPr>
              <a:t>2. Cách rút gọn phân số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</a:rPr>
              <a:t>Khi rút gọn phân số ta có thể làm như sau: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</a:rPr>
              <a:t>Xét xem tử số và mẫu số cùng chia hết cho số tự nhiên nào lớn hơn 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</a:rPr>
              <a:t>Chia cả tử số và mẫu số cho số đó.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746BF7-B113-AFF1-2403-9693C21649FF}"/>
                  </a:ext>
                </a:extLst>
              </p:cNvPr>
              <p:cNvSpPr txBox="1"/>
              <p:nvPr/>
            </p:nvSpPr>
            <p:spPr>
              <a:xfrm>
                <a:off x="668420" y="3683907"/>
                <a:ext cx="10133421" cy="246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Ví dụ: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Rút gọn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thấy 15 và 25 đều chia hết cho 5.</a:t>
                </a:r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Do đó: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: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: 5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746BF7-B113-AFF1-2403-9693C2164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20" y="3683907"/>
                <a:ext cx="10133421" cy="2466253"/>
              </a:xfrm>
              <a:prstGeom prst="rect">
                <a:avLst/>
              </a:prstGeom>
              <a:blipFill>
                <a:blip r:embed="rId4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7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AE02A77F-72D5-1BF1-C030-3EE08BA1B2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662</Words>
  <PresentationFormat>Widescreen</PresentationFormat>
  <Paragraphs>148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UTM Avo</vt:lpstr>
      <vt:lpstr>Cambria Math</vt:lpstr>
      <vt:lpstr>Calibri Light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2023-12-20T10:28:31Z</dcterms:modified>
</cp:coreProperties>
</file>