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2" r:id="rId9"/>
    <p:sldId id="272" r:id="rId10"/>
    <p:sldId id="263" r:id="rId11"/>
    <p:sldId id="273" r:id="rId12"/>
    <p:sldId id="275" r:id="rId13"/>
    <p:sldId id="266" r:id="rId14"/>
    <p:sldId id="267" r:id="rId15"/>
    <p:sldId id="276" r:id="rId16"/>
    <p:sldId id="277" r:id="rId17"/>
    <p:sldId id="278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7C58E-802B-40B7-BF73-1967524A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9FAD66-FEBA-49AB-8AC8-ECBA92F15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195A1-C02C-46B4-8F86-53D05FF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26731-1C39-418F-B32B-C061769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94427-FD50-49BD-BFA2-567C945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7605B-00A2-42F4-BBC5-B780269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5EB22E-5CBC-4E14-AC7F-C673300D2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EEE4B-C56E-4323-9C12-EF8D1B4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F0328-80D7-4A40-91BA-03512B4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50CD9-12AC-4C4C-998F-5BD94C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690797-9159-4834-B964-8AD2E07F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6700FD-9760-43A4-B0BF-2BEFA718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46710-081C-43FF-94C4-8A2257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6AFD49-FE17-49BF-A99B-0A958D3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464C0D-982A-43DC-B53D-E7A9BD64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86834-9665-48DB-9B24-A7C83F0F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C20F8E-FBBB-415B-A949-0161C6E1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CD3636-4905-4BA2-AF65-3A6BEE7B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7D1C9C-8CB3-46B6-A29B-31B210EB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BD2936-FC6F-4838-9847-FAE43D4C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4489C-6E5E-4476-A0D8-77E7C4D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6BA20E-6A65-42F3-AF6B-E7E6A37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376ADB-E405-46E8-81C3-F9F2408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F4DD-FE76-40CD-A3BD-E9E6F93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594B20-661C-4101-A3CD-70EB7CA3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82FA4-CA23-4129-80FC-257FAB77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2A72B-19CD-43FD-AD2C-B3713DCD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ABF56C-EA39-49CA-A147-D0171568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55D4A6-9F49-4FF0-AA0E-79D7304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FEAC54-F60F-49B6-9E72-1000850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3C70A6-5B8C-46DC-A5C2-A20059F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0ED2E-732A-40C8-81C4-F6B11191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B17BFA-B735-4D84-9085-95DBD8B1A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252C2-9E3D-46FF-9363-647450E5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A1C5E1-D45C-4C1E-96CB-30D8F508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369818-9B82-4F97-A6BC-E80E2BEF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056919-F0B4-4587-91AA-FB3007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9566F8-D1DA-4169-B61D-FD9E0736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F5F49B-8D85-4BAF-9210-BA35F09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C2835-02B2-45BD-9E8F-EBB6F4F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B424F2-72FC-493B-809E-5E32AB6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D266BA-E18C-4E3C-B153-75CF6F7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368DE1-0160-4E3A-A7C2-FC12D66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6B0712-4A3E-456B-9DA9-DCFDEE1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6738A5-4AAC-403B-A0E2-272F2F0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52970C-2C6E-4FD4-8847-038723D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5CE03-5C5D-40CC-A14D-FF2132A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64BB6-4F36-41F8-AEED-504AD20D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639C1F-DC28-4CEA-B8AD-B5D032EE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46C3A-BF82-4B83-B0EB-453C091E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C4A0DA-6746-4B9A-B7E8-31BA323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DA0D7D-61E0-4B66-B106-D72FA07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068E-2110-4582-92D3-95DA0BB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A27526-F292-4822-82C6-C43CF3AF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1A10E2-B53B-42D4-95A0-8C62420F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4EC559-0734-4861-B62B-15D4E26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E9B5B9-3F99-465B-8936-004D1C0C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24C7E6-8970-4F2A-BA05-1537D7A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F934F8-171B-4F95-A6AC-1DE75FB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E4626E-E746-49DE-863A-27565F4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8581B0-2D23-416E-95A7-326330E8C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E5C0-6F87-4B4A-90AF-B89323E68C4D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E6A6D-7AAC-4835-84DF-0F223CC3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15637-F4D2-42BC-8C00-F871DEB6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PFWynsLgV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22C2AD-7D08-44FB-B74E-135A7B9363B7}"/>
              </a:ext>
            </a:extLst>
          </p:cNvPr>
          <p:cNvSpPr txBox="1"/>
          <p:nvPr/>
        </p:nvSpPr>
        <p:spPr>
          <a:xfrm>
            <a:off x="3362325" y="5162550"/>
            <a:ext cx="585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TRẢI 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9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5095" y="280343"/>
            <a:ext cx="761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smtClean="0"/>
              <a:t>2: </a:t>
            </a:r>
            <a:r>
              <a:rPr lang="en-US" sz="2800" b="1" dirty="0" err="1" smtClean="0">
                <a:solidFill>
                  <a:srgbClr val="0070C0"/>
                </a:solidFill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Đoán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nghề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811" y="5019924"/>
            <a:ext cx="752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hội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yêu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riêng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cụ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8" y="1425529"/>
            <a:ext cx="5848801" cy="302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479" y="484909"/>
            <a:ext cx="4282486" cy="3754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6250" y="1651188"/>
            <a:ext cx="321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B050"/>
                </a:solidFill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đóng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vai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hiện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đặc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trưng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nghề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b="1" dirty="0" err="1" smtClean="0">
                <a:solidFill>
                  <a:srgbClr val="00B050"/>
                </a:solidFill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còn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lại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đoán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tên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nghề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VẬN DỤNG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902" y="2013488"/>
            <a:ext cx="752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Sưu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tầm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thơ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hát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</a:rPr>
              <a:t>…. </a:t>
            </a:r>
            <a:r>
              <a:rPr lang="en-US" sz="2800" b="1" dirty="0" err="1" smtClean="0">
                <a:solidFill>
                  <a:srgbClr val="0070C0"/>
                </a:solidFill>
              </a:rPr>
              <a:t>nói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3724281" y="248749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CỦNG CỐ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0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6B903-550A-43C3-8411-B8A0A973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6" y="2700514"/>
            <a:ext cx="7661564" cy="39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7" y="1248388"/>
            <a:ext cx="16097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76839" y="2595028"/>
            <a:ext cx="310667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E42428"/>
                </a:solidFill>
              </a:rPr>
              <a:t>Sinh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hoạt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 smtClean="0">
                <a:solidFill>
                  <a:srgbClr val="E42428"/>
                </a:solidFill>
              </a:rPr>
              <a:t>lớp</a:t>
            </a:r>
            <a:endParaRPr lang="en-US" sz="3733" b="1" dirty="0">
              <a:solidFill>
                <a:srgbClr val="E42428"/>
              </a:solidFill>
            </a:endParaRPr>
          </a:p>
          <a:p>
            <a:pPr algn="ctr"/>
            <a:r>
              <a:rPr lang="en-US" sz="3733" dirty="0" smtClean="0"/>
              <a:t>Chia </a:t>
            </a:r>
            <a:r>
              <a:rPr lang="en-US" sz="3733" dirty="0" err="1" smtClean="0"/>
              <a:t>sẻ</a:t>
            </a:r>
            <a:endParaRPr lang="en-US" sz="37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4639639" y="1057261"/>
            <a:ext cx="724919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E42428"/>
                </a:solidFill>
              </a:rPr>
              <a:t>Giới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thiệu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tranh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ảnh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về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nghiệp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mà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em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sưu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tầm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được</a:t>
            </a:r>
            <a:r>
              <a:rPr lang="en-US" sz="3733" dirty="0" smtClean="0">
                <a:solidFill>
                  <a:srgbClr val="E42428"/>
                </a:solidFill>
              </a:rPr>
              <a:t>. 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40572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7"/>
            <a:ext cx="12222054" cy="69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áo viên đưa ra bài học cho học sinh của mình trong lớp học. Minh họa khái niệm giảng dạy - Trả phí Bản quyền Một lần Giáo viên vectơ sẵn c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9174" r="13629" b="12669"/>
          <a:stretch/>
        </p:blipFill>
        <p:spPr bwMode="auto">
          <a:xfrm>
            <a:off x="2156042" y="1169065"/>
            <a:ext cx="1940404" cy="15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ậu Bé, Phim Hoạt Hình, Kiểm Tra Sức Khỏe, Phòng Kh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91" y="1068967"/>
            <a:ext cx="1587920" cy="1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ầu, Giàn Khoan, Khoan, Kỹ Sư, Thiết Bị, Khai Thá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72" y="1068967"/>
            <a:ext cx="2544706" cy="1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ông Dân, Bò, Cỏ, Ăn Uống, Động Vật, Dấu Hiệ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42" y="3479720"/>
            <a:ext cx="2905180" cy="16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ại sao phi công không được để râu, có sẹo trên người? - Ảnh 2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51" y="3363159"/>
            <a:ext cx="2851183" cy="18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6" y="2700514"/>
            <a:ext cx="7661564" cy="39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7" y="1248388"/>
            <a:ext cx="16097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76839" y="2595028"/>
            <a:ext cx="310667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E42428"/>
                </a:solidFill>
              </a:rPr>
              <a:t>Sinh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hoạt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 smtClean="0">
                <a:solidFill>
                  <a:srgbClr val="E42428"/>
                </a:solidFill>
              </a:rPr>
              <a:t>lớp</a:t>
            </a:r>
            <a:endParaRPr lang="en-US" sz="3733" b="1" dirty="0">
              <a:solidFill>
                <a:srgbClr val="E42428"/>
              </a:solidFill>
            </a:endParaRPr>
          </a:p>
          <a:p>
            <a:pPr algn="ctr"/>
            <a:r>
              <a:rPr lang="en-US" sz="3733" dirty="0" smtClean="0"/>
              <a:t>Chia </a:t>
            </a:r>
            <a:r>
              <a:rPr lang="en-US" sz="3733" dirty="0" err="1" smtClean="0"/>
              <a:t>sẻ</a:t>
            </a:r>
            <a:endParaRPr lang="en-US" sz="37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4639639" y="1057261"/>
            <a:ext cx="724919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smtClean="0">
                <a:solidFill>
                  <a:srgbClr val="E42428"/>
                </a:solidFill>
              </a:rPr>
              <a:t>Chia </a:t>
            </a:r>
            <a:r>
              <a:rPr lang="en-US" sz="3733" dirty="0" err="1" smtClean="0">
                <a:solidFill>
                  <a:srgbClr val="E42428"/>
                </a:solidFill>
              </a:rPr>
              <a:t>sẻ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hiểu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biết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của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em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về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một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nghề</a:t>
            </a:r>
            <a:r>
              <a:rPr lang="en-US" sz="3733" dirty="0" smtClean="0">
                <a:solidFill>
                  <a:srgbClr val="E42428"/>
                </a:solidFill>
              </a:rPr>
              <a:t> </a:t>
            </a:r>
            <a:r>
              <a:rPr lang="en-US" sz="3733" dirty="0" err="1" smtClean="0">
                <a:solidFill>
                  <a:srgbClr val="E42428"/>
                </a:solidFill>
              </a:rPr>
              <a:t>nghiệp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366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3724281" y="248749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CỦNG CỐ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0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6B903-550A-43C3-8411-B8A0A973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 Giáo, Giáo Sư, Nghề Nghiệp, Giáo Dục, Trang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60"/>
            <a:ext cx="121920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375" y="590719"/>
            <a:ext cx="8075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 : NGHỀ NGHIỆP TRONG CUỘC SỐNG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52" y="12877"/>
            <a:ext cx="9569001" cy="67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5" y="497287"/>
            <a:ext cx="1021439" cy="1204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76848" y="1825512"/>
            <a:ext cx="273321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E42428"/>
                </a:solidFill>
              </a:rPr>
              <a:t>Sinh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hoạt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dưới</a:t>
            </a:r>
            <a:r>
              <a:rPr lang="en-US" sz="3733" b="1" dirty="0">
                <a:solidFill>
                  <a:srgbClr val="E42428"/>
                </a:solidFill>
              </a:rPr>
              <a:t> </a:t>
            </a:r>
            <a:r>
              <a:rPr lang="en-US" sz="3733" b="1" dirty="0" err="1">
                <a:solidFill>
                  <a:srgbClr val="E42428"/>
                </a:solidFill>
              </a:rPr>
              <a:t>cờ</a:t>
            </a:r>
            <a:endParaRPr lang="en-US" sz="3733" b="1" dirty="0">
              <a:solidFill>
                <a:srgbClr val="E42428"/>
              </a:solidFill>
            </a:endParaRPr>
          </a:p>
          <a:p>
            <a:r>
              <a:rPr lang="en-US" sz="3733" dirty="0" err="1" smtClean="0"/>
              <a:t>Sưu</a:t>
            </a:r>
            <a:r>
              <a:rPr lang="en-US" sz="3733" dirty="0" smtClean="0"/>
              <a:t> </a:t>
            </a:r>
            <a:r>
              <a:rPr lang="en-US" sz="3733" dirty="0" err="1" smtClean="0"/>
              <a:t>tầm</a:t>
            </a:r>
            <a:r>
              <a:rPr lang="en-US" sz="3733" dirty="0" smtClean="0"/>
              <a:t> </a:t>
            </a:r>
            <a:r>
              <a:rPr lang="en-US" sz="3733" dirty="0" err="1" smtClean="0"/>
              <a:t>tranh</a:t>
            </a:r>
            <a:r>
              <a:rPr lang="en-US" sz="3733" dirty="0" smtClean="0"/>
              <a:t> </a:t>
            </a:r>
            <a:r>
              <a:rPr lang="en-US" sz="3733" dirty="0" err="1" smtClean="0"/>
              <a:t>ảnh</a:t>
            </a:r>
            <a:r>
              <a:rPr lang="en-US" sz="3733" dirty="0" smtClean="0"/>
              <a:t> </a:t>
            </a:r>
            <a:r>
              <a:rPr lang="en-US" sz="3733" dirty="0" err="1" smtClean="0"/>
              <a:t>về</a:t>
            </a:r>
            <a:r>
              <a:rPr lang="en-US" sz="3733" dirty="0" smtClean="0"/>
              <a:t> </a:t>
            </a:r>
            <a:r>
              <a:rPr lang="en-US" sz="3733" dirty="0" err="1" smtClean="0"/>
              <a:t>nghề</a:t>
            </a:r>
            <a:r>
              <a:rPr lang="en-US" sz="3733" dirty="0" smtClean="0"/>
              <a:t> </a:t>
            </a:r>
            <a:r>
              <a:rPr lang="en-US" sz="3733" dirty="0" err="1" smtClean="0"/>
              <a:t>nghiệp</a:t>
            </a:r>
            <a:endParaRPr lang="en-US" sz="3733" dirty="0"/>
          </a:p>
        </p:txBody>
      </p:sp>
      <p:pic>
        <p:nvPicPr>
          <p:cNvPr id="2052" name="Picture 4" descr="Giáo viên đưa ra bài học cho học sinh của mình trong lớp học. Minh họa khái niệm giảng dạy - Trả phí Bản quyền Một lần Giáo viên vectơ sẵn có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9174" r="13629" b="12669"/>
          <a:stretch/>
        </p:blipFill>
        <p:spPr bwMode="auto">
          <a:xfrm>
            <a:off x="4275787" y="1373624"/>
            <a:ext cx="1940404" cy="15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ậu Bé, Phim Hoạt Hình, Kiểm Tra Sức Khỏe, Phòng Khá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2" y="1169065"/>
            <a:ext cx="1587920" cy="1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ầu, Giàn Khoan, Khoan, Kỹ Sư, Thiết Bị, Khai Thá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515" y="1263219"/>
            <a:ext cx="2544706" cy="1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ông Dân, Bò, Cỏ, Ăn Uống, Động Vật, Dấu Hiệ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37" y="3307809"/>
            <a:ext cx="4009502" cy="23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6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291661"/>
            <a:ext cx="1092352" cy="1206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1194596" y="602607"/>
            <a:ext cx="107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7C0A"/>
                </a:solidFill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</a:rPr>
              <a:t>Hoạt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động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giáo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dục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theo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>
                <a:solidFill>
                  <a:srgbClr val="FF7C0A"/>
                </a:solidFill>
              </a:rPr>
              <a:t>chủ</a:t>
            </a:r>
            <a:r>
              <a:rPr lang="en-US" sz="3200" b="1" dirty="0">
                <a:solidFill>
                  <a:srgbClr val="FF7C0A"/>
                </a:solidFill>
              </a:rPr>
              <a:t> </a:t>
            </a:r>
            <a:r>
              <a:rPr lang="en-US" sz="3200" b="1" dirty="0" err="1" smtClean="0">
                <a:solidFill>
                  <a:srgbClr val="FF7C0A"/>
                </a:solidFill>
              </a:rPr>
              <a:t>đề</a:t>
            </a:r>
            <a:endParaRPr lang="en-US" sz="3200" b="1" dirty="0">
              <a:solidFill>
                <a:srgbClr val="FF7C0A"/>
              </a:solidFill>
            </a:endParaRPr>
          </a:p>
        </p:txBody>
      </p:sp>
      <p:grpSp>
        <p:nvGrpSpPr>
          <p:cNvPr id="12" name="Group 31">
            <a:extLst>
              <a:ext uri="{FF2B5EF4-FFF2-40B4-BE49-F238E27FC236}">
                <a16:creationId xmlns:a16="http://schemas.microsoft.com/office/drawing/2014/main" xmlns="" id="{B1E361C2-995A-42BB-81BB-99026572193A}"/>
              </a:ext>
            </a:extLst>
          </p:cNvPr>
          <p:cNvGrpSpPr/>
          <p:nvPr/>
        </p:nvGrpSpPr>
        <p:grpSpPr>
          <a:xfrm>
            <a:off x="1194596" y="2124308"/>
            <a:ext cx="1928344" cy="2193250"/>
            <a:chOff x="6434437" y="4380470"/>
            <a:chExt cx="1218099" cy="1217066"/>
          </a:xfrm>
        </p:grpSpPr>
        <p:sp>
          <p:nvSpPr>
            <p:cNvPr id="13" name="Donut 32">
              <a:extLst>
                <a:ext uri="{FF2B5EF4-FFF2-40B4-BE49-F238E27FC236}">
                  <a16:creationId xmlns:a16="http://schemas.microsoft.com/office/drawing/2014/main" xmlns="" id="{EB6E327F-B948-49FB-80F7-75CEC54ED0DA}"/>
                </a:ext>
              </a:extLst>
            </p:cNvPr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Block Arc 33">
              <a:extLst>
                <a:ext uri="{FF2B5EF4-FFF2-40B4-BE49-F238E27FC236}">
                  <a16:creationId xmlns:a16="http://schemas.microsoft.com/office/drawing/2014/main" xmlns="" id="{C9FFF859-44A4-4D7C-8C97-A37F3B69CF61}"/>
                </a:ext>
              </a:extLst>
            </p:cNvPr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xmlns="" id="{B1E361C2-995A-42BB-81BB-99026572193A}"/>
              </a:ext>
            </a:extLst>
          </p:cNvPr>
          <p:cNvGrpSpPr/>
          <p:nvPr/>
        </p:nvGrpSpPr>
        <p:grpSpPr>
          <a:xfrm>
            <a:off x="4859113" y="2124308"/>
            <a:ext cx="1928344" cy="2193250"/>
            <a:chOff x="6434437" y="4380470"/>
            <a:chExt cx="1218099" cy="1217066"/>
          </a:xfrm>
        </p:grpSpPr>
        <p:sp>
          <p:nvSpPr>
            <p:cNvPr id="16" name="Donut 32">
              <a:extLst>
                <a:ext uri="{FF2B5EF4-FFF2-40B4-BE49-F238E27FC236}">
                  <a16:creationId xmlns:a16="http://schemas.microsoft.com/office/drawing/2014/main" xmlns="" id="{EB6E327F-B948-49FB-80F7-75CEC54ED0DA}"/>
                </a:ext>
              </a:extLst>
            </p:cNvPr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Block Arc 33">
              <a:extLst>
                <a:ext uri="{FF2B5EF4-FFF2-40B4-BE49-F238E27FC236}">
                  <a16:creationId xmlns:a16="http://schemas.microsoft.com/office/drawing/2014/main" xmlns="" id="{C9FFF859-44A4-4D7C-8C97-A37F3B69CF61}"/>
                </a:ext>
              </a:extLst>
            </p:cNvPr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B1E361C2-995A-42BB-81BB-99026572193A}"/>
              </a:ext>
            </a:extLst>
          </p:cNvPr>
          <p:cNvGrpSpPr/>
          <p:nvPr/>
        </p:nvGrpSpPr>
        <p:grpSpPr>
          <a:xfrm>
            <a:off x="8295111" y="2124308"/>
            <a:ext cx="1928344" cy="2193250"/>
            <a:chOff x="6434437" y="4380470"/>
            <a:chExt cx="1218099" cy="1217066"/>
          </a:xfrm>
        </p:grpSpPr>
        <p:sp>
          <p:nvSpPr>
            <p:cNvPr id="19" name="Donut 32">
              <a:extLst>
                <a:ext uri="{FF2B5EF4-FFF2-40B4-BE49-F238E27FC236}">
                  <a16:creationId xmlns:a16="http://schemas.microsoft.com/office/drawing/2014/main" xmlns="" id="{EB6E327F-B948-49FB-80F7-75CEC54ED0DA}"/>
                </a:ext>
              </a:extLst>
            </p:cNvPr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Block Arc 33">
              <a:extLst>
                <a:ext uri="{FF2B5EF4-FFF2-40B4-BE49-F238E27FC236}">
                  <a16:creationId xmlns:a16="http://schemas.microsoft.com/office/drawing/2014/main" xmlns="" id="{C9FFF859-44A4-4D7C-8C97-A37F3B69CF61}"/>
                </a:ext>
              </a:extLst>
            </p:cNvPr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8314" y="4494012"/>
            <a:ext cx="248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Khám</a:t>
            </a:r>
            <a:r>
              <a:rPr lang="en-US" b="1" dirty="0" smtClean="0"/>
              <a:t> </a:t>
            </a:r>
            <a:r>
              <a:rPr lang="en-US" b="1" dirty="0" err="1" smtClean="0"/>
              <a:t>phá</a:t>
            </a:r>
            <a:r>
              <a:rPr lang="en-US" b="1" dirty="0" smtClean="0"/>
              <a:t> –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/>
          </a:p>
        </p:txBody>
      </p:sp>
      <p:grpSp>
        <p:nvGrpSpPr>
          <p:cNvPr id="21" name="Google Shape;17435;p55"/>
          <p:cNvGrpSpPr/>
          <p:nvPr/>
        </p:nvGrpSpPr>
        <p:grpSpPr>
          <a:xfrm>
            <a:off x="1822312" y="2782824"/>
            <a:ext cx="670853" cy="817355"/>
            <a:chOff x="1764389" y="3348218"/>
            <a:chExt cx="310115" cy="366665"/>
          </a:xfrm>
        </p:grpSpPr>
        <p:sp>
          <p:nvSpPr>
            <p:cNvPr id="22" name="Google Shape;17436;p55"/>
            <p:cNvSpPr/>
            <p:nvPr/>
          </p:nvSpPr>
          <p:spPr>
            <a:xfrm>
              <a:off x="1782734" y="3556441"/>
              <a:ext cx="37918" cy="23598"/>
            </a:xfrm>
            <a:custGeom>
              <a:avLst/>
              <a:gdLst/>
              <a:ahLst/>
              <a:cxnLst/>
              <a:rect l="l" t="t" r="r" b="b"/>
              <a:pathLst>
                <a:path w="1451" h="903" extrusionOk="0">
                  <a:moveTo>
                    <a:pt x="1141" y="0"/>
                  </a:moveTo>
                  <a:cubicBezTo>
                    <a:pt x="1105" y="0"/>
                    <a:pt x="1067" y="10"/>
                    <a:pt x="1029" y="33"/>
                  </a:cubicBezTo>
                  <a:lnTo>
                    <a:pt x="1029" y="24"/>
                  </a:lnTo>
                  <a:lnTo>
                    <a:pt x="212" y="505"/>
                  </a:lnTo>
                  <a:cubicBezTo>
                    <a:pt x="1" y="618"/>
                    <a:pt x="118" y="902"/>
                    <a:pt x="310" y="902"/>
                  </a:cubicBezTo>
                  <a:cubicBezTo>
                    <a:pt x="346" y="902"/>
                    <a:pt x="384" y="893"/>
                    <a:pt x="423" y="870"/>
                  </a:cubicBezTo>
                  <a:lnTo>
                    <a:pt x="1241" y="399"/>
                  </a:lnTo>
                  <a:cubicBezTo>
                    <a:pt x="1451" y="278"/>
                    <a:pt x="1328" y="0"/>
                    <a:pt x="1141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3" name="Google Shape;17437;p55"/>
            <p:cNvSpPr/>
            <p:nvPr/>
          </p:nvSpPr>
          <p:spPr>
            <a:xfrm>
              <a:off x="2016933" y="3558218"/>
              <a:ext cx="37971" cy="23833"/>
            </a:xfrm>
            <a:custGeom>
              <a:avLst/>
              <a:gdLst/>
              <a:ahLst/>
              <a:cxnLst/>
              <a:rect l="l" t="t" r="r" b="b"/>
              <a:pathLst>
                <a:path w="1453" h="912" extrusionOk="0">
                  <a:moveTo>
                    <a:pt x="314" y="0"/>
                  </a:moveTo>
                  <a:cubicBezTo>
                    <a:pt x="125" y="0"/>
                    <a:pt x="1" y="286"/>
                    <a:pt x="212" y="408"/>
                  </a:cubicBezTo>
                  <a:lnTo>
                    <a:pt x="1039" y="879"/>
                  </a:lnTo>
                  <a:cubicBezTo>
                    <a:pt x="1076" y="902"/>
                    <a:pt x="1113" y="911"/>
                    <a:pt x="1148" y="911"/>
                  </a:cubicBezTo>
                  <a:cubicBezTo>
                    <a:pt x="1334" y="911"/>
                    <a:pt x="1453" y="627"/>
                    <a:pt x="1250" y="514"/>
                  </a:cubicBezTo>
                  <a:lnTo>
                    <a:pt x="423" y="33"/>
                  </a:lnTo>
                  <a:cubicBezTo>
                    <a:pt x="386" y="10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4" name="Google Shape;17438;p55"/>
            <p:cNvSpPr/>
            <p:nvPr/>
          </p:nvSpPr>
          <p:spPr>
            <a:xfrm>
              <a:off x="1915147" y="3348218"/>
              <a:ext cx="11080" cy="36089"/>
            </a:xfrm>
            <a:custGeom>
              <a:avLst/>
              <a:gdLst/>
              <a:ahLst/>
              <a:cxnLst/>
              <a:rect l="l" t="t" r="r" b="b"/>
              <a:pathLst>
                <a:path w="424" h="1381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1164"/>
                  </a:lnTo>
                  <a:cubicBezTo>
                    <a:pt x="1" y="1309"/>
                    <a:pt x="106" y="1381"/>
                    <a:pt x="212" y="1381"/>
                  </a:cubicBezTo>
                  <a:cubicBezTo>
                    <a:pt x="318" y="1381"/>
                    <a:pt x="424" y="1309"/>
                    <a:pt x="424" y="1164"/>
                  </a:cubicBezTo>
                  <a:lnTo>
                    <a:pt x="424" y="21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5" name="Google Shape;17439;p55"/>
            <p:cNvSpPr/>
            <p:nvPr/>
          </p:nvSpPr>
          <p:spPr>
            <a:xfrm>
              <a:off x="1839363" y="3367399"/>
              <a:ext cx="27126" cy="32796"/>
            </a:xfrm>
            <a:custGeom>
              <a:avLst/>
              <a:gdLst/>
              <a:ahLst/>
              <a:cxnLst/>
              <a:rect l="l" t="t" r="r" b="b"/>
              <a:pathLst>
                <a:path w="1038" h="1255" extrusionOk="0">
                  <a:moveTo>
                    <a:pt x="287" y="1"/>
                  </a:moveTo>
                  <a:cubicBezTo>
                    <a:pt x="142" y="1"/>
                    <a:pt x="1" y="154"/>
                    <a:pt x="93" y="325"/>
                  </a:cubicBezTo>
                  <a:lnTo>
                    <a:pt x="574" y="1142"/>
                  </a:lnTo>
                  <a:cubicBezTo>
                    <a:pt x="616" y="1221"/>
                    <a:pt x="683" y="1254"/>
                    <a:pt x="750" y="1254"/>
                  </a:cubicBezTo>
                  <a:cubicBezTo>
                    <a:pt x="894" y="1254"/>
                    <a:pt x="1038" y="1101"/>
                    <a:pt x="939" y="930"/>
                  </a:cubicBezTo>
                  <a:lnTo>
                    <a:pt x="468" y="113"/>
                  </a:lnTo>
                  <a:cubicBezTo>
                    <a:pt x="422" y="34"/>
                    <a:pt x="354" y="1"/>
                    <a:pt x="287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6" name="Google Shape;17440;p55"/>
            <p:cNvSpPr/>
            <p:nvPr/>
          </p:nvSpPr>
          <p:spPr>
            <a:xfrm>
              <a:off x="1783988" y="3420997"/>
              <a:ext cx="37971" cy="23754"/>
            </a:xfrm>
            <a:custGeom>
              <a:avLst/>
              <a:gdLst/>
              <a:ahLst/>
              <a:cxnLst/>
              <a:rect l="l" t="t" r="r" b="b"/>
              <a:pathLst>
                <a:path w="1453" h="909" extrusionOk="0">
                  <a:moveTo>
                    <a:pt x="310" y="1"/>
                  </a:moveTo>
                  <a:cubicBezTo>
                    <a:pt x="118" y="1"/>
                    <a:pt x="1" y="285"/>
                    <a:pt x="212" y="399"/>
                  </a:cubicBezTo>
                  <a:lnTo>
                    <a:pt x="1029" y="880"/>
                  </a:lnTo>
                  <a:cubicBezTo>
                    <a:pt x="1067" y="900"/>
                    <a:pt x="1104" y="909"/>
                    <a:pt x="1138" y="909"/>
                  </a:cubicBezTo>
                  <a:cubicBezTo>
                    <a:pt x="1332" y="909"/>
                    <a:pt x="1453" y="627"/>
                    <a:pt x="1241" y="505"/>
                  </a:cubicBezTo>
                  <a:lnTo>
                    <a:pt x="423" y="33"/>
                  </a:lnTo>
                  <a:cubicBezTo>
                    <a:pt x="384" y="11"/>
                    <a:pt x="346" y="1"/>
                    <a:pt x="310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7" name="Google Shape;17441;p55"/>
            <p:cNvSpPr/>
            <p:nvPr/>
          </p:nvSpPr>
          <p:spPr>
            <a:xfrm>
              <a:off x="1764389" y="3494716"/>
              <a:ext cx="37971" cy="11106"/>
            </a:xfrm>
            <a:custGeom>
              <a:avLst/>
              <a:gdLst/>
              <a:ahLst/>
              <a:cxnLst/>
              <a:rect l="l" t="t" r="r" b="b"/>
              <a:pathLst>
                <a:path w="1453" h="425" extrusionOk="0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231" y="424"/>
                  </a:lnTo>
                  <a:cubicBezTo>
                    <a:pt x="1356" y="424"/>
                    <a:pt x="1452" y="328"/>
                    <a:pt x="1452" y="213"/>
                  </a:cubicBezTo>
                  <a:cubicBezTo>
                    <a:pt x="1452" y="97"/>
                    <a:pt x="1356" y="1"/>
                    <a:pt x="1231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8" name="Google Shape;17442;p55"/>
            <p:cNvSpPr/>
            <p:nvPr/>
          </p:nvSpPr>
          <p:spPr>
            <a:xfrm>
              <a:off x="2034756" y="3496990"/>
              <a:ext cx="39748" cy="11342"/>
            </a:xfrm>
            <a:custGeom>
              <a:avLst/>
              <a:gdLst/>
              <a:ahLst/>
              <a:cxnLst/>
              <a:rect l="l" t="t" r="r" b="b"/>
              <a:pathLst>
                <a:path w="1521" h="434" extrusionOk="0">
                  <a:moveTo>
                    <a:pt x="289" y="1"/>
                  </a:moveTo>
                  <a:cubicBezTo>
                    <a:pt x="1" y="10"/>
                    <a:pt x="1" y="433"/>
                    <a:pt x="289" y="433"/>
                  </a:cubicBezTo>
                  <a:lnTo>
                    <a:pt x="1241" y="433"/>
                  </a:lnTo>
                  <a:cubicBezTo>
                    <a:pt x="1520" y="433"/>
                    <a:pt x="1520" y="1"/>
                    <a:pt x="1241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9" name="Google Shape;17443;p55"/>
            <p:cNvSpPr/>
            <p:nvPr/>
          </p:nvSpPr>
          <p:spPr>
            <a:xfrm>
              <a:off x="2018684" y="3423009"/>
              <a:ext cx="37448" cy="23754"/>
            </a:xfrm>
            <a:custGeom>
              <a:avLst/>
              <a:gdLst/>
              <a:ahLst/>
              <a:cxnLst/>
              <a:rect l="l" t="t" r="r" b="b"/>
              <a:pathLst>
                <a:path w="1433" h="909" extrusionOk="0">
                  <a:moveTo>
                    <a:pt x="1123" y="1"/>
                  </a:moveTo>
                  <a:cubicBezTo>
                    <a:pt x="1088" y="1"/>
                    <a:pt x="1049" y="11"/>
                    <a:pt x="1010" y="33"/>
                  </a:cubicBezTo>
                  <a:lnTo>
                    <a:pt x="193" y="504"/>
                  </a:lnTo>
                  <a:cubicBezTo>
                    <a:pt x="1" y="620"/>
                    <a:pt x="77" y="908"/>
                    <a:pt x="299" y="908"/>
                  </a:cubicBezTo>
                  <a:cubicBezTo>
                    <a:pt x="337" y="908"/>
                    <a:pt x="366" y="899"/>
                    <a:pt x="404" y="879"/>
                  </a:cubicBezTo>
                  <a:lnTo>
                    <a:pt x="1222" y="399"/>
                  </a:lnTo>
                  <a:cubicBezTo>
                    <a:pt x="1433" y="285"/>
                    <a:pt x="1315" y="1"/>
                    <a:pt x="1123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0" name="Google Shape;17444;p55"/>
            <p:cNvSpPr/>
            <p:nvPr/>
          </p:nvSpPr>
          <p:spPr>
            <a:xfrm>
              <a:off x="1974573" y="3368627"/>
              <a:ext cx="26054" cy="32822"/>
            </a:xfrm>
            <a:custGeom>
              <a:avLst/>
              <a:gdLst/>
              <a:ahLst/>
              <a:cxnLst/>
              <a:rect l="l" t="t" r="r" b="b"/>
              <a:pathLst>
                <a:path w="997" h="1256" extrusionOk="0">
                  <a:moveTo>
                    <a:pt x="757" y="0"/>
                  </a:moveTo>
                  <a:cubicBezTo>
                    <a:pt x="683" y="0"/>
                    <a:pt x="612" y="39"/>
                    <a:pt x="573" y="105"/>
                  </a:cubicBezTo>
                  <a:lnTo>
                    <a:pt x="92" y="932"/>
                  </a:lnTo>
                  <a:cubicBezTo>
                    <a:pt x="0" y="1102"/>
                    <a:pt x="142" y="1255"/>
                    <a:pt x="286" y="1255"/>
                  </a:cubicBezTo>
                  <a:cubicBezTo>
                    <a:pt x="354" y="1255"/>
                    <a:pt x="422" y="1222"/>
                    <a:pt x="467" y="1143"/>
                  </a:cubicBezTo>
                  <a:lnTo>
                    <a:pt x="938" y="326"/>
                  </a:lnTo>
                  <a:cubicBezTo>
                    <a:pt x="996" y="220"/>
                    <a:pt x="967" y="85"/>
                    <a:pt x="862" y="28"/>
                  </a:cubicBezTo>
                  <a:cubicBezTo>
                    <a:pt x="828" y="9"/>
                    <a:pt x="792" y="0"/>
                    <a:pt x="757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1" name="Google Shape;17445;p55"/>
            <p:cNvSpPr/>
            <p:nvPr/>
          </p:nvSpPr>
          <p:spPr>
            <a:xfrm>
              <a:off x="1820914" y="3408009"/>
              <a:ext cx="218651" cy="273450"/>
            </a:xfrm>
            <a:custGeom>
              <a:avLst/>
              <a:gdLst/>
              <a:ahLst/>
              <a:cxnLst/>
              <a:rect l="l" t="t" r="r" b="b"/>
              <a:pathLst>
                <a:path w="8367" h="10464" extrusionOk="0">
                  <a:moveTo>
                    <a:pt x="3813" y="0"/>
                  </a:moveTo>
                  <a:cubicBezTo>
                    <a:pt x="2378" y="0"/>
                    <a:pt x="1085" y="876"/>
                    <a:pt x="549" y="2213"/>
                  </a:cubicBezTo>
                  <a:cubicBezTo>
                    <a:pt x="1" y="3579"/>
                    <a:pt x="366" y="5136"/>
                    <a:pt x="1453" y="6127"/>
                  </a:cubicBezTo>
                  <a:cubicBezTo>
                    <a:pt x="1885" y="6521"/>
                    <a:pt x="2126" y="7088"/>
                    <a:pt x="2126" y="7675"/>
                  </a:cubicBezTo>
                  <a:lnTo>
                    <a:pt x="2126" y="9868"/>
                  </a:lnTo>
                  <a:cubicBezTo>
                    <a:pt x="2126" y="10194"/>
                    <a:pt x="2385" y="10464"/>
                    <a:pt x="2722" y="10464"/>
                  </a:cubicBezTo>
                  <a:lnTo>
                    <a:pt x="4905" y="10464"/>
                  </a:lnTo>
                  <a:cubicBezTo>
                    <a:pt x="5241" y="10464"/>
                    <a:pt x="5511" y="10194"/>
                    <a:pt x="5511" y="9868"/>
                  </a:cubicBezTo>
                  <a:lnTo>
                    <a:pt x="5511" y="7665"/>
                  </a:lnTo>
                  <a:cubicBezTo>
                    <a:pt x="5511" y="7069"/>
                    <a:pt x="5761" y="6502"/>
                    <a:pt x="6203" y="6108"/>
                  </a:cubicBezTo>
                  <a:cubicBezTo>
                    <a:pt x="8367" y="4108"/>
                    <a:pt x="7270" y="492"/>
                    <a:pt x="4357" y="40"/>
                  </a:cubicBezTo>
                  <a:cubicBezTo>
                    <a:pt x="4203" y="21"/>
                    <a:pt x="4049" y="1"/>
                    <a:pt x="3905" y="1"/>
                  </a:cubicBezTo>
                  <a:cubicBezTo>
                    <a:pt x="3874" y="1"/>
                    <a:pt x="3843" y="0"/>
                    <a:pt x="3813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2" name="Google Shape;17446;p55"/>
            <p:cNvSpPr/>
            <p:nvPr/>
          </p:nvSpPr>
          <p:spPr>
            <a:xfrm>
              <a:off x="1829720" y="3409028"/>
              <a:ext cx="209844" cy="272431"/>
            </a:xfrm>
            <a:custGeom>
              <a:avLst/>
              <a:gdLst/>
              <a:ahLst/>
              <a:cxnLst/>
              <a:rect l="l" t="t" r="r" b="b"/>
              <a:pathLst>
                <a:path w="8030" h="10425" extrusionOk="0">
                  <a:moveTo>
                    <a:pt x="4020" y="1"/>
                  </a:moveTo>
                  <a:cubicBezTo>
                    <a:pt x="1096" y="453"/>
                    <a:pt x="0" y="4097"/>
                    <a:pt x="2202" y="6088"/>
                  </a:cubicBezTo>
                  <a:cubicBezTo>
                    <a:pt x="2625" y="6482"/>
                    <a:pt x="2875" y="7049"/>
                    <a:pt x="2866" y="7636"/>
                  </a:cubicBezTo>
                  <a:lnTo>
                    <a:pt x="2866" y="9829"/>
                  </a:lnTo>
                  <a:cubicBezTo>
                    <a:pt x="2866" y="10155"/>
                    <a:pt x="3135" y="10425"/>
                    <a:pt x="3472" y="10425"/>
                  </a:cubicBezTo>
                  <a:lnTo>
                    <a:pt x="4568" y="10425"/>
                  </a:lnTo>
                  <a:cubicBezTo>
                    <a:pt x="4904" y="10425"/>
                    <a:pt x="5174" y="10155"/>
                    <a:pt x="5174" y="9829"/>
                  </a:cubicBezTo>
                  <a:lnTo>
                    <a:pt x="5174" y="7626"/>
                  </a:lnTo>
                  <a:cubicBezTo>
                    <a:pt x="5174" y="7030"/>
                    <a:pt x="5424" y="6463"/>
                    <a:pt x="5866" y="6069"/>
                  </a:cubicBezTo>
                  <a:cubicBezTo>
                    <a:pt x="8030" y="4069"/>
                    <a:pt x="6933" y="453"/>
                    <a:pt x="402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3" name="Google Shape;17447;p55"/>
            <p:cNvSpPr/>
            <p:nvPr/>
          </p:nvSpPr>
          <p:spPr>
            <a:xfrm>
              <a:off x="1865652" y="3465579"/>
              <a:ext cx="110096" cy="16129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885" y="424"/>
                  </a:moveTo>
                  <a:cubicBezTo>
                    <a:pt x="1106" y="424"/>
                    <a:pt x="1289" y="606"/>
                    <a:pt x="1289" y="828"/>
                  </a:cubicBezTo>
                  <a:lnTo>
                    <a:pt x="1289" y="1241"/>
                  </a:lnTo>
                  <a:lnTo>
                    <a:pt x="837" y="1241"/>
                  </a:lnTo>
                  <a:cubicBezTo>
                    <a:pt x="289" y="1241"/>
                    <a:pt x="289" y="424"/>
                    <a:pt x="837" y="424"/>
                  </a:cubicBezTo>
                  <a:close/>
                  <a:moveTo>
                    <a:pt x="3385" y="424"/>
                  </a:moveTo>
                  <a:cubicBezTo>
                    <a:pt x="3924" y="424"/>
                    <a:pt x="3924" y="1241"/>
                    <a:pt x="3385" y="1241"/>
                  </a:cubicBezTo>
                  <a:lnTo>
                    <a:pt x="2924" y="1241"/>
                  </a:lnTo>
                  <a:lnTo>
                    <a:pt x="2924" y="828"/>
                  </a:lnTo>
                  <a:cubicBezTo>
                    <a:pt x="2924" y="606"/>
                    <a:pt x="3106" y="424"/>
                    <a:pt x="3327" y="424"/>
                  </a:cubicBezTo>
                  <a:close/>
                  <a:moveTo>
                    <a:pt x="837" y="1"/>
                  </a:moveTo>
                  <a:cubicBezTo>
                    <a:pt x="375" y="1"/>
                    <a:pt x="0" y="376"/>
                    <a:pt x="0" y="837"/>
                  </a:cubicBezTo>
                  <a:cubicBezTo>
                    <a:pt x="0" y="1289"/>
                    <a:pt x="375" y="1664"/>
                    <a:pt x="837" y="1664"/>
                  </a:cubicBezTo>
                  <a:lnTo>
                    <a:pt x="1289" y="1664"/>
                  </a:lnTo>
                  <a:lnTo>
                    <a:pt x="1289" y="3395"/>
                  </a:lnTo>
                  <a:cubicBezTo>
                    <a:pt x="1289" y="3534"/>
                    <a:pt x="1395" y="3604"/>
                    <a:pt x="1500" y="3604"/>
                  </a:cubicBezTo>
                  <a:cubicBezTo>
                    <a:pt x="1606" y="3604"/>
                    <a:pt x="1712" y="3534"/>
                    <a:pt x="1712" y="3395"/>
                  </a:cubicBezTo>
                  <a:lnTo>
                    <a:pt x="1712" y="1664"/>
                  </a:lnTo>
                  <a:lnTo>
                    <a:pt x="2501" y="1664"/>
                  </a:lnTo>
                  <a:lnTo>
                    <a:pt x="2501" y="5962"/>
                  </a:lnTo>
                  <a:cubicBezTo>
                    <a:pt x="2501" y="6102"/>
                    <a:pt x="2606" y="6172"/>
                    <a:pt x="2712" y="6172"/>
                  </a:cubicBezTo>
                  <a:cubicBezTo>
                    <a:pt x="2818" y="6172"/>
                    <a:pt x="2924" y="6102"/>
                    <a:pt x="2924" y="5962"/>
                  </a:cubicBezTo>
                  <a:lnTo>
                    <a:pt x="2924" y="1664"/>
                  </a:lnTo>
                  <a:lnTo>
                    <a:pt x="3385" y="1664"/>
                  </a:lnTo>
                  <a:cubicBezTo>
                    <a:pt x="3847" y="1664"/>
                    <a:pt x="4212" y="1289"/>
                    <a:pt x="4212" y="837"/>
                  </a:cubicBezTo>
                  <a:cubicBezTo>
                    <a:pt x="4212" y="376"/>
                    <a:pt x="3847" y="1"/>
                    <a:pt x="3385" y="1"/>
                  </a:cubicBezTo>
                  <a:lnTo>
                    <a:pt x="3327" y="1"/>
                  </a:lnTo>
                  <a:cubicBezTo>
                    <a:pt x="2876" y="1"/>
                    <a:pt x="2501" y="376"/>
                    <a:pt x="2501" y="828"/>
                  </a:cubicBezTo>
                  <a:lnTo>
                    <a:pt x="2501" y="1241"/>
                  </a:lnTo>
                  <a:lnTo>
                    <a:pt x="1712" y="1241"/>
                  </a:lnTo>
                  <a:lnTo>
                    <a:pt x="1712" y="828"/>
                  </a:lnTo>
                  <a:cubicBezTo>
                    <a:pt x="1712" y="376"/>
                    <a:pt x="1337" y="1"/>
                    <a:pt x="875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4" name="Google Shape;17448;p55"/>
            <p:cNvSpPr/>
            <p:nvPr/>
          </p:nvSpPr>
          <p:spPr>
            <a:xfrm>
              <a:off x="1899311" y="3570866"/>
              <a:ext cx="11080" cy="55950"/>
            </a:xfrm>
            <a:custGeom>
              <a:avLst/>
              <a:gdLst/>
              <a:ahLst/>
              <a:cxnLst/>
              <a:rect l="l" t="t" r="r" b="b"/>
              <a:pathLst>
                <a:path w="424" h="2141" extrusionOk="0">
                  <a:moveTo>
                    <a:pt x="21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1924"/>
                  </a:lnTo>
                  <a:cubicBezTo>
                    <a:pt x="1" y="2068"/>
                    <a:pt x="107" y="2140"/>
                    <a:pt x="212" y="2140"/>
                  </a:cubicBezTo>
                  <a:cubicBezTo>
                    <a:pt x="318" y="2140"/>
                    <a:pt x="424" y="2068"/>
                    <a:pt x="424" y="1924"/>
                  </a:cubicBezTo>
                  <a:lnTo>
                    <a:pt x="424" y="22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5" name="Google Shape;17449;p55"/>
            <p:cNvSpPr/>
            <p:nvPr/>
          </p:nvSpPr>
          <p:spPr>
            <a:xfrm>
              <a:off x="1899311" y="3584429"/>
              <a:ext cx="5305" cy="42518"/>
            </a:xfrm>
            <a:custGeom>
              <a:avLst/>
              <a:gdLst/>
              <a:ahLst/>
              <a:cxnLst/>
              <a:rect l="l" t="t" r="r" b="b"/>
              <a:pathLst>
                <a:path w="203" h="1627" extrusionOk="0">
                  <a:moveTo>
                    <a:pt x="1" y="1"/>
                  </a:moveTo>
                  <a:lnTo>
                    <a:pt x="1" y="1405"/>
                  </a:lnTo>
                  <a:cubicBezTo>
                    <a:pt x="1" y="1520"/>
                    <a:pt x="87" y="1616"/>
                    <a:pt x="203" y="1626"/>
                  </a:cubicBezTo>
                  <a:lnTo>
                    <a:pt x="203" y="924"/>
                  </a:lnTo>
                  <a:cubicBezTo>
                    <a:pt x="203" y="607"/>
                    <a:pt x="136" y="289"/>
                    <a:pt x="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6" name="Google Shape;17450;p55"/>
            <p:cNvSpPr/>
            <p:nvPr/>
          </p:nvSpPr>
          <p:spPr>
            <a:xfrm>
              <a:off x="1891524" y="3678663"/>
              <a:ext cx="58328" cy="36220"/>
            </a:xfrm>
            <a:custGeom>
              <a:avLst/>
              <a:gdLst/>
              <a:ahLst/>
              <a:cxnLst/>
              <a:rect l="l" t="t" r="r" b="b"/>
              <a:pathLst>
                <a:path w="2232" h="1386" extrusionOk="0">
                  <a:moveTo>
                    <a:pt x="1" y="1"/>
                  </a:moveTo>
                  <a:lnTo>
                    <a:pt x="1" y="270"/>
                  </a:lnTo>
                  <a:cubicBezTo>
                    <a:pt x="1" y="886"/>
                    <a:pt x="501" y="1386"/>
                    <a:pt x="1116" y="1386"/>
                  </a:cubicBezTo>
                  <a:cubicBezTo>
                    <a:pt x="1732" y="1386"/>
                    <a:pt x="2232" y="886"/>
                    <a:pt x="2232" y="270"/>
                  </a:cubicBezTo>
                  <a:lnTo>
                    <a:pt x="2232" y="1"/>
                  </a:ln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7" name="Google Shape;17451;p55"/>
            <p:cNvSpPr/>
            <p:nvPr/>
          </p:nvSpPr>
          <p:spPr>
            <a:xfrm>
              <a:off x="1876210" y="3611842"/>
              <a:ext cx="88720" cy="34939"/>
            </a:xfrm>
            <a:custGeom>
              <a:avLst/>
              <a:gdLst/>
              <a:ahLst/>
              <a:cxnLst/>
              <a:rect l="l" t="t" r="r" b="b"/>
              <a:pathLst>
                <a:path w="3395" h="1337" extrusionOk="0">
                  <a:moveTo>
                    <a:pt x="0" y="0"/>
                  </a:moveTo>
                  <a:lnTo>
                    <a:pt x="0" y="1337"/>
                  </a:lnTo>
                  <a:lnTo>
                    <a:pt x="3395" y="1337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8" name="Google Shape;17452;p55"/>
            <p:cNvSpPr/>
            <p:nvPr/>
          </p:nvSpPr>
          <p:spPr>
            <a:xfrm>
              <a:off x="1876445" y="3646755"/>
              <a:ext cx="88485" cy="34965"/>
            </a:xfrm>
            <a:custGeom>
              <a:avLst/>
              <a:gdLst/>
              <a:ahLst/>
              <a:cxnLst/>
              <a:rect l="l" t="t" r="r" b="b"/>
              <a:pathLst>
                <a:path w="3386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60" y="1337"/>
                    <a:pt x="597" y="1337"/>
                  </a:cubicBezTo>
                  <a:lnTo>
                    <a:pt x="2780" y="1337"/>
                  </a:lnTo>
                  <a:cubicBezTo>
                    <a:pt x="3116" y="1337"/>
                    <a:pt x="3386" y="1068"/>
                    <a:pt x="3386" y="732"/>
                  </a:cubicBezTo>
                  <a:lnTo>
                    <a:pt x="338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39" name="Google Shape;17453;p55"/>
            <p:cNvSpPr/>
            <p:nvPr/>
          </p:nvSpPr>
          <p:spPr>
            <a:xfrm>
              <a:off x="1920687" y="3678663"/>
              <a:ext cx="29164" cy="32195"/>
            </a:xfrm>
            <a:custGeom>
              <a:avLst/>
              <a:gdLst/>
              <a:ahLst/>
              <a:cxnLst/>
              <a:rect l="l" t="t" r="r" b="b"/>
              <a:pathLst>
                <a:path w="1116" h="1232" extrusionOk="0">
                  <a:moveTo>
                    <a:pt x="0" y="1"/>
                  </a:moveTo>
                  <a:lnTo>
                    <a:pt x="0" y="270"/>
                  </a:lnTo>
                  <a:cubicBezTo>
                    <a:pt x="0" y="664"/>
                    <a:pt x="212" y="1039"/>
                    <a:pt x="558" y="1232"/>
                  </a:cubicBezTo>
                  <a:cubicBezTo>
                    <a:pt x="895" y="1030"/>
                    <a:pt x="1106" y="664"/>
                    <a:pt x="1116" y="270"/>
                  </a:cubicBezTo>
                  <a:lnTo>
                    <a:pt x="1116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0" name="Google Shape;17454;p55"/>
            <p:cNvSpPr/>
            <p:nvPr/>
          </p:nvSpPr>
          <p:spPr>
            <a:xfrm>
              <a:off x="1904590" y="3611842"/>
              <a:ext cx="60340" cy="34939"/>
            </a:xfrm>
            <a:custGeom>
              <a:avLst/>
              <a:gdLst/>
              <a:ahLst/>
              <a:cxnLst/>
              <a:rect l="l" t="t" r="r" b="b"/>
              <a:pathLst>
                <a:path w="2309" h="1337" extrusionOk="0">
                  <a:moveTo>
                    <a:pt x="1" y="0"/>
                  </a:moveTo>
                  <a:lnTo>
                    <a:pt x="1" y="1337"/>
                  </a:lnTo>
                  <a:lnTo>
                    <a:pt x="2309" y="1337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1" name="Google Shape;17455;p55"/>
            <p:cNvSpPr/>
            <p:nvPr/>
          </p:nvSpPr>
          <p:spPr>
            <a:xfrm>
              <a:off x="1904590" y="3646755"/>
              <a:ext cx="60340" cy="34965"/>
            </a:xfrm>
            <a:custGeom>
              <a:avLst/>
              <a:gdLst/>
              <a:ahLst/>
              <a:cxnLst/>
              <a:rect l="l" t="t" r="r" b="b"/>
              <a:pathLst>
                <a:path w="2309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70" y="1337"/>
                    <a:pt x="607" y="1337"/>
                  </a:cubicBezTo>
                  <a:lnTo>
                    <a:pt x="1703" y="1337"/>
                  </a:lnTo>
                  <a:cubicBezTo>
                    <a:pt x="2039" y="1337"/>
                    <a:pt x="2309" y="1068"/>
                    <a:pt x="2309" y="732"/>
                  </a:cubicBezTo>
                  <a:lnTo>
                    <a:pt x="2309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</p:grpSp>
      <p:pic>
        <p:nvPicPr>
          <p:cNvPr id="42" name="Picture 4" descr="https://img.pikbest.com/png-images/qiantu/cartoon-flat-ui-flipping-through-the-dictionary--open-the-book--knowledge-book-icon-vector-illustration_2688664.png!bw8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5" r="6409" b="19781"/>
          <a:stretch/>
        </p:blipFill>
        <p:spPr bwMode="auto">
          <a:xfrm>
            <a:off x="5302485" y="2777244"/>
            <a:ext cx="1049573" cy="6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63074" y="4494012"/>
            <a:ext cx="286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Khởi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endParaRPr lang="en-US" b="1" dirty="0"/>
          </a:p>
        </p:txBody>
      </p:sp>
      <p:grpSp>
        <p:nvGrpSpPr>
          <p:cNvPr id="44" name="Google Shape;17510;p55"/>
          <p:cNvGrpSpPr/>
          <p:nvPr/>
        </p:nvGrpSpPr>
        <p:grpSpPr>
          <a:xfrm>
            <a:off x="8906907" y="2782824"/>
            <a:ext cx="702693" cy="711380"/>
            <a:chOff x="3965190" y="3842252"/>
            <a:chExt cx="369800" cy="296813"/>
          </a:xfrm>
        </p:grpSpPr>
        <p:sp>
          <p:nvSpPr>
            <p:cNvPr id="45" name="Google Shape;17511;p55"/>
            <p:cNvSpPr/>
            <p:nvPr/>
          </p:nvSpPr>
          <p:spPr>
            <a:xfrm>
              <a:off x="3965190" y="3869404"/>
              <a:ext cx="366665" cy="269661"/>
            </a:xfrm>
            <a:custGeom>
              <a:avLst/>
              <a:gdLst/>
              <a:ahLst/>
              <a:cxnLst/>
              <a:rect l="l" t="t" r="r" b="b"/>
              <a:pathLst>
                <a:path w="14031" h="10319" extrusionOk="0">
                  <a:moveTo>
                    <a:pt x="1193" y="0"/>
                  </a:moveTo>
                  <a:cubicBezTo>
                    <a:pt x="1077" y="0"/>
                    <a:pt x="972" y="10"/>
                    <a:pt x="866" y="49"/>
                  </a:cubicBezTo>
                  <a:lnTo>
                    <a:pt x="818" y="58"/>
                  </a:lnTo>
                  <a:cubicBezTo>
                    <a:pt x="327" y="222"/>
                    <a:pt x="0" y="674"/>
                    <a:pt x="0" y="1183"/>
                  </a:cubicBezTo>
                  <a:lnTo>
                    <a:pt x="0" y="9126"/>
                  </a:lnTo>
                  <a:cubicBezTo>
                    <a:pt x="0" y="9780"/>
                    <a:pt x="529" y="10309"/>
                    <a:pt x="1193" y="10318"/>
                  </a:cubicBezTo>
                  <a:lnTo>
                    <a:pt x="12838" y="10318"/>
                  </a:lnTo>
                  <a:cubicBezTo>
                    <a:pt x="13492" y="10318"/>
                    <a:pt x="14030" y="9780"/>
                    <a:pt x="14030" y="9126"/>
                  </a:cubicBezTo>
                  <a:lnTo>
                    <a:pt x="14030" y="1183"/>
                  </a:lnTo>
                  <a:cubicBezTo>
                    <a:pt x="14030" y="529"/>
                    <a:pt x="13492" y="0"/>
                    <a:pt x="12838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6" name="Google Shape;17512;p55"/>
            <p:cNvSpPr/>
            <p:nvPr/>
          </p:nvSpPr>
          <p:spPr>
            <a:xfrm>
              <a:off x="3986043" y="3869404"/>
              <a:ext cx="348947" cy="245567"/>
            </a:xfrm>
            <a:custGeom>
              <a:avLst/>
              <a:gdLst/>
              <a:ahLst/>
              <a:cxnLst/>
              <a:rect l="l" t="t" r="r" b="b"/>
              <a:pathLst>
                <a:path w="13353" h="9397" extrusionOk="0">
                  <a:moveTo>
                    <a:pt x="385" y="0"/>
                  </a:moveTo>
                  <a:cubicBezTo>
                    <a:pt x="279" y="0"/>
                    <a:pt x="164" y="10"/>
                    <a:pt x="58" y="49"/>
                  </a:cubicBezTo>
                  <a:lnTo>
                    <a:pt x="20" y="58"/>
                  </a:lnTo>
                  <a:cubicBezTo>
                    <a:pt x="10" y="116"/>
                    <a:pt x="0" y="183"/>
                    <a:pt x="0" y="241"/>
                  </a:cubicBezTo>
                  <a:lnTo>
                    <a:pt x="0" y="8184"/>
                  </a:lnTo>
                  <a:cubicBezTo>
                    <a:pt x="0" y="8838"/>
                    <a:pt x="529" y="9367"/>
                    <a:pt x="1193" y="9367"/>
                  </a:cubicBezTo>
                  <a:lnTo>
                    <a:pt x="12847" y="9367"/>
                  </a:lnTo>
                  <a:cubicBezTo>
                    <a:pt x="12891" y="9387"/>
                    <a:pt x="12934" y="9397"/>
                    <a:pt x="12976" y="9397"/>
                  </a:cubicBezTo>
                  <a:cubicBezTo>
                    <a:pt x="13185" y="9397"/>
                    <a:pt x="13352" y="9161"/>
                    <a:pt x="13232" y="8953"/>
                  </a:cubicBezTo>
                  <a:lnTo>
                    <a:pt x="13232" y="1183"/>
                  </a:lnTo>
                  <a:cubicBezTo>
                    <a:pt x="13232" y="529"/>
                    <a:pt x="12694" y="0"/>
                    <a:pt x="12040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7" name="Google Shape;17513;p55"/>
            <p:cNvSpPr/>
            <p:nvPr/>
          </p:nvSpPr>
          <p:spPr>
            <a:xfrm>
              <a:off x="4038047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1636"/>
                  </a:lnTo>
                  <a:cubicBezTo>
                    <a:pt x="1" y="1900"/>
                    <a:pt x="203" y="2032"/>
                    <a:pt x="405" y="2032"/>
                  </a:cubicBezTo>
                  <a:cubicBezTo>
                    <a:pt x="607" y="2032"/>
                    <a:pt x="809" y="1900"/>
                    <a:pt x="809" y="1636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8" name="Google Shape;17514;p55"/>
            <p:cNvSpPr/>
            <p:nvPr/>
          </p:nvSpPr>
          <p:spPr>
            <a:xfrm>
              <a:off x="4104659" y="3842252"/>
              <a:ext cx="21115" cy="53127"/>
            </a:xfrm>
            <a:custGeom>
              <a:avLst/>
              <a:gdLst/>
              <a:ahLst/>
              <a:cxnLst/>
              <a:rect l="l" t="t" r="r" b="b"/>
              <a:pathLst>
                <a:path w="808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2" y="2032"/>
                    <a:pt x="404" y="2032"/>
                  </a:cubicBezTo>
                  <a:cubicBezTo>
                    <a:pt x="606" y="2032"/>
                    <a:pt x="808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49" name="Google Shape;17515;p55"/>
            <p:cNvSpPr/>
            <p:nvPr/>
          </p:nvSpPr>
          <p:spPr>
            <a:xfrm>
              <a:off x="4171244" y="3842252"/>
              <a:ext cx="21141" cy="53127"/>
            </a:xfrm>
            <a:custGeom>
              <a:avLst/>
              <a:gdLst/>
              <a:ahLst/>
              <a:cxnLst/>
              <a:rect l="l" t="t" r="r" b="b"/>
              <a:pathLst>
                <a:path w="809" h="2033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401" y="2032"/>
                  </a:cubicBezTo>
                  <a:cubicBezTo>
                    <a:pt x="601" y="2032"/>
                    <a:pt x="803" y="1900"/>
                    <a:pt x="808" y="1636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0" name="Google Shape;17516;p55"/>
            <p:cNvSpPr/>
            <p:nvPr/>
          </p:nvSpPr>
          <p:spPr>
            <a:xfrm>
              <a:off x="4238091" y="3842252"/>
              <a:ext cx="20880" cy="53127"/>
            </a:xfrm>
            <a:custGeom>
              <a:avLst/>
              <a:gdLst/>
              <a:ahLst/>
              <a:cxnLst/>
              <a:rect l="l" t="t" r="r" b="b"/>
              <a:pathLst>
                <a:path w="799" h="2033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1636"/>
                  </a:lnTo>
                  <a:cubicBezTo>
                    <a:pt x="0" y="1900"/>
                    <a:pt x="200" y="2032"/>
                    <a:pt x="399" y="2032"/>
                  </a:cubicBezTo>
                  <a:cubicBezTo>
                    <a:pt x="599" y="2032"/>
                    <a:pt x="798" y="1900"/>
                    <a:pt x="798" y="1636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1" name="Google Shape;17517;p55"/>
            <p:cNvSpPr/>
            <p:nvPr/>
          </p:nvSpPr>
          <p:spPr>
            <a:xfrm>
              <a:off x="4038047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5" y="1"/>
                  </a:moveTo>
                  <a:cubicBezTo>
                    <a:pt x="203" y="1"/>
                    <a:pt x="1" y="136"/>
                    <a:pt x="1" y="405"/>
                  </a:cubicBezTo>
                  <a:lnTo>
                    <a:pt x="1" y="732"/>
                  </a:lnTo>
                  <a:cubicBezTo>
                    <a:pt x="1" y="996"/>
                    <a:pt x="203" y="1128"/>
                    <a:pt x="405" y="1128"/>
                  </a:cubicBezTo>
                  <a:cubicBezTo>
                    <a:pt x="607" y="1128"/>
                    <a:pt x="809" y="996"/>
                    <a:pt x="809" y="732"/>
                  </a:cubicBezTo>
                  <a:lnTo>
                    <a:pt x="809" y="405"/>
                  </a:lnTo>
                  <a:cubicBezTo>
                    <a:pt x="809" y="136"/>
                    <a:pt x="607" y="1"/>
                    <a:pt x="405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2" name="Google Shape;17518;p55"/>
            <p:cNvSpPr/>
            <p:nvPr/>
          </p:nvSpPr>
          <p:spPr>
            <a:xfrm>
              <a:off x="4104659" y="3842252"/>
              <a:ext cx="21115" cy="29504"/>
            </a:xfrm>
            <a:custGeom>
              <a:avLst/>
              <a:gdLst/>
              <a:ahLst/>
              <a:cxnLst/>
              <a:rect l="l" t="t" r="r" b="b"/>
              <a:pathLst>
                <a:path w="808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2" y="1128"/>
                    <a:pt x="404" y="1128"/>
                  </a:cubicBezTo>
                  <a:cubicBezTo>
                    <a:pt x="606" y="1128"/>
                    <a:pt x="808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3" name="Google Shape;17519;p55"/>
            <p:cNvSpPr/>
            <p:nvPr/>
          </p:nvSpPr>
          <p:spPr>
            <a:xfrm>
              <a:off x="4171244" y="3842252"/>
              <a:ext cx="21141" cy="29504"/>
            </a:xfrm>
            <a:custGeom>
              <a:avLst/>
              <a:gdLst/>
              <a:ahLst/>
              <a:cxnLst/>
              <a:rect l="l" t="t" r="r" b="b"/>
              <a:pathLst>
                <a:path w="809" h="1129" extrusionOk="0">
                  <a:moveTo>
                    <a:pt x="404" y="1"/>
                  </a:moveTo>
                  <a:cubicBezTo>
                    <a:pt x="202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401" y="1128"/>
                  </a:cubicBezTo>
                  <a:cubicBezTo>
                    <a:pt x="601" y="1128"/>
                    <a:pt x="803" y="996"/>
                    <a:pt x="808" y="732"/>
                  </a:cubicBezTo>
                  <a:lnTo>
                    <a:pt x="808" y="405"/>
                  </a:lnTo>
                  <a:cubicBezTo>
                    <a:pt x="808" y="136"/>
                    <a:pt x="606" y="1"/>
                    <a:pt x="404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4" name="Google Shape;17520;p55"/>
            <p:cNvSpPr/>
            <p:nvPr/>
          </p:nvSpPr>
          <p:spPr>
            <a:xfrm>
              <a:off x="4238091" y="3842252"/>
              <a:ext cx="20880" cy="29504"/>
            </a:xfrm>
            <a:custGeom>
              <a:avLst/>
              <a:gdLst/>
              <a:ahLst/>
              <a:cxnLst/>
              <a:rect l="l" t="t" r="r" b="b"/>
              <a:pathLst>
                <a:path w="799" h="1129" extrusionOk="0">
                  <a:moveTo>
                    <a:pt x="399" y="1"/>
                  </a:moveTo>
                  <a:cubicBezTo>
                    <a:pt x="200" y="1"/>
                    <a:pt x="0" y="136"/>
                    <a:pt x="0" y="405"/>
                  </a:cubicBezTo>
                  <a:lnTo>
                    <a:pt x="0" y="732"/>
                  </a:lnTo>
                  <a:cubicBezTo>
                    <a:pt x="0" y="996"/>
                    <a:pt x="200" y="1128"/>
                    <a:pt x="399" y="1128"/>
                  </a:cubicBezTo>
                  <a:cubicBezTo>
                    <a:pt x="599" y="1128"/>
                    <a:pt x="798" y="996"/>
                    <a:pt x="798" y="732"/>
                  </a:cubicBezTo>
                  <a:lnTo>
                    <a:pt x="798" y="405"/>
                  </a:lnTo>
                  <a:cubicBezTo>
                    <a:pt x="798" y="136"/>
                    <a:pt x="599" y="1"/>
                    <a:pt x="399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5" name="Google Shape;17521;p55"/>
            <p:cNvSpPr/>
            <p:nvPr/>
          </p:nvSpPr>
          <p:spPr>
            <a:xfrm>
              <a:off x="3985547" y="3919657"/>
              <a:ext cx="167483" cy="163145"/>
            </a:xfrm>
            <a:custGeom>
              <a:avLst/>
              <a:gdLst/>
              <a:ahLst/>
              <a:cxnLst/>
              <a:rect l="l" t="t" r="r" b="b"/>
              <a:pathLst>
                <a:path w="6409" h="6243" extrusionOk="0">
                  <a:moveTo>
                    <a:pt x="226" y="1"/>
                  </a:moveTo>
                  <a:cubicBezTo>
                    <a:pt x="113" y="1"/>
                    <a:pt x="0" y="78"/>
                    <a:pt x="10" y="231"/>
                  </a:cubicBezTo>
                  <a:lnTo>
                    <a:pt x="10" y="1607"/>
                  </a:lnTo>
                  <a:cubicBezTo>
                    <a:pt x="19" y="2626"/>
                    <a:pt x="837" y="3443"/>
                    <a:pt x="1856" y="3453"/>
                  </a:cubicBezTo>
                  <a:lnTo>
                    <a:pt x="2606" y="3453"/>
                  </a:lnTo>
                  <a:cubicBezTo>
                    <a:pt x="3260" y="3453"/>
                    <a:pt x="3789" y="3972"/>
                    <a:pt x="3789" y="4626"/>
                  </a:cubicBezTo>
                  <a:cubicBezTo>
                    <a:pt x="3789" y="5520"/>
                    <a:pt x="4510" y="6241"/>
                    <a:pt x="5404" y="6241"/>
                  </a:cubicBezTo>
                  <a:lnTo>
                    <a:pt x="6106" y="6241"/>
                  </a:lnTo>
                  <a:cubicBezTo>
                    <a:pt x="6113" y="6242"/>
                    <a:pt x="6119" y="6242"/>
                    <a:pt x="6124" y="6242"/>
                  </a:cubicBezTo>
                  <a:cubicBezTo>
                    <a:pt x="6408" y="6242"/>
                    <a:pt x="6408" y="5808"/>
                    <a:pt x="6124" y="5808"/>
                  </a:cubicBezTo>
                  <a:cubicBezTo>
                    <a:pt x="6119" y="5808"/>
                    <a:pt x="6113" y="5808"/>
                    <a:pt x="6106" y="5809"/>
                  </a:cubicBezTo>
                  <a:lnTo>
                    <a:pt x="6106" y="5818"/>
                  </a:lnTo>
                  <a:lnTo>
                    <a:pt x="5404" y="5818"/>
                  </a:lnTo>
                  <a:cubicBezTo>
                    <a:pt x="4751" y="5818"/>
                    <a:pt x="4222" y="5290"/>
                    <a:pt x="4222" y="4636"/>
                  </a:cubicBezTo>
                  <a:cubicBezTo>
                    <a:pt x="4222" y="3741"/>
                    <a:pt x="3500" y="3020"/>
                    <a:pt x="2606" y="3020"/>
                  </a:cubicBezTo>
                  <a:lnTo>
                    <a:pt x="1856" y="3020"/>
                  </a:lnTo>
                  <a:cubicBezTo>
                    <a:pt x="1077" y="3020"/>
                    <a:pt x="443" y="2385"/>
                    <a:pt x="443" y="1607"/>
                  </a:cubicBezTo>
                  <a:lnTo>
                    <a:pt x="443" y="231"/>
                  </a:lnTo>
                  <a:cubicBezTo>
                    <a:pt x="452" y="78"/>
                    <a:pt x="339" y="1"/>
                    <a:pt x="226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6" name="Google Shape;17522;p55"/>
            <p:cNvSpPr/>
            <p:nvPr/>
          </p:nvSpPr>
          <p:spPr>
            <a:xfrm>
              <a:off x="4167116" y="3935990"/>
              <a:ext cx="147126" cy="143755"/>
            </a:xfrm>
            <a:custGeom>
              <a:avLst/>
              <a:gdLst/>
              <a:ahLst/>
              <a:cxnLst/>
              <a:rect l="l" t="t" r="r" b="b"/>
              <a:pathLst>
                <a:path w="5630" h="5501" extrusionOk="0">
                  <a:moveTo>
                    <a:pt x="4505" y="1"/>
                  </a:moveTo>
                  <a:cubicBezTo>
                    <a:pt x="4244" y="1"/>
                    <a:pt x="3983" y="99"/>
                    <a:pt x="3784" y="299"/>
                  </a:cubicBezTo>
                  <a:lnTo>
                    <a:pt x="3764" y="308"/>
                  </a:lnTo>
                  <a:lnTo>
                    <a:pt x="3120" y="953"/>
                  </a:lnTo>
                  <a:lnTo>
                    <a:pt x="755" y="3318"/>
                  </a:lnTo>
                  <a:cubicBezTo>
                    <a:pt x="658" y="3414"/>
                    <a:pt x="582" y="3539"/>
                    <a:pt x="543" y="3674"/>
                  </a:cubicBezTo>
                  <a:lnTo>
                    <a:pt x="245" y="4636"/>
                  </a:lnTo>
                  <a:lnTo>
                    <a:pt x="33" y="5347"/>
                  </a:lnTo>
                  <a:cubicBezTo>
                    <a:pt x="1" y="5420"/>
                    <a:pt x="58" y="5500"/>
                    <a:pt x="134" y="5500"/>
                  </a:cubicBezTo>
                  <a:cubicBezTo>
                    <a:pt x="148" y="5500"/>
                    <a:pt x="163" y="5497"/>
                    <a:pt x="178" y="5491"/>
                  </a:cubicBezTo>
                  <a:lnTo>
                    <a:pt x="880" y="5270"/>
                  </a:lnTo>
                  <a:lnTo>
                    <a:pt x="1841" y="4972"/>
                  </a:lnTo>
                  <a:cubicBezTo>
                    <a:pt x="1918" y="4953"/>
                    <a:pt x="1985" y="4924"/>
                    <a:pt x="2043" y="4886"/>
                  </a:cubicBezTo>
                  <a:cubicBezTo>
                    <a:pt x="2101" y="4847"/>
                    <a:pt x="2159" y="4809"/>
                    <a:pt x="2197" y="4761"/>
                  </a:cubicBezTo>
                  <a:lnTo>
                    <a:pt x="4563" y="2405"/>
                  </a:lnTo>
                  <a:lnTo>
                    <a:pt x="5226" y="1741"/>
                  </a:lnTo>
                  <a:cubicBezTo>
                    <a:pt x="5630" y="1337"/>
                    <a:pt x="5620" y="674"/>
                    <a:pt x="5207" y="280"/>
                  </a:cubicBezTo>
                  <a:cubicBezTo>
                    <a:pt x="5012" y="94"/>
                    <a:pt x="4759" y="1"/>
                    <a:pt x="450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7" name="Google Shape;17523;p55"/>
            <p:cNvSpPr/>
            <p:nvPr/>
          </p:nvSpPr>
          <p:spPr>
            <a:xfrm>
              <a:off x="4167298" y="4057114"/>
              <a:ext cx="22814" cy="22474"/>
            </a:xfrm>
            <a:custGeom>
              <a:avLst/>
              <a:gdLst/>
              <a:ahLst/>
              <a:cxnLst/>
              <a:rect l="l" t="t" r="r" b="b"/>
              <a:pathLst>
                <a:path w="873" h="860" extrusionOk="0">
                  <a:moveTo>
                    <a:pt x="238" y="1"/>
                  </a:moveTo>
                  <a:lnTo>
                    <a:pt x="26" y="712"/>
                  </a:lnTo>
                  <a:cubicBezTo>
                    <a:pt x="1" y="790"/>
                    <a:pt x="60" y="859"/>
                    <a:pt x="134" y="859"/>
                  </a:cubicBezTo>
                  <a:cubicBezTo>
                    <a:pt x="143" y="859"/>
                    <a:pt x="152" y="859"/>
                    <a:pt x="161" y="856"/>
                  </a:cubicBezTo>
                  <a:lnTo>
                    <a:pt x="873" y="635"/>
                  </a:lnTo>
                  <a:cubicBezTo>
                    <a:pt x="844" y="299"/>
                    <a:pt x="575" y="30"/>
                    <a:pt x="23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8" name="Google Shape;17524;p55"/>
            <p:cNvSpPr/>
            <p:nvPr/>
          </p:nvSpPr>
          <p:spPr>
            <a:xfrm>
              <a:off x="4183814" y="3960868"/>
              <a:ext cx="102544" cy="102570"/>
            </a:xfrm>
            <a:custGeom>
              <a:avLst/>
              <a:gdLst/>
              <a:ahLst/>
              <a:cxnLst/>
              <a:rect l="l" t="t" r="r" b="b"/>
              <a:pathLst>
                <a:path w="3924" h="3925" extrusionOk="0">
                  <a:moveTo>
                    <a:pt x="2472" y="1"/>
                  </a:moveTo>
                  <a:lnTo>
                    <a:pt x="116" y="2357"/>
                  </a:lnTo>
                  <a:cubicBezTo>
                    <a:pt x="68" y="2405"/>
                    <a:pt x="29" y="2453"/>
                    <a:pt x="0" y="2511"/>
                  </a:cubicBezTo>
                  <a:lnTo>
                    <a:pt x="673" y="3193"/>
                  </a:lnTo>
                  <a:lnTo>
                    <a:pt x="1395" y="3914"/>
                  </a:lnTo>
                  <a:lnTo>
                    <a:pt x="1404" y="3924"/>
                  </a:lnTo>
                  <a:cubicBezTo>
                    <a:pt x="1462" y="3895"/>
                    <a:pt x="1520" y="3847"/>
                    <a:pt x="1558" y="3809"/>
                  </a:cubicBezTo>
                  <a:lnTo>
                    <a:pt x="3924" y="1443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59" name="Google Shape;17525;p55"/>
            <p:cNvSpPr/>
            <p:nvPr/>
          </p:nvSpPr>
          <p:spPr>
            <a:xfrm>
              <a:off x="4265975" y="3936120"/>
              <a:ext cx="48267" cy="45392"/>
            </a:xfrm>
            <a:custGeom>
              <a:avLst/>
              <a:gdLst/>
              <a:ahLst/>
              <a:cxnLst/>
              <a:rect l="l" t="t" r="r" b="b"/>
              <a:pathLst>
                <a:path w="1847" h="1737" extrusionOk="0">
                  <a:moveTo>
                    <a:pt x="722" y="1"/>
                  </a:moveTo>
                  <a:cubicBezTo>
                    <a:pt x="461" y="1"/>
                    <a:pt x="200" y="99"/>
                    <a:pt x="1" y="294"/>
                  </a:cubicBezTo>
                  <a:lnTo>
                    <a:pt x="1443" y="1736"/>
                  </a:lnTo>
                  <a:cubicBezTo>
                    <a:pt x="1847" y="1332"/>
                    <a:pt x="1837" y="678"/>
                    <a:pt x="1424" y="284"/>
                  </a:cubicBezTo>
                  <a:cubicBezTo>
                    <a:pt x="1229" y="94"/>
                    <a:pt x="976" y="1"/>
                    <a:pt x="72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0" name="Google Shape;17526;p55"/>
            <p:cNvSpPr/>
            <p:nvPr/>
          </p:nvSpPr>
          <p:spPr>
            <a:xfrm>
              <a:off x="4201401" y="3978455"/>
              <a:ext cx="84957" cy="84983"/>
            </a:xfrm>
            <a:custGeom>
              <a:avLst/>
              <a:gdLst/>
              <a:ahLst/>
              <a:cxnLst/>
              <a:rect l="l" t="t" r="r" b="b"/>
              <a:pathLst>
                <a:path w="3251" h="3252" extrusionOk="0">
                  <a:moveTo>
                    <a:pt x="2481" y="1"/>
                  </a:moveTo>
                  <a:lnTo>
                    <a:pt x="116" y="2366"/>
                  </a:lnTo>
                  <a:cubicBezTo>
                    <a:pt x="77" y="2405"/>
                    <a:pt x="29" y="2463"/>
                    <a:pt x="0" y="2520"/>
                  </a:cubicBezTo>
                  <a:lnTo>
                    <a:pt x="722" y="3241"/>
                  </a:lnTo>
                  <a:lnTo>
                    <a:pt x="731" y="3251"/>
                  </a:lnTo>
                  <a:cubicBezTo>
                    <a:pt x="789" y="3222"/>
                    <a:pt x="847" y="3174"/>
                    <a:pt x="885" y="3136"/>
                  </a:cubicBezTo>
                  <a:lnTo>
                    <a:pt x="3251" y="770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1" name="Google Shape;17527;p55"/>
            <p:cNvSpPr/>
            <p:nvPr/>
          </p:nvSpPr>
          <p:spPr>
            <a:xfrm>
              <a:off x="4265975" y="3936120"/>
              <a:ext cx="48032" cy="45392"/>
            </a:xfrm>
            <a:custGeom>
              <a:avLst/>
              <a:gdLst/>
              <a:ahLst/>
              <a:cxnLst/>
              <a:rect l="l" t="t" r="r" b="b"/>
              <a:pathLst>
                <a:path w="1838" h="1737" extrusionOk="0">
                  <a:moveTo>
                    <a:pt x="718" y="1"/>
                  </a:moveTo>
                  <a:cubicBezTo>
                    <a:pt x="459" y="1"/>
                    <a:pt x="200" y="99"/>
                    <a:pt x="1" y="294"/>
                  </a:cubicBezTo>
                  <a:lnTo>
                    <a:pt x="674" y="967"/>
                  </a:lnTo>
                  <a:lnTo>
                    <a:pt x="1443" y="1736"/>
                  </a:lnTo>
                  <a:cubicBezTo>
                    <a:pt x="1837" y="1332"/>
                    <a:pt x="1837" y="678"/>
                    <a:pt x="1424" y="284"/>
                  </a:cubicBezTo>
                  <a:cubicBezTo>
                    <a:pt x="1224" y="94"/>
                    <a:pt x="971" y="1"/>
                    <a:pt x="718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2" name="Google Shape;17528;p55"/>
            <p:cNvSpPr/>
            <p:nvPr/>
          </p:nvSpPr>
          <p:spPr>
            <a:xfrm>
              <a:off x="4283562" y="3953734"/>
              <a:ext cx="29425" cy="27779"/>
            </a:xfrm>
            <a:custGeom>
              <a:avLst/>
              <a:gdLst/>
              <a:ahLst/>
              <a:cxnLst/>
              <a:rect l="l" t="t" r="r" b="b"/>
              <a:pathLst>
                <a:path w="1126" h="1063" extrusionOk="0">
                  <a:moveTo>
                    <a:pt x="728" y="1"/>
                  </a:moveTo>
                  <a:cubicBezTo>
                    <a:pt x="461" y="1"/>
                    <a:pt x="198" y="103"/>
                    <a:pt x="1" y="293"/>
                  </a:cubicBezTo>
                  <a:lnTo>
                    <a:pt x="770" y="1062"/>
                  </a:lnTo>
                  <a:cubicBezTo>
                    <a:pt x="1030" y="793"/>
                    <a:pt x="1126" y="408"/>
                    <a:pt x="1020" y="43"/>
                  </a:cubicBezTo>
                  <a:cubicBezTo>
                    <a:pt x="924" y="15"/>
                    <a:pt x="826" y="1"/>
                    <a:pt x="728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3" name="Google Shape;17529;p55"/>
            <p:cNvSpPr/>
            <p:nvPr/>
          </p:nvSpPr>
          <p:spPr>
            <a:xfrm>
              <a:off x="4248649" y="3943777"/>
              <a:ext cx="55061" cy="5506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664" y="1"/>
                  </a:moveTo>
                  <a:lnTo>
                    <a:pt x="644" y="10"/>
                  </a:lnTo>
                  <a:lnTo>
                    <a:pt x="0" y="664"/>
                  </a:lnTo>
                  <a:lnTo>
                    <a:pt x="1443" y="2107"/>
                  </a:lnTo>
                  <a:lnTo>
                    <a:pt x="2106" y="144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4" name="Google Shape;17530;p55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65" name="Google Shape;17531;p55"/>
            <p:cNvSpPr/>
            <p:nvPr/>
          </p:nvSpPr>
          <p:spPr>
            <a:xfrm>
              <a:off x="4266236" y="3961364"/>
              <a:ext cx="37474" cy="37474"/>
            </a:xfrm>
            <a:custGeom>
              <a:avLst/>
              <a:gdLst/>
              <a:ahLst/>
              <a:cxnLst/>
              <a:rect l="l" t="t" r="r" b="b"/>
              <a:pathLst>
                <a:path w="1434" h="1434" extrusionOk="0">
                  <a:moveTo>
                    <a:pt x="664" y="1"/>
                  </a:moveTo>
                  <a:lnTo>
                    <a:pt x="654" y="20"/>
                  </a:lnTo>
                  <a:lnTo>
                    <a:pt x="0" y="664"/>
                  </a:lnTo>
                  <a:lnTo>
                    <a:pt x="770" y="1434"/>
                  </a:lnTo>
                  <a:lnTo>
                    <a:pt x="1433" y="77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365812" y="4441781"/>
            <a:ext cx="208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Vận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3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2" y="758388"/>
            <a:ext cx="7254006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787FC1-3780-47D0-9E6A-AD18E7955281}"/>
              </a:ext>
            </a:extLst>
          </p:cNvPr>
          <p:cNvSpPr/>
          <p:nvPr/>
        </p:nvSpPr>
        <p:spPr>
          <a:xfrm>
            <a:off x="4876800" y="1938635"/>
            <a:ext cx="37623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831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xmlns="" id="{A7DA8F0A-90DC-41FF-822B-3723812C6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1983" y="3429000"/>
            <a:ext cx="772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https://www.youtube.com/watch?v=PFWynsLgVAs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4716" y="1506828"/>
            <a:ext cx="5563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BÀI HÁT: LỚN LÊN EM SẼ LÀM GÌ?</a:t>
            </a:r>
          </a:p>
          <a:p>
            <a:pPr algn="ctr"/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8808150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5782541" y="2055533"/>
            <a:ext cx="37623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PHÁ- THỰC HÀNH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1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6473" y="512173"/>
            <a:ext cx="761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1: </a:t>
            </a:r>
            <a:r>
              <a:rPr lang="en-US" sz="2800" b="1" dirty="0" err="1" smtClean="0">
                <a:solidFill>
                  <a:srgbClr val="0070C0"/>
                </a:solidFill>
              </a:rPr>
              <a:t>Nghề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thân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192" y="2289141"/>
            <a:ext cx="4067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Chọn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người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thân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để</a:t>
            </a:r>
            <a:r>
              <a:rPr lang="en-US" sz="2800" dirty="0" smtClean="0">
                <a:solidFill>
                  <a:srgbClr val="00B050"/>
                </a:solidFill>
              </a:rPr>
              <a:t> chia </a:t>
            </a:r>
            <a:r>
              <a:rPr lang="en-US" sz="2800" dirty="0" err="1" smtClean="0">
                <a:solidFill>
                  <a:srgbClr val="00B050"/>
                </a:solidFill>
              </a:rPr>
              <a:t>sẻ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cùng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các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bạn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192" y="4651223"/>
            <a:ext cx="6930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nghiệp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phú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hội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chung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nói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riêng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nghề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họ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luôn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lực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làm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tốt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56" y="1232248"/>
            <a:ext cx="6409152" cy="32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7"/>
            <a:ext cx="12222053" cy="67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áo viên đưa ra bài học cho học sinh của mình trong lớp học. Minh họa khái niệm giảng dạy - Trả phí Bản quyền Một lần Giáo viên vectơ sẵn c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19174" r="13629" b="12669"/>
          <a:stretch/>
        </p:blipFill>
        <p:spPr bwMode="auto">
          <a:xfrm>
            <a:off x="1661376" y="1169065"/>
            <a:ext cx="1940404" cy="15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ậu Bé, Phim Hoạt Hình, Kiểm Tra Sức Khỏe, Phòng Kh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7" y="1068967"/>
            <a:ext cx="1587920" cy="18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ầu, Giàn Khoan, Khoan, Kỹ Sư, Thiết Bị, Khai Thá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88" y="1263219"/>
            <a:ext cx="2544706" cy="1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ông Dân, Bò, Cỏ, Ăn Uống, Động Vật, Dấu Hiệ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78" y="3391023"/>
            <a:ext cx="3116617" cy="1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ại sao phi công không được để râu, có sẹo trên người? - Ảnh 2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88" y="3391023"/>
            <a:ext cx="2851183" cy="18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233</Words>
  <Application>Microsoft Office PowerPoint</Application>
  <PresentationFormat>Custom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 LAM HONG</cp:lastModifiedBy>
  <cp:revision>87</cp:revision>
  <dcterms:created xsi:type="dcterms:W3CDTF">2021-07-25T04:07:20Z</dcterms:created>
  <dcterms:modified xsi:type="dcterms:W3CDTF">2021-08-01T16:25:56Z</dcterms:modified>
</cp:coreProperties>
</file>