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60" r:id="rId2"/>
    <p:sldId id="257" r:id="rId3"/>
    <p:sldId id="529" r:id="rId4"/>
    <p:sldId id="557" r:id="rId5"/>
    <p:sldId id="574" r:id="rId6"/>
    <p:sldId id="575" r:id="rId7"/>
    <p:sldId id="547" r:id="rId8"/>
    <p:sldId id="508" r:id="rId9"/>
    <p:sldId id="558" r:id="rId10"/>
    <p:sldId id="559" r:id="rId11"/>
    <p:sldId id="560" r:id="rId12"/>
    <p:sldId id="561" r:id="rId13"/>
    <p:sldId id="565" r:id="rId14"/>
    <p:sldId id="566" r:id="rId15"/>
    <p:sldId id="577" r:id="rId16"/>
    <p:sldId id="578" r:id="rId17"/>
    <p:sldId id="579" r:id="rId18"/>
    <p:sldId id="568" r:id="rId19"/>
    <p:sldId id="258" r:id="rId20"/>
    <p:sldId id="531" r:id="rId21"/>
    <p:sldId id="264" r:id="rId22"/>
    <p:sldId id="510" r:id="rId23"/>
    <p:sldId id="512" r:id="rId24"/>
    <p:sldId id="514" r:id="rId25"/>
    <p:sldId id="516" r:id="rId26"/>
    <p:sldId id="518" r:id="rId27"/>
    <p:sldId id="407" r:id="rId28"/>
    <p:sldId id="533" r:id="rId29"/>
    <p:sldId id="534" r:id="rId30"/>
    <p:sldId id="532" r:id="rId31"/>
    <p:sldId id="535" r:id="rId32"/>
    <p:sldId id="536" r:id="rId33"/>
    <p:sldId id="537" r:id="rId34"/>
    <p:sldId id="555" r:id="rId35"/>
    <p:sldId id="556" r:id="rId36"/>
    <p:sldId id="294" r:id="rId37"/>
    <p:sldId id="280" r:id="rId38"/>
    <p:sldId id="443" r:id="rId39"/>
    <p:sldId id="441" r:id="rId40"/>
    <p:sldId id="281" r:id="rId41"/>
    <p:sldId id="444" r:id="rId42"/>
    <p:sldId id="538" r:id="rId43"/>
    <p:sldId id="455" r:id="rId44"/>
    <p:sldId id="580" r:id="rId45"/>
    <p:sldId id="582" r:id="rId46"/>
    <p:sldId id="583" r:id="rId47"/>
    <p:sldId id="572" r:id="rId48"/>
    <p:sldId id="584" r:id="rId49"/>
    <p:sldId id="585" r:id="rId50"/>
    <p:sldId id="600" r:id="rId51"/>
    <p:sldId id="586" r:id="rId52"/>
    <p:sldId id="587" r:id="rId53"/>
    <p:sldId id="588" r:id="rId54"/>
    <p:sldId id="589" r:id="rId55"/>
    <p:sldId id="598" r:id="rId56"/>
    <p:sldId id="590" r:id="rId57"/>
    <p:sldId id="599" r:id="rId58"/>
    <p:sldId id="591" r:id="rId59"/>
    <p:sldId id="592" r:id="rId60"/>
    <p:sldId id="593" r:id="rId61"/>
    <p:sldId id="606" r:id="rId62"/>
    <p:sldId id="594" r:id="rId63"/>
    <p:sldId id="603" r:id="rId64"/>
    <p:sldId id="595" r:id="rId65"/>
    <p:sldId id="604" r:id="rId66"/>
    <p:sldId id="596" r:id="rId67"/>
    <p:sldId id="605" r:id="rId68"/>
    <p:sldId id="597" r:id="rId69"/>
    <p:sldId id="550" r:id="rId70"/>
    <p:sldId id="489" r:id="rId71"/>
    <p:sldId id="543" r:id="rId72"/>
    <p:sldId id="25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EFF"/>
    <a:srgbClr val="000000"/>
    <a:srgbClr val="1E09B7"/>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585" autoAdjust="0"/>
  </p:normalViewPr>
  <p:slideViewPr>
    <p:cSldViewPr snapToGrid="0">
      <p:cViewPr>
        <p:scale>
          <a:sx n="66" d="100"/>
          <a:sy n="66" d="100"/>
        </p:scale>
        <p:origin x="1536" y="414"/>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3ED17-9656-4104-A87D-0352998A16A4}"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SG"/>
        </a:p>
      </dgm:t>
    </dgm:pt>
    <dgm:pt modelId="{25A5CA25-E18B-407A-A0BE-794F103F6946}">
      <dgm:prSet phldrT="[Text]" custT="1"/>
      <dgm:spPr>
        <a:xfrm>
          <a:off x="1842847" y="0"/>
          <a:ext cx="7481629" cy="762480"/>
        </a:xfr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r>
            <a:rPr lang="en-SG" sz="2800" b="1" dirty="0" smtClean="0">
              <a:solidFill>
                <a:srgbClr val="0D5EFF"/>
              </a:solidFill>
              <a:latin typeface="Calibri"/>
              <a:ea typeface="+mn-ea"/>
              <a:cs typeface="+mn-cs"/>
            </a:rPr>
            <a:t>1. MỤC TIÊU</a:t>
          </a:r>
          <a:endParaRPr lang="en-SG" sz="2800" b="1" dirty="0">
            <a:solidFill>
              <a:srgbClr val="0D5EFF"/>
            </a:solidFill>
            <a:latin typeface="Calibri"/>
            <a:ea typeface="+mn-ea"/>
            <a:cs typeface="+mn-cs"/>
          </a:endParaRPr>
        </a:p>
      </dgm:t>
    </dgm:pt>
    <dgm:pt modelId="{AC88A9F8-B778-46B1-AB9B-D04A0CD873A5}" type="parTrans" cxnId="{BD23EC06-5D2F-4602-BA3E-C96A78BC0C80}">
      <dgm:prSet/>
      <dgm:spPr/>
      <dgm:t>
        <a:bodyPr/>
        <a:lstStyle/>
        <a:p>
          <a:endParaRPr lang="en-SG">
            <a:solidFill>
              <a:srgbClr val="002060"/>
            </a:solidFill>
          </a:endParaRPr>
        </a:p>
      </dgm:t>
    </dgm:pt>
    <dgm:pt modelId="{9542ADF4-5942-44CD-846A-F8AB14D0F182}" type="sibTrans" cxnId="{BD23EC06-5D2F-4602-BA3E-C96A78BC0C80}">
      <dgm:prSet/>
      <dgm:spPr/>
      <dgm:t>
        <a:bodyPr/>
        <a:lstStyle/>
        <a:p>
          <a:endParaRPr lang="en-SG">
            <a:solidFill>
              <a:srgbClr val="002060"/>
            </a:solidFill>
          </a:endParaRPr>
        </a:p>
      </dgm:t>
    </dgm:pt>
    <dgm:pt modelId="{8F035AD5-3060-4055-8323-512966DE995F}">
      <dgm:prSet phldrT="[Text]" custT="1"/>
      <dgm:spPr>
        <a:xfrm>
          <a:off x="135345" y="1252332"/>
          <a:ext cx="2329540" cy="762480"/>
        </a:xfr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r>
            <a:rPr lang="en-SG" sz="2400" b="1" dirty="0" err="1">
              <a:solidFill>
                <a:srgbClr val="002060"/>
              </a:solidFill>
              <a:latin typeface="Calibri"/>
              <a:ea typeface="+mn-ea"/>
              <a:cs typeface="+mn-cs"/>
            </a:rPr>
            <a:t>Phẩm</a:t>
          </a:r>
          <a:r>
            <a:rPr lang="en-SG" sz="2400" b="1" dirty="0">
              <a:solidFill>
                <a:srgbClr val="002060"/>
              </a:solidFill>
              <a:latin typeface="Calibri"/>
              <a:ea typeface="+mn-ea"/>
              <a:cs typeface="+mn-cs"/>
            </a:rPr>
            <a:t> </a:t>
          </a:r>
          <a:r>
            <a:rPr lang="en-SG" sz="2400" b="1" dirty="0" err="1">
              <a:solidFill>
                <a:srgbClr val="002060"/>
              </a:solidFill>
              <a:latin typeface="Calibri"/>
              <a:ea typeface="+mn-ea"/>
              <a:cs typeface="+mn-cs"/>
            </a:rPr>
            <a:t>chất</a:t>
          </a:r>
          <a:endParaRPr lang="en-SG" sz="2400" b="1" dirty="0">
            <a:solidFill>
              <a:srgbClr val="002060"/>
            </a:solidFill>
            <a:latin typeface="Calibri"/>
            <a:ea typeface="+mn-ea"/>
            <a:cs typeface="+mn-cs"/>
          </a:endParaRPr>
        </a:p>
      </dgm:t>
    </dgm:pt>
    <dgm:pt modelId="{F989239A-6F19-48C4-8408-3A7683A11E6A}" type="parTrans" cxnId="{D3618F87-6762-462E-A23B-7BFD220FFF1A}">
      <dgm:prSet/>
      <dgm:spPr>
        <a:xfrm>
          <a:off x="1166698" y="635734"/>
          <a:ext cx="4283546" cy="489851"/>
        </a:xfrm>
        <a:noFill/>
        <a:ln w="12700" cap="flat" cmpd="sng" algn="ctr">
          <a:solidFill>
            <a:srgbClr val="70AD47">
              <a:hueOff val="0"/>
              <a:satOff val="0"/>
              <a:lumOff val="0"/>
              <a:alphaOff val="0"/>
            </a:srgbClr>
          </a:solidFill>
          <a:prstDash val="solid"/>
          <a:miter lim="800000"/>
        </a:ln>
        <a:effectLst/>
      </dgm:spPr>
      <dgm:t>
        <a:bodyPr/>
        <a:lstStyle/>
        <a:p>
          <a:endParaRPr lang="en-SG">
            <a:solidFill>
              <a:srgbClr val="002060"/>
            </a:solidFill>
          </a:endParaRPr>
        </a:p>
      </dgm:t>
    </dgm:pt>
    <dgm:pt modelId="{82BC2492-281B-494A-804E-8CEABD75DCF0}" type="sibTrans" cxnId="{D3618F87-6762-462E-A23B-7BFD220FFF1A}">
      <dgm:prSet/>
      <dgm:spPr/>
      <dgm:t>
        <a:bodyPr/>
        <a:lstStyle/>
        <a:p>
          <a:endParaRPr lang="en-SG">
            <a:solidFill>
              <a:srgbClr val="002060"/>
            </a:solidFill>
          </a:endParaRPr>
        </a:p>
      </dgm:t>
    </dgm:pt>
    <dgm:pt modelId="{19E5566B-C08F-44B2-9F51-4D12176B065E}">
      <dgm:prSet phldrT="[Text]"/>
      <dgm:spPr>
        <a:xfrm>
          <a:off x="463950" y="2364033"/>
          <a:ext cx="1672330" cy="2491543"/>
        </a:xfrm>
        <a:solidFill>
          <a:srgbClr val="EBC7E3">
            <a:alpha val="90000"/>
          </a:srgbClr>
        </a:solidFill>
        <a:ln w="12700" cap="flat" cmpd="sng" algn="ctr">
          <a:solidFill>
            <a:srgbClr val="5B9BD5">
              <a:hueOff val="0"/>
              <a:satOff val="0"/>
              <a:lumOff val="0"/>
              <a:alphaOff val="0"/>
            </a:srgbClr>
          </a:solidFill>
          <a:prstDash val="solid"/>
          <a:miter lim="800000"/>
        </a:ln>
        <a:effectLst/>
      </dgm:spPr>
      <dgm:t>
        <a:bodyPr/>
        <a:lstStyle/>
        <a:p>
          <a:pPr algn="l"/>
          <a:r>
            <a:rPr lang="en-SG" b="1" dirty="0">
              <a:solidFill>
                <a:srgbClr val="002060"/>
              </a:solidFill>
              <a:latin typeface="Calibri"/>
              <a:ea typeface="+mn-ea"/>
              <a:cs typeface="+mn-cs"/>
            </a:rPr>
            <a:t>1. </a:t>
          </a:r>
          <a:r>
            <a:rPr lang="en-SG" b="1" dirty="0" err="1">
              <a:solidFill>
                <a:srgbClr val="002060"/>
              </a:solidFill>
              <a:latin typeface="Calibri"/>
              <a:ea typeface="+mn-ea"/>
              <a:cs typeface="+mn-cs"/>
            </a:rPr>
            <a:t>Nhân</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ái</a:t>
          </a:r>
          <a:endParaRPr lang="en-SG" b="1" dirty="0">
            <a:solidFill>
              <a:srgbClr val="002060"/>
            </a:solidFill>
            <a:latin typeface="Calibri"/>
            <a:ea typeface="+mn-ea"/>
            <a:cs typeface="+mn-cs"/>
          </a:endParaRPr>
        </a:p>
        <a:p>
          <a:pPr algn="l"/>
          <a:r>
            <a:rPr lang="en-SG" b="1" dirty="0">
              <a:solidFill>
                <a:srgbClr val="002060"/>
              </a:solidFill>
              <a:latin typeface="Calibri"/>
              <a:ea typeface="+mn-ea"/>
              <a:cs typeface="+mn-cs"/>
            </a:rPr>
            <a:t>2. </a:t>
          </a:r>
          <a:r>
            <a:rPr lang="en-SG" b="1" dirty="0" err="1">
              <a:solidFill>
                <a:srgbClr val="002060"/>
              </a:solidFill>
              <a:latin typeface="Calibri"/>
              <a:ea typeface="+mn-ea"/>
              <a:cs typeface="+mn-cs"/>
            </a:rPr>
            <a:t>Yêu</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nước</a:t>
          </a:r>
          <a:r>
            <a:rPr lang="en-SG" b="1" dirty="0">
              <a:solidFill>
                <a:srgbClr val="002060"/>
              </a:solidFill>
              <a:latin typeface="Calibri"/>
              <a:ea typeface="+mn-ea"/>
              <a:cs typeface="+mn-cs"/>
            </a:rPr>
            <a:t>,</a:t>
          </a:r>
        </a:p>
        <a:p>
          <a:pPr algn="l"/>
          <a:r>
            <a:rPr lang="en-SG" b="1" dirty="0">
              <a:solidFill>
                <a:srgbClr val="002060"/>
              </a:solidFill>
              <a:latin typeface="Calibri"/>
              <a:ea typeface="+mn-ea"/>
              <a:cs typeface="+mn-cs"/>
            </a:rPr>
            <a:t>3. </a:t>
          </a:r>
          <a:r>
            <a:rPr lang="en-SG" b="1" dirty="0" err="1">
              <a:solidFill>
                <a:srgbClr val="002060"/>
              </a:solidFill>
              <a:latin typeface="Calibri"/>
              <a:ea typeface="+mn-ea"/>
              <a:cs typeface="+mn-cs"/>
            </a:rPr>
            <a:t>Chăm</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chỉ</a:t>
          </a:r>
          <a:endParaRPr lang="en-SG" b="1" dirty="0">
            <a:solidFill>
              <a:srgbClr val="002060"/>
            </a:solidFill>
            <a:latin typeface="Calibri"/>
            <a:ea typeface="+mn-ea"/>
            <a:cs typeface="+mn-cs"/>
          </a:endParaRPr>
        </a:p>
        <a:p>
          <a:pPr algn="l"/>
          <a:r>
            <a:rPr lang="en-SG" b="1" dirty="0">
              <a:solidFill>
                <a:srgbClr val="002060"/>
              </a:solidFill>
              <a:latin typeface="Calibri"/>
              <a:ea typeface="+mn-ea"/>
              <a:cs typeface="+mn-cs"/>
            </a:rPr>
            <a:t>4. </a:t>
          </a:r>
          <a:r>
            <a:rPr lang="en-SG" b="1" dirty="0" err="1">
              <a:solidFill>
                <a:srgbClr val="002060"/>
              </a:solidFill>
              <a:latin typeface="Calibri"/>
              <a:ea typeface="+mn-ea"/>
              <a:cs typeface="+mn-cs"/>
            </a:rPr>
            <a:t>Trung</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thực</a:t>
          </a:r>
          <a:r>
            <a:rPr lang="en-SG" b="1" dirty="0">
              <a:solidFill>
                <a:srgbClr val="002060"/>
              </a:solidFill>
              <a:latin typeface="Calibri"/>
              <a:ea typeface="+mn-ea"/>
              <a:cs typeface="+mn-cs"/>
            </a:rPr>
            <a:t> </a:t>
          </a:r>
        </a:p>
        <a:p>
          <a:pPr algn="l"/>
          <a:r>
            <a:rPr lang="en-SG" b="1" dirty="0">
              <a:solidFill>
                <a:srgbClr val="002060"/>
              </a:solidFill>
              <a:latin typeface="Calibri"/>
              <a:ea typeface="+mn-ea"/>
              <a:cs typeface="+mn-cs"/>
            </a:rPr>
            <a:t>5. </a:t>
          </a:r>
          <a:r>
            <a:rPr lang="en-SG" b="1" dirty="0" err="1">
              <a:solidFill>
                <a:srgbClr val="002060"/>
              </a:solidFill>
              <a:latin typeface="Calibri"/>
              <a:ea typeface="+mn-ea"/>
              <a:cs typeface="+mn-cs"/>
            </a:rPr>
            <a:t>Trách</a:t>
          </a:r>
          <a:r>
            <a:rPr lang="en-SG" b="1" dirty="0">
              <a:solidFill>
                <a:srgbClr val="002060"/>
              </a:solidFill>
              <a:latin typeface="Calibri"/>
              <a:ea typeface="+mn-ea"/>
              <a:cs typeface="+mn-cs"/>
            </a:rPr>
            <a:t> </a:t>
          </a:r>
          <a:r>
            <a:rPr lang="en-SG" b="1" dirty="0" err="1">
              <a:solidFill>
                <a:srgbClr val="002060"/>
              </a:solidFill>
              <a:latin typeface="Calibri"/>
              <a:ea typeface="+mn-ea"/>
              <a:cs typeface="+mn-cs"/>
            </a:rPr>
            <a:t>nhiệm</a:t>
          </a:r>
          <a:endParaRPr lang="en-SG" b="1" dirty="0">
            <a:solidFill>
              <a:srgbClr val="002060"/>
            </a:solidFill>
            <a:latin typeface="Calibri"/>
            <a:ea typeface="+mn-ea"/>
            <a:cs typeface="+mn-cs"/>
          </a:endParaRPr>
        </a:p>
      </dgm:t>
    </dgm:pt>
    <dgm:pt modelId="{631C0951-FF41-43A2-8C43-DDCFC341EB97}" type="parTrans" cxnId="{C02A50C3-3AE0-4137-950F-854555B55663}">
      <dgm:prSet/>
      <dgm:spPr>
        <a:xfrm>
          <a:off x="1120978" y="1888066"/>
          <a:ext cx="91440" cy="349220"/>
        </a:xfrm>
        <a:noFill/>
        <a:ln w="12700" cap="flat" cmpd="sng" algn="ctr">
          <a:solidFill>
            <a:srgbClr val="5B9BD5">
              <a:hueOff val="0"/>
              <a:satOff val="0"/>
              <a:lumOff val="0"/>
              <a:alphaOff val="0"/>
            </a:srgbClr>
          </a:solidFill>
          <a:prstDash val="solid"/>
          <a:miter lim="800000"/>
        </a:ln>
        <a:effectLst/>
      </dgm:spPr>
      <dgm:t>
        <a:bodyPr/>
        <a:lstStyle/>
        <a:p>
          <a:endParaRPr lang="en-SG">
            <a:solidFill>
              <a:srgbClr val="002060"/>
            </a:solidFill>
          </a:endParaRPr>
        </a:p>
      </dgm:t>
    </dgm:pt>
    <dgm:pt modelId="{F4B8FFE2-1BA2-4C17-AB25-4FD03305E00D}" type="sibTrans" cxnId="{C02A50C3-3AE0-4137-950F-854555B55663}">
      <dgm:prSet/>
      <dgm:spPr/>
      <dgm:t>
        <a:bodyPr/>
        <a:lstStyle/>
        <a:p>
          <a:endParaRPr lang="en-SG">
            <a:solidFill>
              <a:srgbClr val="002060"/>
            </a:solidFill>
          </a:endParaRPr>
        </a:p>
      </dgm:t>
    </dgm:pt>
    <dgm:pt modelId="{44BDCD60-59AB-431C-B465-2000DCA493D5}">
      <dgm:prSet phldrT="[Text]" custT="1"/>
      <dgm:spPr>
        <a:xfrm>
          <a:off x="2731721" y="1252332"/>
          <a:ext cx="2014858" cy="762480"/>
        </a:xfr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r>
            <a:rPr lang="en-SG" sz="2400" b="1" dirty="0">
              <a:solidFill>
                <a:srgbClr val="002060"/>
              </a:solidFill>
              <a:latin typeface="Calibri"/>
              <a:ea typeface="+mn-ea"/>
              <a:cs typeface="+mn-cs"/>
            </a:rPr>
            <a:t>NL </a:t>
          </a:r>
          <a:r>
            <a:rPr lang="en-SG" sz="2400" b="1" dirty="0" err="1">
              <a:solidFill>
                <a:srgbClr val="002060"/>
              </a:solidFill>
              <a:latin typeface="Calibri"/>
              <a:ea typeface="+mn-ea"/>
              <a:cs typeface="+mn-cs"/>
            </a:rPr>
            <a:t>chung</a:t>
          </a:r>
          <a:endParaRPr lang="en-SG" sz="2400" b="1" dirty="0">
            <a:solidFill>
              <a:srgbClr val="002060"/>
            </a:solidFill>
            <a:latin typeface="Calibri"/>
            <a:ea typeface="+mn-ea"/>
            <a:cs typeface="+mn-cs"/>
          </a:endParaRPr>
        </a:p>
      </dgm:t>
    </dgm:pt>
    <dgm:pt modelId="{AD0DA94C-2275-49F0-98B8-ADF6B4D31E1D}" type="parTrans" cxnId="{C93E055C-C115-4D16-99E8-7039838FB9D4}">
      <dgm:prSet/>
      <dgm:spPr>
        <a:xfrm>
          <a:off x="3605733" y="635734"/>
          <a:ext cx="1844511" cy="489851"/>
        </a:xfrm>
        <a:noFill/>
        <a:ln w="12700" cap="flat" cmpd="sng" algn="ctr">
          <a:solidFill>
            <a:srgbClr val="70AD47">
              <a:hueOff val="0"/>
              <a:satOff val="0"/>
              <a:lumOff val="0"/>
              <a:alphaOff val="0"/>
            </a:srgbClr>
          </a:solidFill>
          <a:prstDash val="solid"/>
          <a:miter lim="800000"/>
        </a:ln>
        <a:effectLst/>
      </dgm:spPr>
      <dgm:t>
        <a:bodyPr/>
        <a:lstStyle/>
        <a:p>
          <a:endParaRPr lang="en-SG">
            <a:solidFill>
              <a:srgbClr val="002060"/>
            </a:solidFill>
          </a:endParaRPr>
        </a:p>
      </dgm:t>
    </dgm:pt>
    <dgm:pt modelId="{E75278A1-441A-48A0-B07C-A9A90DF9D0A0}" type="sibTrans" cxnId="{C93E055C-C115-4D16-99E8-7039838FB9D4}">
      <dgm:prSet/>
      <dgm:spPr/>
      <dgm:t>
        <a:bodyPr/>
        <a:lstStyle/>
        <a:p>
          <a:endParaRPr lang="en-SG">
            <a:solidFill>
              <a:srgbClr val="002060"/>
            </a:solidFill>
          </a:endParaRPr>
        </a:p>
      </dgm:t>
    </dgm:pt>
    <dgm:pt modelId="{D87B1FF9-24C5-4788-ABB9-6A9B73C99E91}">
      <dgm:prSet phldrT="[Text]"/>
      <dgm:spPr>
        <a:xfrm>
          <a:off x="2611417" y="2388097"/>
          <a:ext cx="1918581" cy="2702689"/>
        </a:xfrm>
        <a:solidFill>
          <a:srgbClr val="92D050">
            <a:alpha val="90000"/>
          </a:srgbClr>
        </a:solidFill>
        <a:ln w="12700" cap="flat" cmpd="sng" algn="ctr">
          <a:solidFill>
            <a:srgbClr val="5B9BD5">
              <a:hueOff val="0"/>
              <a:satOff val="0"/>
              <a:lumOff val="0"/>
              <a:alphaOff val="0"/>
            </a:srgbClr>
          </a:solidFill>
          <a:prstDash val="solid"/>
          <a:miter lim="800000"/>
        </a:ln>
        <a:effectLst/>
      </dgm:spPr>
      <dgm:t>
        <a:bodyPr/>
        <a:lstStyle/>
        <a:p>
          <a:pPr algn="l"/>
          <a:r>
            <a:rPr lang="en-US" b="1" dirty="0">
              <a:solidFill>
                <a:schemeClr val="accent2">
                  <a:lumMod val="75000"/>
                </a:schemeClr>
              </a:solidFill>
              <a:latin typeface="Calibri"/>
              <a:ea typeface="+mn-ea"/>
              <a:cs typeface="+mn-cs"/>
            </a:rPr>
            <a:t>1. NL tự chủ và tự học</a:t>
          </a:r>
        </a:p>
        <a:p>
          <a:pPr algn="l"/>
          <a:r>
            <a:rPr lang="en-US" b="1" dirty="0">
              <a:solidFill>
                <a:schemeClr val="accent2">
                  <a:lumMod val="75000"/>
                </a:schemeClr>
              </a:solidFill>
              <a:latin typeface="Calibri"/>
              <a:ea typeface="+mn-ea"/>
              <a:cs typeface="+mn-cs"/>
            </a:rPr>
            <a:t>2. NL giao tiếp và hợp tác </a:t>
          </a:r>
        </a:p>
        <a:p>
          <a:pPr algn="l"/>
          <a:r>
            <a:rPr lang="en-US" b="1" dirty="0">
              <a:solidFill>
                <a:schemeClr val="accent2">
                  <a:lumMod val="75000"/>
                </a:schemeClr>
              </a:solidFill>
              <a:latin typeface="Calibri"/>
              <a:ea typeface="+mn-ea"/>
              <a:cs typeface="+mn-cs"/>
            </a:rPr>
            <a:t>3. NL GQVĐ và sáng tạo</a:t>
          </a:r>
          <a:endParaRPr lang="en-SG" b="1" dirty="0">
            <a:solidFill>
              <a:schemeClr val="accent2">
                <a:lumMod val="75000"/>
              </a:schemeClr>
            </a:solidFill>
            <a:latin typeface="Calibri"/>
            <a:ea typeface="+mn-ea"/>
            <a:cs typeface="+mn-cs"/>
          </a:endParaRPr>
        </a:p>
      </dgm:t>
    </dgm:pt>
    <dgm:pt modelId="{1AB6D05A-B65C-4374-9E6F-4626B4723052}" type="parTrans" cxnId="{F5901E45-43F7-43FA-9C41-5B5963F12179}">
      <dgm:prSet/>
      <dgm:spPr>
        <a:xfrm>
          <a:off x="3437290" y="1888066"/>
          <a:ext cx="168442" cy="373284"/>
        </a:xfrm>
        <a:noFill/>
        <a:ln w="12700" cap="flat" cmpd="sng" algn="ctr">
          <a:solidFill>
            <a:srgbClr val="5B9BD5">
              <a:hueOff val="0"/>
              <a:satOff val="0"/>
              <a:lumOff val="0"/>
              <a:alphaOff val="0"/>
            </a:srgbClr>
          </a:solidFill>
          <a:prstDash val="solid"/>
          <a:miter lim="800000"/>
        </a:ln>
        <a:effectLst/>
      </dgm:spPr>
      <dgm:t>
        <a:bodyPr/>
        <a:lstStyle/>
        <a:p>
          <a:endParaRPr lang="en-SG">
            <a:solidFill>
              <a:srgbClr val="002060"/>
            </a:solidFill>
          </a:endParaRPr>
        </a:p>
      </dgm:t>
    </dgm:pt>
    <dgm:pt modelId="{33960850-0EFA-4C36-9ED1-D72B3B3E71D9}" type="sibTrans" cxnId="{F5901E45-43F7-43FA-9C41-5B5963F12179}">
      <dgm:prSet/>
      <dgm:spPr/>
      <dgm:t>
        <a:bodyPr/>
        <a:lstStyle/>
        <a:p>
          <a:endParaRPr lang="en-SG">
            <a:solidFill>
              <a:srgbClr val="002060"/>
            </a:solidFill>
          </a:endParaRPr>
        </a:p>
      </dgm:t>
    </dgm:pt>
    <dgm:pt modelId="{0AAF645B-CB4D-4505-8BBA-55FD3F31F453}">
      <dgm:prSet custT="1"/>
      <dgm:spPr>
        <a:xfrm>
          <a:off x="6530364" y="1252332"/>
          <a:ext cx="2335928" cy="762480"/>
        </a:xfr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r>
            <a:rPr lang="en-SG" sz="2400" b="1" dirty="0">
              <a:solidFill>
                <a:srgbClr val="002060"/>
              </a:solidFill>
              <a:latin typeface="Calibri"/>
              <a:ea typeface="+mn-ea"/>
              <a:cs typeface="+mn-cs"/>
            </a:rPr>
            <a:t>NL </a:t>
          </a:r>
          <a:r>
            <a:rPr lang="en-SG" sz="2400" b="1" dirty="0" err="1">
              <a:solidFill>
                <a:srgbClr val="002060"/>
              </a:solidFill>
              <a:latin typeface="Calibri"/>
              <a:ea typeface="+mn-ea"/>
              <a:cs typeface="+mn-cs"/>
            </a:rPr>
            <a:t>đặc</a:t>
          </a:r>
          <a:r>
            <a:rPr lang="en-SG" sz="2400" b="1" dirty="0">
              <a:solidFill>
                <a:srgbClr val="002060"/>
              </a:solidFill>
              <a:latin typeface="Calibri"/>
              <a:ea typeface="+mn-ea"/>
              <a:cs typeface="+mn-cs"/>
            </a:rPr>
            <a:t> </a:t>
          </a:r>
          <a:r>
            <a:rPr lang="en-SG" sz="2400" b="1" dirty="0" err="1">
              <a:solidFill>
                <a:srgbClr val="002060"/>
              </a:solidFill>
              <a:latin typeface="Calibri"/>
              <a:ea typeface="+mn-ea"/>
              <a:cs typeface="+mn-cs"/>
            </a:rPr>
            <a:t>thù</a:t>
          </a:r>
          <a:endParaRPr lang="en-SG" sz="2400" b="1" dirty="0">
            <a:solidFill>
              <a:srgbClr val="002060"/>
            </a:solidFill>
            <a:latin typeface="Calibri"/>
            <a:ea typeface="+mn-ea"/>
            <a:cs typeface="+mn-cs"/>
          </a:endParaRPr>
        </a:p>
      </dgm:t>
    </dgm:pt>
    <dgm:pt modelId="{B4BC7FEC-D0CB-4C69-9BFB-6E4CEC34FD67}" type="parTrans" cxnId="{7D668A1A-7931-4D6F-80BC-D26E20B891CB}">
      <dgm:prSet/>
      <dgm:spPr>
        <a:xfrm>
          <a:off x="5450244" y="635734"/>
          <a:ext cx="2114666" cy="489851"/>
        </a:xfrm>
        <a:noFill/>
        <a:ln w="12700" cap="flat" cmpd="sng" algn="ctr">
          <a:solidFill>
            <a:srgbClr val="70AD47">
              <a:hueOff val="0"/>
              <a:satOff val="0"/>
              <a:lumOff val="0"/>
              <a:alphaOff val="0"/>
            </a:srgbClr>
          </a:solidFill>
          <a:prstDash val="solid"/>
          <a:miter lim="800000"/>
        </a:ln>
        <a:effectLst/>
      </dgm:spPr>
      <dgm:t>
        <a:bodyPr/>
        <a:lstStyle/>
        <a:p>
          <a:endParaRPr lang="en-SG">
            <a:solidFill>
              <a:srgbClr val="002060"/>
            </a:solidFill>
          </a:endParaRPr>
        </a:p>
      </dgm:t>
    </dgm:pt>
    <dgm:pt modelId="{4E3FC2B8-CBF3-4682-93B5-59E6832BBA6E}" type="sibTrans" cxnId="{7D668A1A-7931-4D6F-80BC-D26E20B891CB}">
      <dgm:prSet/>
      <dgm:spPr/>
      <dgm:t>
        <a:bodyPr/>
        <a:lstStyle/>
        <a:p>
          <a:endParaRPr lang="en-SG">
            <a:solidFill>
              <a:srgbClr val="002060"/>
            </a:solidFill>
          </a:endParaRPr>
        </a:p>
      </dgm:t>
    </dgm:pt>
    <dgm:pt modelId="{C56197F2-21EF-4E78-8AA2-05EDBB37AB85}">
      <dgm:prSet/>
      <dgm:spPr>
        <a:xfrm>
          <a:off x="4965276" y="2364033"/>
          <a:ext cx="1982390" cy="3034841"/>
        </a:xfr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cap="flat" cmpd="sng" algn="ctr">
          <a:solidFill>
            <a:srgbClr val="5B9BD5">
              <a:hueOff val="0"/>
              <a:satOff val="0"/>
              <a:lumOff val="0"/>
              <a:alphaOff val="0"/>
            </a:srgbClr>
          </a:solidFill>
          <a:prstDash val="solid"/>
          <a:miter lim="800000"/>
        </a:ln>
        <a:effectLst/>
      </dgm:spPr>
      <dgm:t>
        <a:bodyPr/>
        <a:lstStyle/>
        <a:p>
          <a:pPr algn="l"/>
          <a:r>
            <a:rPr lang="en-SG" dirty="0">
              <a:solidFill>
                <a:srgbClr val="002060"/>
              </a:solidFill>
              <a:latin typeface="Calibri"/>
              <a:ea typeface="+mn-ea"/>
              <a:cs typeface="+mn-cs"/>
            </a:rPr>
            <a:t>1. NL </a:t>
          </a:r>
          <a:r>
            <a:rPr lang="en-SG" dirty="0" err="1">
              <a:solidFill>
                <a:srgbClr val="002060"/>
              </a:solidFill>
              <a:latin typeface="Calibri"/>
              <a:ea typeface="+mn-ea"/>
              <a:cs typeface="+mn-cs"/>
            </a:rPr>
            <a:t>ngôn</a:t>
          </a:r>
          <a:r>
            <a:rPr lang="en-SG" dirty="0">
              <a:solidFill>
                <a:srgbClr val="002060"/>
              </a:solidFill>
              <a:latin typeface="Calibri"/>
              <a:ea typeface="+mn-ea"/>
              <a:cs typeface="+mn-cs"/>
            </a:rPr>
            <a:t> </a:t>
          </a:r>
          <a:r>
            <a:rPr lang="en-SG" dirty="0" err="1">
              <a:solidFill>
                <a:srgbClr val="002060"/>
              </a:solidFill>
              <a:latin typeface="Calibri"/>
              <a:ea typeface="+mn-ea"/>
              <a:cs typeface="+mn-cs"/>
            </a:rPr>
            <a:t>ngữ</a:t>
          </a:r>
          <a:endParaRPr lang="en-SG" dirty="0">
            <a:solidFill>
              <a:srgbClr val="002060"/>
            </a:solidFill>
            <a:latin typeface="Calibri"/>
            <a:ea typeface="+mn-ea"/>
            <a:cs typeface="+mn-cs"/>
          </a:endParaRPr>
        </a:p>
        <a:p>
          <a:pPr algn="l"/>
          <a:r>
            <a:rPr lang="en-SG" dirty="0">
              <a:solidFill>
                <a:srgbClr val="002060"/>
              </a:solidFill>
              <a:latin typeface="Calibri"/>
              <a:ea typeface="+mn-ea"/>
              <a:cs typeface="+mn-cs"/>
            </a:rPr>
            <a:t>2. NL </a:t>
          </a:r>
          <a:r>
            <a:rPr lang="en-SG" dirty="0" err="1">
              <a:solidFill>
                <a:srgbClr val="002060"/>
              </a:solidFill>
              <a:latin typeface="Calibri"/>
              <a:ea typeface="+mn-ea"/>
              <a:cs typeface="+mn-cs"/>
            </a:rPr>
            <a:t>tính</a:t>
          </a:r>
          <a:r>
            <a:rPr lang="en-SG" dirty="0">
              <a:solidFill>
                <a:srgbClr val="002060"/>
              </a:solidFill>
              <a:latin typeface="Calibri"/>
              <a:ea typeface="+mn-ea"/>
              <a:cs typeface="+mn-cs"/>
            </a:rPr>
            <a:t> </a:t>
          </a:r>
          <a:r>
            <a:rPr lang="en-SG" dirty="0" err="1">
              <a:solidFill>
                <a:srgbClr val="002060"/>
              </a:solidFill>
              <a:latin typeface="Calibri"/>
              <a:ea typeface="+mn-ea"/>
              <a:cs typeface="+mn-cs"/>
            </a:rPr>
            <a:t>toán</a:t>
          </a:r>
          <a:endParaRPr lang="en-SG" dirty="0">
            <a:solidFill>
              <a:srgbClr val="002060"/>
            </a:solidFill>
            <a:latin typeface="Calibri"/>
            <a:ea typeface="+mn-ea"/>
            <a:cs typeface="+mn-cs"/>
          </a:endParaRPr>
        </a:p>
        <a:p>
          <a:pPr algn="l"/>
          <a:r>
            <a:rPr lang="en-SG" dirty="0">
              <a:solidFill>
                <a:srgbClr val="002060"/>
              </a:solidFill>
              <a:latin typeface="Calibri"/>
              <a:ea typeface="+mn-ea"/>
              <a:cs typeface="+mn-cs"/>
            </a:rPr>
            <a:t>3. NL khoa học</a:t>
          </a:r>
        </a:p>
        <a:p>
          <a:pPr algn="l"/>
          <a:r>
            <a:rPr lang="en-SG" dirty="0">
              <a:solidFill>
                <a:srgbClr val="002060"/>
              </a:solidFill>
              <a:latin typeface="Calibri"/>
              <a:ea typeface="+mn-ea"/>
              <a:cs typeface="+mn-cs"/>
            </a:rPr>
            <a:t>4. NL </a:t>
          </a:r>
          <a:r>
            <a:rPr lang="en-SG" dirty="0" err="1">
              <a:solidFill>
                <a:srgbClr val="002060"/>
              </a:solidFill>
              <a:latin typeface="Calibri"/>
              <a:ea typeface="+mn-ea"/>
              <a:cs typeface="+mn-cs"/>
            </a:rPr>
            <a:t>công</a:t>
          </a:r>
          <a:r>
            <a:rPr lang="en-SG" dirty="0">
              <a:solidFill>
                <a:srgbClr val="002060"/>
              </a:solidFill>
              <a:latin typeface="Calibri"/>
              <a:ea typeface="+mn-ea"/>
              <a:cs typeface="+mn-cs"/>
            </a:rPr>
            <a:t> </a:t>
          </a:r>
          <a:r>
            <a:rPr lang="en-SG" dirty="0" err="1">
              <a:solidFill>
                <a:srgbClr val="002060"/>
              </a:solidFill>
              <a:latin typeface="Calibri"/>
              <a:ea typeface="+mn-ea"/>
              <a:cs typeface="+mn-cs"/>
            </a:rPr>
            <a:t>nghệ</a:t>
          </a:r>
          <a:endParaRPr lang="en-SG" dirty="0">
            <a:solidFill>
              <a:srgbClr val="002060"/>
            </a:solidFill>
            <a:latin typeface="Calibri"/>
            <a:ea typeface="+mn-ea"/>
            <a:cs typeface="+mn-cs"/>
          </a:endParaRPr>
        </a:p>
        <a:p>
          <a:pPr algn="l"/>
          <a:r>
            <a:rPr lang="en-SG" dirty="0">
              <a:solidFill>
                <a:srgbClr val="002060"/>
              </a:solidFill>
              <a:latin typeface="Calibri"/>
              <a:ea typeface="+mn-ea"/>
              <a:cs typeface="+mn-cs"/>
            </a:rPr>
            <a:t>5. NL tin </a:t>
          </a:r>
          <a:r>
            <a:rPr lang="en-SG" dirty="0" err="1">
              <a:solidFill>
                <a:srgbClr val="002060"/>
              </a:solidFill>
              <a:latin typeface="Calibri"/>
              <a:ea typeface="+mn-ea"/>
              <a:cs typeface="+mn-cs"/>
            </a:rPr>
            <a:t>học</a:t>
          </a:r>
          <a:endParaRPr lang="en-SG" dirty="0">
            <a:solidFill>
              <a:srgbClr val="002060"/>
            </a:solidFill>
            <a:latin typeface="Calibri"/>
            <a:ea typeface="+mn-ea"/>
            <a:cs typeface="+mn-cs"/>
          </a:endParaRPr>
        </a:p>
        <a:p>
          <a:pPr algn="l"/>
          <a:r>
            <a:rPr lang="en-SG" dirty="0">
              <a:solidFill>
                <a:srgbClr val="002060"/>
              </a:solidFill>
              <a:latin typeface="Calibri"/>
              <a:ea typeface="+mn-ea"/>
              <a:cs typeface="+mn-cs"/>
            </a:rPr>
            <a:t>6. NL thẩm mĩ</a:t>
          </a:r>
        </a:p>
        <a:p>
          <a:pPr algn="l"/>
          <a:r>
            <a:rPr lang="en-SG" dirty="0">
              <a:solidFill>
                <a:srgbClr val="002060"/>
              </a:solidFill>
              <a:latin typeface="Calibri"/>
              <a:ea typeface="+mn-ea"/>
              <a:cs typeface="+mn-cs"/>
            </a:rPr>
            <a:t>7. NL thể chất</a:t>
          </a:r>
        </a:p>
      </dgm:t>
    </dgm:pt>
    <dgm:pt modelId="{2C09D6E1-9F75-4592-BA9E-8FBCEAF5944A}" type="parTrans" cxnId="{6C0AE011-AA89-4DB5-B740-60FB06B6B081}">
      <dgm:prSet/>
      <dgm:spPr>
        <a:xfrm>
          <a:off x="5823054" y="1888066"/>
          <a:ext cx="1741857" cy="349220"/>
        </a:xfrm>
        <a:noFill/>
        <a:ln w="12700" cap="flat" cmpd="sng" algn="ctr">
          <a:solidFill>
            <a:srgbClr val="5B9BD5">
              <a:hueOff val="0"/>
              <a:satOff val="0"/>
              <a:lumOff val="0"/>
              <a:alphaOff val="0"/>
            </a:srgbClr>
          </a:solidFill>
          <a:prstDash val="solid"/>
          <a:miter lim="800000"/>
        </a:ln>
        <a:effectLst/>
      </dgm:spPr>
      <dgm:t>
        <a:bodyPr/>
        <a:lstStyle/>
        <a:p>
          <a:endParaRPr lang="en-SG">
            <a:solidFill>
              <a:srgbClr val="002060"/>
            </a:solidFill>
          </a:endParaRPr>
        </a:p>
      </dgm:t>
    </dgm:pt>
    <dgm:pt modelId="{2A09B7CA-EAB9-4FBD-89F8-1ADE13A2B484}" type="sibTrans" cxnId="{6C0AE011-AA89-4DB5-B740-60FB06B6B081}">
      <dgm:prSet/>
      <dgm:spPr/>
      <dgm:t>
        <a:bodyPr/>
        <a:lstStyle/>
        <a:p>
          <a:endParaRPr lang="en-SG">
            <a:solidFill>
              <a:srgbClr val="002060"/>
            </a:solidFill>
          </a:endParaRPr>
        </a:p>
      </dgm:t>
    </dgm:pt>
    <dgm:pt modelId="{1618E0F1-312B-4A11-8927-30050BD95225}">
      <dgm:prSet custT="1"/>
      <dgm:spPr>
        <a:xfrm>
          <a:off x="8584171" y="2364033"/>
          <a:ext cx="1847208" cy="762480"/>
        </a:xfrm>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cap="flat" cmpd="sng" algn="ctr">
          <a:solidFill>
            <a:srgbClr val="5B9BD5">
              <a:hueOff val="0"/>
              <a:satOff val="0"/>
              <a:lumOff val="0"/>
              <a:alphaOff val="0"/>
            </a:srgbClr>
          </a:solidFill>
          <a:prstDash val="solid"/>
          <a:miter lim="800000"/>
        </a:ln>
        <a:effectLst/>
      </dgm:spPr>
      <dgm:t>
        <a:bodyPr/>
        <a:lstStyle/>
        <a:p>
          <a:pPr>
            <a:spcAft>
              <a:spcPts val="0"/>
            </a:spcAft>
          </a:pPr>
          <a:r>
            <a:rPr lang="en-SG" sz="2200" b="1" dirty="0" smtClean="0">
              <a:solidFill>
                <a:srgbClr val="002060"/>
              </a:solidFill>
              <a:latin typeface="Calibri"/>
              <a:ea typeface="+mn-ea"/>
              <a:cs typeface="+mn-cs"/>
            </a:rPr>
            <a:t>Môn </a:t>
          </a:r>
          <a:endParaRPr lang="en-SG" sz="2200" b="1" dirty="0">
            <a:solidFill>
              <a:srgbClr val="002060"/>
            </a:solidFill>
            <a:latin typeface="Calibri"/>
            <a:ea typeface="+mn-ea"/>
            <a:cs typeface="+mn-cs"/>
          </a:endParaRPr>
        </a:p>
        <a:p>
          <a:pPr>
            <a:spcAft>
              <a:spcPts val="0"/>
            </a:spcAft>
          </a:pPr>
          <a:r>
            <a:rPr lang="en-SG" sz="2200" b="1" dirty="0">
              <a:solidFill>
                <a:srgbClr val="002060"/>
              </a:solidFill>
              <a:latin typeface="Calibri"/>
              <a:ea typeface="+mn-ea"/>
              <a:cs typeface="+mn-cs"/>
            </a:rPr>
            <a:t>GDCD</a:t>
          </a:r>
        </a:p>
      </dgm:t>
    </dgm:pt>
    <dgm:pt modelId="{3E1A7CBE-3AF7-4DEB-8558-3A254E094FA4}" type="parTrans" cxnId="{64489946-BA0B-44B6-9AD4-45E691271DCC}">
      <dgm:prSet/>
      <dgm:spPr>
        <a:xfrm>
          <a:off x="7564911" y="1888066"/>
          <a:ext cx="1809447" cy="349220"/>
        </a:xfrm>
        <a:noFill/>
        <a:ln w="12700" cap="flat" cmpd="sng" algn="ctr">
          <a:solidFill>
            <a:srgbClr val="5B9BD5">
              <a:hueOff val="0"/>
              <a:satOff val="0"/>
              <a:lumOff val="0"/>
              <a:alphaOff val="0"/>
            </a:srgbClr>
          </a:solidFill>
          <a:prstDash val="solid"/>
          <a:miter lim="800000"/>
        </a:ln>
        <a:effectLst/>
      </dgm:spPr>
      <dgm:t>
        <a:bodyPr/>
        <a:lstStyle/>
        <a:p>
          <a:endParaRPr lang="en-SG">
            <a:solidFill>
              <a:srgbClr val="002060"/>
            </a:solidFill>
          </a:endParaRPr>
        </a:p>
      </dgm:t>
    </dgm:pt>
    <dgm:pt modelId="{991A062E-CD43-49A6-AB2E-87A8C09B03CE}" type="sibTrans" cxnId="{64489946-BA0B-44B6-9AD4-45E691271DCC}">
      <dgm:prSet/>
      <dgm:spPr/>
      <dgm:t>
        <a:bodyPr/>
        <a:lstStyle/>
        <a:p>
          <a:endParaRPr lang="en-SG">
            <a:solidFill>
              <a:srgbClr val="002060"/>
            </a:solidFill>
          </a:endParaRPr>
        </a:p>
      </dgm:t>
    </dgm:pt>
    <dgm:pt modelId="{E0BB2A8B-4C94-4AF6-A11B-1A91D69200E7}">
      <dgm:prSet custT="1"/>
      <dgm:spPr>
        <a:xfrm>
          <a:off x="7214501" y="3475734"/>
          <a:ext cx="1350959" cy="1162592"/>
        </a:xfr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lgn="ctr">
            <a:spcAft>
              <a:spcPts val="0"/>
            </a:spcAft>
          </a:pPr>
          <a:r>
            <a:rPr lang="en-SG" sz="1800" dirty="0">
              <a:solidFill>
                <a:srgbClr val="002060"/>
              </a:solidFill>
              <a:latin typeface="Calibri"/>
              <a:ea typeface="+mn-ea"/>
              <a:cs typeface="+mn-cs"/>
            </a:rPr>
            <a:t>NL</a:t>
          </a:r>
        </a:p>
        <a:p>
          <a:pPr algn="ctr">
            <a:spcAft>
              <a:spcPts val="0"/>
            </a:spcAft>
          </a:pPr>
          <a:r>
            <a:rPr lang="en-SG" sz="1800" dirty="0">
              <a:solidFill>
                <a:srgbClr val="002060"/>
              </a:solidFill>
              <a:latin typeface="Calibri"/>
              <a:ea typeface="+mn-ea"/>
              <a:cs typeface="+mn-cs"/>
            </a:rPr>
            <a:t>Điều chỉnh</a:t>
          </a:r>
        </a:p>
        <a:p>
          <a:pPr algn="ctr">
            <a:spcAft>
              <a:spcPts val="0"/>
            </a:spcAft>
          </a:pPr>
          <a:r>
            <a:rPr lang="en-SG" sz="1800" dirty="0">
              <a:solidFill>
                <a:srgbClr val="002060"/>
              </a:solidFill>
              <a:latin typeface="Calibri"/>
              <a:ea typeface="+mn-ea"/>
              <a:cs typeface="+mn-cs"/>
            </a:rPr>
            <a:t>hành vi</a:t>
          </a:r>
        </a:p>
      </dgm:t>
    </dgm:pt>
    <dgm:pt modelId="{84319716-CAB5-40E5-B6C5-A61660FCF07E}" type="parTrans" cxnId="{D7B962AF-81D6-4EFE-BB4A-4573B9A8575D}">
      <dgm:prSet/>
      <dgm:spPr>
        <a:xfrm>
          <a:off x="7756563" y="2999767"/>
          <a:ext cx="1617794" cy="349220"/>
        </a:xfrm>
        <a:noFill/>
        <a:ln w="12700" cap="flat" cmpd="sng" algn="ctr">
          <a:solidFill>
            <a:srgbClr val="ED7D31">
              <a:hueOff val="0"/>
              <a:satOff val="0"/>
              <a:lumOff val="0"/>
              <a:alphaOff val="0"/>
            </a:srgbClr>
          </a:solidFill>
          <a:prstDash val="solid"/>
          <a:miter lim="800000"/>
        </a:ln>
        <a:effectLst/>
      </dgm:spPr>
      <dgm:t>
        <a:bodyPr/>
        <a:lstStyle/>
        <a:p>
          <a:endParaRPr lang="en-SG" sz="2000">
            <a:solidFill>
              <a:srgbClr val="002060"/>
            </a:solidFill>
          </a:endParaRPr>
        </a:p>
      </dgm:t>
    </dgm:pt>
    <dgm:pt modelId="{F3DDFC21-ADC2-4582-A00F-BCFB0E5420DB}" type="sibTrans" cxnId="{D7B962AF-81D6-4EFE-BB4A-4573B9A8575D}">
      <dgm:prSet/>
      <dgm:spPr/>
      <dgm:t>
        <a:bodyPr/>
        <a:lstStyle/>
        <a:p>
          <a:endParaRPr lang="en-SG">
            <a:solidFill>
              <a:srgbClr val="002060"/>
            </a:solidFill>
          </a:endParaRPr>
        </a:p>
      </dgm:t>
    </dgm:pt>
    <dgm:pt modelId="{A5652F72-CE44-4F94-B8C9-2F421F8A62C2}">
      <dgm:prSet custT="1"/>
      <dgm:spPr>
        <a:xfrm>
          <a:off x="8832296" y="3475734"/>
          <a:ext cx="1350959" cy="1951828"/>
        </a:xfr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lgn="ctr">
            <a:spcAft>
              <a:spcPts val="0"/>
            </a:spcAft>
          </a:pPr>
          <a:r>
            <a:rPr lang="en-SG" sz="1800" dirty="0">
              <a:solidFill>
                <a:srgbClr val="002060"/>
              </a:solidFill>
              <a:latin typeface="Calibri"/>
              <a:ea typeface="+mn-ea"/>
              <a:cs typeface="+mn-cs"/>
            </a:rPr>
            <a:t>NL</a:t>
          </a:r>
        </a:p>
        <a:p>
          <a:pPr algn="ctr">
            <a:spcAft>
              <a:spcPts val="0"/>
            </a:spcAft>
          </a:pPr>
          <a:r>
            <a:rPr lang="en-SG" sz="1800" dirty="0">
              <a:solidFill>
                <a:srgbClr val="002060"/>
              </a:solidFill>
              <a:latin typeface="Calibri"/>
              <a:ea typeface="+mn-ea"/>
              <a:cs typeface="+mn-cs"/>
            </a:rPr>
            <a:t>Phát triển </a:t>
          </a:r>
        </a:p>
        <a:p>
          <a:pPr algn="l">
            <a:spcAft>
              <a:spcPts val="0"/>
            </a:spcAft>
          </a:pPr>
          <a:r>
            <a:rPr lang="en-SG" sz="1800" dirty="0" smtClean="0">
              <a:solidFill>
                <a:srgbClr val="002060"/>
              </a:solidFill>
              <a:latin typeface="Calibri"/>
              <a:ea typeface="+mn-ea"/>
              <a:cs typeface="+mn-cs"/>
            </a:rPr>
            <a:t>bản </a:t>
          </a:r>
          <a:r>
            <a:rPr lang="en-SG" sz="1800" dirty="0">
              <a:solidFill>
                <a:srgbClr val="002060"/>
              </a:solidFill>
              <a:latin typeface="Calibri"/>
              <a:ea typeface="+mn-ea"/>
              <a:cs typeface="+mn-cs"/>
            </a:rPr>
            <a:t>thân</a:t>
          </a:r>
        </a:p>
      </dgm:t>
    </dgm:pt>
    <dgm:pt modelId="{DDD52994-3ECF-4FF1-BE98-EB151BD74D07}" type="parTrans" cxnId="{DB661537-84CC-45C6-B203-113750D5792A}">
      <dgm:prSet/>
      <dgm:spPr>
        <a:xfrm>
          <a:off x="9328638" y="2999767"/>
          <a:ext cx="91440" cy="349220"/>
        </a:xfrm>
        <a:noFill/>
        <a:ln w="12700" cap="flat" cmpd="sng" algn="ctr">
          <a:solidFill>
            <a:srgbClr val="ED7D31">
              <a:hueOff val="0"/>
              <a:satOff val="0"/>
              <a:lumOff val="0"/>
              <a:alphaOff val="0"/>
            </a:srgbClr>
          </a:solidFill>
          <a:prstDash val="solid"/>
          <a:miter lim="800000"/>
        </a:ln>
        <a:effectLst/>
      </dgm:spPr>
      <dgm:t>
        <a:bodyPr/>
        <a:lstStyle/>
        <a:p>
          <a:endParaRPr lang="en-SG" sz="2000">
            <a:solidFill>
              <a:srgbClr val="002060"/>
            </a:solidFill>
          </a:endParaRPr>
        </a:p>
      </dgm:t>
    </dgm:pt>
    <dgm:pt modelId="{220F8A15-BE00-4F23-81CE-7FF03FA7CEEE}" type="sibTrans" cxnId="{DB661537-84CC-45C6-B203-113750D5792A}">
      <dgm:prSet/>
      <dgm:spPr/>
      <dgm:t>
        <a:bodyPr/>
        <a:lstStyle/>
        <a:p>
          <a:endParaRPr lang="en-SG">
            <a:solidFill>
              <a:srgbClr val="002060"/>
            </a:solidFill>
          </a:endParaRPr>
        </a:p>
      </dgm:t>
    </dgm:pt>
    <dgm:pt modelId="{5529210E-C5F5-4272-93F2-15CB576DDEC5}">
      <dgm:prSet custT="1"/>
      <dgm:spPr>
        <a:xfrm>
          <a:off x="10450091" y="3475734"/>
          <a:ext cx="1350959" cy="1276690"/>
        </a:xfr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lgn="ctr">
            <a:spcAft>
              <a:spcPts val="0"/>
            </a:spcAft>
          </a:pPr>
          <a:r>
            <a:rPr lang="en-SG" sz="1800" dirty="0">
              <a:solidFill>
                <a:srgbClr val="002060"/>
              </a:solidFill>
              <a:latin typeface="Calibri"/>
              <a:ea typeface="+mn-ea"/>
              <a:cs typeface="+mn-cs"/>
            </a:rPr>
            <a:t>NL </a:t>
          </a:r>
          <a:r>
            <a:rPr lang="en-SG" sz="1800" dirty="0" err="1" smtClean="0">
              <a:solidFill>
                <a:srgbClr val="002060"/>
              </a:solidFill>
              <a:latin typeface="Calibri"/>
              <a:ea typeface="+mn-ea"/>
              <a:cs typeface="+mn-cs"/>
            </a:rPr>
            <a:t>Tìm</a:t>
          </a:r>
          <a:r>
            <a:rPr lang="en-SG" sz="1800" dirty="0" smtClean="0">
              <a:solidFill>
                <a:srgbClr val="002060"/>
              </a:solidFill>
              <a:latin typeface="Calibri"/>
              <a:ea typeface="+mn-ea"/>
              <a:cs typeface="+mn-cs"/>
            </a:rPr>
            <a:t> </a:t>
          </a:r>
          <a:r>
            <a:rPr lang="en-SG" sz="1800" dirty="0" err="1" smtClean="0">
              <a:solidFill>
                <a:srgbClr val="002060"/>
              </a:solidFill>
              <a:latin typeface="Calibri"/>
              <a:ea typeface="+mn-ea"/>
              <a:cs typeface="+mn-cs"/>
            </a:rPr>
            <a:t>hiểu</a:t>
          </a:r>
          <a:r>
            <a:rPr lang="en-SG" sz="1800" dirty="0" smtClean="0">
              <a:solidFill>
                <a:srgbClr val="002060"/>
              </a:solidFill>
              <a:latin typeface="Calibri"/>
              <a:ea typeface="+mn-ea"/>
              <a:cs typeface="+mn-cs"/>
            </a:rPr>
            <a:t> &amp; </a:t>
          </a:r>
          <a:r>
            <a:rPr lang="en-SG" sz="1800" dirty="0">
              <a:solidFill>
                <a:srgbClr val="002060"/>
              </a:solidFill>
              <a:latin typeface="Calibri"/>
              <a:ea typeface="+mn-ea"/>
              <a:cs typeface="+mn-cs"/>
            </a:rPr>
            <a:t>tham </a:t>
          </a:r>
          <a:r>
            <a:rPr lang="en-SG" sz="1800" dirty="0" err="1">
              <a:solidFill>
                <a:srgbClr val="002060"/>
              </a:solidFill>
              <a:latin typeface="Calibri"/>
              <a:ea typeface="+mn-ea"/>
              <a:cs typeface="+mn-cs"/>
            </a:rPr>
            <a:t>gia</a:t>
          </a:r>
          <a:r>
            <a:rPr lang="en-SG" sz="1800" dirty="0">
              <a:solidFill>
                <a:srgbClr val="002060"/>
              </a:solidFill>
              <a:latin typeface="Calibri"/>
              <a:ea typeface="+mn-ea"/>
              <a:cs typeface="+mn-cs"/>
            </a:rPr>
            <a:t> </a:t>
          </a:r>
          <a:r>
            <a:rPr lang="en-SG" sz="1800" dirty="0" err="1" smtClean="0">
              <a:solidFill>
                <a:srgbClr val="002060"/>
              </a:solidFill>
              <a:latin typeface="Calibri"/>
              <a:ea typeface="+mn-ea"/>
              <a:cs typeface="+mn-cs"/>
            </a:rPr>
            <a:t>các</a:t>
          </a:r>
          <a:r>
            <a:rPr lang="en-SG" sz="1800" dirty="0" smtClean="0">
              <a:solidFill>
                <a:srgbClr val="002060"/>
              </a:solidFill>
              <a:latin typeface="Calibri"/>
              <a:ea typeface="+mn-ea"/>
              <a:cs typeface="+mn-cs"/>
            </a:rPr>
            <a:t> HĐ </a:t>
          </a:r>
          <a:r>
            <a:rPr lang="en-SG" sz="1800" dirty="0">
              <a:solidFill>
                <a:srgbClr val="002060"/>
              </a:solidFill>
              <a:latin typeface="Calibri"/>
              <a:ea typeface="+mn-ea"/>
              <a:cs typeface="+mn-cs"/>
            </a:rPr>
            <a:t>KT-XH</a:t>
          </a:r>
        </a:p>
      </dgm:t>
    </dgm:pt>
    <dgm:pt modelId="{E1BD4319-CB58-476F-A710-F2C441429518}" type="parTrans" cxnId="{DE66867D-0928-418F-BAD8-C7E127D72DF0}">
      <dgm:prSet/>
      <dgm:spPr>
        <a:xfrm>
          <a:off x="9374358" y="2999767"/>
          <a:ext cx="1617794" cy="349220"/>
        </a:xfrm>
        <a:noFill/>
        <a:ln w="12700" cap="flat" cmpd="sng" algn="ctr">
          <a:solidFill>
            <a:srgbClr val="ED7D31">
              <a:hueOff val="0"/>
              <a:satOff val="0"/>
              <a:lumOff val="0"/>
              <a:alphaOff val="0"/>
            </a:srgbClr>
          </a:solidFill>
          <a:prstDash val="solid"/>
          <a:miter lim="800000"/>
        </a:ln>
        <a:effectLst/>
      </dgm:spPr>
      <dgm:t>
        <a:bodyPr/>
        <a:lstStyle/>
        <a:p>
          <a:endParaRPr lang="en-SG" sz="2000">
            <a:solidFill>
              <a:srgbClr val="002060"/>
            </a:solidFill>
          </a:endParaRPr>
        </a:p>
      </dgm:t>
    </dgm:pt>
    <dgm:pt modelId="{2C75F90E-FA80-4C0C-AC6B-DAD351CFC459}" type="sibTrans" cxnId="{DE66867D-0928-418F-BAD8-C7E127D72DF0}">
      <dgm:prSet/>
      <dgm:spPr/>
      <dgm:t>
        <a:bodyPr/>
        <a:lstStyle/>
        <a:p>
          <a:endParaRPr lang="en-SG">
            <a:solidFill>
              <a:srgbClr val="002060"/>
            </a:solidFill>
          </a:endParaRPr>
        </a:p>
      </dgm:t>
    </dgm:pt>
    <dgm:pt modelId="{21263D99-5020-4673-9634-9B807E4F85C1}" type="pres">
      <dgm:prSet presAssocID="{A5E3ED17-9656-4104-A87D-0352998A16A4}" presName="hierChild1" presStyleCnt="0">
        <dgm:presLayoutVars>
          <dgm:chPref val="1"/>
          <dgm:dir/>
          <dgm:animOne val="branch"/>
          <dgm:animLvl val="lvl"/>
          <dgm:resizeHandles/>
        </dgm:presLayoutVars>
      </dgm:prSet>
      <dgm:spPr/>
      <dgm:t>
        <a:bodyPr/>
        <a:lstStyle/>
        <a:p>
          <a:endParaRPr lang="en-US"/>
        </a:p>
      </dgm:t>
    </dgm:pt>
    <dgm:pt modelId="{6C99EFD2-79A2-4FFE-A738-03CB195D1182}" type="pres">
      <dgm:prSet presAssocID="{25A5CA25-E18B-407A-A0BE-794F103F6946}" presName="hierRoot1" presStyleCnt="0"/>
      <dgm:spPr/>
    </dgm:pt>
    <dgm:pt modelId="{E5C0E3FD-788C-4C40-83ED-1A427E00EB57}" type="pres">
      <dgm:prSet presAssocID="{25A5CA25-E18B-407A-A0BE-794F103F6946}" presName="composite" presStyleCnt="0"/>
      <dgm:spPr/>
    </dgm:pt>
    <dgm:pt modelId="{99E6C957-D07A-49D3-819D-2948868A6184}" type="pres">
      <dgm:prSet presAssocID="{25A5CA25-E18B-407A-A0BE-794F103F6946}" presName="background" presStyleLbl="node0" presStyleIdx="0" presStyleCnt="1"/>
      <dgm:spPr>
        <a:xfrm>
          <a:off x="1709429" y="-126746"/>
          <a:ext cx="7481629" cy="762480"/>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73D8D8F-7BCB-4E16-9FF0-38F6E14ADA65}" type="pres">
      <dgm:prSet presAssocID="{25A5CA25-E18B-407A-A0BE-794F103F6946}" presName="text" presStyleLbl="fgAcc0" presStyleIdx="0" presStyleCnt="1" custScaleX="623076" custLinFactNeighborX="90180" custLinFactNeighborY="-34542">
        <dgm:presLayoutVars>
          <dgm:chPref val="3"/>
        </dgm:presLayoutVars>
      </dgm:prSet>
      <dgm:spPr>
        <a:prstGeom prst="roundRect">
          <a:avLst>
            <a:gd name="adj" fmla="val 10000"/>
          </a:avLst>
        </a:prstGeom>
      </dgm:spPr>
      <dgm:t>
        <a:bodyPr/>
        <a:lstStyle/>
        <a:p>
          <a:endParaRPr lang="en-US"/>
        </a:p>
      </dgm:t>
    </dgm:pt>
    <dgm:pt modelId="{B1F09A43-C836-4AEA-A01E-B77ADB0B4625}" type="pres">
      <dgm:prSet presAssocID="{25A5CA25-E18B-407A-A0BE-794F103F6946}" presName="hierChild2" presStyleCnt="0"/>
      <dgm:spPr/>
    </dgm:pt>
    <dgm:pt modelId="{CFF5B25B-2151-4ADF-87F2-A708AE4995E3}" type="pres">
      <dgm:prSet presAssocID="{F989239A-6F19-48C4-8408-3A7683A11E6A}" presName="Name10" presStyleLbl="parChTrans1D2" presStyleIdx="0" presStyleCnt="3"/>
      <dgm:spPr>
        <a:custGeom>
          <a:avLst/>
          <a:gdLst/>
          <a:ahLst/>
          <a:cxnLst/>
          <a:rect l="0" t="0" r="0" b="0"/>
          <a:pathLst>
            <a:path>
              <a:moveTo>
                <a:pt x="4283546" y="0"/>
              </a:moveTo>
              <a:lnTo>
                <a:pt x="4283546" y="378614"/>
              </a:lnTo>
              <a:lnTo>
                <a:pt x="0" y="378614"/>
              </a:lnTo>
              <a:lnTo>
                <a:pt x="0" y="489851"/>
              </a:lnTo>
            </a:path>
          </a:pathLst>
        </a:custGeom>
      </dgm:spPr>
      <dgm:t>
        <a:bodyPr/>
        <a:lstStyle/>
        <a:p>
          <a:endParaRPr lang="en-US"/>
        </a:p>
      </dgm:t>
    </dgm:pt>
    <dgm:pt modelId="{6B892F05-D784-4D28-8344-37B9A2AC585C}" type="pres">
      <dgm:prSet presAssocID="{8F035AD5-3060-4055-8323-512966DE995F}" presName="hierRoot2" presStyleCnt="0"/>
      <dgm:spPr/>
    </dgm:pt>
    <dgm:pt modelId="{783335DE-8598-458B-815F-3B27D5F690A5}" type="pres">
      <dgm:prSet presAssocID="{8F035AD5-3060-4055-8323-512966DE995F}" presName="composite2" presStyleCnt="0"/>
      <dgm:spPr/>
    </dgm:pt>
    <dgm:pt modelId="{03FDA6F4-26B4-464F-9E59-DD721D64B54A}" type="pres">
      <dgm:prSet presAssocID="{8F035AD5-3060-4055-8323-512966DE995F}" presName="background2" presStyleLbl="node2" presStyleIdx="0" presStyleCnt="3"/>
      <dgm:spPr>
        <a:xfrm>
          <a:off x="1928" y="1125585"/>
          <a:ext cx="2329540" cy="762480"/>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51CBEBB1-62AA-4BF1-99C2-756C813141D4}" type="pres">
      <dgm:prSet presAssocID="{8F035AD5-3060-4055-8323-512966DE995F}" presName="text2" presStyleLbl="fgAcc2" presStyleIdx="0" presStyleCnt="3" custScaleX="194006">
        <dgm:presLayoutVars>
          <dgm:chPref val="3"/>
        </dgm:presLayoutVars>
      </dgm:prSet>
      <dgm:spPr>
        <a:prstGeom prst="roundRect">
          <a:avLst>
            <a:gd name="adj" fmla="val 10000"/>
          </a:avLst>
        </a:prstGeom>
      </dgm:spPr>
      <dgm:t>
        <a:bodyPr/>
        <a:lstStyle/>
        <a:p>
          <a:endParaRPr lang="en-US"/>
        </a:p>
      </dgm:t>
    </dgm:pt>
    <dgm:pt modelId="{CD58A964-DB46-4565-8583-FB5165C50719}" type="pres">
      <dgm:prSet presAssocID="{8F035AD5-3060-4055-8323-512966DE995F}" presName="hierChild3" presStyleCnt="0"/>
      <dgm:spPr/>
    </dgm:pt>
    <dgm:pt modelId="{09263EAF-4108-43E6-A5B0-0BBC2360F3CC}" type="pres">
      <dgm:prSet presAssocID="{631C0951-FF41-43A2-8C43-DDCFC341EB97}" presName="Name17" presStyleLbl="parChTrans1D3" presStyleIdx="0" presStyleCnt="4"/>
      <dgm:spPr>
        <a:custGeom>
          <a:avLst/>
          <a:gdLst/>
          <a:ahLst/>
          <a:cxnLst/>
          <a:rect l="0" t="0" r="0" b="0"/>
          <a:pathLst>
            <a:path>
              <a:moveTo>
                <a:pt x="45720" y="0"/>
              </a:moveTo>
              <a:lnTo>
                <a:pt x="45720" y="349220"/>
              </a:lnTo>
            </a:path>
          </a:pathLst>
        </a:custGeom>
      </dgm:spPr>
      <dgm:t>
        <a:bodyPr/>
        <a:lstStyle/>
        <a:p>
          <a:endParaRPr lang="en-US"/>
        </a:p>
      </dgm:t>
    </dgm:pt>
    <dgm:pt modelId="{5146C1B5-9053-48CB-B310-8ED028F26D57}" type="pres">
      <dgm:prSet presAssocID="{19E5566B-C08F-44B2-9F51-4D12176B065E}" presName="hierRoot3" presStyleCnt="0"/>
      <dgm:spPr/>
    </dgm:pt>
    <dgm:pt modelId="{B8A92DFA-BB30-4C56-BDD6-0A29C293A18C}" type="pres">
      <dgm:prSet presAssocID="{19E5566B-C08F-44B2-9F51-4D12176B065E}" presName="composite3" presStyleCnt="0"/>
      <dgm:spPr/>
    </dgm:pt>
    <dgm:pt modelId="{02C422D7-8BDF-4D14-BF19-2366D766EC22}" type="pres">
      <dgm:prSet presAssocID="{19E5566B-C08F-44B2-9F51-4D12176B065E}" presName="background3" presStyleLbl="node3" presStyleIdx="0" presStyleCnt="4"/>
      <dgm:spPr>
        <a:xfrm>
          <a:off x="330533" y="2237286"/>
          <a:ext cx="1672330" cy="2491543"/>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9E6A064-29BF-4A89-898E-90220B1B07DB}" type="pres">
      <dgm:prSet presAssocID="{19E5566B-C08F-44B2-9F51-4D12176B065E}" presName="text3" presStyleLbl="fgAcc3" presStyleIdx="0" presStyleCnt="4" custScaleX="157784" custScaleY="326768">
        <dgm:presLayoutVars>
          <dgm:chPref val="3"/>
        </dgm:presLayoutVars>
      </dgm:prSet>
      <dgm:spPr>
        <a:prstGeom prst="roundRect">
          <a:avLst>
            <a:gd name="adj" fmla="val 10000"/>
          </a:avLst>
        </a:prstGeom>
      </dgm:spPr>
      <dgm:t>
        <a:bodyPr/>
        <a:lstStyle/>
        <a:p>
          <a:endParaRPr lang="en-US"/>
        </a:p>
      </dgm:t>
    </dgm:pt>
    <dgm:pt modelId="{31A373FD-D216-483A-ABAF-7829C428BE36}" type="pres">
      <dgm:prSet presAssocID="{19E5566B-C08F-44B2-9F51-4D12176B065E}" presName="hierChild4" presStyleCnt="0"/>
      <dgm:spPr/>
    </dgm:pt>
    <dgm:pt modelId="{B0230D65-214F-45CE-847A-2C2A4C3DC4A3}" type="pres">
      <dgm:prSet presAssocID="{AD0DA94C-2275-49F0-98B8-ADF6B4D31E1D}" presName="Name10" presStyleLbl="parChTrans1D2" presStyleIdx="1" presStyleCnt="3"/>
      <dgm:spPr>
        <a:custGeom>
          <a:avLst/>
          <a:gdLst/>
          <a:ahLst/>
          <a:cxnLst/>
          <a:rect l="0" t="0" r="0" b="0"/>
          <a:pathLst>
            <a:path>
              <a:moveTo>
                <a:pt x="1844511" y="0"/>
              </a:moveTo>
              <a:lnTo>
                <a:pt x="1844511" y="378614"/>
              </a:lnTo>
              <a:lnTo>
                <a:pt x="0" y="378614"/>
              </a:lnTo>
              <a:lnTo>
                <a:pt x="0" y="489851"/>
              </a:lnTo>
            </a:path>
          </a:pathLst>
        </a:custGeom>
      </dgm:spPr>
      <dgm:t>
        <a:bodyPr/>
        <a:lstStyle/>
        <a:p>
          <a:endParaRPr lang="en-US"/>
        </a:p>
      </dgm:t>
    </dgm:pt>
    <dgm:pt modelId="{3FC31AC1-78CF-4521-BB94-409473F95EE6}" type="pres">
      <dgm:prSet presAssocID="{44BDCD60-59AB-431C-B465-2000DCA493D5}" presName="hierRoot2" presStyleCnt="0"/>
      <dgm:spPr/>
    </dgm:pt>
    <dgm:pt modelId="{0A90D3FA-7E23-4F10-A276-3A6C673F0A34}" type="pres">
      <dgm:prSet presAssocID="{44BDCD60-59AB-431C-B465-2000DCA493D5}" presName="composite2" presStyleCnt="0"/>
      <dgm:spPr/>
    </dgm:pt>
    <dgm:pt modelId="{BE9A75EE-C465-4927-873A-65F1B2632C01}" type="pres">
      <dgm:prSet presAssocID="{44BDCD60-59AB-431C-B465-2000DCA493D5}" presName="background2" presStyleLbl="node2" presStyleIdx="1" presStyleCnt="3"/>
      <dgm:spPr>
        <a:xfrm>
          <a:off x="2598303" y="1125585"/>
          <a:ext cx="2014858" cy="762480"/>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B42B05D4-C70A-493C-9A9C-8436034F14FE}" type="pres">
      <dgm:prSet presAssocID="{44BDCD60-59AB-431C-B465-2000DCA493D5}" presName="text2" presStyleLbl="fgAcc2" presStyleIdx="1" presStyleCnt="3" custScaleX="167799">
        <dgm:presLayoutVars>
          <dgm:chPref val="3"/>
        </dgm:presLayoutVars>
      </dgm:prSet>
      <dgm:spPr>
        <a:prstGeom prst="roundRect">
          <a:avLst>
            <a:gd name="adj" fmla="val 10000"/>
          </a:avLst>
        </a:prstGeom>
      </dgm:spPr>
      <dgm:t>
        <a:bodyPr/>
        <a:lstStyle/>
        <a:p>
          <a:endParaRPr lang="en-US"/>
        </a:p>
      </dgm:t>
    </dgm:pt>
    <dgm:pt modelId="{1BCAB84D-37B4-452F-9979-3C358FF01177}" type="pres">
      <dgm:prSet presAssocID="{44BDCD60-59AB-431C-B465-2000DCA493D5}" presName="hierChild3" presStyleCnt="0"/>
      <dgm:spPr/>
    </dgm:pt>
    <dgm:pt modelId="{5581847D-4576-45A2-A2DB-E97D88F1D0ED}" type="pres">
      <dgm:prSet presAssocID="{1AB6D05A-B65C-4374-9E6F-4626B4723052}" presName="Name17" presStyleLbl="parChTrans1D3" presStyleIdx="1" presStyleCnt="4"/>
      <dgm:spPr>
        <a:custGeom>
          <a:avLst/>
          <a:gdLst/>
          <a:ahLst/>
          <a:cxnLst/>
          <a:rect l="0" t="0" r="0" b="0"/>
          <a:pathLst>
            <a:path>
              <a:moveTo>
                <a:pt x="168442" y="0"/>
              </a:moveTo>
              <a:lnTo>
                <a:pt x="168442" y="262047"/>
              </a:lnTo>
              <a:lnTo>
                <a:pt x="0" y="262047"/>
              </a:lnTo>
              <a:lnTo>
                <a:pt x="0" y="373284"/>
              </a:lnTo>
            </a:path>
          </a:pathLst>
        </a:custGeom>
      </dgm:spPr>
      <dgm:t>
        <a:bodyPr/>
        <a:lstStyle/>
        <a:p>
          <a:endParaRPr lang="en-US"/>
        </a:p>
      </dgm:t>
    </dgm:pt>
    <dgm:pt modelId="{ED5FA4EE-D59E-405B-8A59-D08C9557E35B}" type="pres">
      <dgm:prSet presAssocID="{D87B1FF9-24C5-4788-ABB9-6A9B73C99E91}" presName="hierRoot3" presStyleCnt="0"/>
      <dgm:spPr/>
    </dgm:pt>
    <dgm:pt modelId="{B63C9220-C537-48B5-A829-4D6D3926A07F}" type="pres">
      <dgm:prSet presAssocID="{D87B1FF9-24C5-4788-ABB9-6A9B73C99E91}" presName="composite3" presStyleCnt="0"/>
      <dgm:spPr/>
    </dgm:pt>
    <dgm:pt modelId="{FE525A84-DFA0-4A4B-A157-7291DC1F2DD2}" type="pres">
      <dgm:prSet presAssocID="{D87B1FF9-24C5-4788-ABB9-6A9B73C99E91}" presName="background3" presStyleLbl="node3" presStyleIdx="1" presStyleCnt="4"/>
      <dgm:spPr>
        <a:xfrm>
          <a:off x="2478000" y="2261350"/>
          <a:ext cx="1918581" cy="2702689"/>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BD34066-A616-4142-A6E6-56442D30BADB}" type="pres">
      <dgm:prSet presAssocID="{D87B1FF9-24C5-4788-ABB9-6A9B73C99E91}" presName="text3" presStyleLbl="fgAcc3" presStyleIdx="1" presStyleCnt="4" custScaleX="159781" custScaleY="315415" custLinFactNeighborX="-14028" custLinFactNeighborY="3156">
        <dgm:presLayoutVars>
          <dgm:chPref val="3"/>
        </dgm:presLayoutVars>
      </dgm:prSet>
      <dgm:spPr>
        <a:prstGeom prst="roundRect">
          <a:avLst>
            <a:gd name="adj" fmla="val 10000"/>
          </a:avLst>
        </a:prstGeom>
      </dgm:spPr>
      <dgm:t>
        <a:bodyPr/>
        <a:lstStyle/>
        <a:p>
          <a:endParaRPr lang="en-US"/>
        </a:p>
      </dgm:t>
    </dgm:pt>
    <dgm:pt modelId="{5C270D38-1605-4C0F-8ED8-1C8C811DC88E}" type="pres">
      <dgm:prSet presAssocID="{D87B1FF9-24C5-4788-ABB9-6A9B73C99E91}" presName="hierChild4" presStyleCnt="0"/>
      <dgm:spPr/>
    </dgm:pt>
    <dgm:pt modelId="{4B610F59-B781-4AC6-B187-62F2A987D25B}" type="pres">
      <dgm:prSet presAssocID="{B4BC7FEC-D0CB-4C69-9BFB-6E4CEC34FD67}" presName="Name10" presStyleLbl="parChTrans1D2" presStyleIdx="2" presStyleCnt="3"/>
      <dgm:spPr>
        <a:custGeom>
          <a:avLst/>
          <a:gdLst/>
          <a:ahLst/>
          <a:cxnLst/>
          <a:rect l="0" t="0" r="0" b="0"/>
          <a:pathLst>
            <a:path>
              <a:moveTo>
                <a:pt x="0" y="0"/>
              </a:moveTo>
              <a:lnTo>
                <a:pt x="0" y="378614"/>
              </a:lnTo>
              <a:lnTo>
                <a:pt x="2114666" y="378614"/>
              </a:lnTo>
              <a:lnTo>
                <a:pt x="2114666" y="489851"/>
              </a:lnTo>
            </a:path>
          </a:pathLst>
        </a:custGeom>
      </dgm:spPr>
      <dgm:t>
        <a:bodyPr/>
        <a:lstStyle/>
        <a:p>
          <a:endParaRPr lang="en-US"/>
        </a:p>
      </dgm:t>
    </dgm:pt>
    <dgm:pt modelId="{3FE49551-2877-492B-8E6F-4E60649438A3}" type="pres">
      <dgm:prSet presAssocID="{0AAF645B-CB4D-4505-8BBA-55FD3F31F453}" presName="hierRoot2" presStyleCnt="0"/>
      <dgm:spPr/>
    </dgm:pt>
    <dgm:pt modelId="{A17AFD12-B0FC-45C0-9910-9E8E38BA9316}" type="pres">
      <dgm:prSet presAssocID="{0AAF645B-CB4D-4505-8BBA-55FD3F31F453}" presName="composite2" presStyleCnt="0"/>
      <dgm:spPr/>
    </dgm:pt>
    <dgm:pt modelId="{20EB0243-7D0D-442C-8C88-BA8258EA67E8}" type="pres">
      <dgm:prSet presAssocID="{0AAF645B-CB4D-4505-8BBA-55FD3F31F453}" presName="background2" presStyleLbl="node2" presStyleIdx="2" presStyleCnt="3"/>
      <dgm:spPr>
        <a:xfrm>
          <a:off x="6396946" y="1125585"/>
          <a:ext cx="2335928" cy="762480"/>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EF076A1F-3BAF-41F5-AA53-AF6626A7FCA2}" type="pres">
      <dgm:prSet presAssocID="{0AAF645B-CB4D-4505-8BBA-55FD3F31F453}" presName="text2" presStyleLbl="fgAcc2" presStyleIdx="2" presStyleCnt="3" custScaleX="194538">
        <dgm:presLayoutVars>
          <dgm:chPref val="3"/>
        </dgm:presLayoutVars>
      </dgm:prSet>
      <dgm:spPr>
        <a:prstGeom prst="roundRect">
          <a:avLst>
            <a:gd name="adj" fmla="val 10000"/>
          </a:avLst>
        </a:prstGeom>
      </dgm:spPr>
      <dgm:t>
        <a:bodyPr/>
        <a:lstStyle/>
        <a:p>
          <a:endParaRPr lang="en-US"/>
        </a:p>
      </dgm:t>
    </dgm:pt>
    <dgm:pt modelId="{A47EE285-A400-412F-815B-B7D09C8A73CE}" type="pres">
      <dgm:prSet presAssocID="{0AAF645B-CB4D-4505-8BBA-55FD3F31F453}" presName="hierChild3" presStyleCnt="0"/>
      <dgm:spPr/>
    </dgm:pt>
    <dgm:pt modelId="{66AA5D49-4B8A-44E9-A3A1-3327E98C69D4}" type="pres">
      <dgm:prSet presAssocID="{2C09D6E1-9F75-4592-BA9E-8FBCEAF5944A}" presName="Name17" presStyleLbl="parChTrans1D3" presStyleIdx="2" presStyleCnt="4"/>
      <dgm:spPr>
        <a:custGeom>
          <a:avLst/>
          <a:gdLst/>
          <a:ahLst/>
          <a:cxnLst/>
          <a:rect l="0" t="0" r="0" b="0"/>
          <a:pathLst>
            <a:path>
              <a:moveTo>
                <a:pt x="1741857" y="0"/>
              </a:moveTo>
              <a:lnTo>
                <a:pt x="1741857" y="237983"/>
              </a:lnTo>
              <a:lnTo>
                <a:pt x="0" y="237983"/>
              </a:lnTo>
              <a:lnTo>
                <a:pt x="0" y="349220"/>
              </a:lnTo>
            </a:path>
          </a:pathLst>
        </a:custGeom>
      </dgm:spPr>
      <dgm:t>
        <a:bodyPr/>
        <a:lstStyle/>
        <a:p>
          <a:endParaRPr lang="en-US"/>
        </a:p>
      </dgm:t>
    </dgm:pt>
    <dgm:pt modelId="{E3D9C90A-1F68-43A0-85B0-C16B08403A20}" type="pres">
      <dgm:prSet presAssocID="{C56197F2-21EF-4E78-8AA2-05EDBB37AB85}" presName="hierRoot3" presStyleCnt="0"/>
      <dgm:spPr/>
    </dgm:pt>
    <dgm:pt modelId="{1E88E6CA-BFFD-4062-A683-403DCFCC6831}" type="pres">
      <dgm:prSet presAssocID="{C56197F2-21EF-4E78-8AA2-05EDBB37AB85}" presName="composite3" presStyleCnt="0"/>
      <dgm:spPr/>
    </dgm:pt>
    <dgm:pt modelId="{B7E976B9-19BA-4E56-BDBC-5F923861D909}" type="pres">
      <dgm:prSet presAssocID="{C56197F2-21EF-4E78-8AA2-05EDBB37AB85}" presName="background3" presStyleLbl="node3" presStyleIdx="2" presStyleCnt="4"/>
      <dgm:spPr>
        <a:xfrm>
          <a:off x="4831859" y="2237286"/>
          <a:ext cx="1982390" cy="3034841"/>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578F8CAF-9387-4987-A306-D23782477071}" type="pres">
      <dgm:prSet presAssocID="{C56197F2-21EF-4E78-8AA2-05EDBB37AB85}" presName="text3" presStyleLbl="fgAcc3" presStyleIdx="2" presStyleCnt="4" custScaleX="182247" custScaleY="398022">
        <dgm:presLayoutVars>
          <dgm:chPref val="3"/>
        </dgm:presLayoutVars>
      </dgm:prSet>
      <dgm:spPr>
        <a:prstGeom prst="roundRect">
          <a:avLst>
            <a:gd name="adj" fmla="val 10000"/>
          </a:avLst>
        </a:prstGeom>
      </dgm:spPr>
      <dgm:t>
        <a:bodyPr/>
        <a:lstStyle/>
        <a:p>
          <a:endParaRPr lang="en-US"/>
        </a:p>
      </dgm:t>
    </dgm:pt>
    <dgm:pt modelId="{897C6AFC-79A5-47E6-ACDE-32C38AE22235}" type="pres">
      <dgm:prSet presAssocID="{C56197F2-21EF-4E78-8AA2-05EDBB37AB85}" presName="hierChild4" presStyleCnt="0"/>
      <dgm:spPr/>
    </dgm:pt>
    <dgm:pt modelId="{6D9FB966-5CF5-451B-80F5-B75509D6E42D}" type="pres">
      <dgm:prSet presAssocID="{3E1A7CBE-3AF7-4DEB-8558-3A254E094FA4}" presName="Name17" presStyleLbl="parChTrans1D3" presStyleIdx="3" presStyleCnt="4"/>
      <dgm:spPr>
        <a:custGeom>
          <a:avLst/>
          <a:gdLst/>
          <a:ahLst/>
          <a:cxnLst/>
          <a:rect l="0" t="0" r="0" b="0"/>
          <a:pathLst>
            <a:path>
              <a:moveTo>
                <a:pt x="0" y="0"/>
              </a:moveTo>
              <a:lnTo>
                <a:pt x="0" y="237983"/>
              </a:lnTo>
              <a:lnTo>
                <a:pt x="1809447" y="237983"/>
              </a:lnTo>
              <a:lnTo>
                <a:pt x="1809447" y="349220"/>
              </a:lnTo>
            </a:path>
          </a:pathLst>
        </a:custGeom>
      </dgm:spPr>
      <dgm:t>
        <a:bodyPr/>
        <a:lstStyle/>
        <a:p>
          <a:endParaRPr lang="en-US"/>
        </a:p>
      </dgm:t>
    </dgm:pt>
    <dgm:pt modelId="{49BABD04-BBC0-4424-AC57-D3BF5F0380DA}" type="pres">
      <dgm:prSet presAssocID="{1618E0F1-312B-4A11-8927-30050BD95225}" presName="hierRoot3" presStyleCnt="0"/>
      <dgm:spPr/>
    </dgm:pt>
    <dgm:pt modelId="{C91711A1-3B63-40D8-91F9-8B7B5AD05B4C}" type="pres">
      <dgm:prSet presAssocID="{1618E0F1-312B-4A11-8927-30050BD95225}" presName="composite3" presStyleCnt="0"/>
      <dgm:spPr/>
    </dgm:pt>
    <dgm:pt modelId="{E9AF9AFF-9660-435D-AE34-A2BC057D45CE}" type="pres">
      <dgm:prSet presAssocID="{1618E0F1-312B-4A11-8927-30050BD95225}" presName="background3" presStyleLbl="node3" presStyleIdx="3" presStyleCnt="4"/>
      <dgm:spPr>
        <a:xfrm>
          <a:off x="8450754" y="2237286"/>
          <a:ext cx="1847208" cy="76248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606F31B-6D85-4A60-AF0E-CB7AA93C51FB}" type="pres">
      <dgm:prSet presAssocID="{1618E0F1-312B-4A11-8927-30050BD95225}" presName="text3" presStyleLbl="fgAcc3" presStyleIdx="3" presStyleCnt="4" custScaleX="153837">
        <dgm:presLayoutVars>
          <dgm:chPref val="3"/>
        </dgm:presLayoutVars>
      </dgm:prSet>
      <dgm:spPr>
        <a:prstGeom prst="roundRect">
          <a:avLst>
            <a:gd name="adj" fmla="val 10000"/>
          </a:avLst>
        </a:prstGeom>
      </dgm:spPr>
      <dgm:t>
        <a:bodyPr/>
        <a:lstStyle/>
        <a:p>
          <a:endParaRPr lang="en-US"/>
        </a:p>
      </dgm:t>
    </dgm:pt>
    <dgm:pt modelId="{785CE811-AAA1-441C-A06D-BA74E12BD064}" type="pres">
      <dgm:prSet presAssocID="{1618E0F1-312B-4A11-8927-30050BD95225}" presName="hierChild4" presStyleCnt="0"/>
      <dgm:spPr/>
    </dgm:pt>
    <dgm:pt modelId="{50E42611-26C1-40CF-B3B0-C36B0514F0B6}" type="pres">
      <dgm:prSet presAssocID="{84319716-CAB5-40E5-B6C5-A61660FCF07E}" presName="Name23" presStyleLbl="parChTrans1D4" presStyleIdx="0" presStyleCnt="3" custSzX="1667224"/>
      <dgm:spPr>
        <a:custGeom>
          <a:avLst/>
          <a:gdLst/>
          <a:ahLst/>
          <a:cxnLst/>
          <a:rect l="0" t="0" r="0" b="0"/>
          <a:pathLst>
            <a:path>
              <a:moveTo>
                <a:pt x="1617794" y="0"/>
              </a:moveTo>
              <a:lnTo>
                <a:pt x="1617794" y="237983"/>
              </a:lnTo>
              <a:lnTo>
                <a:pt x="0" y="237983"/>
              </a:lnTo>
              <a:lnTo>
                <a:pt x="0" y="349220"/>
              </a:lnTo>
            </a:path>
          </a:pathLst>
        </a:custGeom>
      </dgm:spPr>
      <dgm:t>
        <a:bodyPr/>
        <a:lstStyle/>
        <a:p>
          <a:endParaRPr lang="en-US"/>
        </a:p>
      </dgm:t>
    </dgm:pt>
    <dgm:pt modelId="{35DB02ED-CC13-4B68-8285-C376852DA8F6}" type="pres">
      <dgm:prSet presAssocID="{E0BB2A8B-4C94-4AF6-A11B-1A91D69200E7}" presName="hierRoot4" presStyleCnt="0"/>
      <dgm:spPr/>
    </dgm:pt>
    <dgm:pt modelId="{AEC9D393-0C3B-46C0-9583-41F792116BD5}" type="pres">
      <dgm:prSet presAssocID="{E0BB2A8B-4C94-4AF6-A11B-1A91D69200E7}" presName="composite4" presStyleCnt="0"/>
      <dgm:spPr/>
    </dgm:pt>
    <dgm:pt modelId="{5B0FD9EA-EE2F-4432-AAA9-6442DB4DFBB1}" type="pres">
      <dgm:prSet presAssocID="{E0BB2A8B-4C94-4AF6-A11B-1A91D69200E7}" presName="background4" presStyleLbl="node4" presStyleIdx="0" presStyleCnt="3"/>
      <dgm:spPr>
        <a:xfrm>
          <a:off x="7081083" y="3348987"/>
          <a:ext cx="1350959" cy="1162592"/>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4D815F1-CC07-4333-8C82-0E280D362035}" type="pres">
      <dgm:prSet presAssocID="{E0BB2A8B-4C94-4AF6-A11B-1A91D69200E7}" presName="text4" presStyleLbl="fgAcc4" presStyleIdx="0" presStyleCnt="3" custScaleX="112509" custScaleY="223478">
        <dgm:presLayoutVars>
          <dgm:chPref val="3"/>
        </dgm:presLayoutVars>
      </dgm:prSet>
      <dgm:spPr>
        <a:prstGeom prst="roundRect">
          <a:avLst>
            <a:gd name="adj" fmla="val 10000"/>
          </a:avLst>
        </a:prstGeom>
      </dgm:spPr>
      <dgm:t>
        <a:bodyPr/>
        <a:lstStyle/>
        <a:p>
          <a:endParaRPr lang="en-US"/>
        </a:p>
      </dgm:t>
    </dgm:pt>
    <dgm:pt modelId="{F6F366DD-98A5-4551-B0A6-086E64CE2727}" type="pres">
      <dgm:prSet presAssocID="{E0BB2A8B-4C94-4AF6-A11B-1A91D69200E7}" presName="hierChild5" presStyleCnt="0"/>
      <dgm:spPr/>
    </dgm:pt>
    <dgm:pt modelId="{2707DAE3-959C-4651-9B64-786090C93182}" type="pres">
      <dgm:prSet presAssocID="{DDD52994-3ECF-4FF1-BE98-EB151BD74D07}" presName="Name23" presStyleLbl="parChTrans1D4" presStyleIdx="1" presStyleCnt="3" custSzX="102878"/>
      <dgm:spPr>
        <a:custGeom>
          <a:avLst/>
          <a:gdLst/>
          <a:ahLst/>
          <a:cxnLst/>
          <a:rect l="0" t="0" r="0" b="0"/>
          <a:pathLst>
            <a:path>
              <a:moveTo>
                <a:pt x="45720" y="0"/>
              </a:moveTo>
              <a:lnTo>
                <a:pt x="45720" y="349220"/>
              </a:lnTo>
            </a:path>
          </a:pathLst>
        </a:custGeom>
      </dgm:spPr>
      <dgm:t>
        <a:bodyPr/>
        <a:lstStyle/>
        <a:p>
          <a:endParaRPr lang="en-US"/>
        </a:p>
      </dgm:t>
    </dgm:pt>
    <dgm:pt modelId="{DAB5AD7D-3F5C-436D-B24F-139BCDE98C37}" type="pres">
      <dgm:prSet presAssocID="{A5652F72-CE44-4F94-B8C9-2F421F8A62C2}" presName="hierRoot4" presStyleCnt="0"/>
      <dgm:spPr/>
    </dgm:pt>
    <dgm:pt modelId="{4174B8B1-9A29-4C51-87B6-36E2C5B09808}" type="pres">
      <dgm:prSet presAssocID="{A5652F72-CE44-4F94-B8C9-2F421F8A62C2}" presName="composite4" presStyleCnt="0"/>
      <dgm:spPr/>
    </dgm:pt>
    <dgm:pt modelId="{7F622249-0A9F-40F1-BF69-79501D9A6310}" type="pres">
      <dgm:prSet presAssocID="{A5652F72-CE44-4F94-B8C9-2F421F8A62C2}" presName="background4" presStyleLbl="node4" presStyleIdx="1" presStyleCnt="3"/>
      <dgm:spPr>
        <a:xfrm>
          <a:off x="8698878" y="3348987"/>
          <a:ext cx="1350959" cy="1951828"/>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8D1B1682-C64E-4323-A4EF-0071580DA66A}" type="pres">
      <dgm:prSet presAssocID="{A5652F72-CE44-4F94-B8C9-2F421F8A62C2}" presName="text4" presStyleLbl="fgAcc4" presStyleIdx="1" presStyleCnt="3" custScaleX="112509" custScaleY="222105">
        <dgm:presLayoutVars>
          <dgm:chPref val="3"/>
        </dgm:presLayoutVars>
      </dgm:prSet>
      <dgm:spPr>
        <a:prstGeom prst="roundRect">
          <a:avLst>
            <a:gd name="adj" fmla="val 10000"/>
          </a:avLst>
        </a:prstGeom>
      </dgm:spPr>
      <dgm:t>
        <a:bodyPr/>
        <a:lstStyle/>
        <a:p>
          <a:endParaRPr lang="en-US"/>
        </a:p>
      </dgm:t>
    </dgm:pt>
    <dgm:pt modelId="{C02508EC-991D-4447-9CC5-B98BA3B4F6E7}" type="pres">
      <dgm:prSet presAssocID="{A5652F72-CE44-4F94-B8C9-2F421F8A62C2}" presName="hierChild5" presStyleCnt="0"/>
      <dgm:spPr/>
    </dgm:pt>
    <dgm:pt modelId="{5D47A450-9189-4095-8085-15DFB96947E9}" type="pres">
      <dgm:prSet presAssocID="{E1BD4319-CB58-476F-A710-F2C441429518}" presName="Name23" presStyleLbl="parChTrans1D4" presStyleIdx="2" presStyleCnt="3" custSzX="1667224"/>
      <dgm:spPr>
        <a:custGeom>
          <a:avLst/>
          <a:gdLst/>
          <a:ahLst/>
          <a:cxnLst/>
          <a:rect l="0" t="0" r="0" b="0"/>
          <a:pathLst>
            <a:path>
              <a:moveTo>
                <a:pt x="0" y="0"/>
              </a:moveTo>
              <a:lnTo>
                <a:pt x="0" y="237983"/>
              </a:lnTo>
              <a:lnTo>
                <a:pt x="1617794" y="237983"/>
              </a:lnTo>
              <a:lnTo>
                <a:pt x="1617794" y="349220"/>
              </a:lnTo>
            </a:path>
          </a:pathLst>
        </a:custGeom>
      </dgm:spPr>
      <dgm:t>
        <a:bodyPr/>
        <a:lstStyle/>
        <a:p>
          <a:endParaRPr lang="en-US"/>
        </a:p>
      </dgm:t>
    </dgm:pt>
    <dgm:pt modelId="{B069B227-1C13-4CD2-9550-ADCB23F1D429}" type="pres">
      <dgm:prSet presAssocID="{5529210E-C5F5-4272-93F2-15CB576DDEC5}" presName="hierRoot4" presStyleCnt="0"/>
      <dgm:spPr/>
    </dgm:pt>
    <dgm:pt modelId="{080F2AF1-FD6B-46DE-97D6-F615D9EDEE6F}" type="pres">
      <dgm:prSet presAssocID="{5529210E-C5F5-4272-93F2-15CB576DDEC5}" presName="composite4" presStyleCnt="0"/>
      <dgm:spPr/>
    </dgm:pt>
    <dgm:pt modelId="{C382ED1F-3711-413D-8B55-8A095D283924}" type="pres">
      <dgm:prSet presAssocID="{5529210E-C5F5-4272-93F2-15CB576DDEC5}" presName="background4" presStyleLbl="node4" presStyleIdx="2" presStyleCnt="3"/>
      <dgm:spPr>
        <a:xfrm>
          <a:off x="10316673" y="3348987"/>
          <a:ext cx="1350959" cy="1276690"/>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CF59F723-537F-44B0-B31D-129A5104081D}" type="pres">
      <dgm:prSet presAssocID="{5529210E-C5F5-4272-93F2-15CB576DDEC5}" presName="text4" presStyleLbl="fgAcc4" presStyleIdx="2" presStyleCnt="3" custScaleX="123437" custScaleY="219305">
        <dgm:presLayoutVars>
          <dgm:chPref val="3"/>
        </dgm:presLayoutVars>
      </dgm:prSet>
      <dgm:spPr>
        <a:prstGeom prst="roundRect">
          <a:avLst>
            <a:gd name="adj" fmla="val 10000"/>
          </a:avLst>
        </a:prstGeom>
      </dgm:spPr>
      <dgm:t>
        <a:bodyPr/>
        <a:lstStyle/>
        <a:p>
          <a:endParaRPr lang="en-US"/>
        </a:p>
      </dgm:t>
    </dgm:pt>
    <dgm:pt modelId="{5E7E0A5E-A25C-4A5F-9744-7C99B16442E6}" type="pres">
      <dgm:prSet presAssocID="{5529210E-C5F5-4272-93F2-15CB576DDEC5}" presName="hierChild5" presStyleCnt="0"/>
      <dgm:spPr/>
    </dgm:pt>
  </dgm:ptLst>
  <dgm:cxnLst>
    <dgm:cxn modelId="{84793D44-BD02-46BD-9FBC-EA7B87C58835}" type="presOf" srcId="{3E1A7CBE-3AF7-4DEB-8558-3A254E094FA4}" destId="{6D9FB966-5CF5-451B-80F5-B75509D6E42D}" srcOrd="0" destOrd="0" presId="urn:microsoft.com/office/officeart/2005/8/layout/hierarchy1"/>
    <dgm:cxn modelId="{D3618F87-6762-462E-A23B-7BFD220FFF1A}" srcId="{25A5CA25-E18B-407A-A0BE-794F103F6946}" destId="{8F035AD5-3060-4055-8323-512966DE995F}" srcOrd="0" destOrd="0" parTransId="{F989239A-6F19-48C4-8408-3A7683A11E6A}" sibTransId="{82BC2492-281B-494A-804E-8CEABD75DCF0}"/>
    <dgm:cxn modelId="{BA0D0B5A-2AC0-405B-88BE-6AF9C40D2C17}" type="presOf" srcId="{C56197F2-21EF-4E78-8AA2-05EDBB37AB85}" destId="{578F8CAF-9387-4987-A306-D23782477071}" srcOrd="0" destOrd="0" presId="urn:microsoft.com/office/officeart/2005/8/layout/hierarchy1"/>
    <dgm:cxn modelId="{DE66867D-0928-418F-BAD8-C7E127D72DF0}" srcId="{1618E0F1-312B-4A11-8927-30050BD95225}" destId="{5529210E-C5F5-4272-93F2-15CB576DDEC5}" srcOrd="2" destOrd="0" parTransId="{E1BD4319-CB58-476F-A710-F2C441429518}" sibTransId="{2C75F90E-FA80-4C0C-AC6B-DAD351CFC459}"/>
    <dgm:cxn modelId="{6C0AE011-AA89-4DB5-B740-60FB06B6B081}" srcId="{0AAF645B-CB4D-4505-8BBA-55FD3F31F453}" destId="{C56197F2-21EF-4E78-8AA2-05EDBB37AB85}" srcOrd="0" destOrd="0" parTransId="{2C09D6E1-9F75-4592-BA9E-8FBCEAF5944A}" sibTransId="{2A09B7CA-EAB9-4FBD-89F8-1ADE13A2B484}"/>
    <dgm:cxn modelId="{F4921373-F9D1-410A-A5CB-956FD8EA2577}" type="presOf" srcId="{A5652F72-CE44-4F94-B8C9-2F421F8A62C2}" destId="{8D1B1682-C64E-4323-A4EF-0071580DA66A}" srcOrd="0" destOrd="0" presId="urn:microsoft.com/office/officeart/2005/8/layout/hierarchy1"/>
    <dgm:cxn modelId="{7BC1AF98-D746-4458-AC33-15BC36467013}" type="presOf" srcId="{25A5CA25-E18B-407A-A0BE-794F103F6946}" destId="{873D8D8F-7BCB-4E16-9FF0-38F6E14ADA65}" srcOrd="0" destOrd="0" presId="urn:microsoft.com/office/officeart/2005/8/layout/hierarchy1"/>
    <dgm:cxn modelId="{7D668A1A-7931-4D6F-80BC-D26E20B891CB}" srcId="{25A5CA25-E18B-407A-A0BE-794F103F6946}" destId="{0AAF645B-CB4D-4505-8BBA-55FD3F31F453}" srcOrd="2" destOrd="0" parTransId="{B4BC7FEC-D0CB-4C69-9BFB-6E4CEC34FD67}" sibTransId="{4E3FC2B8-CBF3-4682-93B5-59E6832BBA6E}"/>
    <dgm:cxn modelId="{19D829B4-BAB5-4C06-B95F-DE0243C947CA}" type="presOf" srcId="{E0BB2A8B-4C94-4AF6-A11B-1A91D69200E7}" destId="{34D815F1-CC07-4333-8C82-0E280D362035}" srcOrd="0" destOrd="0" presId="urn:microsoft.com/office/officeart/2005/8/layout/hierarchy1"/>
    <dgm:cxn modelId="{85967503-F085-4149-BB8C-233420494688}" type="presOf" srcId="{19E5566B-C08F-44B2-9F51-4D12176B065E}" destId="{49E6A064-29BF-4A89-898E-90220B1B07DB}" srcOrd="0" destOrd="0" presId="urn:microsoft.com/office/officeart/2005/8/layout/hierarchy1"/>
    <dgm:cxn modelId="{46BE9C98-9CEE-4213-A1A7-6AA7CAAC4984}" type="presOf" srcId="{2C09D6E1-9F75-4592-BA9E-8FBCEAF5944A}" destId="{66AA5D49-4B8A-44E9-A3A1-3327E98C69D4}" srcOrd="0" destOrd="0" presId="urn:microsoft.com/office/officeart/2005/8/layout/hierarchy1"/>
    <dgm:cxn modelId="{849A40BF-673D-4BB2-8827-06BBA8837CE8}" type="presOf" srcId="{84319716-CAB5-40E5-B6C5-A61660FCF07E}" destId="{50E42611-26C1-40CF-B3B0-C36B0514F0B6}" srcOrd="0" destOrd="0" presId="urn:microsoft.com/office/officeart/2005/8/layout/hierarchy1"/>
    <dgm:cxn modelId="{096F058B-02EF-4E78-892A-0BF0645C901D}" type="presOf" srcId="{44BDCD60-59AB-431C-B465-2000DCA493D5}" destId="{B42B05D4-C70A-493C-9A9C-8436034F14FE}" srcOrd="0" destOrd="0" presId="urn:microsoft.com/office/officeart/2005/8/layout/hierarchy1"/>
    <dgm:cxn modelId="{C93E055C-C115-4D16-99E8-7039838FB9D4}" srcId="{25A5CA25-E18B-407A-A0BE-794F103F6946}" destId="{44BDCD60-59AB-431C-B465-2000DCA493D5}" srcOrd="1" destOrd="0" parTransId="{AD0DA94C-2275-49F0-98B8-ADF6B4D31E1D}" sibTransId="{E75278A1-441A-48A0-B07C-A9A90DF9D0A0}"/>
    <dgm:cxn modelId="{BD23EC06-5D2F-4602-BA3E-C96A78BC0C80}" srcId="{A5E3ED17-9656-4104-A87D-0352998A16A4}" destId="{25A5CA25-E18B-407A-A0BE-794F103F6946}" srcOrd="0" destOrd="0" parTransId="{AC88A9F8-B778-46B1-AB9B-D04A0CD873A5}" sibTransId="{9542ADF4-5942-44CD-846A-F8AB14D0F182}"/>
    <dgm:cxn modelId="{4ED75DE0-4051-4862-97AB-EEC090D5CEAE}" type="presOf" srcId="{B4BC7FEC-D0CB-4C69-9BFB-6E4CEC34FD67}" destId="{4B610F59-B781-4AC6-B187-62F2A987D25B}" srcOrd="0" destOrd="0" presId="urn:microsoft.com/office/officeart/2005/8/layout/hierarchy1"/>
    <dgm:cxn modelId="{C02A50C3-3AE0-4137-950F-854555B55663}" srcId="{8F035AD5-3060-4055-8323-512966DE995F}" destId="{19E5566B-C08F-44B2-9F51-4D12176B065E}" srcOrd="0" destOrd="0" parTransId="{631C0951-FF41-43A2-8C43-DDCFC341EB97}" sibTransId="{F4B8FFE2-1BA2-4C17-AB25-4FD03305E00D}"/>
    <dgm:cxn modelId="{834A9C84-8731-4ADB-9811-C169C02C839F}" type="presOf" srcId="{AD0DA94C-2275-49F0-98B8-ADF6B4D31E1D}" destId="{B0230D65-214F-45CE-847A-2C2A4C3DC4A3}" srcOrd="0" destOrd="0" presId="urn:microsoft.com/office/officeart/2005/8/layout/hierarchy1"/>
    <dgm:cxn modelId="{3DC54FB1-645E-4009-A97E-849ED4C9CB59}" type="presOf" srcId="{F989239A-6F19-48C4-8408-3A7683A11E6A}" destId="{CFF5B25B-2151-4ADF-87F2-A708AE4995E3}" srcOrd="0" destOrd="0" presId="urn:microsoft.com/office/officeart/2005/8/layout/hierarchy1"/>
    <dgm:cxn modelId="{E59EAD67-E14A-47DA-B107-29C0CBC54235}" type="presOf" srcId="{0AAF645B-CB4D-4505-8BBA-55FD3F31F453}" destId="{EF076A1F-3BAF-41F5-AA53-AF6626A7FCA2}" srcOrd="0" destOrd="0" presId="urn:microsoft.com/office/officeart/2005/8/layout/hierarchy1"/>
    <dgm:cxn modelId="{92B83BAA-82C9-4FF1-8C5B-A14A96C69B22}" type="presOf" srcId="{A5E3ED17-9656-4104-A87D-0352998A16A4}" destId="{21263D99-5020-4673-9634-9B807E4F85C1}" srcOrd="0" destOrd="0" presId="urn:microsoft.com/office/officeart/2005/8/layout/hierarchy1"/>
    <dgm:cxn modelId="{B6CD2F1C-8637-461A-BDB5-6CC26203CD4E}" type="presOf" srcId="{DDD52994-3ECF-4FF1-BE98-EB151BD74D07}" destId="{2707DAE3-959C-4651-9B64-786090C93182}" srcOrd="0" destOrd="0" presId="urn:microsoft.com/office/officeart/2005/8/layout/hierarchy1"/>
    <dgm:cxn modelId="{E00E166B-6A73-48E1-8B30-5705DC07A994}" type="presOf" srcId="{631C0951-FF41-43A2-8C43-DDCFC341EB97}" destId="{09263EAF-4108-43E6-A5B0-0BBC2360F3CC}" srcOrd="0" destOrd="0" presId="urn:microsoft.com/office/officeart/2005/8/layout/hierarchy1"/>
    <dgm:cxn modelId="{D20B9CA1-DDDD-4D33-B567-55E17C4611BE}" type="presOf" srcId="{D87B1FF9-24C5-4788-ABB9-6A9B73C99E91}" destId="{8BD34066-A616-4142-A6E6-56442D30BADB}" srcOrd="0" destOrd="0" presId="urn:microsoft.com/office/officeart/2005/8/layout/hierarchy1"/>
    <dgm:cxn modelId="{D7B962AF-81D6-4EFE-BB4A-4573B9A8575D}" srcId="{1618E0F1-312B-4A11-8927-30050BD95225}" destId="{E0BB2A8B-4C94-4AF6-A11B-1A91D69200E7}" srcOrd="0" destOrd="0" parTransId="{84319716-CAB5-40E5-B6C5-A61660FCF07E}" sibTransId="{F3DDFC21-ADC2-4582-A00F-BCFB0E5420DB}"/>
    <dgm:cxn modelId="{C22EABDC-A39D-43D4-8A5C-CDCDA898E29E}" type="presOf" srcId="{5529210E-C5F5-4272-93F2-15CB576DDEC5}" destId="{CF59F723-537F-44B0-B31D-129A5104081D}" srcOrd="0" destOrd="0" presId="urn:microsoft.com/office/officeart/2005/8/layout/hierarchy1"/>
    <dgm:cxn modelId="{65B6F551-8B77-4A84-90E4-D7B15AB15660}" type="presOf" srcId="{1618E0F1-312B-4A11-8927-30050BD95225}" destId="{2606F31B-6D85-4A60-AF0E-CB7AA93C51FB}" srcOrd="0" destOrd="0" presId="urn:microsoft.com/office/officeart/2005/8/layout/hierarchy1"/>
    <dgm:cxn modelId="{AC38C61E-93BD-4571-813F-ABD6FD1B3AAD}" type="presOf" srcId="{8F035AD5-3060-4055-8323-512966DE995F}" destId="{51CBEBB1-62AA-4BF1-99C2-756C813141D4}" srcOrd="0" destOrd="0" presId="urn:microsoft.com/office/officeart/2005/8/layout/hierarchy1"/>
    <dgm:cxn modelId="{64489946-BA0B-44B6-9AD4-45E691271DCC}" srcId="{0AAF645B-CB4D-4505-8BBA-55FD3F31F453}" destId="{1618E0F1-312B-4A11-8927-30050BD95225}" srcOrd="1" destOrd="0" parTransId="{3E1A7CBE-3AF7-4DEB-8558-3A254E094FA4}" sibTransId="{991A062E-CD43-49A6-AB2E-87A8C09B03CE}"/>
    <dgm:cxn modelId="{DB661537-84CC-45C6-B203-113750D5792A}" srcId="{1618E0F1-312B-4A11-8927-30050BD95225}" destId="{A5652F72-CE44-4F94-B8C9-2F421F8A62C2}" srcOrd="1" destOrd="0" parTransId="{DDD52994-3ECF-4FF1-BE98-EB151BD74D07}" sibTransId="{220F8A15-BE00-4F23-81CE-7FF03FA7CEEE}"/>
    <dgm:cxn modelId="{62168C93-3887-4A9F-8CCB-4035878C7680}" type="presOf" srcId="{1AB6D05A-B65C-4374-9E6F-4626B4723052}" destId="{5581847D-4576-45A2-A2DB-E97D88F1D0ED}" srcOrd="0" destOrd="0" presId="urn:microsoft.com/office/officeart/2005/8/layout/hierarchy1"/>
    <dgm:cxn modelId="{D0CD02ED-BD25-4347-994D-F7981365A023}" type="presOf" srcId="{E1BD4319-CB58-476F-A710-F2C441429518}" destId="{5D47A450-9189-4095-8085-15DFB96947E9}" srcOrd="0" destOrd="0" presId="urn:microsoft.com/office/officeart/2005/8/layout/hierarchy1"/>
    <dgm:cxn modelId="{F5901E45-43F7-43FA-9C41-5B5963F12179}" srcId="{44BDCD60-59AB-431C-B465-2000DCA493D5}" destId="{D87B1FF9-24C5-4788-ABB9-6A9B73C99E91}" srcOrd="0" destOrd="0" parTransId="{1AB6D05A-B65C-4374-9E6F-4626B4723052}" sibTransId="{33960850-0EFA-4C36-9ED1-D72B3B3E71D9}"/>
    <dgm:cxn modelId="{EA02D30A-263B-4B08-B71C-61AAA27D63FA}" type="presParOf" srcId="{21263D99-5020-4673-9634-9B807E4F85C1}" destId="{6C99EFD2-79A2-4FFE-A738-03CB195D1182}" srcOrd="0" destOrd="0" presId="urn:microsoft.com/office/officeart/2005/8/layout/hierarchy1"/>
    <dgm:cxn modelId="{5F63D38A-CE79-4762-8D29-4BE88686055E}" type="presParOf" srcId="{6C99EFD2-79A2-4FFE-A738-03CB195D1182}" destId="{E5C0E3FD-788C-4C40-83ED-1A427E00EB57}" srcOrd="0" destOrd="0" presId="urn:microsoft.com/office/officeart/2005/8/layout/hierarchy1"/>
    <dgm:cxn modelId="{0349B6B7-2712-43C5-94B8-CEE3B685DF37}" type="presParOf" srcId="{E5C0E3FD-788C-4C40-83ED-1A427E00EB57}" destId="{99E6C957-D07A-49D3-819D-2948868A6184}" srcOrd="0" destOrd="0" presId="urn:microsoft.com/office/officeart/2005/8/layout/hierarchy1"/>
    <dgm:cxn modelId="{0A962A48-F152-41A9-8BFC-F7A335579E3F}" type="presParOf" srcId="{E5C0E3FD-788C-4C40-83ED-1A427E00EB57}" destId="{873D8D8F-7BCB-4E16-9FF0-38F6E14ADA65}" srcOrd="1" destOrd="0" presId="urn:microsoft.com/office/officeart/2005/8/layout/hierarchy1"/>
    <dgm:cxn modelId="{7A2344C4-038D-498E-8F6C-A480E3E84031}" type="presParOf" srcId="{6C99EFD2-79A2-4FFE-A738-03CB195D1182}" destId="{B1F09A43-C836-4AEA-A01E-B77ADB0B4625}" srcOrd="1" destOrd="0" presId="urn:microsoft.com/office/officeart/2005/8/layout/hierarchy1"/>
    <dgm:cxn modelId="{3A06CE8D-66DD-484C-9C24-2F049FEB571A}" type="presParOf" srcId="{B1F09A43-C836-4AEA-A01E-B77ADB0B4625}" destId="{CFF5B25B-2151-4ADF-87F2-A708AE4995E3}" srcOrd="0" destOrd="0" presId="urn:microsoft.com/office/officeart/2005/8/layout/hierarchy1"/>
    <dgm:cxn modelId="{4AD29492-049B-4383-A755-29C29B18CDB5}" type="presParOf" srcId="{B1F09A43-C836-4AEA-A01E-B77ADB0B4625}" destId="{6B892F05-D784-4D28-8344-37B9A2AC585C}" srcOrd="1" destOrd="0" presId="urn:microsoft.com/office/officeart/2005/8/layout/hierarchy1"/>
    <dgm:cxn modelId="{A4342010-176B-4DF7-AF93-121606CC4AF4}" type="presParOf" srcId="{6B892F05-D784-4D28-8344-37B9A2AC585C}" destId="{783335DE-8598-458B-815F-3B27D5F690A5}" srcOrd="0" destOrd="0" presId="urn:microsoft.com/office/officeart/2005/8/layout/hierarchy1"/>
    <dgm:cxn modelId="{51EBF203-533E-4380-8EA5-2AF4160B3004}" type="presParOf" srcId="{783335DE-8598-458B-815F-3B27D5F690A5}" destId="{03FDA6F4-26B4-464F-9E59-DD721D64B54A}" srcOrd="0" destOrd="0" presId="urn:microsoft.com/office/officeart/2005/8/layout/hierarchy1"/>
    <dgm:cxn modelId="{F92ADC45-37B1-4C93-9873-2A75176FDD58}" type="presParOf" srcId="{783335DE-8598-458B-815F-3B27D5F690A5}" destId="{51CBEBB1-62AA-4BF1-99C2-756C813141D4}" srcOrd="1" destOrd="0" presId="urn:microsoft.com/office/officeart/2005/8/layout/hierarchy1"/>
    <dgm:cxn modelId="{3ECAF9E3-CF24-4DE2-9335-C16A89BCC767}" type="presParOf" srcId="{6B892F05-D784-4D28-8344-37B9A2AC585C}" destId="{CD58A964-DB46-4565-8583-FB5165C50719}" srcOrd="1" destOrd="0" presId="urn:microsoft.com/office/officeart/2005/8/layout/hierarchy1"/>
    <dgm:cxn modelId="{B561430A-2313-4D92-B34B-961019B4CC28}" type="presParOf" srcId="{CD58A964-DB46-4565-8583-FB5165C50719}" destId="{09263EAF-4108-43E6-A5B0-0BBC2360F3CC}" srcOrd="0" destOrd="0" presId="urn:microsoft.com/office/officeart/2005/8/layout/hierarchy1"/>
    <dgm:cxn modelId="{E72FC40E-47D1-4739-826A-7FC2374C88BF}" type="presParOf" srcId="{CD58A964-DB46-4565-8583-FB5165C50719}" destId="{5146C1B5-9053-48CB-B310-8ED028F26D57}" srcOrd="1" destOrd="0" presId="urn:microsoft.com/office/officeart/2005/8/layout/hierarchy1"/>
    <dgm:cxn modelId="{F39AF8E3-FD14-44B3-B8EF-41840D8EBA91}" type="presParOf" srcId="{5146C1B5-9053-48CB-B310-8ED028F26D57}" destId="{B8A92DFA-BB30-4C56-BDD6-0A29C293A18C}" srcOrd="0" destOrd="0" presId="urn:microsoft.com/office/officeart/2005/8/layout/hierarchy1"/>
    <dgm:cxn modelId="{ECD22E67-40FC-414A-9A8E-DD173FAACC67}" type="presParOf" srcId="{B8A92DFA-BB30-4C56-BDD6-0A29C293A18C}" destId="{02C422D7-8BDF-4D14-BF19-2366D766EC22}" srcOrd="0" destOrd="0" presId="urn:microsoft.com/office/officeart/2005/8/layout/hierarchy1"/>
    <dgm:cxn modelId="{CBE5BD18-1308-43DC-8C77-94DDC51934E4}" type="presParOf" srcId="{B8A92DFA-BB30-4C56-BDD6-0A29C293A18C}" destId="{49E6A064-29BF-4A89-898E-90220B1B07DB}" srcOrd="1" destOrd="0" presId="urn:microsoft.com/office/officeart/2005/8/layout/hierarchy1"/>
    <dgm:cxn modelId="{C79056DE-8361-4052-8A92-2FC9FDC54179}" type="presParOf" srcId="{5146C1B5-9053-48CB-B310-8ED028F26D57}" destId="{31A373FD-D216-483A-ABAF-7829C428BE36}" srcOrd="1" destOrd="0" presId="urn:microsoft.com/office/officeart/2005/8/layout/hierarchy1"/>
    <dgm:cxn modelId="{6B16B518-964A-4C8F-B553-D7A1AD9803B3}" type="presParOf" srcId="{B1F09A43-C836-4AEA-A01E-B77ADB0B4625}" destId="{B0230D65-214F-45CE-847A-2C2A4C3DC4A3}" srcOrd="2" destOrd="0" presId="urn:microsoft.com/office/officeart/2005/8/layout/hierarchy1"/>
    <dgm:cxn modelId="{CAB63987-3039-4DE3-9C3D-BD37BF2B4007}" type="presParOf" srcId="{B1F09A43-C836-4AEA-A01E-B77ADB0B4625}" destId="{3FC31AC1-78CF-4521-BB94-409473F95EE6}" srcOrd="3" destOrd="0" presId="urn:microsoft.com/office/officeart/2005/8/layout/hierarchy1"/>
    <dgm:cxn modelId="{DA058E12-FEBE-49E2-BB0A-FF43E1849668}" type="presParOf" srcId="{3FC31AC1-78CF-4521-BB94-409473F95EE6}" destId="{0A90D3FA-7E23-4F10-A276-3A6C673F0A34}" srcOrd="0" destOrd="0" presId="urn:microsoft.com/office/officeart/2005/8/layout/hierarchy1"/>
    <dgm:cxn modelId="{50012801-5066-43B2-9896-62A444190E2B}" type="presParOf" srcId="{0A90D3FA-7E23-4F10-A276-3A6C673F0A34}" destId="{BE9A75EE-C465-4927-873A-65F1B2632C01}" srcOrd="0" destOrd="0" presId="urn:microsoft.com/office/officeart/2005/8/layout/hierarchy1"/>
    <dgm:cxn modelId="{D996C1E4-40AD-4FC4-A88A-93AF5D2AC890}" type="presParOf" srcId="{0A90D3FA-7E23-4F10-A276-3A6C673F0A34}" destId="{B42B05D4-C70A-493C-9A9C-8436034F14FE}" srcOrd="1" destOrd="0" presId="urn:microsoft.com/office/officeart/2005/8/layout/hierarchy1"/>
    <dgm:cxn modelId="{8F67337A-660F-4A2A-A57C-FD8ABE8CA11D}" type="presParOf" srcId="{3FC31AC1-78CF-4521-BB94-409473F95EE6}" destId="{1BCAB84D-37B4-452F-9979-3C358FF01177}" srcOrd="1" destOrd="0" presId="urn:microsoft.com/office/officeart/2005/8/layout/hierarchy1"/>
    <dgm:cxn modelId="{4A79923A-7551-45F5-AA6D-B255811B95D5}" type="presParOf" srcId="{1BCAB84D-37B4-452F-9979-3C358FF01177}" destId="{5581847D-4576-45A2-A2DB-E97D88F1D0ED}" srcOrd="0" destOrd="0" presId="urn:microsoft.com/office/officeart/2005/8/layout/hierarchy1"/>
    <dgm:cxn modelId="{4596FDB1-00F6-4B60-85B0-62291C9D6543}" type="presParOf" srcId="{1BCAB84D-37B4-452F-9979-3C358FF01177}" destId="{ED5FA4EE-D59E-405B-8A59-D08C9557E35B}" srcOrd="1" destOrd="0" presId="urn:microsoft.com/office/officeart/2005/8/layout/hierarchy1"/>
    <dgm:cxn modelId="{0A6F8102-0193-45ED-9B3E-807DAC1C8249}" type="presParOf" srcId="{ED5FA4EE-D59E-405B-8A59-D08C9557E35B}" destId="{B63C9220-C537-48B5-A829-4D6D3926A07F}" srcOrd="0" destOrd="0" presId="urn:microsoft.com/office/officeart/2005/8/layout/hierarchy1"/>
    <dgm:cxn modelId="{F780C0E6-ED34-41D2-A96E-AB916FD70B8A}" type="presParOf" srcId="{B63C9220-C537-48B5-A829-4D6D3926A07F}" destId="{FE525A84-DFA0-4A4B-A157-7291DC1F2DD2}" srcOrd="0" destOrd="0" presId="urn:microsoft.com/office/officeart/2005/8/layout/hierarchy1"/>
    <dgm:cxn modelId="{8BABE608-1DC7-4F4C-8D92-DD413B2771BE}" type="presParOf" srcId="{B63C9220-C537-48B5-A829-4D6D3926A07F}" destId="{8BD34066-A616-4142-A6E6-56442D30BADB}" srcOrd="1" destOrd="0" presId="urn:microsoft.com/office/officeart/2005/8/layout/hierarchy1"/>
    <dgm:cxn modelId="{7A663B4D-AB6C-43B8-A7F8-4C767FE346B4}" type="presParOf" srcId="{ED5FA4EE-D59E-405B-8A59-D08C9557E35B}" destId="{5C270D38-1605-4C0F-8ED8-1C8C811DC88E}" srcOrd="1" destOrd="0" presId="urn:microsoft.com/office/officeart/2005/8/layout/hierarchy1"/>
    <dgm:cxn modelId="{EFF76F45-5CD4-456D-91D5-93F083E450D0}" type="presParOf" srcId="{B1F09A43-C836-4AEA-A01E-B77ADB0B4625}" destId="{4B610F59-B781-4AC6-B187-62F2A987D25B}" srcOrd="4" destOrd="0" presId="urn:microsoft.com/office/officeart/2005/8/layout/hierarchy1"/>
    <dgm:cxn modelId="{D197B4F6-192F-491D-B886-E833FBFB58B2}" type="presParOf" srcId="{B1F09A43-C836-4AEA-A01E-B77ADB0B4625}" destId="{3FE49551-2877-492B-8E6F-4E60649438A3}" srcOrd="5" destOrd="0" presId="urn:microsoft.com/office/officeart/2005/8/layout/hierarchy1"/>
    <dgm:cxn modelId="{109060DE-40E2-4817-A30C-815AC115967A}" type="presParOf" srcId="{3FE49551-2877-492B-8E6F-4E60649438A3}" destId="{A17AFD12-B0FC-45C0-9910-9E8E38BA9316}" srcOrd="0" destOrd="0" presId="urn:microsoft.com/office/officeart/2005/8/layout/hierarchy1"/>
    <dgm:cxn modelId="{C4DD4916-969C-44B7-8F3D-53CA2C1E84BD}" type="presParOf" srcId="{A17AFD12-B0FC-45C0-9910-9E8E38BA9316}" destId="{20EB0243-7D0D-442C-8C88-BA8258EA67E8}" srcOrd="0" destOrd="0" presId="urn:microsoft.com/office/officeart/2005/8/layout/hierarchy1"/>
    <dgm:cxn modelId="{018EA8A9-F3F9-4ABC-9786-4A6B5CA86C9C}" type="presParOf" srcId="{A17AFD12-B0FC-45C0-9910-9E8E38BA9316}" destId="{EF076A1F-3BAF-41F5-AA53-AF6626A7FCA2}" srcOrd="1" destOrd="0" presId="urn:microsoft.com/office/officeart/2005/8/layout/hierarchy1"/>
    <dgm:cxn modelId="{B2348ACB-08A7-4B79-94AD-64E971972018}" type="presParOf" srcId="{3FE49551-2877-492B-8E6F-4E60649438A3}" destId="{A47EE285-A400-412F-815B-B7D09C8A73CE}" srcOrd="1" destOrd="0" presId="urn:microsoft.com/office/officeart/2005/8/layout/hierarchy1"/>
    <dgm:cxn modelId="{7D460199-4D6B-4C89-B481-AA8D2EABB641}" type="presParOf" srcId="{A47EE285-A400-412F-815B-B7D09C8A73CE}" destId="{66AA5D49-4B8A-44E9-A3A1-3327E98C69D4}" srcOrd="0" destOrd="0" presId="urn:microsoft.com/office/officeart/2005/8/layout/hierarchy1"/>
    <dgm:cxn modelId="{EE3A0B81-487B-425D-A2AD-F984B7A59D0D}" type="presParOf" srcId="{A47EE285-A400-412F-815B-B7D09C8A73CE}" destId="{E3D9C90A-1F68-43A0-85B0-C16B08403A20}" srcOrd="1" destOrd="0" presId="urn:microsoft.com/office/officeart/2005/8/layout/hierarchy1"/>
    <dgm:cxn modelId="{A28D6A81-3057-41FE-B218-1550304F5273}" type="presParOf" srcId="{E3D9C90A-1F68-43A0-85B0-C16B08403A20}" destId="{1E88E6CA-BFFD-4062-A683-403DCFCC6831}" srcOrd="0" destOrd="0" presId="urn:microsoft.com/office/officeart/2005/8/layout/hierarchy1"/>
    <dgm:cxn modelId="{07515A3C-C09D-405E-8A22-C64BF53568F2}" type="presParOf" srcId="{1E88E6CA-BFFD-4062-A683-403DCFCC6831}" destId="{B7E976B9-19BA-4E56-BDBC-5F923861D909}" srcOrd="0" destOrd="0" presId="urn:microsoft.com/office/officeart/2005/8/layout/hierarchy1"/>
    <dgm:cxn modelId="{F32A725F-0F31-4617-A63A-9CC7760B4924}" type="presParOf" srcId="{1E88E6CA-BFFD-4062-A683-403DCFCC6831}" destId="{578F8CAF-9387-4987-A306-D23782477071}" srcOrd="1" destOrd="0" presId="urn:microsoft.com/office/officeart/2005/8/layout/hierarchy1"/>
    <dgm:cxn modelId="{97163538-4AB5-4EBD-8139-6C50BA2951E0}" type="presParOf" srcId="{E3D9C90A-1F68-43A0-85B0-C16B08403A20}" destId="{897C6AFC-79A5-47E6-ACDE-32C38AE22235}" srcOrd="1" destOrd="0" presId="urn:microsoft.com/office/officeart/2005/8/layout/hierarchy1"/>
    <dgm:cxn modelId="{E83AC3D9-AD79-46DA-B227-48B3EE9B52F9}" type="presParOf" srcId="{A47EE285-A400-412F-815B-B7D09C8A73CE}" destId="{6D9FB966-5CF5-451B-80F5-B75509D6E42D}" srcOrd="2" destOrd="0" presId="urn:microsoft.com/office/officeart/2005/8/layout/hierarchy1"/>
    <dgm:cxn modelId="{9A2020AF-D3B5-47E7-A658-12D66BE88769}" type="presParOf" srcId="{A47EE285-A400-412F-815B-B7D09C8A73CE}" destId="{49BABD04-BBC0-4424-AC57-D3BF5F0380DA}" srcOrd="3" destOrd="0" presId="urn:microsoft.com/office/officeart/2005/8/layout/hierarchy1"/>
    <dgm:cxn modelId="{E8D02D3A-CF47-4F6C-ACFF-83F49EF2A8AC}" type="presParOf" srcId="{49BABD04-BBC0-4424-AC57-D3BF5F0380DA}" destId="{C91711A1-3B63-40D8-91F9-8B7B5AD05B4C}" srcOrd="0" destOrd="0" presId="urn:microsoft.com/office/officeart/2005/8/layout/hierarchy1"/>
    <dgm:cxn modelId="{A6856238-5DEC-4772-A023-D4421961A318}" type="presParOf" srcId="{C91711A1-3B63-40D8-91F9-8B7B5AD05B4C}" destId="{E9AF9AFF-9660-435D-AE34-A2BC057D45CE}" srcOrd="0" destOrd="0" presId="urn:microsoft.com/office/officeart/2005/8/layout/hierarchy1"/>
    <dgm:cxn modelId="{B93062A9-A012-45CD-887E-F3F8EBEF155D}" type="presParOf" srcId="{C91711A1-3B63-40D8-91F9-8B7B5AD05B4C}" destId="{2606F31B-6D85-4A60-AF0E-CB7AA93C51FB}" srcOrd="1" destOrd="0" presId="urn:microsoft.com/office/officeart/2005/8/layout/hierarchy1"/>
    <dgm:cxn modelId="{D101486B-C971-47E9-8A1C-685EE9004E84}" type="presParOf" srcId="{49BABD04-BBC0-4424-AC57-D3BF5F0380DA}" destId="{785CE811-AAA1-441C-A06D-BA74E12BD064}" srcOrd="1" destOrd="0" presId="urn:microsoft.com/office/officeart/2005/8/layout/hierarchy1"/>
    <dgm:cxn modelId="{63430AAD-F8C8-4708-9C17-9A04C3498FF2}" type="presParOf" srcId="{785CE811-AAA1-441C-A06D-BA74E12BD064}" destId="{50E42611-26C1-40CF-B3B0-C36B0514F0B6}" srcOrd="0" destOrd="0" presId="urn:microsoft.com/office/officeart/2005/8/layout/hierarchy1"/>
    <dgm:cxn modelId="{495608C2-A2F1-453F-83EE-ECE35F8585F4}" type="presParOf" srcId="{785CE811-AAA1-441C-A06D-BA74E12BD064}" destId="{35DB02ED-CC13-4B68-8285-C376852DA8F6}" srcOrd="1" destOrd="0" presId="urn:microsoft.com/office/officeart/2005/8/layout/hierarchy1"/>
    <dgm:cxn modelId="{27686402-623C-4F52-B75F-2576132512FC}" type="presParOf" srcId="{35DB02ED-CC13-4B68-8285-C376852DA8F6}" destId="{AEC9D393-0C3B-46C0-9583-41F792116BD5}" srcOrd="0" destOrd="0" presId="urn:microsoft.com/office/officeart/2005/8/layout/hierarchy1"/>
    <dgm:cxn modelId="{9970607C-E6FA-46E5-AA2C-3BC6154DC37F}" type="presParOf" srcId="{AEC9D393-0C3B-46C0-9583-41F792116BD5}" destId="{5B0FD9EA-EE2F-4432-AAA9-6442DB4DFBB1}" srcOrd="0" destOrd="0" presId="urn:microsoft.com/office/officeart/2005/8/layout/hierarchy1"/>
    <dgm:cxn modelId="{30842F92-2E98-4AA1-86AD-000B4DBA2DC0}" type="presParOf" srcId="{AEC9D393-0C3B-46C0-9583-41F792116BD5}" destId="{34D815F1-CC07-4333-8C82-0E280D362035}" srcOrd="1" destOrd="0" presId="urn:microsoft.com/office/officeart/2005/8/layout/hierarchy1"/>
    <dgm:cxn modelId="{DE6F7461-5E34-4B0D-8728-734E4EEE17C0}" type="presParOf" srcId="{35DB02ED-CC13-4B68-8285-C376852DA8F6}" destId="{F6F366DD-98A5-4551-B0A6-086E64CE2727}" srcOrd="1" destOrd="0" presId="urn:microsoft.com/office/officeart/2005/8/layout/hierarchy1"/>
    <dgm:cxn modelId="{B7E17279-2A15-458A-8BDB-1D7BC3A0ABE4}" type="presParOf" srcId="{785CE811-AAA1-441C-A06D-BA74E12BD064}" destId="{2707DAE3-959C-4651-9B64-786090C93182}" srcOrd="2" destOrd="0" presId="urn:microsoft.com/office/officeart/2005/8/layout/hierarchy1"/>
    <dgm:cxn modelId="{233507F8-29C9-4F98-BAC6-158035B54312}" type="presParOf" srcId="{785CE811-AAA1-441C-A06D-BA74E12BD064}" destId="{DAB5AD7D-3F5C-436D-B24F-139BCDE98C37}" srcOrd="3" destOrd="0" presId="urn:microsoft.com/office/officeart/2005/8/layout/hierarchy1"/>
    <dgm:cxn modelId="{50F3C6F9-3D3C-43D8-B3F1-8522C461077E}" type="presParOf" srcId="{DAB5AD7D-3F5C-436D-B24F-139BCDE98C37}" destId="{4174B8B1-9A29-4C51-87B6-36E2C5B09808}" srcOrd="0" destOrd="0" presId="urn:microsoft.com/office/officeart/2005/8/layout/hierarchy1"/>
    <dgm:cxn modelId="{6E3D7ED8-950F-43B3-9C71-4AD3DB5B5E9D}" type="presParOf" srcId="{4174B8B1-9A29-4C51-87B6-36E2C5B09808}" destId="{7F622249-0A9F-40F1-BF69-79501D9A6310}" srcOrd="0" destOrd="0" presId="urn:microsoft.com/office/officeart/2005/8/layout/hierarchy1"/>
    <dgm:cxn modelId="{1A858D0C-684C-4D80-8844-0E51429623A5}" type="presParOf" srcId="{4174B8B1-9A29-4C51-87B6-36E2C5B09808}" destId="{8D1B1682-C64E-4323-A4EF-0071580DA66A}" srcOrd="1" destOrd="0" presId="urn:microsoft.com/office/officeart/2005/8/layout/hierarchy1"/>
    <dgm:cxn modelId="{3E93DE3A-C0F7-4909-A2C0-9414BE786735}" type="presParOf" srcId="{DAB5AD7D-3F5C-436D-B24F-139BCDE98C37}" destId="{C02508EC-991D-4447-9CC5-B98BA3B4F6E7}" srcOrd="1" destOrd="0" presId="urn:microsoft.com/office/officeart/2005/8/layout/hierarchy1"/>
    <dgm:cxn modelId="{0FAD4417-77A0-405D-87FB-CF35D14ECD72}" type="presParOf" srcId="{785CE811-AAA1-441C-A06D-BA74E12BD064}" destId="{5D47A450-9189-4095-8085-15DFB96947E9}" srcOrd="4" destOrd="0" presId="urn:microsoft.com/office/officeart/2005/8/layout/hierarchy1"/>
    <dgm:cxn modelId="{781F3898-7378-4371-A997-7314551188FD}" type="presParOf" srcId="{785CE811-AAA1-441C-A06D-BA74E12BD064}" destId="{B069B227-1C13-4CD2-9550-ADCB23F1D429}" srcOrd="5" destOrd="0" presId="urn:microsoft.com/office/officeart/2005/8/layout/hierarchy1"/>
    <dgm:cxn modelId="{7E94FA0B-F3B1-4770-B92C-9CE8DB9BFD02}" type="presParOf" srcId="{B069B227-1C13-4CD2-9550-ADCB23F1D429}" destId="{080F2AF1-FD6B-46DE-97D6-F615D9EDEE6F}" srcOrd="0" destOrd="0" presId="urn:microsoft.com/office/officeart/2005/8/layout/hierarchy1"/>
    <dgm:cxn modelId="{98CB221D-100F-4951-858C-1A87216A1B8B}" type="presParOf" srcId="{080F2AF1-FD6B-46DE-97D6-F615D9EDEE6F}" destId="{C382ED1F-3711-413D-8B55-8A095D283924}" srcOrd="0" destOrd="0" presId="urn:microsoft.com/office/officeart/2005/8/layout/hierarchy1"/>
    <dgm:cxn modelId="{5D6BD1B8-4DCC-48A8-8273-20E994DBC8D9}" type="presParOf" srcId="{080F2AF1-FD6B-46DE-97D6-F615D9EDEE6F}" destId="{CF59F723-537F-44B0-B31D-129A5104081D}" srcOrd="1" destOrd="0" presId="urn:microsoft.com/office/officeart/2005/8/layout/hierarchy1"/>
    <dgm:cxn modelId="{43B2F585-98DE-44EF-A149-58BCB6545B64}" type="presParOf" srcId="{B069B227-1C13-4CD2-9550-ADCB23F1D429}" destId="{5E7E0A5E-A25C-4A5F-9744-7C99B16442E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033AC6-74EC-40BF-B86C-F3DE441B0179}" type="doc">
      <dgm:prSet loTypeId="urn:microsoft.com/office/officeart/2011/layout/HexagonRadial" loCatId="cycle" qsTypeId="urn:microsoft.com/office/officeart/2005/8/quickstyle/simple5" qsCatId="simple" csTypeId="urn:microsoft.com/office/officeart/2005/8/colors/colorful4" csCatId="colorful" phldr="1"/>
      <dgm:spPr/>
      <dgm:t>
        <a:bodyPr/>
        <a:lstStyle/>
        <a:p>
          <a:endParaRPr lang="en-US"/>
        </a:p>
      </dgm:t>
    </dgm:pt>
    <dgm:pt modelId="{9BF6634C-3AD3-4130-A38F-6681F6ABA5CB}">
      <dgm:prSet phldrT="[Text]" custT="1"/>
      <dgm:spPr/>
      <dgm:t>
        <a:bodyPr/>
        <a:lstStyle/>
        <a:p>
          <a:r>
            <a:rPr lang="en-US" sz="2100" b="1" dirty="0">
              <a:solidFill>
                <a:schemeClr val="bg1"/>
              </a:solidFill>
            </a:rPr>
            <a:t> </a:t>
          </a:r>
          <a:r>
            <a:rPr lang="en-US" sz="2400" b="1" dirty="0">
              <a:solidFill>
                <a:schemeClr val="bg1"/>
              </a:solidFill>
            </a:rPr>
            <a:t>PPDH</a:t>
          </a:r>
        </a:p>
      </dgm:t>
    </dgm:pt>
    <dgm:pt modelId="{054D17DE-66DC-40D9-8747-AB707A14E8B4}" type="parTrans" cxnId="{7167EDAD-08C2-416C-A60C-6032E51D83B3}">
      <dgm:prSet/>
      <dgm:spPr/>
      <dgm:t>
        <a:bodyPr/>
        <a:lstStyle/>
        <a:p>
          <a:endParaRPr lang="en-US" b="1"/>
        </a:p>
      </dgm:t>
    </dgm:pt>
    <dgm:pt modelId="{4395ACCD-2C0D-40D5-869D-CC61D3CF309A}" type="sibTrans" cxnId="{7167EDAD-08C2-416C-A60C-6032E51D83B3}">
      <dgm:prSet/>
      <dgm:spPr/>
      <dgm:t>
        <a:bodyPr/>
        <a:lstStyle/>
        <a:p>
          <a:endParaRPr lang="en-US" b="1"/>
        </a:p>
      </dgm:t>
    </dgm:pt>
    <dgm:pt modelId="{1C03E5C1-5260-4CEF-A15F-49AA0FBF0744}">
      <dgm:prSet phldrT="[Text]"/>
      <dgm:spPr/>
      <dgm:t>
        <a:bodyPr/>
        <a:lstStyle/>
        <a:p>
          <a:r>
            <a:rPr lang="en-US" b="1" dirty="0" err="1"/>
            <a:t>Đàm</a:t>
          </a:r>
          <a:r>
            <a:rPr lang="en-US" b="1" dirty="0"/>
            <a:t> </a:t>
          </a:r>
          <a:r>
            <a:rPr lang="en-US" b="1" dirty="0" err="1"/>
            <a:t>thoại</a:t>
          </a:r>
          <a:endParaRPr lang="en-US" b="1" dirty="0"/>
        </a:p>
      </dgm:t>
    </dgm:pt>
    <dgm:pt modelId="{37C10486-7F80-460C-BF60-EDB51C193412}" type="parTrans" cxnId="{E1F74D21-5017-49DA-92C3-F34502912078}">
      <dgm:prSet/>
      <dgm:spPr/>
      <dgm:t>
        <a:bodyPr/>
        <a:lstStyle/>
        <a:p>
          <a:endParaRPr lang="en-US" b="1"/>
        </a:p>
      </dgm:t>
    </dgm:pt>
    <dgm:pt modelId="{69DBC6DF-D622-44B1-8ACD-2A8ED2DC4D58}" type="sibTrans" cxnId="{E1F74D21-5017-49DA-92C3-F34502912078}">
      <dgm:prSet/>
      <dgm:spPr/>
      <dgm:t>
        <a:bodyPr/>
        <a:lstStyle/>
        <a:p>
          <a:endParaRPr lang="en-US" b="1"/>
        </a:p>
      </dgm:t>
    </dgm:pt>
    <dgm:pt modelId="{D2EDBBBA-20F5-4668-81FB-0C6F79DEE57B}">
      <dgm:prSet phldrT="[Text]"/>
      <dgm:spPr>
        <a:solidFill>
          <a:srgbClr val="78AE16"/>
        </a:solidFill>
      </dgm:spPr>
      <dgm:t>
        <a:bodyPr/>
        <a:lstStyle/>
        <a:p>
          <a:r>
            <a:rPr lang="en-US" b="1" dirty="0" err="1"/>
            <a:t>Thảo</a:t>
          </a:r>
          <a:r>
            <a:rPr lang="en-US" b="1" dirty="0"/>
            <a:t> </a:t>
          </a:r>
          <a:r>
            <a:rPr lang="en-US" b="1" dirty="0" err="1"/>
            <a:t>luận</a:t>
          </a:r>
          <a:r>
            <a:rPr lang="en-US" b="1" dirty="0"/>
            <a:t> </a:t>
          </a:r>
          <a:r>
            <a:rPr lang="en-US" b="1" dirty="0" err="1"/>
            <a:t>nhóm</a:t>
          </a:r>
          <a:endParaRPr lang="en-US" b="1" dirty="0"/>
        </a:p>
      </dgm:t>
    </dgm:pt>
    <dgm:pt modelId="{B4AD4B67-0E9E-4E31-AF1E-C0D5A5D63F55}" type="parTrans" cxnId="{C73A1E6C-D845-433D-9FB2-5A2AD663A5FB}">
      <dgm:prSet/>
      <dgm:spPr/>
      <dgm:t>
        <a:bodyPr/>
        <a:lstStyle/>
        <a:p>
          <a:endParaRPr lang="en-US" b="1"/>
        </a:p>
      </dgm:t>
    </dgm:pt>
    <dgm:pt modelId="{9D8603BB-A71F-48C0-8FF4-F4A66CC4B86D}" type="sibTrans" cxnId="{C73A1E6C-D845-433D-9FB2-5A2AD663A5FB}">
      <dgm:prSet/>
      <dgm:spPr/>
      <dgm:t>
        <a:bodyPr/>
        <a:lstStyle/>
        <a:p>
          <a:endParaRPr lang="en-US" b="1"/>
        </a:p>
      </dgm:t>
    </dgm:pt>
    <dgm:pt modelId="{6B683BF2-AD7E-4A01-9E5A-5EE43BE01D04}">
      <dgm:prSet phldrT="[Text]"/>
      <dgm:spPr>
        <a:solidFill>
          <a:srgbClr val="FFFF00"/>
        </a:solidFill>
      </dgm:spPr>
      <dgm:t>
        <a:bodyPr/>
        <a:lstStyle/>
        <a:p>
          <a:r>
            <a:rPr lang="en-US" b="1" dirty="0" err="1" smtClean="0">
              <a:solidFill>
                <a:srgbClr val="002060"/>
              </a:solidFill>
            </a:rPr>
            <a:t>Sắm</a:t>
          </a:r>
          <a:r>
            <a:rPr lang="en-US" b="1" dirty="0" smtClean="0">
              <a:solidFill>
                <a:srgbClr val="002060"/>
              </a:solidFill>
            </a:rPr>
            <a:t> </a:t>
          </a:r>
          <a:r>
            <a:rPr lang="en-US" b="1" dirty="0" err="1">
              <a:solidFill>
                <a:srgbClr val="002060"/>
              </a:solidFill>
            </a:rPr>
            <a:t>vai</a:t>
          </a:r>
          <a:endParaRPr lang="en-US" b="1" dirty="0">
            <a:solidFill>
              <a:srgbClr val="002060"/>
            </a:solidFill>
          </a:endParaRPr>
        </a:p>
      </dgm:t>
    </dgm:pt>
    <dgm:pt modelId="{9ADF9928-8439-4FF5-85E6-620BAB33A3A3}" type="parTrans" cxnId="{3AD1E18C-CE83-464D-B696-2090BA66D59C}">
      <dgm:prSet/>
      <dgm:spPr/>
      <dgm:t>
        <a:bodyPr/>
        <a:lstStyle/>
        <a:p>
          <a:endParaRPr lang="en-US" b="1"/>
        </a:p>
      </dgm:t>
    </dgm:pt>
    <dgm:pt modelId="{B13F840B-A3DB-4B98-8DD6-9DA04BDC12F6}" type="sibTrans" cxnId="{3AD1E18C-CE83-464D-B696-2090BA66D59C}">
      <dgm:prSet/>
      <dgm:spPr/>
      <dgm:t>
        <a:bodyPr/>
        <a:lstStyle/>
        <a:p>
          <a:endParaRPr lang="en-US" b="1"/>
        </a:p>
      </dgm:t>
    </dgm:pt>
    <dgm:pt modelId="{3DC004B4-1BA4-4FA9-8454-58815AE36B96}">
      <dgm:prSet phldrT="[Text]"/>
      <dgm:spPr/>
      <dgm:t>
        <a:bodyPr/>
        <a:lstStyle/>
        <a:p>
          <a:r>
            <a:rPr lang="en-US" b="1" dirty="0" err="1"/>
            <a:t>Giải</a:t>
          </a:r>
          <a:r>
            <a:rPr lang="en-US" b="1" dirty="0"/>
            <a:t> </a:t>
          </a:r>
          <a:r>
            <a:rPr lang="en-US" b="1" dirty="0" err="1"/>
            <a:t>quyết</a:t>
          </a:r>
          <a:r>
            <a:rPr lang="en-US" b="1" dirty="0"/>
            <a:t> </a:t>
          </a:r>
          <a:r>
            <a:rPr lang="en-US" b="1" dirty="0" err="1"/>
            <a:t>vấn</a:t>
          </a:r>
          <a:r>
            <a:rPr lang="en-US" b="1" dirty="0"/>
            <a:t> </a:t>
          </a:r>
          <a:r>
            <a:rPr lang="en-US" b="1" dirty="0" err="1"/>
            <a:t>đề</a:t>
          </a:r>
          <a:endParaRPr lang="en-US" b="1" dirty="0"/>
        </a:p>
      </dgm:t>
    </dgm:pt>
    <dgm:pt modelId="{D8F4CBDC-5081-4274-9C2B-FF452A997C24}" type="parTrans" cxnId="{939C451E-2E7E-4FD5-A352-B7454611AFD9}">
      <dgm:prSet/>
      <dgm:spPr/>
      <dgm:t>
        <a:bodyPr/>
        <a:lstStyle/>
        <a:p>
          <a:endParaRPr lang="en-US" b="1"/>
        </a:p>
      </dgm:t>
    </dgm:pt>
    <dgm:pt modelId="{65D780CA-ABE4-495D-AC10-65106FC60F5B}" type="sibTrans" cxnId="{939C451E-2E7E-4FD5-A352-B7454611AFD9}">
      <dgm:prSet/>
      <dgm:spPr/>
      <dgm:t>
        <a:bodyPr/>
        <a:lstStyle/>
        <a:p>
          <a:endParaRPr lang="en-US" b="1"/>
        </a:p>
      </dgm:t>
    </dgm:pt>
    <dgm:pt modelId="{21561D7D-6797-411A-843B-C136B32D4E80}">
      <dgm:prSet phldrT="[Text]"/>
      <dgm:spPr>
        <a:solidFill>
          <a:schemeClr val="accent6">
            <a:lumMod val="60000"/>
            <a:lumOff val="40000"/>
          </a:schemeClr>
        </a:solidFill>
      </dgm:spPr>
      <dgm:t>
        <a:bodyPr/>
        <a:lstStyle/>
        <a:p>
          <a:r>
            <a:rPr lang="en-US" b="1" dirty="0" err="1">
              <a:solidFill>
                <a:schemeClr val="bg1"/>
              </a:solidFill>
            </a:rPr>
            <a:t>Dạy</a:t>
          </a:r>
          <a:r>
            <a:rPr lang="en-US" b="1" dirty="0">
              <a:solidFill>
                <a:schemeClr val="bg1"/>
              </a:solidFill>
            </a:rPr>
            <a:t> </a:t>
          </a:r>
          <a:r>
            <a:rPr lang="en-US" b="1" dirty="0" err="1">
              <a:solidFill>
                <a:schemeClr val="bg1"/>
              </a:solidFill>
            </a:rPr>
            <a:t>học</a:t>
          </a:r>
          <a:r>
            <a:rPr lang="en-US" b="1" dirty="0">
              <a:solidFill>
                <a:schemeClr val="bg1"/>
              </a:solidFill>
            </a:rPr>
            <a:t> </a:t>
          </a:r>
          <a:r>
            <a:rPr lang="en-US" b="1" dirty="0" err="1">
              <a:solidFill>
                <a:schemeClr val="bg1"/>
              </a:solidFill>
            </a:rPr>
            <a:t>dự</a:t>
          </a:r>
          <a:r>
            <a:rPr lang="en-US" b="1" dirty="0">
              <a:solidFill>
                <a:schemeClr val="bg1"/>
              </a:solidFill>
            </a:rPr>
            <a:t> </a:t>
          </a:r>
          <a:r>
            <a:rPr lang="en-US" b="1" dirty="0" err="1">
              <a:solidFill>
                <a:schemeClr val="bg1"/>
              </a:solidFill>
            </a:rPr>
            <a:t>án</a:t>
          </a:r>
          <a:endParaRPr lang="en-US" b="1" dirty="0">
            <a:solidFill>
              <a:schemeClr val="bg1"/>
            </a:solidFill>
          </a:endParaRPr>
        </a:p>
      </dgm:t>
    </dgm:pt>
    <dgm:pt modelId="{8077C9B9-133A-4052-9FD8-FFBBB9874A22}" type="parTrans" cxnId="{5C5A1736-B41F-48E3-9882-FCF3A2B192FE}">
      <dgm:prSet/>
      <dgm:spPr/>
      <dgm:t>
        <a:bodyPr/>
        <a:lstStyle/>
        <a:p>
          <a:endParaRPr lang="en-US" b="1"/>
        </a:p>
      </dgm:t>
    </dgm:pt>
    <dgm:pt modelId="{C4822521-CF60-4FDB-8DE1-056F9743F41A}" type="sibTrans" cxnId="{5C5A1736-B41F-48E3-9882-FCF3A2B192FE}">
      <dgm:prSet/>
      <dgm:spPr/>
      <dgm:t>
        <a:bodyPr/>
        <a:lstStyle/>
        <a:p>
          <a:endParaRPr lang="en-US" b="1"/>
        </a:p>
      </dgm:t>
    </dgm:pt>
    <dgm:pt modelId="{0EBC4C42-21C9-4D89-B5AD-DFCDB1335F22}">
      <dgm:prSet phldrT="[Text]"/>
      <dgm:spPr/>
      <dgm:t>
        <a:bodyPr/>
        <a:lstStyle/>
        <a:p>
          <a:r>
            <a:rPr lang="en-US" b="1" dirty="0" err="1"/>
            <a:t>Kể</a:t>
          </a:r>
          <a:r>
            <a:rPr lang="en-US" b="1" dirty="0"/>
            <a:t> </a:t>
          </a:r>
          <a:r>
            <a:rPr lang="en-US" b="1" dirty="0" err="1"/>
            <a:t>chuyện</a:t>
          </a:r>
          <a:endParaRPr lang="en-US" b="1" dirty="0"/>
        </a:p>
      </dgm:t>
    </dgm:pt>
    <dgm:pt modelId="{12C14633-BD64-4167-9494-19D5AC9C2791}" type="parTrans" cxnId="{F0502AD5-1251-41D6-B36B-F95E1CFABFC9}">
      <dgm:prSet/>
      <dgm:spPr/>
      <dgm:t>
        <a:bodyPr/>
        <a:lstStyle/>
        <a:p>
          <a:endParaRPr lang="en-US" b="1"/>
        </a:p>
      </dgm:t>
    </dgm:pt>
    <dgm:pt modelId="{4C19EA82-7548-4D16-B67C-5EEF9AB8E117}" type="sibTrans" cxnId="{F0502AD5-1251-41D6-B36B-F95E1CFABFC9}">
      <dgm:prSet/>
      <dgm:spPr/>
      <dgm:t>
        <a:bodyPr/>
        <a:lstStyle/>
        <a:p>
          <a:endParaRPr lang="en-US" b="1"/>
        </a:p>
      </dgm:t>
    </dgm:pt>
    <dgm:pt modelId="{1ECD257E-2A8C-4230-94CF-699378A37E0B}">
      <dgm:prSet/>
      <dgm:spPr/>
      <dgm:t>
        <a:bodyPr/>
        <a:lstStyle/>
        <a:p>
          <a:endParaRPr lang="en-US"/>
        </a:p>
      </dgm:t>
    </dgm:pt>
    <dgm:pt modelId="{AAF09139-95DB-4EAB-B86C-C1B61304D173}" type="parTrans" cxnId="{F5EEA3D7-140A-459B-AEBB-4477AB1F3893}">
      <dgm:prSet/>
      <dgm:spPr/>
      <dgm:t>
        <a:bodyPr/>
        <a:lstStyle/>
        <a:p>
          <a:endParaRPr lang="en-US"/>
        </a:p>
      </dgm:t>
    </dgm:pt>
    <dgm:pt modelId="{30F3D95F-71AC-4250-BB57-B3C19FEAC6BA}" type="sibTrans" cxnId="{F5EEA3D7-140A-459B-AEBB-4477AB1F3893}">
      <dgm:prSet/>
      <dgm:spPr/>
      <dgm:t>
        <a:bodyPr/>
        <a:lstStyle/>
        <a:p>
          <a:endParaRPr lang="en-US"/>
        </a:p>
      </dgm:t>
    </dgm:pt>
    <dgm:pt modelId="{4879DCE4-3167-451C-BB0A-0A7FB29CE43A}" type="pres">
      <dgm:prSet presAssocID="{1F033AC6-74EC-40BF-B86C-F3DE441B0179}" presName="Name0" presStyleCnt="0">
        <dgm:presLayoutVars>
          <dgm:chMax val="1"/>
          <dgm:chPref val="1"/>
          <dgm:dir/>
          <dgm:animOne val="branch"/>
          <dgm:animLvl val="lvl"/>
        </dgm:presLayoutVars>
      </dgm:prSet>
      <dgm:spPr/>
      <dgm:t>
        <a:bodyPr/>
        <a:lstStyle/>
        <a:p>
          <a:endParaRPr lang="en-US"/>
        </a:p>
      </dgm:t>
    </dgm:pt>
    <dgm:pt modelId="{1FF4505E-947A-4875-A3FF-22EF9A3031C0}" type="pres">
      <dgm:prSet presAssocID="{9BF6634C-3AD3-4130-A38F-6681F6ABA5CB}" presName="Parent" presStyleLbl="node0" presStyleIdx="0" presStyleCnt="1">
        <dgm:presLayoutVars>
          <dgm:chMax val="6"/>
          <dgm:chPref val="6"/>
        </dgm:presLayoutVars>
      </dgm:prSet>
      <dgm:spPr/>
      <dgm:t>
        <a:bodyPr/>
        <a:lstStyle/>
        <a:p>
          <a:endParaRPr lang="en-US"/>
        </a:p>
      </dgm:t>
    </dgm:pt>
    <dgm:pt modelId="{4F08D4E1-9CF9-4635-963E-1C99DD6C8AC1}" type="pres">
      <dgm:prSet presAssocID="{1C03E5C1-5260-4CEF-A15F-49AA0FBF0744}" presName="Accent1" presStyleCnt="0"/>
      <dgm:spPr/>
    </dgm:pt>
    <dgm:pt modelId="{F4C7CFBB-827A-475E-83F4-9699136D1441}" type="pres">
      <dgm:prSet presAssocID="{1C03E5C1-5260-4CEF-A15F-49AA0FBF0744}" presName="Accent" presStyleLbl="bgShp" presStyleIdx="0" presStyleCnt="6"/>
      <dgm:spPr/>
    </dgm:pt>
    <dgm:pt modelId="{830034FE-F0D7-4332-BCE6-913082398B59}" type="pres">
      <dgm:prSet presAssocID="{1C03E5C1-5260-4CEF-A15F-49AA0FBF0744}" presName="Child1" presStyleLbl="node1" presStyleIdx="0" presStyleCnt="6">
        <dgm:presLayoutVars>
          <dgm:chMax val="0"/>
          <dgm:chPref val="0"/>
          <dgm:bulletEnabled val="1"/>
        </dgm:presLayoutVars>
      </dgm:prSet>
      <dgm:spPr/>
      <dgm:t>
        <a:bodyPr/>
        <a:lstStyle/>
        <a:p>
          <a:endParaRPr lang="en-US"/>
        </a:p>
      </dgm:t>
    </dgm:pt>
    <dgm:pt modelId="{6F4D6479-95EF-4968-A6FB-00C044B644B6}" type="pres">
      <dgm:prSet presAssocID="{D2EDBBBA-20F5-4668-81FB-0C6F79DEE57B}" presName="Accent2" presStyleCnt="0"/>
      <dgm:spPr/>
    </dgm:pt>
    <dgm:pt modelId="{C392911E-DDE2-4F6E-A416-F3265B2B4D26}" type="pres">
      <dgm:prSet presAssocID="{D2EDBBBA-20F5-4668-81FB-0C6F79DEE57B}" presName="Accent" presStyleLbl="bgShp" presStyleIdx="1" presStyleCnt="6"/>
      <dgm:spPr/>
    </dgm:pt>
    <dgm:pt modelId="{BC289801-834C-4C0D-BB01-3C1D431D21E6}" type="pres">
      <dgm:prSet presAssocID="{D2EDBBBA-20F5-4668-81FB-0C6F79DEE57B}" presName="Child2" presStyleLbl="node1" presStyleIdx="1" presStyleCnt="6" custLinFactNeighborX="2080" custLinFactNeighborY="1420">
        <dgm:presLayoutVars>
          <dgm:chMax val="0"/>
          <dgm:chPref val="0"/>
          <dgm:bulletEnabled val="1"/>
        </dgm:presLayoutVars>
      </dgm:prSet>
      <dgm:spPr/>
      <dgm:t>
        <a:bodyPr/>
        <a:lstStyle/>
        <a:p>
          <a:endParaRPr lang="en-US"/>
        </a:p>
      </dgm:t>
    </dgm:pt>
    <dgm:pt modelId="{8E57986D-3EC0-460E-A0EC-3EA37921012A}" type="pres">
      <dgm:prSet presAssocID="{6B683BF2-AD7E-4A01-9E5A-5EE43BE01D04}" presName="Accent3" presStyleCnt="0"/>
      <dgm:spPr/>
    </dgm:pt>
    <dgm:pt modelId="{FB604C24-FEDD-49BF-8AC3-2BD6F02F7968}" type="pres">
      <dgm:prSet presAssocID="{6B683BF2-AD7E-4A01-9E5A-5EE43BE01D04}" presName="Accent" presStyleLbl="bgShp" presStyleIdx="2" presStyleCnt="6"/>
      <dgm:spPr/>
    </dgm:pt>
    <dgm:pt modelId="{618433DB-D7F7-488A-870C-0F9A26C0EC08}" type="pres">
      <dgm:prSet presAssocID="{6B683BF2-AD7E-4A01-9E5A-5EE43BE01D04}" presName="Child3" presStyleLbl="node1" presStyleIdx="2" presStyleCnt="6">
        <dgm:presLayoutVars>
          <dgm:chMax val="0"/>
          <dgm:chPref val="0"/>
          <dgm:bulletEnabled val="1"/>
        </dgm:presLayoutVars>
      </dgm:prSet>
      <dgm:spPr/>
      <dgm:t>
        <a:bodyPr/>
        <a:lstStyle/>
        <a:p>
          <a:endParaRPr lang="en-US"/>
        </a:p>
      </dgm:t>
    </dgm:pt>
    <dgm:pt modelId="{36EBEF90-BFC7-43D4-B250-95169866376D}" type="pres">
      <dgm:prSet presAssocID="{3DC004B4-1BA4-4FA9-8454-58815AE36B96}" presName="Accent4" presStyleCnt="0"/>
      <dgm:spPr/>
    </dgm:pt>
    <dgm:pt modelId="{178B3E76-C368-4CE6-8C9A-F7755448E78F}" type="pres">
      <dgm:prSet presAssocID="{3DC004B4-1BA4-4FA9-8454-58815AE36B96}" presName="Accent" presStyleLbl="bgShp" presStyleIdx="3" presStyleCnt="6"/>
      <dgm:spPr/>
    </dgm:pt>
    <dgm:pt modelId="{F7873BD7-9DD6-4496-A582-CECD785CA101}" type="pres">
      <dgm:prSet presAssocID="{3DC004B4-1BA4-4FA9-8454-58815AE36B96}" presName="Child4" presStyleLbl="node1" presStyleIdx="3" presStyleCnt="6">
        <dgm:presLayoutVars>
          <dgm:chMax val="0"/>
          <dgm:chPref val="0"/>
          <dgm:bulletEnabled val="1"/>
        </dgm:presLayoutVars>
      </dgm:prSet>
      <dgm:spPr/>
      <dgm:t>
        <a:bodyPr/>
        <a:lstStyle/>
        <a:p>
          <a:endParaRPr lang="en-US"/>
        </a:p>
      </dgm:t>
    </dgm:pt>
    <dgm:pt modelId="{97C565F1-7647-4EE0-BB11-1EDAF2E6F51E}" type="pres">
      <dgm:prSet presAssocID="{21561D7D-6797-411A-843B-C136B32D4E80}" presName="Accent5" presStyleCnt="0"/>
      <dgm:spPr/>
    </dgm:pt>
    <dgm:pt modelId="{AEE26C07-8349-407D-BCA5-EF7DA071E513}" type="pres">
      <dgm:prSet presAssocID="{21561D7D-6797-411A-843B-C136B32D4E80}" presName="Accent" presStyleLbl="bgShp" presStyleIdx="4" presStyleCnt="6"/>
      <dgm:spPr/>
    </dgm:pt>
    <dgm:pt modelId="{866541FB-542B-4788-AC89-1AA5C0DD060F}" type="pres">
      <dgm:prSet presAssocID="{21561D7D-6797-411A-843B-C136B32D4E80}" presName="Child5" presStyleLbl="node1" presStyleIdx="4" presStyleCnt="6">
        <dgm:presLayoutVars>
          <dgm:chMax val="0"/>
          <dgm:chPref val="0"/>
          <dgm:bulletEnabled val="1"/>
        </dgm:presLayoutVars>
      </dgm:prSet>
      <dgm:spPr/>
      <dgm:t>
        <a:bodyPr/>
        <a:lstStyle/>
        <a:p>
          <a:endParaRPr lang="en-US"/>
        </a:p>
      </dgm:t>
    </dgm:pt>
    <dgm:pt modelId="{E2F1C22E-8BF4-4BAE-8D8C-F13173DEC14E}" type="pres">
      <dgm:prSet presAssocID="{0EBC4C42-21C9-4D89-B5AD-DFCDB1335F22}" presName="Accent6" presStyleCnt="0"/>
      <dgm:spPr/>
    </dgm:pt>
    <dgm:pt modelId="{195D47CA-5C05-4CC3-8815-09B1BAB22B7F}" type="pres">
      <dgm:prSet presAssocID="{0EBC4C42-21C9-4D89-B5AD-DFCDB1335F22}" presName="Accent" presStyleLbl="bgShp" presStyleIdx="5" presStyleCnt="6"/>
      <dgm:spPr/>
    </dgm:pt>
    <dgm:pt modelId="{13411FC5-BAB1-44DA-A54A-D46615100B1A}" type="pres">
      <dgm:prSet presAssocID="{0EBC4C42-21C9-4D89-B5AD-DFCDB1335F22}" presName="Child6" presStyleLbl="node1" presStyleIdx="5" presStyleCnt="6">
        <dgm:presLayoutVars>
          <dgm:chMax val="0"/>
          <dgm:chPref val="0"/>
          <dgm:bulletEnabled val="1"/>
        </dgm:presLayoutVars>
      </dgm:prSet>
      <dgm:spPr/>
      <dgm:t>
        <a:bodyPr/>
        <a:lstStyle/>
        <a:p>
          <a:endParaRPr lang="en-US"/>
        </a:p>
      </dgm:t>
    </dgm:pt>
  </dgm:ptLst>
  <dgm:cxnLst>
    <dgm:cxn modelId="{68181CF5-CDD1-49E5-A3CF-D921AEFE7437}" type="presOf" srcId="{3DC004B4-1BA4-4FA9-8454-58815AE36B96}" destId="{F7873BD7-9DD6-4496-A582-CECD785CA101}" srcOrd="0" destOrd="0" presId="urn:microsoft.com/office/officeart/2011/layout/HexagonRadial"/>
    <dgm:cxn modelId="{E1F74D21-5017-49DA-92C3-F34502912078}" srcId="{9BF6634C-3AD3-4130-A38F-6681F6ABA5CB}" destId="{1C03E5C1-5260-4CEF-A15F-49AA0FBF0744}" srcOrd="0" destOrd="0" parTransId="{37C10486-7F80-460C-BF60-EDB51C193412}" sibTransId="{69DBC6DF-D622-44B1-8ACD-2A8ED2DC4D58}"/>
    <dgm:cxn modelId="{3AD1E18C-CE83-464D-B696-2090BA66D59C}" srcId="{9BF6634C-3AD3-4130-A38F-6681F6ABA5CB}" destId="{6B683BF2-AD7E-4A01-9E5A-5EE43BE01D04}" srcOrd="2" destOrd="0" parTransId="{9ADF9928-8439-4FF5-85E6-620BAB33A3A3}" sibTransId="{B13F840B-A3DB-4B98-8DD6-9DA04BDC12F6}"/>
    <dgm:cxn modelId="{5C5A1736-B41F-48E3-9882-FCF3A2B192FE}" srcId="{9BF6634C-3AD3-4130-A38F-6681F6ABA5CB}" destId="{21561D7D-6797-411A-843B-C136B32D4E80}" srcOrd="4" destOrd="0" parTransId="{8077C9B9-133A-4052-9FD8-FFBBB9874A22}" sibTransId="{C4822521-CF60-4FDB-8DE1-056F9743F41A}"/>
    <dgm:cxn modelId="{8F2329CA-9BDD-437A-8245-C6DAE0C3AAD3}" type="presOf" srcId="{0EBC4C42-21C9-4D89-B5AD-DFCDB1335F22}" destId="{13411FC5-BAB1-44DA-A54A-D46615100B1A}" srcOrd="0" destOrd="0" presId="urn:microsoft.com/office/officeart/2011/layout/HexagonRadial"/>
    <dgm:cxn modelId="{06F1A626-79A5-4D2E-8E6D-2F906D7146EF}" type="presOf" srcId="{1C03E5C1-5260-4CEF-A15F-49AA0FBF0744}" destId="{830034FE-F0D7-4332-BCE6-913082398B59}" srcOrd="0" destOrd="0" presId="urn:microsoft.com/office/officeart/2011/layout/HexagonRadial"/>
    <dgm:cxn modelId="{7ADC3FC7-1769-46F7-B40A-B86BCCE770F9}" type="presOf" srcId="{1F033AC6-74EC-40BF-B86C-F3DE441B0179}" destId="{4879DCE4-3167-451C-BB0A-0A7FB29CE43A}" srcOrd="0" destOrd="0" presId="urn:microsoft.com/office/officeart/2011/layout/HexagonRadial"/>
    <dgm:cxn modelId="{C73A1E6C-D845-433D-9FB2-5A2AD663A5FB}" srcId="{9BF6634C-3AD3-4130-A38F-6681F6ABA5CB}" destId="{D2EDBBBA-20F5-4668-81FB-0C6F79DEE57B}" srcOrd="1" destOrd="0" parTransId="{B4AD4B67-0E9E-4E31-AF1E-C0D5A5D63F55}" sibTransId="{9D8603BB-A71F-48C0-8FF4-F4A66CC4B86D}"/>
    <dgm:cxn modelId="{7167EDAD-08C2-416C-A60C-6032E51D83B3}" srcId="{1F033AC6-74EC-40BF-B86C-F3DE441B0179}" destId="{9BF6634C-3AD3-4130-A38F-6681F6ABA5CB}" srcOrd="0" destOrd="0" parTransId="{054D17DE-66DC-40D9-8747-AB707A14E8B4}" sibTransId="{4395ACCD-2C0D-40D5-869D-CC61D3CF309A}"/>
    <dgm:cxn modelId="{95E83A3D-FF68-49DB-B60A-D4C5E082D003}" type="presOf" srcId="{9BF6634C-3AD3-4130-A38F-6681F6ABA5CB}" destId="{1FF4505E-947A-4875-A3FF-22EF9A3031C0}" srcOrd="0" destOrd="0" presId="urn:microsoft.com/office/officeart/2011/layout/HexagonRadial"/>
    <dgm:cxn modelId="{939C451E-2E7E-4FD5-A352-B7454611AFD9}" srcId="{9BF6634C-3AD3-4130-A38F-6681F6ABA5CB}" destId="{3DC004B4-1BA4-4FA9-8454-58815AE36B96}" srcOrd="3" destOrd="0" parTransId="{D8F4CBDC-5081-4274-9C2B-FF452A997C24}" sibTransId="{65D780CA-ABE4-495D-AC10-65106FC60F5B}"/>
    <dgm:cxn modelId="{55F0876B-4C24-4FB1-9278-DECEE3E5FAAF}" type="presOf" srcId="{21561D7D-6797-411A-843B-C136B32D4E80}" destId="{866541FB-542B-4788-AC89-1AA5C0DD060F}" srcOrd="0" destOrd="0" presId="urn:microsoft.com/office/officeart/2011/layout/HexagonRadial"/>
    <dgm:cxn modelId="{D269E8A5-FD11-40DB-B7D1-EB02E075BC99}" type="presOf" srcId="{D2EDBBBA-20F5-4668-81FB-0C6F79DEE57B}" destId="{BC289801-834C-4C0D-BB01-3C1D431D21E6}" srcOrd="0" destOrd="0" presId="urn:microsoft.com/office/officeart/2011/layout/HexagonRadial"/>
    <dgm:cxn modelId="{F0502AD5-1251-41D6-B36B-F95E1CFABFC9}" srcId="{9BF6634C-3AD3-4130-A38F-6681F6ABA5CB}" destId="{0EBC4C42-21C9-4D89-B5AD-DFCDB1335F22}" srcOrd="5" destOrd="0" parTransId="{12C14633-BD64-4167-9494-19D5AC9C2791}" sibTransId="{4C19EA82-7548-4D16-B67C-5EEF9AB8E117}"/>
    <dgm:cxn modelId="{1D663E9B-C4F8-47F0-AF33-EA986B08477C}" type="presOf" srcId="{6B683BF2-AD7E-4A01-9E5A-5EE43BE01D04}" destId="{618433DB-D7F7-488A-870C-0F9A26C0EC08}" srcOrd="0" destOrd="0" presId="urn:microsoft.com/office/officeart/2011/layout/HexagonRadial"/>
    <dgm:cxn modelId="{F5EEA3D7-140A-459B-AEBB-4477AB1F3893}" srcId="{1F033AC6-74EC-40BF-B86C-F3DE441B0179}" destId="{1ECD257E-2A8C-4230-94CF-699378A37E0B}" srcOrd="1" destOrd="0" parTransId="{AAF09139-95DB-4EAB-B86C-C1B61304D173}" sibTransId="{30F3D95F-71AC-4250-BB57-B3C19FEAC6BA}"/>
    <dgm:cxn modelId="{07F087AB-98B9-4DEE-B9D6-921CE15E7141}" type="presParOf" srcId="{4879DCE4-3167-451C-BB0A-0A7FB29CE43A}" destId="{1FF4505E-947A-4875-A3FF-22EF9A3031C0}" srcOrd="0" destOrd="0" presId="urn:microsoft.com/office/officeart/2011/layout/HexagonRadial"/>
    <dgm:cxn modelId="{12692563-E60D-4202-81B2-5533CC4EDFB8}" type="presParOf" srcId="{4879DCE4-3167-451C-BB0A-0A7FB29CE43A}" destId="{4F08D4E1-9CF9-4635-963E-1C99DD6C8AC1}" srcOrd="1" destOrd="0" presId="urn:microsoft.com/office/officeart/2011/layout/HexagonRadial"/>
    <dgm:cxn modelId="{3750A551-DEE3-475E-853D-96BDE84D4367}" type="presParOf" srcId="{4F08D4E1-9CF9-4635-963E-1C99DD6C8AC1}" destId="{F4C7CFBB-827A-475E-83F4-9699136D1441}" srcOrd="0" destOrd="0" presId="urn:microsoft.com/office/officeart/2011/layout/HexagonRadial"/>
    <dgm:cxn modelId="{AC4D7396-E55B-4BA8-BB9C-97B6D39D9646}" type="presParOf" srcId="{4879DCE4-3167-451C-BB0A-0A7FB29CE43A}" destId="{830034FE-F0D7-4332-BCE6-913082398B59}" srcOrd="2" destOrd="0" presId="urn:microsoft.com/office/officeart/2011/layout/HexagonRadial"/>
    <dgm:cxn modelId="{C89A10C4-A968-4E70-971D-A3A881F098FB}" type="presParOf" srcId="{4879DCE4-3167-451C-BB0A-0A7FB29CE43A}" destId="{6F4D6479-95EF-4968-A6FB-00C044B644B6}" srcOrd="3" destOrd="0" presId="urn:microsoft.com/office/officeart/2011/layout/HexagonRadial"/>
    <dgm:cxn modelId="{7AA8F263-5882-4C62-A3C0-A90163BD8AA5}" type="presParOf" srcId="{6F4D6479-95EF-4968-A6FB-00C044B644B6}" destId="{C392911E-DDE2-4F6E-A416-F3265B2B4D26}" srcOrd="0" destOrd="0" presId="urn:microsoft.com/office/officeart/2011/layout/HexagonRadial"/>
    <dgm:cxn modelId="{3E7DAF77-ADE0-40F4-9989-8643626D071F}" type="presParOf" srcId="{4879DCE4-3167-451C-BB0A-0A7FB29CE43A}" destId="{BC289801-834C-4C0D-BB01-3C1D431D21E6}" srcOrd="4" destOrd="0" presId="urn:microsoft.com/office/officeart/2011/layout/HexagonRadial"/>
    <dgm:cxn modelId="{A2B92DF8-20AC-4F96-8765-316E2C816FEC}" type="presParOf" srcId="{4879DCE4-3167-451C-BB0A-0A7FB29CE43A}" destId="{8E57986D-3EC0-460E-A0EC-3EA37921012A}" srcOrd="5" destOrd="0" presId="urn:microsoft.com/office/officeart/2011/layout/HexagonRadial"/>
    <dgm:cxn modelId="{87BE51D0-41B7-4366-8287-0BE2FDD91FA4}" type="presParOf" srcId="{8E57986D-3EC0-460E-A0EC-3EA37921012A}" destId="{FB604C24-FEDD-49BF-8AC3-2BD6F02F7968}" srcOrd="0" destOrd="0" presId="urn:microsoft.com/office/officeart/2011/layout/HexagonRadial"/>
    <dgm:cxn modelId="{9FB985B6-0046-4BA2-8EB3-8BC266DD4551}" type="presParOf" srcId="{4879DCE4-3167-451C-BB0A-0A7FB29CE43A}" destId="{618433DB-D7F7-488A-870C-0F9A26C0EC08}" srcOrd="6" destOrd="0" presId="urn:microsoft.com/office/officeart/2011/layout/HexagonRadial"/>
    <dgm:cxn modelId="{C9FDD4F4-7EA9-4160-9D4A-6310EC21F55F}" type="presParOf" srcId="{4879DCE4-3167-451C-BB0A-0A7FB29CE43A}" destId="{36EBEF90-BFC7-43D4-B250-95169866376D}" srcOrd="7" destOrd="0" presId="urn:microsoft.com/office/officeart/2011/layout/HexagonRadial"/>
    <dgm:cxn modelId="{A58D622B-879A-45A1-8249-632C7A72E3C6}" type="presParOf" srcId="{36EBEF90-BFC7-43D4-B250-95169866376D}" destId="{178B3E76-C368-4CE6-8C9A-F7755448E78F}" srcOrd="0" destOrd="0" presId="urn:microsoft.com/office/officeart/2011/layout/HexagonRadial"/>
    <dgm:cxn modelId="{4E0A2FCD-A759-420F-BE59-1469CCAE8ED8}" type="presParOf" srcId="{4879DCE4-3167-451C-BB0A-0A7FB29CE43A}" destId="{F7873BD7-9DD6-4496-A582-CECD785CA101}" srcOrd="8" destOrd="0" presId="urn:microsoft.com/office/officeart/2011/layout/HexagonRadial"/>
    <dgm:cxn modelId="{8773EB45-37CA-4939-9B5B-A4DF96E41B48}" type="presParOf" srcId="{4879DCE4-3167-451C-BB0A-0A7FB29CE43A}" destId="{97C565F1-7647-4EE0-BB11-1EDAF2E6F51E}" srcOrd="9" destOrd="0" presId="urn:microsoft.com/office/officeart/2011/layout/HexagonRadial"/>
    <dgm:cxn modelId="{1C3B9624-8D9A-4BD3-9706-A3D71DE29FC0}" type="presParOf" srcId="{97C565F1-7647-4EE0-BB11-1EDAF2E6F51E}" destId="{AEE26C07-8349-407D-BCA5-EF7DA071E513}" srcOrd="0" destOrd="0" presId="urn:microsoft.com/office/officeart/2011/layout/HexagonRadial"/>
    <dgm:cxn modelId="{485C12FA-5C34-4DE3-8FD5-580E22FCCBD2}" type="presParOf" srcId="{4879DCE4-3167-451C-BB0A-0A7FB29CE43A}" destId="{866541FB-542B-4788-AC89-1AA5C0DD060F}" srcOrd="10" destOrd="0" presId="urn:microsoft.com/office/officeart/2011/layout/HexagonRadial"/>
    <dgm:cxn modelId="{F6F41883-2019-4628-8383-6FC51A0D8FDF}" type="presParOf" srcId="{4879DCE4-3167-451C-BB0A-0A7FB29CE43A}" destId="{E2F1C22E-8BF4-4BAE-8D8C-F13173DEC14E}" srcOrd="11" destOrd="0" presId="urn:microsoft.com/office/officeart/2011/layout/HexagonRadial"/>
    <dgm:cxn modelId="{A3F97791-6951-48D4-BB7C-1594AC4D8922}" type="presParOf" srcId="{E2F1C22E-8BF4-4BAE-8D8C-F13173DEC14E}" destId="{195D47CA-5C05-4CC3-8815-09B1BAB22B7F}" srcOrd="0" destOrd="0" presId="urn:microsoft.com/office/officeart/2011/layout/HexagonRadial"/>
    <dgm:cxn modelId="{AFDF8CB4-BB77-41D4-8170-DD0EFFE8EBF3}" type="presParOf" srcId="{4879DCE4-3167-451C-BB0A-0A7FB29CE43A}" destId="{13411FC5-BAB1-44DA-A54A-D46615100B1A}"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033AC6-74EC-40BF-B86C-F3DE441B0179}" type="doc">
      <dgm:prSet loTypeId="urn:microsoft.com/office/officeart/2011/layout/HexagonRadial" loCatId="cycle" qsTypeId="urn:microsoft.com/office/officeart/2005/8/quickstyle/simple5" qsCatId="simple" csTypeId="urn:microsoft.com/office/officeart/2005/8/colors/colorful4" csCatId="colorful" phldr="1"/>
      <dgm:spPr/>
      <dgm:t>
        <a:bodyPr/>
        <a:lstStyle/>
        <a:p>
          <a:endParaRPr lang="en-US"/>
        </a:p>
      </dgm:t>
    </dgm:pt>
    <dgm:pt modelId="{9BF6634C-3AD3-4130-A38F-6681F6ABA5CB}">
      <dgm:prSet phldrT="[Text]" custT="1"/>
      <dgm:spPr/>
      <dgm:t>
        <a:bodyPr/>
        <a:lstStyle/>
        <a:p>
          <a:r>
            <a:rPr lang="en-US" sz="2100" b="1" dirty="0">
              <a:solidFill>
                <a:schemeClr val="tx1"/>
              </a:solidFill>
            </a:rPr>
            <a:t> </a:t>
          </a:r>
          <a:r>
            <a:rPr lang="en-US" sz="2400" b="1" dirty="0">
              <a:solidFill>
                <a:schemeClr val="tx1"/>
              </a:solidFill>
            </a:rPr>
            <a:t>KTDH</a:t>
          </a:r>
        </a:p>
      </dgm:t>
    </dgm:pt>
    <dgm:pt modelId="{054D17DE-66DC-40D9-8747-AB707A14E8B4}" type="parTrans" cxnId="{7167EDAD-08C2-416C-A60C-6032E51D83B3}">
      <dgm:prSet/>
      <dgm:spPr/>
      <dgm:t>
        <a:bodyPr/>
        <a:lstStyle/>
        <a:p>
          <a:endParaRPr lang="en-US" b="1"/>
        </a:p>
      </dgm:t>
    </dgm:pt>
    <dgm:pt modelId="{4395ACCD-2C0D-40D5-869D-CC61D3CF309A}" type="sibTrans" cxnId="{7167EDAD-08C2-416C-A60C-6032E51D83B3}">
      <dgm:prSet/>
      <dgm:spPr/>
      <dgm:t>
        <a:bodyPr/>
        <a:lstStyle/>
        <a:p>
          <a:endParaRPr lang="en-US" b="1"/>
        </a:p>
      </dgm:t>
    </dgm:pt>
    <dgm:pt modelId="{1C03E5C1-5260-4CEF-A15F-49AA0FBF0744}">
      <dgm:prSet phldrT="[Text]"/>
      <dgm:spPr/>
      <dgm:t>
        <a:bodyPr/>
        <a:lstStyle/>
        <a:p>
          <a:r>
            <a:rPr lang="en-US" b="1" dirty="0" err="1">
              <a:solidFill>
                <a:schemeClr val="tx1"/>
              </a:solidFill>
            </a:rPr>
            <a:t>Kích</a:t>
          </a:r>
          <a:r>
            <a:rPr lang="en-US" b="1" dirty="0">
              <a:solidFill>
                <a:schemeClr val="tx1"/>
              </a:solidFill>
            </a:rPr>
            <a:t> </a:t>
          </a:r>
          <a:r>
            <a:rPr lang="en-US" b="1" dirty="0" err="1">
              <a:solidFill>
                <a:schemeClr val="tx1"/>
              </a:solidFill>
            </a:rPr>
            <a:t>thích</a:t>
          </a:r>
          <a:r>
            <a:rPr lang="en-US" b="1" dirty="0">
              <a:solidFill>
                <a:schemeClr val="tx1"/>
              </a:solidFill>
            </a:rPr>
            <a:t> </a:t>
          </a:r>
          <a:r>
            <a:rPr lang="en-US" b="1" dirty="0" err="1">
              <a:solidFill>
                <a:schemeClr val="tx1"/>
              </a:solidFill>
            </a:rPr>
            <a:t>tư</a:t>
          </a:r>
          <a:r>
            <a:rPr lang="en-US" b="1" dirty="0">
              <a:solidFill>
                <a:schemeClr val="tx1"/>
              </a:solidFill>
            </a:rPr>
            <a:t> </a:t>
          </a:r>
          <a:r>
            <a:rPr lang="en-US" b="1" dirty="0" err="1">
              <a:solidFill>
                <a:schemeClr val="tx1"/>
              </a:solidFill>
            </a:rPr>
            <a:t>duy</a:t>
          </a:r>
          <a:endParaRPr lang="en-US" b="1" dirty="0">
            <a:solidFill>
              <a:schemeClr val="tx1"/>
            </a:solidFill>
          </a:endParaRPr>
        </a:p>
      </dgm:t>
    </dgm:pt>
    <dgm:pt modelId="{37C10486-7F80-460C-BF60-EDB51C193412}" type="parTrans" cxnId="{E1F74D21-5017-49DA-92C3-F34502912078}">
      <dgm:prSet/>
      <dgm:spPr/>
      <dgm:t>
        <a:bodyPr/>
        <a:lstStyle/>
        <a:p>
          <a:endParaRPr lang="en-US" b="1"/>
        </a:p>
      </dgm:t>
    </dgm:pt>
    <dgm:pt modelId="{69DBC6DF-D622-44B1-8ACD-2A8ED2DC4D58}" type="sibTrans" cxnId="{E1F74D21-5017-49DA-92C3-F34502912078}">
      <dgm:prSet/>
      <dgm:spPr/>
      <dgm:t>
        <a:bodyPr/>
        <a:lstStyle/>
        <a:p>
          <a:endParaRPr lang="en-US" b="1"/>
        </a:p>
      </dgm:t>
    </dgm:pt>
    <dgm:pt modelId="{D2EDBBBA-20F5-4668-81FB-0C6F79DEE57B}">
      <dgm:prSet phldrT="[Text]"/>
      <dgm:spPr>
        <a:solidFill>
          <a:srgbClr val="78AE16"/>
        </a:solidFill>
      </dgm:spPr>
      <dgm:t>
        <a:bodyPr/>
        <a:lstStyle/>
        <a:p>
          <a:r>
            <a:rPr lang="en-US" b="1" dirty="0" err="1">
              <a:solidFill>
                <a:schemeClr val="tx1"/>
              </a:solidFill>
            </a:rPr>
            <a:t>Khăn</a:t>
          </a:r>
          <a:r>
            <a:rPr lang="en-US" b="1" dirty="0">
              <a:solidFill>
                <a:schemeClr val="tx1"/>
              </a:solidFill>
            </a:rPr>
            <a:t> </a:t>
          </a:r>
          <a:r>
            <a:rPr lang="en-US" b="1" dirty="0" err="1">
              <a:solidFill>
                <a:schemeClr val="tx1"/>
              </a:solidFill>
            </a:rPr>
            <a:t>trải</a:t>
          </a:r>
          <a:r>
            <a:rPr lang="en-US" b="1" dirty="0">
              <a:solidFill>
                <a:schemeClr val="tx1"/>
              </a:solidFill>
            </a:rPr>
            <a:t> </a:t>
          </a:r>
          <a:r>
            <a:rPr lang="en-US" b="1" dirty="0" err="1">
              <a:solidFill>
                <a:schemeClr val="tx1"/>
              </a:solidFill>
            </a:rPr>
            <a:t>bàn</a:t>
          </a:r>
          <a:endParaRPr lang="en-US" b="1" dirty="0">
            <a:solidFill>
              <a:schemeClr val="tx1"/>
            </a:solidFill>
          </a:endParaRPr>
        </a:p>
      </dgm:t>
    </dgm:pt>
    <dgm:pt modelId="{B4AD4B67-0E9E-4E31-AF1E-C0D5A5D63F55}" type="parTrans" cxnId="{C73A1E6C-D845-433D-9FB2-5A2AD663A5FB}">
      <dgm:prSet/>
      <dgm:spPr/>
      <dgm:t>
        <a:bodyPr/>
        <a:lstStyle/>
        <a:p>
          <a:endParaRPr lang="en-US" b="1"/>
        </a:p>
      </dgm:t>
    </dgm:pt>
    <dgm:pt modelId="{9D8603BB-A71F-48C0-8FF4-F4A66CC4B86D}" type="sibTrans" cxnId="{C73A1E6C-D845-433D-9FB2-5A2AD663A5FB}">
      <dgm:prSet/>
      <dgm:spPr/>
      <dgm:t>
        <a:bodyPr/>
        <a:lstStyle/>
        <a:p>
          <a:endParaRPr lang="en-US" b="1"/>
        </a:p>
      </dgm:t>
    </dgm:pt>
    <dgm:pt modelId="{6B683BF2-AD7E-4A01-9E5A-5EE43BE01D04}">
      <dgm:prSet phldrT="[Text]"/>
      <dgm:spPr>
        <a:solidFill>
          <a:srgbClr val="FFFF00"/>
        </a:solidFill>
      </dgm:spPr>
      <dgm:t>
        <a:bodyPr/>
        <a:lstStyle/>
        <a:p>
          <a:r>
            <a:rPr lang="en-US" b="1" dirty="0" err="1">
              <a:solidFill>
                <a:srgbClr val="002060"/>
              </a:solidFill>
            </a:rPr>
            <a:t>Các</a:t>
          </a:r>
          <a:r>
            <a:rPr lang="en-US" b="1" dirty="0">
              <a:solidFill>
                <a:srgbClr val="002060"/>
              </a:solidFill>
            </a:rPr>
            <a:t> </a:t>
          </a:r>
          <a:r>
            <a:rPr lang="en-US" b="1" dirty="0" err="1">
              <a:solidFill>
                <a:srgbClr val="002060"/>
              </a:solidFill>
            </a:rPr>
            <a:t>mảnh</a:t>
          </a:r>
          <a:r>
            <a:rPr lang="en-US" b="1" dirty="0">
              <a:solidFill>
                <a:srgbClr val="002060"/>
              </a:solidFill>
            </a:rPr>
            <a:t> </a:t>
          </a:r>
          <a:r>
            <a:rPr lang="en-US" b="1" dirty="0" err="1">
              <a:solidFill>
                <a:srgbClr val="002060"/>
              </a:solidFill>
            </a:rPr>
            <a:t>ghép</a:t>
          </a:r>
          <a:endParaRPr lang="en-US" b="1" dirty="0">
            <a:solidFill>
              <a:srgbClr val="002060"/>
            </a:solidFill>
          </a:endParaRPr>
        </a:p>
      </dgm:t>
    </dgm:pt>
    <dgm:pt modelId="{9ADF9928-8439-4FF5-85E6-620BAB33A3A3}" type="parTrans" cxnId="{3AD1E18C-CE83-464D-B696-2090BA66D59C}">
      <dgm:prSet/>
      <dgm:spPr/>
      <dgm:t>
        <a:bodyPr/>
        <a:lstStyle/>
        <a:p>
          <a:endParaRPr lang="en-US" b="1"/>
        </a:p>
      </dgm:t>
    </dgm:pt>
    <dgm:pt modelId="{B13F840B-A3DB-4B98-8DD6-9DA04BDC12F6}" type="sibTrans" cxnId="{3AD1E18C-CE83-464D-B696-2090BA66D59C}">
      <dgm:prSet/>
      <dgm:spPr/>
      <dgm:t>
        <a:bodyPr/>
        <a:lstStyle/>
        <a:p>
          <a:endParaRPr lang="en-US" b="1"/>
        </a:p>
      </dgm:t>
    </dgm:pt>
    <dgm:pt modelId="{3DC004B4-1BA4-4FA9-8454-58815AE36B96}">
      <dgm:prSet phldrT="[Text]"/>
      <dgm:spPr/>
      <dgm:t>
        <a:bodyPr/>
        <a:lstStyle/>
        <a:p>
          <a:r>
            <a:rPr lang="en-US" b="1" dirty="0">
              <a:solidFill>
                <a:schemeClr val="tx1"/>
              </a:solidFill>
            </a:rPr>
            <a:t>Tia </a:t>
          </a:r>
          <a:r>
            <a:rPr lang="en-US" b="1" dirty="0" err="1">
              <a:solidFill>
                <a:schemeClr val="tx1"/>
              </a:solidFill>
            </a:rPr>
            <a:t>chớp</a:t>
          </a:r>
          <a:endParaRPr lang="en-US" b="1" dirty="0">
            <a:solidFill>
              <a:schemeClr val="tx1"/>
            </a:solidFill>
          </a:endParaRPr>
        </a:p>
      </dgm:t>
    </dgm:pt>
    <dgm:pt modelId="{D8F4CBDC-5081-4274-9C2B-FF452A997C24}" type="parTrans" cxnId="{939C451E-2E7E-4FD5-A352-B7454611AFD9}">
      <dgm:prSet/>
      <dgm:spPr/>
      <dgm:t>
        <a:bodyPr/>
        <a:lstStyle/>
        <a:p>
          <a:endParaRPr lang="en-US" b="1"/>
        </a:p>
      </dgm:t>
    </dgm:pt>
    <dgm:pt modelId="{65D780CA-ABE4-495D-AC10-65106FC60F5B}" type="sibTrans" cxnId="{939C451E-2E7E-4FD5-A352-B7454611AFD9}">
      <dgm:prSet/>
      <dgm:spPr/>
      <dgm:t>
        <a:bodyPr/>
        <a:lstStyle/>
        <a:p>
          <a:endParaRPr lang="en-US" b="1"/>
        </a:p>
      </dgm:t>
    </dgm:pt>
    <dgm:pt modelId="{21561D7D-6797-411A-843B-C136B32D4E80}">
      <dgm:prSet phldrT="[Text]"/>
      <dgm:spPr>
        <a:solidFill>
          <a:schemeClr val="accent6">
            <a:lumMod val="60000"/>
            <a:lumOff val="40000"/>
          </a:schemeClr>
        </a:solidFill>
      </dgm:spPr>
      <dgm:t>
        <a:bodyPr/>
        <a:lstStyle/>
        <a:p>
          <a:r>
            <a:rPr lang="en-US" b="1" dirty="0" err="1" smtClean="0">
              <a:solidFill>
                <a:schemeClr val="tx1"/>
              </a:solidFill>
            </a:rPr>
            <a:t>Phòng</a:t>
          </a:r>
          <a:r>
            <a:rPr lang="en-US" b="1" dirty="0" smtClean="0">
              <a:solidFill>
                <a:schemeClr val="tx1"/>
              </a:solidFill>
            </a:rPr>
            <a:t> </a:t>
          </a:r>
          <a:r>
            <a:rPr lang="en-US" b="1" dirty="0" err="1" smtClean="0">
              <a:solidFill>
                <a:schemeClr val="tx1"/>
              </a:solidFill>
            </a:rPr>
            <a:t>tranh</a:t>
          </a:r>
          <a:endParaRPr lang="en-US" b="1" dirty="0">
            <a:solidFill>
              <a:schemeClr val="tx1"/>
            </a:solidFill>
          </a:endParaRPr>
        </a:p>
      </dgm:t>
    </dgm:pt>
    <dgm:pt modelId="{8077C9B9-133A-4052-9FD8-FFBBB9874A22}" type="parTrans" cxnId="{5C5A1736-B41F-48E3-9882-FCF3A2B192FE}">
      <dgm:prSet/>
      <dgm:spPr/>
      <dgm:t>
        <a:bodyPr/>
        <a:lstStyle/>
        <a:p>
          <a:endParaRPr lang="en-US" b="1"/>
        </a:p>
      </dgm:t>
    </dgm:pt>
    <dgm:pt modelId="{C4822521-CF60-4FDB-8DE1-056F9743F41A}" type="sibTrans" cxnId="{5C5A1736-B41F-48E3-9882-FCF3A2B192FE}">
      <dgm:prSet/>
      <dgm:spPr/>
      <dgm:t>
        <a:bodyPr/>
        <a:lstStyle/>
        <a:p>
          <a:endParaRPr lang="en-US" b="1"/>
        </a:p>
      </dgm:t>
    </dgm:pt>
    <dgm:pt modelId="{0EBC4C42-21C9-4D89-B5AD-DFCDB1335F22}">
      <dgm:prSet phldrT="[Text]"/>
      <dgm:spPr/>
      <dgm:t>
        <a:bodyPr/>
        <a:lstStyle/>
        <a:p>
          <a:r>
            <a:rPr lang="en-US" b="1" dirty="0">
              <a:solidFill>
                <a:schemeClr val="tx1"/>
              </a:solidFill>
            </a:rPr>
            <a:t>KWL/KWLH</a:t>
          </a:r>
        </a:p>
      </dgm:t>
    </dgm:pt>
    <dgm:pt modelId="{12C14633-BD64-4167-9494-19D5AC9C2791}" type="parTrans" cxnId="{F0502AD5-1251-41D6-B36B-F95E1CFABFC9}">
      <dgm:prSet/>
      <dgm:spPr/>
      <dgm:t>
        <a:bodyPr/>
        <a:lstStyle/>
        <a:p>
          <a:endParaRPr lang="en-US" b="1"/>
        </a:p>
      </dgm:t>
    </dgm:pt>
    <dgm:pt modelId="{4C19EA82-7548-4D16-B67C-5EEF9AB8E117}" type="sibTrans" cxnId="{F0502AD5-1251-41D6-B36B-F95E1CFABFC9}">
      <dgm:prSet/>
      <dgm:spPr/>
      <dgm:t>
        <a:bodyPr/>
        <a:lstStyle/>
        <a:p>
          <a:endParaRPr lang="en-US" b="1"/>
        </a:p>
      </dgm:t>
    </dgm:pt>
    <dgm:pt modelId="{1ECD257E-2A8C-4230-94CF-699378A37E0B}">
      <dgm:prSet/>
      <dgm:spPr/>
      <dgm:t>
        <a:bodyPr/>
        <a:lstStyle/>
        <a:p>
          <a:endParaRPr lang="en-US"/>
        </a:p>
      </dgm:t>
    </dgm:pt>
    <dgm:pt modelId="{AAF09139-95DB-4EAB-B86C-C1B61304D173}" type="parTrans" cxnId="{F5EEA3D7-140A-459B-AEBB-4477AB1F3893}">
      <dgm:prSet/>
      <dgm:spPr/>
      <dgm:t>
        <a:bodyPr/>
        <a:lstStyle/>
        <a:p>
          <a:endParaRPr lang="en-US"/>
        </a:p>
      </dgm:t>
    </dgm:pt>
    <dgm:pt modelId="{30F3D95F-71AC-4250-BB57-B3C19FEAC6BA}" type="sibTrans" cxnId="{F5EEA3D7-140A-459B-AEBB-4477AB1F3893}">
      <dgm:prSet/>
      <dgm:spPr/>
      <dgm:t>
        <a:bodyPr/>
        <a:lstStyle/>
        <a:p>
          <a:endParaRPr lang="en-US"/>
        </a:p>
      </dgm:t>
    </dgm:pt>
    <dgm:pt modelId="{4879DCE4-3167-451C-BB0A-0A7FB29CE43A}" type="pres">
      <dgm:prSet presAssocID="{1F033AC6-74EC-40BF-B86C-F3DE441B0179}" presName="Name0" presStyleCnt="0">
        <dgm:presLayoutVars>
          <dgm:chMax val="1"/>
          <dgm:chPref val="1"/>
          <dgm:dir/>
          <dgm:animOne val="branch"/>
          <dgm:animLvl val="lvl"/>
        </dgm:presLayoutVars>
      </dgm:prSet>
      <dgm:spPr/>
      <dgm:t>
        <a:bodyPr/>
        <a:lstStyle/>
        <a:p>
          <a:endParaRPr lang="en-US"/>
        </a:p>
      </dgm:t>
    </dgm:pt>
    <dgm:pt modelId="{1FF4505E-947A-4875-A3FF-22EF9A3031C0}" type="pres">
      <dgm:prSet presAssocID="{9BF6634C-3AD3-4130-A38F-6681F6ABA5CB}" presName="Parent" presStyleLbl="node0" presStyleIdx="0" presStyleCnt="1" custLinFactNeighborX="2605">
        <dgm:presLayoutVars>
          <dgm:chMax val="6"/>
          <dgm:chPref val="6"/>
        </dgm:presLayoutVars>
      </dgm:prSet>
      <dgm:spPr/>
      <dgm:t>
        <a:bodyPr/>
        <a:lstStyle/>
        <a:p>
          <a:endParaRPr lang="en-US"/>
        </a:p>
      </dgm:t>
    </dgm:pt>
    <dgm:pt modelId="{4F08D4E1-9CF9-4635-963E-1C99DD6C8AC1}" type="pres">
      <dgm:prSet presAssocID="{1C03E5C1-5260-4CEF-A15F-49AA0FBF0744}" presName="Accent1" presStyleCnt="0"/>
      <dgm:spPr/>
    </dgm:pt>
    <dgm:pt modelId="{F4C7CFBB-827A-475E-83F4-9699136D1441}" type="pres">
      <dgm:prSet presAssocID="{1C03E5C1-5260-4CEF-A15F-49AA0FBF0744}" presName="Accent" presStyleLbl="bgShp" presStyleIdx="0" presStyleCnt="6"/>
      <dgm:spPr/>
    </dgm:pt>
    <dgm:pt modelId="{830034FE-F0D7-4332-BCE6-913082398B59}" type="pres">
      <dgm:prSet presAssocID="{1C03E5C1-5260-4CEF-A15F-49AA0FBF0744}" presName="Child1" presStyleLbl="node1" presStyleIdx="0" presStyleCnt="6">
        <dgm:presLayoutVars>
          <dgm:chMax val="0"/>
          <dgm:chPref val="0"/>
          <dgm:bulletEnabled val="1"/>
        </dgm:presLayoutVars>
      </dgm:prSet>
      <dgm:spPr/>
      <dgm:t>
        <a:bodyPr/>
        <a:lstStyle/>
        <a:p>
          <a:endParaRPr lang="en-US"/>
        </a:p>
      </dgm:t>
    </dgm:pt>
    <dgm:pt modelId="{6F4D6479-95EF-4968-A6FB-00C044B644B6}" type="pres">
      <dgm:prSet presAssocID="{D2EDBBBA-20F5-4668-81FB-0C6F79DEE57B}" presName="Accent2" presStyleCnt="0"/>
      <dgm:spPr/>
    </dgm:pt>
    <dgm:pt modelId="{C392911E-DDE2-4F6E-A416-F3265B2B4D26}" type="pres">
      <dgm:prSet presAssocID="{D2EDBBBA-20F5-4668-81FB-0C6F79DEE57B}" presName="Accent" presStyleLbl="bgShp" presStyleIdx="1" presStyleCnt="6"/>
      <dgm:spPr/>
    </dgm:pt>
    <dgm:pt modelId="{BC289801-834C-4C0D-BB01-3C1D431D21E6}" type="pres">
      <dgm:prSet presAssocID="{D2EDBBBA-20F5-4668-81FB-0C6F79DEE57B}" presName="Child2" presStyleLbl="node1" presStyleIdx="1" presStyleCnt="6" custLinFactNeighborX="2080" custLinFactNeighborY="1420">
        <dgm:presLayoutVars>
          <dgm:chMax val="0"/>
          <dgm:chPref val="0"/>
          <dgm:bulletEnabled val="1"/>
        </dgm:presLayoutVars>
      </dgm:prSet>
      <dgm:spPr/>
      <dgm:t>
        <a:bodyPr/>
        <a:lstStyle/>
        <a:p>
          <a:endParaRPr lang="en-US"/>
        </a:p>
      </dgm:t>
    </dgm:pt>
    <dgm:pt modelId="{8E57986D-3EC0-460E-A0EC-3EA37921012A}" type="pres">
      <dgm:prSet presAssocID="{6B683BF2-AD7E-4A01-9E5A-5EE43BE01D04}" presName="Accent3" presStyleCnt="0"/>
      <dgm:spPr/>
    </dgm:pt>
    <dgm:pt modelId="{FB604C24-FEDD-49BF-8AC3-2BD6F02F7968}" type="pres">
      <dgm:prSet presAssocID="{6B683BF2-AD7E-4A01-9E5A-5EE43BE01D04}" presName="Accent" presStyleLbl="bgShp" presStyleIdx="2" presStyleCnt="6"/>
      <dgm:spPr/>
    </dgm:pt>
    <dgm:pt modelId="{618433DB-D7F7-488A-870C-0F9A26C0EC08}" type="pres">
      <dgm:prSet presAssocID="{6B683BF2-AD7E-4A01-9E5A-5EE43BE01D04}" presName="Child3" presStyleLbl="node1" presStyleIdx="2" presStyleCnt="6">
        <dgm:presLayoutVars>
          <dgm:chMax val="0"/>
          <dgm:chPref val="0"/>
          <dgm:bulletEnabled val="1"/>
        </dgm:presLayoutVars>
      </dgm:prSet>
      <dgm:spPr/>
      <dgm:t>
        <a:bodyPr/>
        <a:lstStyle/>
        <a:p>
          <a:endParaRPr lang="en-US"/>
        </a:p>
      </dgm:t>
    </dgm:pt>
    <dgm:pt modelId="{36EBEF90-BFC7-43D4-B250-95169866376D}" type="pres">
      <dgm:prSet presAssocID="{3DC004B4-1BA4-4FA9-8454-58815AE36B96}" presName="Accent4" presStyleCnt="0"/>
      <dgm:spPr/>
    </dgm:pt>
    <dgm:pt modelId="{178B3E76-C368-4CE6-8C9A-F7755448E78F}" type="pres">
      <dgm:prSet presAssocID="{3DC004B4-1BA4-4FA9-8454-58815AE36B96}" presName="Accent" presStyleLbl="bgShp" presStyleIdx="3" presStyleCnt="6"/>
      <dgm:spPr/>
    </dgm:pt>
    <dgm:pt modelId="{F7873BD7-9DD6-4496-A582-CECD785CA101}" type="pres">
      <dgm:prSet presAssocID="{3DC004B4-1BA4-4FA9-8454-58815AE36B96}" presName="Child4" presStyleLbl="node1" presStyleIdx="3" presStyleCnt="6">
        <dgm:presLayoutVars>
          <dgm:chMax val="0"/>
          <dgm:chPref val="0"/>
          <dgm:bulletEnabled val="1"/>
        </dgm:presLayoutVars>
      </dgm:prSet>
      <dgm:spPr/>
      <dgm:t>
        <a:bodyPr/>
        <a:lstStyle/>
        <a:p>
          <a:endParaRPr lang="en-US"/>
        </a:p>
      </dgm:t>
    </dgm:pt>
    <dgm:pt modelId="{97C565F1-7647-4EE0-BB11-1EDAF2E6F51E}" type="pres">
      <dgm:prSet presAssocID="{21561D7D-6797-411A-843B-C136B32D4E80}" presName="Accent5" presStyleCnt="0"/>
      <dgm:spPr/>
    </dgm:pt>
    <dgm:pt modelId="{AEE26C07-8349-407D-BCA5-EF7DA071E513}" type="pres">
      <dgm:prSet presAssocID="{21561D7D-6797-411A-843B-C136B32D4E80}" presName="Accent" presStyleLbl="bgShp" presStyleIdx="4" presStyleCnt="6"/>
      <dgm:spPr/>
    </dgm:pt>
    <dgm:pt modelId="{866541FB-542B-4788-AC89-1AA5C0DD060F}" type="pres">
      <dgm:prSet presAssocID="{21561D7D-6797-411A-843B-C136B32D4E80}" presName="Child5" presStyleLbl="node1" presStyleIdx="4" presStyleCnt="6" custLinFactNeighborX="3973" custLinFactNeighborY="-5511">
        <dgm:presLayoutVars>
          <dgm:chMax val="0"/>
          <dgm:chPref val="0"/>
          <dgm:bulletEnabled val="1"/>
        </dgm:presLayoutVars>
      </dgm:prSet>
      <dgm:spPr/>
      <dgm:t>
        <a:bodyPr/>
        <a:lstStyle/>
        <a:p>
          <a:endParaRPr lang="en-US"/>
        </a:p>
      </dgm:t>
    </dgm:pt>
    <dgm:pt modelId="{E2F1C22E-8BF4-4BAE-8D8C-F13173DEC14E}" type="pres">
      <dgm:prSet presAssocID="{0EBC4C42-21C9-4D89-B5AD-DFCDB1335F22}" presName="Accent6" presStyleCnt="0"/>
      <dgm:spPr/>
    </dgm:pt>
    <dgm:pt modelId="{195D47CA-5C05-4CC3-8815-09B1BAB22B7F}" type="pres">
      <dgm:prSet presAssocID="{0EBC4C42-21C9-4D89-B5AD-DFCDB1335F22}" presName="Accent" presStyleLbl="bgShp" presStyleIdx="5" presStyleCnt="6"/>
      <dgm:spPr/>
    </dgm:pt>
    <dgm:pt modelId="{13411FC5-BAB1-44DA-A54A-D46615100B1A}" type="pres">
      <dgm:prSet presAssocID="{0EBC4C42-21C9-4D89-B5AD-DFCDB1335F22}" presName="Child6" presStyleLbl="node1" presStyleIdx="5" presStyleCnt="6" custLinFactNeighborX="1730" custLinFactNeighborY="-1999">
        <dgm:presLayoutVars>
          <dgm:chMax val="0"/>
          <dgm:chPref val="0"/>
          <dgm:bulletEnabled val="1"/>
        </dgm:presLayoutVars>
      </dgm:prSet>
      <dgm:spPr/>
      <dgm:t>
        <a:bodyPr/>
        <a:lstStyle/>
        <a:p>
          <a:endParaRPr lang="en-US"/>
        </a:p>
      </dgm:t>
    </dgm:pt>
  </dgm:ptLst>
  <dgm:cxnLst>
    <dgm:cxn modelId="{7791E895-285E-4C79-9E34-96FCBFC3B9BD}" type="presOf" srcId="{6B683BF2-AD7E-4A01-9E5A-5EE43BE01D04}" destId="{618433DB-D7F7-488A-870C-0F9A26C0EC08}" srcOrd="0" destOrd="0" presId="urn:microsoft.com/office/officeart/2011/layout/HexagonRadial"/>
    <dgm:cxn modelId="{6CEBA2A7-D2A2-4CC9-8F47-585B5283942B}" type="presOf" srcId="{D2EDBBBA-20F5-4668-81FB-0C6F79DEE57B}" destId="{BC289801-834C-4C0D-BB01-3C1D431D21E6}" srcOrd="0" destOrd="0" presId="urn:microsoft.com/office/officeart/2011/layout/HexagonRadial"/>
    <dgm:cxn modelId="{54E1435B-6A4C-4F76-8285-8156FC46ABD1}" type="presOf" srcId="{1F033AC6-74EC-40BF-B86C-F3DE441B0179}" destId="{4879DCE4-3167-451C-BB0A-0A7FB29CE43A}" srcOrd="0" destOrd="0" presId="urn:microsoft.com/office/officeart/2011/layout/HexagonRadial"/>
    <dgm:cxn modelId="{E1F74D21-5017-49DA-92C3-F34502912078}" srcId="{9BF6634C-3AD3-4130-A38F-6681F6ABA5CB}" destId="{1C03E5C1-5260-4CEF-A15F-49AA0FBF0744}" srcOrd="0" destOrd="0" parTransId="{37C10486-7F80-460C-BF60-EDB51C193412}" sibTransId="{69DBC6DF-D622-44B1-8ACD-2A8ED2DC4D58}"/>
    <dgm:cxn modelId="{3AD1E18C-CE83-464D-B696-2090BA66D59C}" srcId="{9BF6634C-3AD3-4130-A38F-6681F6ABA5CB}" destId="{6B683BF2-AD7E-4A01-9E5A-5EE43BE01D04}" srcOrd="2" destOrd="0" parTransId="{9ADF9928-8439-4FF5-85E6-620BAB33A3A3}" sibTransId="{B13F840B-A3DB-4B98-8DD6-9DA04BDC12F6}"/>
    <dgm:cxn modelId="{5C5A1736-B41F-48E3-9882-FCF3A2B192FE}" srcId="{9BF6634C-3AD3-4130-A38F-6681F6ABA5CB}" destId="{21561D7D-6797-411A-843B-C136B32D4E80}" srcOrd="4" destOrd="0" parTransId="{8077C9B9-133A-4052-9FD8-FFBBB9874A22}" sibTransId="{C4822521-CF60-4FDB-8DE1-056F9743F41A}"/>
    <dgm:cxn modelId="{DB83318E-E73E-44B4-B3B6-54AC6582AB40}" type="presOf" srcId="{0EBC4C42-21C9-4D89-B5AD-DFCDB1335F22}" destId="{13411FC5-BAB1-44DA-A54A-D46615100B1A}" srcOrd="0" destOrd="0" presId="urn:microsoft.com/office/officeart/2011/layout/HexagonRadial"/>
    <dgm:cxn modelId="{8271FAF9-47D7-46A0-9F19-FD3ADFE2BD3D}" type="presOf" srcId="{1C03E5C1-5260-4CEF-A15F-49AA0FBF0744}" destId="{830034FE-F0D7-4332-BCE6-913082398B59}" srcOrd="0" destOrd="0" presId="urn:microsoft.com/office/officeart/2011/layout/HexagonRadial"/>
    <dgm:cxn modelId="{C73A1E6C-D845-433D-9FB2-5A2AD663A5FB}" srcId="{9BF6634C-3AD3-4130-A38F-6681F6ABA5CB}" destId="{D2EDBBBA-20F5-4668-81FB-0C6F79DEE57B}" srcOrd="1" destOrd="0" parTransId="{B4AD4B67-0E9E-4E31-AF1E-C0D5A5D63F55}" sibTransId="{9D8603BB-A71F-48C0-8FF4-F4A66CC4B86D}"/>
    <dgm:cxn modelId="{7167EDAD-08C2-416C-A60C-6032E51D83B3}" srcId="{1F033AC6-74EC-40BF-B86C-F3DE441B0179}" destId="{9BF6634C-3AD3-4130-A38F-6681F6ABA5CB}" srcOrd="0" destOrd="0" parTransId="{054D17DE-66DC-40D9-8747-AB707A14E8B4}" sibTransId="{4395ACCD-2C0D-40D5-869D-CC61D3CF309A}"/>
    <dgm:cxn modelId="{939C451E-2E7E-4FD5-A352-B7454611AFD9}" srcId="{9BF6634C-3AD3-4130-A38F-6681F6ABA5CB}" destId="{3DC004B4-1BA4-4FA9-8454-58815AE36B96}" srcOrd="3" destOrd="0" parTransId="{D8F4CBDC-5081-4274-9C2B-FF452A997C24}" sibTransId="{65D780CA-ABE4-495D-AC10-65106FC60F5B}"/>
    <dgm:cxn modelId="{9E99CFED-A3AF-4D83-A33A-86388DB922F6}" type="presOf" srcId="{9BF6634C-3AD3-4130-A38F-6681F6ABA5CB}" destId="{1FF4505E-947A-4875-A3FF-22EF9A3031C0}" srcOrd="0" destOrd="0" presId="urn:microsoft.com/office/officeart/2011/layout/HexagonRadial"/>
    <dgm:cxn modelId="{3C85CA27-0380-4435-AC1C-B1BBE028B9ED}" type="presOf" srcId="{3DC004B4-1BA4-4FA9-8454-58815AE36B96}" destId="{F7873BD7-9DD6-4496-A582-CECD785CA101}" srcOrd="0" destOrd="0" presId="urn:microsoft.com/office/officeart/2011/layout/HexagonRadial"/>
    <dgm:cxn modelId="{F0502AD5-1251-41D6-B36B-F95E1CFABFC9}" srcId="{9BF6634C-3AD3-4130-A38F-6681F6ABA5CB}" destId="{0EBC4C42-21C9-4D89-B5AD-DFCDB1335F22}" srcOrd="5" destOrd="0" parTransId="{12C14633-BD64-4167-9494-19D5AC9C2791}" sibTransId="{4C19EA82-7548-4D16-B67C-5EEF9AB8E117}"/>
    <dgm:cxn modelId="{73CE5A0A-A5E1-4EC0-8105-8A5C786988B9}" type="presOf" srcId="{21561D7D-6797-411A-843B-C136B32D4E80}" destId="{866541FB-542B-4788-AC89-1AA5C0DD060F}" srcOrd="0" destOrd="0" presId="urn:microsoft.com/office/officeart/2011/layout/HexagonRadial"/>
    <dgm:cxn modelId="{F5EEA3D7-140A-459B-AEBB-4477AB1F3893}" srcId="{1F033AC6-74EC-40BF-B86C-F3DE441B0179}" destId="{1ECD257E-2A8C-4230-94CF-699378A37E0B}" srcOrd="1" destOrd="0" parTransId="{AAF09139-95DB-4EAB-B86C-C1B61304D173}" sibTransId="{30F3D95F-71AC-4250-BB57-B3C19FEAC6BA}"/>
    <dgm:cxn modelId="{473816A9-A563-42B7-A3D8-8B0DCFE6BC84}" type="presParOf" srcId="{4879DCE4-3167-451C-BB0A-0A7FB29CE43A}" destId="{1FF4505E-947A-4875-A3FF-22EF9A3031C0}" srcOrd="0" destOrd="0" presId="urn:microsoft.com/office/officeart/2011/layout/HexagonRadial"/>
    <dgm:cxn modelId="{AF98F6A2-8B6C-4B8C-8C12-54A056DF539E}" type="presParOf" srcId="{4879DCE4-3167-451C-BB0A-0A7FB29CE43A}" destId="{4F08D4E1-9CF9-4635-963E-1C99DD6C8AC1}" srcOrd="1" destOrd="0" presId="urn:microsoft.com/office/officeart/2011/layout/HexagonRadial"/>
    <dgm:cxn modelId="{55A3001D-7213-4AB6-B6BD-2B5E4502A0D3}" type="presParOf" srcId="{4F08D4E1-9CF9-4635-963E-1C99DD6C8AC1}" destId="{F4C7CFBB-827A-475E-83F4-9699136D1441}" srcOrd="0" destOrd="0" presId="urn:microsoft.com/office/officeart/2011/layout/HexagonRadial"/>
    <dgm:cxn modelId="{70A4DB00-97D6-48C8-9838-70C8F5D347C3}" type="presParOf" srcId="{4879DCE4-3167-451C-BB0A-0A7FB29CE43A}" destId="{830034FE-F0D7-4332-BCE6-913082398B59}" srcOrd="2" destOrd="0" presId="urn:microsoft.com/office/officeart/2011/layout/HexagonRadial"/>
    <dgm:cxn modelId="{A00D7825-77CF-479E-81CC-576650646244}" type="presParOf" srcId="{4879DCE4-3167-451C-BB0A-0A7FB29CE43A}" destId="{6F4D6479-95EF-4968-A6FB-00C044B644B6}" srcOrd="3" destOrd="0" presId="urn:microsoft.com/office/officeart/2011/layout/HexagonRadial"/>
    <dgm:cxn modelId="{FD0CD9AF-8ADA-434E-BB0E-219F352F7990}" type="presParOf" srcId="{6F4D6479-95EF-4968-A6FB-00C044B644B6}" destId="{C392911E-DDE2-4F6E-A416-F3265B2B4D26}" srcOrd="0" destOrd="0" presId="urn:microsoft.com/office/officeart/2011/layout/HexagonRadial"/>
    <dgm:cxn modelId="{6488593F-E820-4BAC-BFDA-AD5FEDADA23B}" type="presParOf" srcId="{4879DCE4-3167-451C-BB0A-0A7FB29CE43A}" destId="{BC289801-834C-4C0D-BB01-3C1D431D21E6}" srcOrd="4" destOrd="0" presId="urn:microsoft.com/office/officeart/2011/layout/HexagonRadial"/>
    <dgm:cxn modelId="{F6B67141-8977-4B9D-BED0-42362CBC6760}" type="presParOf" srcId="{4879DCE4-3167-451C-BB0A-0A7FB29CE43A}" destId="{8E57986D-3EC0-460E-A0EC-3EA37921012A}" srcOrd="5" destOrd="0" presId="urn:microsoft.com/office/officeart/2011/layout/HexagonRadial"/>
    <dgm:cxn modelId="{8DF5C7C1-2CBF-4EC9-AAC4-E60B1848DFA0}" type="presParOf" srcId="{8E57986D-3EC0-460E-A0EC-3EA37921012A}" destId="{FB604C24-FEDD-49BF-8AC3-2BD6F02F7968}" srcOrd="0" destOrd="0" presId="urn:microsoft.com/office/officeart/2011/layout/HexagonRadial"/>
    <dgm:cxn modelId="{FE53F8A5-238E-467B-84ED-65D6DBB985CC}" type="presParOf" srcId="{4879DCE4-3167-451C-BB0A-0A7FB29CE43A}" destId="{618433DB-D7F7-488A-870C-0F9A26C0EC08}" srcOrd="6" destOrd="0" presId="urn:microsoft.com/office/officeart/2011/layout/HexagonRadial"/>
    <dgm:cxn modelId="{A1B27BDF-67FD-4655-848B-8DCF75000F9D}" type="presParOf" srcId="{4879DCE4-3167-451C-BB0A-0A7FB29CE43A}" destId="{36EBEF90-BFC7-43D4-B250-95169866376D}" srcOrd="7" destOrd="0" presId="urn:microsoft.com/office/officeart/2011/layout/HexagonRadial"/>
    <dgm:cxn modelId="{8DC973E5-AA05-4388-8EC8-06131263FEF7}" type="presParOf" srcId="{36EBEF90-BFC7-43D4-B250-95169866376D}" destId="{178B3E76-C368-4CE6-8C9A-F7755448E78F}" srcOrd="0" destOrd="0" presId="urn:microsoft.com/office/officeart/2011/layout/HexagonRadial"/>
    <dgm:cxn modelId="{57AF6F72-9953-4DFD-BF9B-C75EBFAE9131}" type="presParOf" srcId="{4879DCE4-3167-451C-BB0A-0A7FB29CE43A}" destId="{F7873BD7-9DD6-4496-A582-CECD785CA101}" srcOrd="8" destOrd="0" presId="urn:microsoft.com/office/officeart/2011/layout/HexagonRadial"/>
    <dgm:cxn modelId="{2D9E2E7D-3437-40E9-AEB6-C1DD688370B6}" type="presParOf" srcId="{4879DCE4-3167-451C-BB0A-0A7FB29CE43A}" destId="{97C565F1-7647-4EE0-BB11-1EDAF2E6F51E}" srcOrd="9" destOrd="0" presId="urn:microsoft.com/office/officeart/2011/layout/HexagonRadial"/>
    <dgm:cxn modelId="{4969DBAA-D748-4648-BF6F-73A205F3E2C6}" type="presParOf" srcId="{97C565F1-7647-4EE0-BB11-1EDAF2E6F51E}" destId="{AEE26C07-8349-407D-BCA5-EF7DA071E513}" srcOrd="0" destOrd="0" presId="urn:microsoft.com/office/officeart/2011/layout/HexagonRadial"/>
    <dgm:cxn modelId="{E4524DCD-3AA9-4DB9-8AEB-F12D557FE037}" type="presParOf" srcId="{4879DCE4-3167-451C-BB0A-0A7FB29CE43A}" destId="{866541FB-542B-4788-AC89-1AA5C0DD060F}" srcOrd="10" destOrd="0" presId="urn:microsoft.com/office/officeart/2011/layout/HexagonRadial"/>
    <dgm:cxn modelId="{853FC6C2-93FB-4AA9-A566-D9EDDBF783FA}" type="presParOf" srcId="{4879DCE4-3167-451C-BB0A-0A7FB29CE43A}" destId="{E2F1C22E-8BF4-4BAE-8D8C-F13173DEC14E}" srcOrd="11" destOrd="0" presId="urn:microsoft.com/office/officeart/2011/layout/HexagonRadial"/>
    <dgm:cxn modelId="{B8C49B5E-C9F0-4851-BC9A-589DE30B3AEF}" type="presParOf" srcId="{E2F1C22E-8BF4-4BAE-8D8C-F13173DEC14E}" destId="{195D47CA-5C05-4CC3-8815-09B1BAB22B7F}" srcOrd="0" destOrd="0" presId="urn:microsoft.com/office/officeart/2011/layout/HexagonRadial"/>
    <dgm:cxn modelId="{A0A650F6-4F2D-4506-A385-FC83B6FD73FF}" type="presParOf" srcId="{4879DCE4-3167-451C-BB0A-0A7FB29CE43A}" destId="{13411FC5-BAB1-44DA-A54A-D46615100B1A}"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175DBD-6B73-4580-8B5E-BE6193438421}" type="doc">
      <dgm:prSet loTypeId="urn:microsoft.com/office/officeart/2005/8/layout/cycle8" loCatId="cycle" qsTypeId="urn:microsoft.com/office/officeart/2005/8/quickstyle/simple1" qsCatId="simple" csTypeId="urn:microsoft.com/office/officeart/2005/8/colors/accent1_2" csCatId="accent1" phldr="1"/>
      <dgm:spPr/>
    </dgm:pt>
    <dgm:pt modelId="{E2B31742-CD7C-4DB7-9149-77F958C84791}">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2000" b="1" dirty="0" err="1">
              <a:solidFill>
                <a:schemeClr val="accent1">
                  <a:lumMod val="75000"/>
                </a:schemeClr>
              </a:solidFill>
              <a:latin typeface="Arial" panose="020B0604020202020204" pitchFamily="34" charset="0"/>
              <a:cs typeface="Arial" panose="020B0604020202020204" pitchFamily="34" charset="0"/>
            </a:rPr>
            <a:t>Vở</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Bài</a:t>
          </a:r>
          <a:r>
            <a:rPr lang="en-US" sz="2000" b="1" dirty="0">
              <a:solidFill>
                <a:schemeClr val="accent1">
                  <a:lumMod val="75000"/>
                </a:schemeClr>
              </a:solidFill>
              <a:latin typeface="Arial" panose="020B0604020202020204" pitchFamily="34" charset="0"/>
              <a:cs typeface="Arial" panose="020B0604020202020204" pitchFamily="34" charset="0"/>
            </a:rPr>
            <a:t> </a:t>
          </a:r>
          <a:r>
            <a:rPr lang="en-US" sz="2000" b="1" dirty="0" err="1">
              <a:solidFill>
                <a:schemeClr val="accent1">
                  <a:lumMod val="75000"/>
                </a:schemeClr>
              </a:solidFill>
              <a:latin typeface="Arial" panose="020B0604020202020204" pitchFamily="34" charset="0"/>
              <a:cs typeface="Arial" panose="020B0604020202020204" pitchFamily="34" charset="0"/>
            </a:rPr>
            <a:t>tập</a:t>
          </a:r>
          <a:r>
            <a:rPr lang="en-US" sz="2000" b="1" dirty="0">
              <a:solidFill>
                <a:schemeClr val="accent1">
                  <a:lumMod val="75000"/>
                </a:schemeClr>
              </a:solidFill>
              <a:latin typeface="Arial" panose="020B0604020202020204" pitchFamily="34" charset="0"/>
              <a:cs typeface="Arial" panose="020B0604020202020204" pitchFamily="34" charset="0"/>
            </a:rPr>
            <a:t> GDCD 8</a:t>
          </a:r>
        </a:p>
      </dgm:t>
    </dgm:pt>
    <dgm:pt modelId="{F551D568-C0B4-408D-8E07-62470DAF988A}" type="parTrans" cxnId="{31EAA067-3096-4E58-80F9-ECF2EC96A965}">
      <dgm:prSet/>
      <dgm:spPr/>
      <dgm:t>
        <a:bodyPr/>
        <a:lstStyle/>
        <a:p>
          <a:endParaRPr lang="en-US"/>
        </a:p>
      </dgm:t>
    </dgm:pt>
    <dgm:pt modelId="{DFD888AD-A7AA-4BF3-B8B8-AD24D8DD1D6B}" type="sibTrans" cxnId="{31EAA067-3096-4E58-80F9-ECF2EC96A965}">
      <dgm:prSet/>
      <dgm:spPr/>
      <dgm:t>
        <a:bodyPr/>
        <a:lstStyle/>
        <a:p>
          <a:endParaRPr lang="en-US"/>
        </a:p>
      </dgm:t>
    </dgm:pt>
    <dgm:pt modelId="{DB8B3ED8-12B3-4E63-B8D8-7498B4C90DCC}">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2000" b="1" dirty="0" err="1">
              <a:solidFill>
                <a:schemeClr val="tx1"/>
              </a:solidFill>
              <a:latin typeface="Arial" panose="020B0604020202020204" pitchFamily="34" charset="0"/>
              <a:cs typeface="Arial" panose="020B0604020202020204" pitchFamily="34" charset="0"/>
            </a:rPr>
            <a:t>Học</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liệu</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điện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tử</a:t>
          </a:r>
          <a:endParaRPr lang="en-US" sz="2000" dirty="0">
            <a:solidFill>
              <a:schemeClr val="tx1"/>
            </a:solidFill>
          </a:endParaRPr>
        </a:p>
      </dgm:t>
    </dgm:pt>
    <dgm:pt modelId="{4BAC8C6E-D3B4-4280-8C3A-6AA4A7056F50}" type="parTrans" cxnId="{EC534BBE-41B6-41C3-B3CF-E0B41A9D173C}">
      <dgm:prSet/>
      <dgm:spPr/>
      <dgm:t>
        <a:bodyPr/>
        <a:lstStyle/>
        <a:p>
          <a:endParaRPr lang="en-US"/>
        </a:p>
      </dgm:t>
    </dgm:pt>
    <dgm:pt modelId="{E981CB00-689A-4299-9F6B-DABAF6FB86FC}" type="sibTrans" cxnId="{EC534BBE-41B6-41C3-B3CF-E0B41A9D173C}">
      <dgm:prSet/>
      <dgm:spPr/>
      <dgm:t>
        <a:bodyPr/>
        <a:lstStyle/>
        <a:p>
          <a:endParaRPr lang="en-US"/>
        </a:p>
      </dgm:t>
    </dgm:pt>
    <dgm:pt modelId="{F13DB803-AD04-4645-9623-9DE72003217B}">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2000" b="1" dirty="0">
              <a:latin typeface="Arial" panose="020B0604020202020204" pitchFamily="34" charset="0"/>
              <a:cs typeface="Arial" panose="020B0604020202020204" pitchFamily="34" charset="0"/>
            </a:rPr>
            <a:t> </a:t>
          </a:r>
          <a:r>
            <a:rPr lang="en-US" sz="2000" b="1" dirty="0" err="1">
              <a:solidFill>
                <a:schemeClr val="bg2">
                  <a:lumMod val="10000"/>
                </a:schemeClr>
              </a:solidFill>
              <a:latin typeface="Arial" panose="020B0604020202020204" pitchFamily="34" charset="0"/>
              <a:cs typeface="Arial" panose="020B0604020202020204" pitchFamily="34" charset="0"/>
            </a:rPr>
            <a:t>Sách</a:t>
          </a:r>
          <a:r>
            <a:rPr lang="en-US" sz="2000" b="1" dirty="0">
              <a:solidFill>
                <a:schemeClr val="bg2">
                  <a:lumMod val="10000"/>
                </a:schemeClr>
              </a:solidFill>
              <a:latin typeface="Arial" panose="020B0604020202020204" pitchFamily="34" charset="0"/>
              <a:cs typeface="Arial" panose="020B0604020202020204" pitchFamily="34" charset="0"/>
            </a:rPr>
            <a:t> </a:t>
          </a:r>
          <a:r>
            <a:rPr lang="en-US" sz="2000" b="1" dirty="0" err="1">
              <a:solidFill>
                <a:schemeClr val="bg2">
                  <a:lumMod val="10000"/>
                </a:schemeClr>
              </a:solidFill>
              <a:latin typeface="Arial" panose="020B0604020202020204" pitchFamily="34" charset="0"/>
              <a:cs typeface="Arial" panose="020B0604020202020204" pitchFamily="34" charset="0"/>
            </a:rPr>
            <a:t>giáo</a:t>
          </a:r>
          <a:r>
            <a:rPr lang="en-US" sz="2000" b="1" dirty="0">
              <a:solidFill>
                <a:schemeClr val="bg2">
                  <a:lumMod val="10000"/>
                </a:schemeClr>
              </a:solidFill>
              <a:latin typeface="Arial" panose="020B0604020202020204" pitchFamily="34" charset="0"/>
              <a:cs typeface="Arial" panose="020B0604020202020204" pitchFamily="34" charset="0"/>
            </a:rPr>
            <a:t> </a:t>
          </a:r>
          <a:r>
            <a:rPr lang="en-US" sz="2000" b="1" dirty="0" err="1">
              <a:solidFill>
                <a:schemeClr val="bg2">
                  <a:lumMod val="10000"/>
                </a:schemeClr>
              </a:solidFill>
              <a:latin typeface="Arial" panose="020B0604020202020204" pitchFamily="34" charset="0"/>
              <a:cs typeface="Arial" panose="020B0604020202020204" pitchFamily="34" charset="0"/>
            </a:rPr>
            <a:t>viên</a:t>
          </a:r>
          <a:r>
            <a:rPr lang="en-US" sz="2000" b="1" dirty="0">
              <a:solidFill>
                <a:schemeClr val="bg2">
                  <a:lumMod val="10000"/>
                </a:schemeClr>
              </a:solidFill>
              <a:latin typeface="Arial" panose="020B0604020202020204" pitchFamily="34" charset="0"/>
              <a:cs typeface="Arial" panose="020B0604020202020204" pitchFamily="34" charset="0"/>
            </a:rPr>
            <a:t> GDCD 8</a:t>
          </a:r>
        </a:p>
      </dgm:t>
    </dgm:pt>
    <dgm:pt modelId="{86001AD4-B63F-4AF0-8D1D-B6A7CF6643B9}" type="parTrans" cxnId="{B56767DC-F42B-4FC1-A186-0B1DC0826021}">
      <dgm:prSet/>
      <dgm:spPr/>
      <dgm:t>
        <a:bodyPr/>
        <a:lstStyle/>
        <a:p>
          <a:endParaRPr lang="en-US"/>
        </a:p>
      </dgm:t>
    </dgm:pt>
    <dgm:pt modelId="{6D498787-9939-4215-BAF5-AAF4E6F92765}" type="sibTrans" cxnId="{B56767DC-F42B-4FC1-A186-0B1DC0826021}">
      <dgm:prSet/>
      <dgm:spPr/>
      <dgm:t>
        <a:bodyPr/>
        <a:lstStyle/>
        <a:p>
          <a:endParaRPr lang="en-US"/>
        </a:p>
      </dgm:t>
    </dgm:pt>
    <dgm:pt modelId="{54326BD4-BB6D-49AD-871B-CC00C25EE5F7}" type="pres">
      <dgm:prSet presAssocID="{B0175DBD-6B73-4580-8B5E-BE6193438421}" presName="compositeShape" presStyleCnt="0">
        <dgm:presLayoutVars>
          <dgm:chMax val="7"/>
          <dgm:dir/>
          <dgm:resizeHandles val="exact"/>
        </dgm:presLayoutVars>
      </dgm:prSet>
      <dgm:spPr/>
    </dgm:pt>
    <dgm:pt modelId="{F235FB1F-EB0F-4167-96A6-3959CC86ED23}" type="pres">
      <dgm:prSet presAssocID="{B0175DBD-6B73-4580-8B5E-BE6193438421}" presName="wedge1" presStyleLbl="node1" presStyleIdx="0" presStyleCnt="3" custScaleX="95769" custScaleY="93527" custLinFactNeighborX="-1570" custLinFactNeighborY="1098"/>
      <dgm:spPr/>
      <dgm:t>
        <a:bodyPr/>
        <a:lstStyle/>
        <a:p>
          <a:endParaRPr lang="en-US"/>
        </a:p>
      </dgm:t>
    </dgm:pt>
    <dgm:pt modelId="{B1B91EF9-E9D9-483F-9F31-69AE36D21375}" type="pres">
      <dgm:prSet presAssocID="{B0175DBD-6B73-4580-8B5E-BE6193438421}" presName="dummy1a" presStyleCnt="0"/>
      <dgm:spPr/>
    </dgm:pt>
    <dgm:pt modelId="{E28F35BD-8FBE-44CB-9306-068F9B4818DD}" type="pres">
      <dgm:prSet presAssocID="{B0175DBD-6B73-4580-8B5E-BE6193438421}" presName="dummy1b" presStyleCnt="0"/>
      <dgm:spPr/>
    </dgm:pt>
    <dgm:pt modelId="{64C570A3-56E1-411D-92D4-5B26F574B17D}" type="pres">
      <dgm:prSet presAssocID="{B0175DBD-6B73-4580-8B5E-BE6193438421}" presName="wedge1Tx" presStyleLbl="node1" presStyleIdx="0" presStyleCnt="3">
        <dgm:presLayoutVars>
          <dgm:chMax val="0"/>
          <dgm:chPref val="0"/>
          <dgm:bulletEnabled val="1"/>
        </dgm:presLayoutVars>
      </dgm:prSet>
      <dgm:spPr/>
      <dgm:t>
        <a:bodyPr/>
        <a:lstStyle/>
        <a:p>
          <a:endParaRPr lang="en-US"/>
        </a:p>
      </dgm:t>
    </dgm:pt>
    <dgm:pt modelId="{0E2867FA-D9B9-4249-89F6-C67FB0758AF5}" type="pres">
      <dgm:prSet presAssocID="{B0175DBD-6B73-4580-8B5E-BE6193438421}" presName="wedge2" presStyleLbl="node1" presStyleIdx="1" presStyleCnt="3" custLinFactNeighborX="489" custLinFactNeighborY="-2244"/>
      <dgm:spPr/>
      <dgm:t>
        <a:bodyPr/>
        <a:lstStyle/>
        <a:p>
          <a:endParaRPr lang="en-US"/>
        </a:p>
      </dgm:t>
    </dgm:pt>
    <dgm:pt modelId="{09EC54E1-6F2D-4FF6-8610-2B4F460AB3D2}" type="pres">
      <dgm:prSet presAssocID="{B0175DBD-6B73-4580-8B5E-BE6193438421}" presName="dummy2a" presStyleCnt="0"/>
      <dgm:spPr/>
    </dgm:pt>
    <dgm:pt modelId="{86A24786-9197-4EC4-81E3-67C75BDA6F51}" type="pres">
      <dgm:prSet presAssocID="{B0175DBD-6B73-4580-8B5E-BE6193438421}" presName="dummy2b" presStyleCnt="0"/>
      <dgm:spPr/>
    </dgm:pt>
    <dgm:pt modelId="{CE60F861-A617-49BC-9958-F231966DFCBA}" type="pres">
      <dgm:prSet presAssocID="{B0175DBD-6B73-4580-8B5E-BE6193438421}" presName="wedge2Tx" presStyleLbl="node1" presStyleIdx="1" presStyleCnt="3">
        <dgm:presLayoutVars>
          <dgm:chMax val="0"/>
          <dgm:chPref val="0"/>
          <dgm:bulletEnabled val="1"/>
        </dgm:presLayoutVars>
      </dgm:prSet>
      <dgm:spPr/>
      <dgm:t>
        <a:bodyPr/>
        <a:lstStyle/>
        <a:p>
          <a:endParaRPr lang="en-US"/>
        </a:p>
      </dgm:t>
    </dgm:pt>
    <dgm:pt modelId="{44AFB8AE-9177-4BA8-91C0-9B6C52612E1B}" type="pres">
      <dgm:prSet presAssocID="{B0175DBD-6B73-4580-8B5E-BE6193438421}" presName="wedge3" presStyleLbl="node1" presStyleIdx="2" presStyleCnt="3" custLinFactNeighborX="2129" custLinFactNeighborY="1223"/>
      <dgm:spPr/>
      <dgm:t>
        <a:bodyPr/>
        <a:lstStyle/>
        <a:p>
          <a:endParaRPr lang="en-US"/>
        </a:p>
      </dgm:t>
    </dgm:pt>
    <dgm:pt modelId="{5419086D-9128-4759-A8A6-53B7915A36C2}" type="pres">
      <dgm:prSet presAssocID="{B0175DBD-6B73-4580-8B5E-BE6193438421}" presName="dummy3a" presStyleCnt="0"/>
      <dgm:spPr/>
    </dgm:pt>
    <dgm:pt modelId="{C3BEAFB8-2E96-44D7-925F-49CBA6A961FC}" type="pres">
      <dgm:prSet presAssocID="{B0175DBD-6B73-4580-8B5E-BE6193438421}" presName="dummy3b" presStyleCnt="0"/>
      <dgm:spPr/>
    </dgm:pt>
    <dgm:pt modelId="{121D81DE-6DEE-4463-9E24-888045CDC588}" type="pres">
      <dgm:prSet presAssocID="{B0175DBD-6B73-4580-8B5E-BE6193438421}" presName="wedge3Tx" presStyleLbl="node1" presStyleIdx="2" presStyleCnt="3">
        <dgm:presLayoutVars>
          <dgm:chMax val="0"/>
          <dgm:chPref val="0"/>
          <dgm:bulletEnabled val="1"/>
        </dgm:presLayoutVars>
      </dgm:prSet>
      <dgm:spPr/>
      <dgm:t>
        <a:bodyPr/>
        <a:lstStyle/>
        <a:p>
          <a:endParaRPr lang="en-US"/>
        </a:p>
      </dgm:t>
    </dgm:pt>
    <dgm:pt modelId="{EE59E6D6-D29D-431D-AC39-FC1CA54244A5}" type="pres">
      <dgm:prSet presAssocID="{DFD888AD-A7AA-4BF3-B8B8-AD24D8DD1D6B}" presName="arrowWedge1" presStyleLbl="fgSibTrans2D1" presStyleIdx="0" presStyleCnt="3" custLinFactNeighborX="-22" custLinFactNeighborY="1290"/>
      <dgm:spPr/>
    </dgm:pt>
    <dgm:pt modelId="{8AD88C90-999E-4235-9301-6207D8CD1D28}" type="pres">
      <dgm:prSet presAssocID="{E981CB00-689A-4299-9F6B-DABAF6FB86FC}" presName="arrowWedge2" presStyleLbl="fgSibTrans2D1" presStyleIdx="1" presStyleCnt="3"/>
      <dgm:spPr/>
    </dgm:pt>
    <dgm:pt modelId="{D6D1187E-9E06-40A2-8CA4-D4EDFE3E00B1}" type="pres">
      <dgm:prSet presAssocID="{6D498787-9939-4215-BAF5-AAF4E6F92765}" presName="arrowWedge3" presStyleLbl="fgSibTrans2D1" presStyleIdx="2" presStyleCnt="3" custLinFactNeighborX="975" custLinFactNeighborY="904"/>
      <dgm:spPr/>
    </dgm:pt>
  </dgm:ptLst>
  <dgm:cxnLst>
    <dgm:cxn modelId="{C5742E41-F1B7-40C3-8327-5EB9DA8DAA49}" type="presOf" srcId="{DB8B3ED8-12B3-4E63-B8D8-7498B4C90DCC}" destId="{0E2867FA-D9B9-4249-89F6-C67FB0758AF5}" srcOrd="0" destOrd="0" presId="urn:microsoft.com/office/officeart/2005/8/layout/cycle8"/>
    <dgm:cxn modelId="{62519520-360A-4DD3-A5F1-5AD9EB174ADB}" type="presOf" srcId="{E2B31742-CD7C-4DB7-9149-77F958C84791}" destId="{64C570A3-56E1-411D-92D4-5B26F574B17D}" srcOrd="1" destOrd="0" presId="urn:microsoft.com/office/officeart/2005/8/layout/cycle8"/>
    <dgm:cxn modelId="{9F658F0D-DE88-44C0-88C0-8DA4DDE782B1}" type="presOf" srcId="{F13DB803-AD04-4645-9623-9DE72003217B}" destId="{121D81DE-6DEE-4463-9E24-888045CDC588}" srcOrd="1" destOrd="0" presId="urn:microsoft.com/office/officeart/2005/8/layout/cycle8"/>
    <dgm:cxn modelId="{31EAA067-3096-4E58-80F9-ECF2EC96A965}" srcId="{B0175DBD-6B73-4580-8B5E-BE6193438421}" destId="{E2B31742-CD7C-4DB7-9149-77F958C84791}" srcOrd="0" destOrd="0" parTransId="{F551D568-C0B4-408D-8E07-62470DAF988A}" sibTransId="{DFD888AD-A7AA-4BF3-B8B8-AD24D8DD1D6B}"/>
    <dgm:cxn modelId="{B56767DC-F42B-4FC1-A186-0B1DC0826021}" srcId="{B0175DBD-6B73-4580-8B5E-BE6193438421}" destId="{F13DB803-AD04-4645-9623-9DE72003217B}" srcOrd="2" destOrd="0" parTransId="{86001AD4-B63F-4AF0-8D1D-B6A7CF6643B9}" sibTransId="{6D498787-9939-4215-BAF5-AAF4E6F92765}"/>
    <dgm:cxn modelId="{EC534BBE-41B6-41C3-B3CF-E0B41A9D173C}" srcId="{B0175DBD-6B73-4580-8B5E-BE6193438421}" destId="{DB8B3ED8-12B3-4E63-B8D8-7498B4C90DCC}" srcOrd="1" destOrd="0" parTransId="{4BAC8C6E-D3B4-4280-8C3A-6AA4A7056F50}" sibTransId="{E981CB00-689A-4299-9F6B-DABAF6FB86FC}"/>
    <dgm:cxn modelId="{34208733-2986-4D97-83C1-2871B18D30DC}" type="presOf" srcId="{F13DB803-AD04-4645-9623-9DE72003217B}" destId="{44AFB8AE-9177-4BA8-91C0-9B6C52612E1B}" srcOrd="0" destOrd="0" presId="urn:microsoft.com/office/officeart/2005/8/layout/cycle8"/>
    <dgm:cxn modelId="{24D3CCD6-2E18-49C6-8178-7B56D39A6A66}" type="presOf" srcId="{E2B31742-CD7C-4DB7-9149-77F958C84791}" destId="{F235FB1F-EB0F-4167-96A6-3959CC86ED23}" srcOrd="0" destOrd="0" presId="urn:microsoft.com/office/officeart/2005/8/layout/cycle8"/>
    <dgm:cxn modelId="{1BC09EF0-17D5-418A-9D59-1C64350C184A}" type="presOf" srcId="{DB8B3ED8-12B3-4E63-B8D8-7498B4C90DCC}" destId="{CE60F861-A617-49BC-9958-F231966DFCBA}" srcOrd="1" destOrd="0" presId="urn:microsoft.com/office/officeart/2005/8/layout/cycle8"/>
    <dgm:cxn modelId="{8E4EC544-2621-4808-B2E1-3E316785684F}" type="presOf" srcId="{B0175DBD-6B73-4580-8B5E-BE6193438421}" destId="{54326BD4-BB6D-49AD-871B-CC00C25EE5F7}" srcOrd="0" destOrd="0" presId="urn:microsoft.com/office/officeart/2005/8/layout/cycle8"/>
    <dgm:cxn modelId="{3F5930BB-3FE9-4372-9340-CDB4353E849B}" type="presParOf" srcId="{54326BD4-BB6D-49AD-871B-CC00C25EE5F7}" destId="{F235FB1F-EB0F-4167-96A6-3959CC86ED23}" srcOrd="0" destOrd="0" presId="urn:microsoft.com/office/officeart/2005/8/layout/cycle8"/>
    <dgm:cxn modelId="{DE95DA53-5EEF-4137-A292-F1749ECBE11E}" type="presParOf" srcId="{54326BD4-BB6D-49AD-871B-CC00C25EE5F7}" destId="{B1B91EF9-E9D9-483F-9F31-69AE36D21375}" srcOrd="1" destOrd="0" presId="urn:microsoft.com/office/officeart/2005/8/layout/cycle8"/>
    <dgm:cxn modelId="{4D79A4C8-A6B3-41F4-A02F-ACCE0E9B86EA}" type="presParOf" srcId="{54326BD4-BB6D-49AD-871B-CC00C25EE5F7}" destId="{E28F35BD-8FBE-44CB-9306-068F9B4818DD}" srcOrd="2" destOrd="0" presId="urn:microsoft.com/office/officeart/2005/8/layout/cycle8"/>
    <dgm:cxn modelId="{AEF7EB5D-6DEC-4666-AF7C-4C90BD4E7895}" type="presParOf" srcId="{54326BD4-BB6D-49AD-871B-CC00C25EE5F7}" destId="{64C570A3-56E1-411D-92D4-5B26F574B17D}" srcOrd="3" destOrd="0" presId="urn:microsoft.com/office/officeart/2005/8/layout/cycle8"/>
    <dgm:cxn modelId="{8D9080F2-0316-41D1-BD97-44EC552A7719}" type="presParOf" srcId="{54326BD4-BB6D-49AD-871B-CC00C25EE5F7}" destId="{0E2867FA-D9B9-4249-89F6-C67FB0758AF5}" srcOrd="4" destOrd="0" presId="urn:microsoft.com/office/officeart/2005/8/layout/cycle8"/>
    <dgm:cxn modelId="{0D009966-D71B-4B7B-BAF1-011682A5951D}" type="presParOf" srcId="{54326BD4-BB6D-49AD-871B-CC00C25EE5F7}" destId="{09EC54E1-6F2D-4FF6-8610-2B4F460AB3D2}" srcOrd="5" destOrd="0" presId="urn:microsoft.com/office/officeart/2005/8/layout/cycle8"/>
    <dgm:cxn modelId="{BDD6476A-B912-4653-A048-A5E464D2FE43}" type="presParOf" srcId="{54326BD4-BB6D-49AD-871B-CC00C25EE5F7}" destId="{86A24786-9197-4EC4-81E3-67C75BDA6F51}" srcOrd="6" destOrd="0" presId="urn:microsoft.com/office/officeart/2005/8/layout/cycle8"/>
    <dgm:cxn modelId="{852CFD38-BD3D-446A-A9AF-29C46E46B294}" type="presParOf" srcId="{54326BD4-BB6D-49AD-871B-CC00C25EE5F7}" destId="{CE60F861-A617-49BC-9958-F231966DFCBA}" srcOrd="7" destOrd="0" presId="urn:microsoft.com/office/officeart/2005/8/layout/cycle8"/>
    <dgm:cxn modelId="{57C888E7-BE9C-43FF-B8C2-210018B6F3EF}" type="presParOf" srcId="{54326BD4-BB6D-49AD-871B-CC00C25EE5F7}" destId="{44AFB8AE-9177-4BA8-91C0-9B6C52612E1B}" srcOrd="8" destOrd="0" presId="urn:microsoft.com/office/officeart/2005/8/layout/cycle8"/>
    <dgm:cxn modelId="{2A2A03FB-0870-44A7-80AA-05ED97E36898}" type="presParOf" srcId="{54326BD4-BB6D-49AD-871B-CC00C25EE5F7}" destId="{5419086D-9128-4759-A8A6-53B7915A36C2}" srcOrd="9" destOrd="0" presId="urn:microsoft.com/office/officeart/2005/8/layout/cycle8"/>
    <dgm:cxn modelId="{4EC1C6D7-D8C8-4EEA-BC47-418FF773F1D9}" type="presParOf" srcId="{54326BD4-BB6D-49AD-871B-CC00C25EE5F7}" destId="{C3BEAFB8-2E96-44D7-925F-49CBA6A961FC}" srcOrd="10" destOrd="0" presId="urn:microsoft.com/office/officeart/2005/8/layout/cycle8"/>
    <dgm:cxn modelId="{FD29A9FD-BDA8-4746-BDE4-62DFF22E6C69}" type="presParOf" srcId="{54326BD4-BB6D-49AD-871B-CC00C25EE5F7}" destId="{121D81DE-6DEE-4463-9E24-888045CDC588}" srcOrd="11" destOrd="0" presId="urn:microsoft.com/office/officeart/2005/8/layout/cycle8"/>
    <dgm:cxn modelId="{C867D93C-B660-4AD6-B7AF-7CA7FE62B1CA}" type="presParOf" srcId="{54326BD4-BB6D-49AD-871B-CC00C25EE5F7}" destId="{EE59E6D6-D29D-431D-AC39-FC1CA54244A5}" srcOrd="12" destOrd="0" presId="urn:microsoft.com/office/officeart/2005/8/layout/cycle8"/>
    <dgm:cxn modelId="{9BC96431-CE73-422E-B430-BEBF371276B4}" type="presParOf" srcId="{54326BD4-BB6D-49AD-871B-CC00C25EE5F7}" destId="{8AD88C90-999E-4235-9301-6207D8CD1D28}" srcOrd="13" destOrd="0" presId="urn:microsoft.com/office/officeart/2005/8/layout/cycle8"/>
    <dgm:cxn modelId="{64D7B946-5CA2-4D94-9D62-A6DFA60ED7A9}" type="presParOf" srcId="{54326BD4-BB6D-49AD-871B-CC00C25EE5F7}" destId="{D6D1187E-9E06-40A2-8CA4-D4EDFE3E00B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FF8327-2D63-4180-B5A0-A4E897E87D1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8F07C07-64B0-4286-A307-437CB6984799}">
      <dgm:prSet phldrT="[Text]" custT="1"/>
      <dgm:spPr>
        <a:solidFill>
          <a:schemeClr val="accent4">
            <a:lumMod val="20000"/>
            <a:lumOff val="80000"/>
          </a:schemeClr>
        </a:solidFill>
      </dgm:spPr>
      <dgm:t>
        <a:bodyPr/>
        <a:lstStyle/>
        <a:p>
          <a:pPr algn="l"/>
          <a:r>
            <a:rPr lang="en-US" sz="2000" b="1" dirty="0" err="1" smtClean="0">
              <a:solidFill>
                <a:schemeClr val="tx1"/>
              </a:solidFill>
              <a:latin typeface="Times New Roman" panose="02020603050405020304" pitchFamily="18" charset="0"/>
              <a:cs typeface="Times New Roman" panose="02020603050405020304" pitchFamily="18" charset="0"/>
            </a:rPr>
            <a:t>Khảo</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sát</a:t>
          </a:r>
          <a:r>
            <a:rPr lang="en-US" sz="2000" b="1" dirty="0" smtClean="0">
              <a:solidFill>
                <a:schemeClr val="tx1"/>
              </a:solidFill>
              <a:latin typeface="Times New Roman" panose="02020603050405020304" pitchFamily="18" charset="0"/>
              <a:cs typeface="Times New Roman" panose="02020603050405020304" pitchFamily="18" charset="0"/>
            </a:rPr>
            <a:t> CSVC </a:t>
          </a:r>
          <a:r>
            <a:rPr lang="en-US" sz="2000" b="1" dirty="0" err="1" smtClean="0">
              <a:solidFill>
                <a:schemeClr val="tx1"/>
              </a:solidFill>
              <a:latin typeface="Times New Roman" panose="02020603050405020304" pitchFamily="18" charset="0"/>
              <a:cs typeface="Times New Roman" panose="02020603050405020304" pitchFamily="18" charset="0"/>
            </a:rPr>
            <a:t>của</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nhà</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trường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thực</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tế</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địa</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phương</a:t>
          </a:r>
          <a:r>
            <a:rPr lang="en-US" sz="2200" b="1" dirty="0" smtClean="0">
              <a:solidFill>
                <a:schemeClr val="tx1"/>
              </a:solidFill>
              <a:latin typeface="Times New Roman" panose="02020603050405020304" pitchFamily="18" charset="0"/>
              <a:cs typeface="Times New Roman" panose="02020603050405020304" pitchFamily="18" charset="0"/>
            </a:rPr>
            <a:t> </a:t>
          </a:r>
          <a:endParaRPr lang="en-US" sz="2200" b="1" dirty="0">
            <a:solidFill>
              <a:schemeClr val="tx1"/>
            </a:solidFill>
            <a:latin typeface="Times New Roman" panose="02020603050405020304" pitchFamily="18" charset="0"/>
            <a:cs typeface="Times New Roman" panose="02020603050405020304" pitchFamily="18" charset="0"/>
          </a:endParaRPr>
        </a:p>
      </dgm:t>
    </dgm:pt>
    <dgm:pt modelId="{3463BD18-8245-4FF8-8D74-366E0A562951}" type="parTrans" cxnId="{D798414C-FFC9-4478-B369-665F23603A21}">
      <dgm:prSet/>
      <dgm:spPr/>
      <dgm:t>
        <a:bodyPr/>
        <a:lstStyle/>
        <a:p>
          <a:endParaRPr lang="en-US"/>
        </a:p>
      </dgm:t>
    </dgm:pt>
    <dgm:pt modelId="{8E4C4A0C-0C09-4B15-84FC-6B244BBCDC1E}" type="sibTrans" cxnId="{D798414C-FFC9-4478-B369-665F23603A21}">
      <dgm:prSet/>
      <dgm:spPr/>
      <dgm:t>
        <a:bodyPr/>
        <a:lstStyle/>
        <a:p>
          <a:endParaRPr lang="en-US"/>
        </a:p>
      </dgm:t>
    </dgm:pt>
    <dgm:pt modelId="{9891C409-51F3-4C32-99EF-CB2BBE15BC64}">
      <dgm:prSet phldrT="[Text]" custT="1"/>
      <dgm:spPr>
        <a:solidFill>
          <a:schemeClr val="accent4">
            <a:lumMod val="20000"/>
            <a:lumOff val="80000"/>
          </a:schemeClr>
        </a:solidFill>
      </dgm:spPr>
      <dgm:t>
        <a:bodyPr/>
        <a:lstStyle/>
        <a:p>
          <a:r>
            <a:rPr lang="en-US" sz="2000" b="1" dirty="0" err="1">
              <a:solidFill>
                <a:schemeClr val="tx1"/>
              </a:solidFill>
              <a:latin typeface="Times New Roman" panose="02020603050405020304" pitchFamily="18" charset="0"/>
              <a:cs typeface="Times New Roman" panose="02020603050405020304" pitchFamily="18" charset="0"/>
            </a:rPr>
            <a:t>Nghiên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cứu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smtClean="0">
              <a:solidFill>
                <a:schemeClr val="tx1"/>
              </a:solidFill>
              <a:latin typeface="Times New Roman" panose="02020603050405020304" pitchFamily="18" charset="0"/>
              <a:cs typeface="Times New Roman" panose="02020603050405020304" pitchFamily="18" charset="0"/>
            </a:rPr>
            <a:t>CT, SGK GDCD 8, NV </a:t>
          </a:r>
          <a:r>
            <a:rPr lang="en-US" sz="2000" b="1" dirty="0" err="1" smtClean="0">
              <a:solidFill>
                <a:schemeClr val="tx1"/>
              </a:solidFill>
              <a:latin typeface="Times New Roman" panose="02020603050405020304" pitchFamily="18" charset="0"/>
              <a:cs typeface="Times New Roman" panose="02020603050405020304" pitchFamily="18" charset="0"/>
            </a:rPr>
            <a:t>trọng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tâm</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khung</a:t>
          </a:r>
          <a:r>
            <a:rPr lang="en-US" sz="2000" b="1" dirty="0" smtClean="0">
              <a:solidFill>
                <a:schemeClr val="tx1"/>
              </a:solidFill>
              <a:latin typeface="Times New Roman" panose="02020603050405020304" pitchFamily="18" charset="0"/>
              <a:cs typeface="Times New Roman" panose="02020603050405020304" pitchFamily="18" charset="0"/>
            </a:rPr>
            <a:t> KH </a:t>
          </a:r>
          <a:r>
            <a:rPr lang="en-US" sz="2000" b="1" dirty="0" err="1" smtClean="0">
              <a:solidFill>
                <a:schemeClr val="tx1"/>
              </a:solidFill>
              <a:latin typeface="Times New Roman" panose="02020603050405020304" pitchFamily="18" charset="0"/>
              <a:cs typeface="Times New Roman" panose="02020603050405020304" pitchFamily="18" charset="0"/>
            </a:rPr>
            <a:t>năm</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học</a:t>
          </a:r>
          <a:r>
            <a:rPr lang="en-US" sz="2000" b="1" dirty="0" smtClean="0">
              <a:solidFill>
                <a:schemeClr val="tx1"/>
              </a:solidFill>
              <a:latin typeface="Times New Roman" panose="02020603050405020304" pitchFamily="18" charset="0"/>
              <a:cs typeface="Times New Roman" panose="02020603050405020304" pitchFamily="18" charset="0"/>
            </a:rPr>
            <a:t> </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88F76235-5D4D-40A0-838F-1DC3F259FF98}" type="parTrans" cxnId="{26BEF185-4455-4C46-9605-47E66FD7DC44}">
      <dgm:prSet/>
      <dgm:spPr/>
      <dgm:t>
        <a:bodyPr/>
        <a:lstStyle/>
        <a:p>
          <a:endParaRPr lang="en-US"/>
        </a:p>
      </dgm:t>
    </dgm:pt>
    <dgm:pt modelId="{10057406-DCB6-4764-A113-70E600C9EE69}" type="sibTrans" cxnId="{26BEF185-4455-4C46-9605-47E66FD7DC44}">
      <dgm:prSet/>
      <dgm:spPr/>
      <dgm:t>
        <a:bodyPr/>
        <a:lstStyle/>
        <a:p>
          <a:endParaRPr lang="en-US"/>
        </a:p>
      </dgm:t>
    </dgm:pt>
    <dgm:pt modelId="{F8E04FE3-DB4E-426B-B9A9-7E71E1C953C2}">
      <dgm:prSet phldrT="[Text]" custT="1"/>
      <dgm:spPr>
        <a:solidFill>
          <a:schemeClr val="accent4">
            <a:lumMod val="20000"/>
            <a:lumOff val="80000"/>
          </a:schemeClr>
        </a:solidFill>
      </dgm:spPr>
      <dgm:t>
        <a:bodyPr/>
        <a:lstStyle/>
        <a:p>
          <a:r>
            <a:rPr lang="en-US" sz="2000" b="1" dirty="0" err="1" smtClean="0">
              <a:solidFill>
                <a:schemeClr val="tx1"/>
              </a:solidFill>
              <a:latin typeface="Times New Roman" panose="02020603050405020304" pitchFamily="18" charset="0"/>
              <a:cs typeface="Times New Roman" panose="02020603050405020304" pitchFamily="18" charset="0"/>
            </a:rPr>
            <a:t>Xác</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định</a:t>
          </a:r>
          <a:r>
            <a:rPr lang="en-US" sz="2000" b="1" dirty="0" smtClean="0">
              <a:solidFill>
                <a:schemeClr val="tx1"/>
              </a:solidFill>
              <a:latin typeface="Times New Roman" panose="02020603050405020304" pitchFamily="18" charset="0"/>
              <a:cs typeface="Times New Roman" panose="02020603050405020304" pitchFamily="18" charset="0"/>
            </a:rPr>
            <a:t> PC, NL </a:t>
          </a:r>
          <a:r>
            <a:rPr lang="en-US" sz="2000" b="1" dirty="0" err="1" smtClean="0">
              <a:solidFill>
                <a:schemeClr val="tx1"/>
              </a:solidFill>
              <a:latin typeface="Times New Roman" panose="02020603050405020304" pitchFamily="18" charset="0"/>
              <a:cs typeface="Times New Roman" panose="02020603050405020304" pitchFamily="18" charset="0"/>
            </a:rPr>
            <a:t>chung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và</a:t>
          </a:r>
          <a:r>
            <a:rPr lang="en-US" sz="2000" b="1" dirty="0" smtClean="0">
              <a:solidFill>
                <a:schemeClr val="tx1"/>
              </a:solidFill>
              <a:latin typeface="Times New Roman" panose="02020603050405020304" pitchFamily="18" charset="0"/>
              <a:cs typeface="Times New Roman" panose="02020603050405020304" pitchFamily="18" charset="0"/>
            </a:rPr>
            <a:t> NL </a:t>
          </a:r>
          <a:r>
            <a:rPr lang="en-US" sz="2000" b="1" dirty="0" err="1" smtClean="0">
              <a:solidFill>
                <a:schemeClr val="tx1"/>
              </a:solidFill>
              <a:latin typeface="Times New Roman" panose="02020603050405020304" pitchFamily="18" charset="0"/>
              <a:cs typeface="Times New Roman" panose="02020603050405020304" pitchFamily="18" charset="0"/>
            </a:rPr>
            <a:t>đặc</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thù</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cần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phát</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triển</a:t>
          </a:r>
          <a:r>
            <a:rPr lang="en-US" sz="2000" b="1" dirty="0" smtClean="0">
              <a:solidFill>
                <a:schemeClr val="tx1"/>
              </a:solidFill>
              <a:latin typeface="Times New Roman" panose="02020603050405020304" pitchFamily="18" charset="0"/>
              <a:cs typeface="Times New Roman" panose="02020603050405020304" pitchFamily="18" charset="0"/>
            </a:rPr>
            <a:t>    </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83E9687E-9DB4-4ABF-8AF4-705A32C1FA14}" type="parTrans" cxnId="{1B77EC75-DBB0-4D06-85EA-AA750881AD73}">
      <dgm:prSet/>
      <dgm:spPr/>
      <dgm:t>
        <a:bodyPr/>
        <a:lstStyle/>
        <a:p>
          <a:endParaRPr lang="en-US"/>
        </a:p>
      </dgm:t>
    </dgm:pt>
    <dgm:pt modelId="{5F26C516-E22B-4656-A571-40C304C70ED7}" type="sibTrans" cxnId="{1B77EC75-DBB0-4D06-85EA-AA750881AD73}">
      <dgm:prSet/>
      <dgm:spPr/>
      <dgm:t>
        <a:bodyPr/>
        <a:lstStyle/>
        <a:p>
          <a:endParaRPr lang="en-US"/>
        </a:p>
      </dgm:t>
    </dgm:pt>
    <dgm:pt modelId="{49991E61-2088-4D40-B1B1-C66470418654}">
      <dgm:prSet phldrT="[Text]" custT="1"/>
      <dgm:spPr>
        <a:solidFill>
          <a:schemeClr val="accent4">
            <a:lumMod val="20000"/>
            <a:lumOff val="80000"/>
          </a:schemeClr>
        </a:solidFill>
      </dgm:spPr>
      <dgm:t>
        <a:bodyPr/>
        <a:lstStyle/>
        <a:p>
          <a:r>
            <a:rPr lang="en-US" sz="2000" b="1" dirty="0" err="1" smtClean="0">
              <a:solidFill>
                <a:schemeClr val="tx1"/>
              </a:solidFill>
              <a:latin typeface="Times New Roman" panose="02020603050405020304" pitchFamily="18" charset="0"/>
              <a:cs typeface="Times New Roman" panose="02020603050405020304" pitchFamily="18" charset="0"/>
            </a:rPr>
            <a:t>Xây</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dựng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thực</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hiện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thí</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điểm</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kế</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hoạch</a:t>
          </a:r>
          <a:r>
            <a:rPr lang="en-US" sz="2000" b="1" dirty="0" smtClean="0">
              <a:solidFill>
                <a:schemeClr val="tx1"/>
              </a:solidFill>
              <a:latin typeface="Times New Roman" panose="02020603050405020304" pitchFamily="18" charset="0"/>
              <a:cs typeface="Times New Roman" panose="02020603050405020304" pitchFamily="18" charset="0"/>
            </a:rPr>
            <a:t> DH, </a:t>
          </a:r>
          <a:r>
            <a:rPr lang="en-US" sz="2000" b="1" dirty="0" err="1" smtClean="0">
              <a:solidFill>
                <a:schemeClr val="tx1"/>
              </a:solidFill>
              <a:latin typeface="Times New Roman" panose="02020603050405020304" pitchFamily="18" charset="0"/>
              <a:cs typeface="Times New Roman" panose="02020603050405020304" pitchFamily="18" charset="0"/>
            </a:rPr>
            <a:t>trao</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đổi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thảo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luận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dự</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thảo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kế</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hoạch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dạy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môn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endParaRPr lang="en-US" sz="2000" dirty="0">
            <a:solidFill>
              <a:schemeClr val="tx1"/>
            </a:solidFill>
            <a:latin typeface="Times New Roman" panose="02020603050405020304" pitchFamily="18" charset="0"/>
            <a:cs typeface="Times New Roman" panose="02020603050405020304" pitchFamily="18" charset="0"/>
          </a:endParaRPr>
        </a:p>
      </dgm:t>
    </dgm:pt>
    <dgm:pt modelId="{85AE3481-FDCF-456E-96FB-44A8CB8121F2}" type="parTrans" cxnId="{8B82551A-4F07-4C73-B577-CC7BF0E83994}">
      <dgm:prSet/>
      <dgm:spPr/>
      <dgm:t>
        <a:bodyPr/>
        <a:lstStyle/>
        <a:p>
          <a:endParaRPr lang="en-US"/>
        </a:p>
      </dgm:t>
    </dgm:pt>
    <dgm:pt modelId="{7E6B4E29-DCF4-4FE0-86F4-DBF7B1A98745}" type="sibTrans" cxnId="{8B82551A-4F07-4C73-B577-CC7BF0E83994}">
      <dgm:prSet/>
      <dgm:spPr/>
      <dgm:t>
        <a:bodyPr/>
        <a:lstStyle/>
        <a:p>
          <a:endParaRPr lang="en-US"/>
        </a:p>
      </dgm:t>
    </dgm:pt>
    <dgm:pt modelId="{966AE756-B674-42AB-A638-BB3B97DF94BB}">
      <dgm:prSet phldrT="[Text]" custT="1"/>
      <dgm:spPr>
        <a:solidFill>
          <a:schemeClr val="accent4">
            <a:lumMod val="20000"/>
            <a:lumOff val="80000"/>
          </a:schemeClr>
        </a:solidFill>
      </dgm:spPr>
      <dgm:t>
        <a:bodyPr/>
        <a:lstStyle/>
        <a:p>
          <a:r>
            <a:rPr lang="en-US" sz="2000" b="1" dirty="0" err="1" smtClean="0">
              <a:solidFill>
                <a:schemeClr val="tx1"/>
              </a:solidFill>
              <a:latin typeface="Times New Roman" panose="02020603050405020304" pitchFamily="18" charset="0"/>
              <a:cs typeface="Times New Roman" panose="02020603050405020304" pitchFamily="18" charset="0"/>
            </a:rPr>
            <a:t>Tổ</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chức</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đánh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giá</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điều</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chỉnh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kế</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hoạch</a:t>
          </a:r>
          <a:r>
            <a:rPr lang="en-US" sz="2000" b="1" dirty="0" smtClean="0">
              <a:solidFill>
                <a:schemeClr val="tx1"/>
              </a:solidFill>
              <a:latin typeface="Times New Roman" panose="02020603050405020304" pitchFamily="18" charset="0"/>
              <a:cs typeface="Times New Roman" panose="02020603050405020304" pitchFamily="18" charset="0"/>
            </a:rPr>
            <a:t> DH.</a:t>
          </a:r>
          <a:endParaRPr lang="en-US" sz="2000" b="1" dirty="0">
            <a:solidFill>
              <a:schemeClr val="tx1"/>
            </a:solidFill>
            <a:latin typeface="Times New Roman" panose="02020603050405020304" pitchFamily="18" charset="0"/>
            <a:cs typeface="Times New Roman" panose="02020603050405020304" pitchFamily="18" charset="0"/>
          </a:endParaRPr>
        </a:p>
      </dgm:t>
    </dgm:pt>
    <dgm:pt modelId="{BCE2C2AC-764F-4EB2-B255-FD812F7E60F4}" type="parTrans" cxnId="{62AB205A-DC8C-4510-AF4A-673F2F6D05CF}">
      <dgm:prSet/>
      <dgm:spPr/>
      <dgm:t>
        <a:bodyPr/>
        <a:lstStyle/>
        <a:p>
          <a:endParaRPr lang="en-US"/>
        </a:p>
      </dgm:t>
    </dgm:pt>
    <dgm:pt modelId="{AF576920-D0D5-465B-B331-769CF2E8ED1C}" type="sibTrans" cxnId="{62AB205A-DC8C-4510-AF4A-673F2F6D05CF}">
      <dgm:prSet/>
      <dgm:spPr/>
      <dgm:t>
        <a:bodyPr/>
        <a:lstStyle/>
        <a:p>
          <a:endParaRPr lang="en-US"/>
        </a:p>
      </dgm:t>
    </dgm:pt>
    <dgm:pt modelId="{EC1713CB-1047-4D18-A8FE-0AD2B95502A7}">
      <dgm:prSet phldrT="[Text]"/>
      <dgm:spPr>
        <a:solidFill>
          <a:schemeClr val="accent4">
            <a:lumMod val="20000"/>
            <a:lumOff val="80000"/>
          </a:schemeClr>
        </a:solidFill>
      </dgm:spPr>
      <dgm:t>
        <a:bodyPr/>
        <a:lstStyle/>
        <a:p>
          <a:r>
            <a:rPr lang="en-US" b="1" dirty="0" err="1" smtClean="0">
              <a:solidFill>
                <a:schemeClr val="tx1"/>
              </a:solidFill>
              <a:latin typeface="Times New Roman" panose="02020603050405020304" pitchFamily="18" charset="0"/>
              <a:cs typeface="Times New Roman" panose="02020603050405020304" pitchFamily="18" charset="0"/>
            </a:rPr>
            <a:t>Tìm</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hiểu</a:t>
          </a:r>
          <a:r>
            <a:rPr lang="en-US" b="1" dirty="0" smtClean="0">
              <a:solidFill>
                <a:schemeClr val="tx1"/>
              </a:solidFill>
              <a:latin typeface="Times New Roman" panose="02020603050405020304" pitchFamily="18" charset="0"/>
              <a:cs typeface="Times New Roman" panose="02020603050405020304" pitchFamily="18" charset="0"/>
            </a:rPr>
            <a:t> NL GV </a:t>
          </a:r>
          <a:r>
            <a:rPr lang="en-US" b="1" dirty="0" err="1" smtClean="0">
              <a:solidFill>
                <a:schemeClr val="tx1"/>
              </a:solidFill>
              <a:latin typeface="Times New Roman" panose="02020603050405020304" pitchFamily="18" charset="0"/>
              <a:cs typeface="Times New Roman" panose="02020603050405020304" pitchFamily="18" charset="0"/>
            </a:rPr>
            <a:t>và</a:t>
          </a:r>
          <a:r>
            <a:rPr lang="en-US" b="1" dirty="0" smtClean="0">
              <a:solidFill>
                <a:schemeClr val="tx1"/>
              </a:solidFill>
              <a:latin typeface="Times New Roman" panose="02020603050405020304" pitchFamily="18" charset="0"/>
              <a:cs typeface="Times New Roman" panose="02020603050405020304" pitchFamily="18" charset="0"/>
            </a:rPr>
            <a:t> HS    </a:t>
          </a:r>
          <a:endParaRPr lang="en-US" b="1" dirty="0">
            <a:solidFill>
              <a:schemeClr val="tx1"/>
            </a:solidFill>
            <a:latin typeface="Times New Roman" panose="02020603050405020304" pitchFamily="18" charset="0"/>
            <a:cs typeface="Times New Roman" panose="02020603050405020304" pitchFamily="18" charset="0"/>
          </a:endParaRPr>
        </a:p>
      </dgm:t>
    </dgm:pt>
    <dgm:pt modelId="{9A90A015-95F8-4C83-91C1-B18D53D3EB70}" type="parTrans" cxnId="{41FEC973-D38E-477B-881D-4D2A17096567}">
      <dgm:prSet/>
      <dgm:spPr/>
      <dgm:t>
        <a:bodyPr/>
        <a:lstStyle/>
        <a:p>
          <a:endParaRPr lang="en-US"/>
        </a:p>
      </dgm:t>
    </dgm:pt>
    <dgm:pt modelId="{8E70FE09-ABD2-4780-9414-A5BE9F204288}" type="sibTrans" cxnId="{41FEC973-D38E-477B-881D-4D2A17096567}">
      <dgm:prSet/>
      <dgm:spPr/>
      <dgm:t>
        <a:bodyPr/>
        <a:lstStyle/>
        <a:p>
          <a:endParaRPr lang="en-US"/>
        </a:p>
      </dgm:t>
    </dgm:pt>
    <dgm:pt modelId="{8BA5D16A-E0CE-4547-95C7-99549813BE66}" type="pres">
      <dgm:prSet presAssocID="{75FF8327-2D63-4180-B5A0-A4E897E87D14}" presName="Name0" presStyleCnt="0">
        <dgm:presLayoutVars>
          <dgm:chMax val="7"/>
          <dgm:chPref val="7"/>
          <dgm:dir/>
        </dgm:presLayoutVars>
      </dgm:prSet>
      <dgm:spPr/>
      <dgm:t>
        <a:bodyPr/>
        <a:lstStyle/>
        <a:p>
          <a:endParaRPr lang="en-US"/>
        </a:p>
      </dgm:t>
    </dgm:pt>
    <dgm:pt modelId="{66D85289-4DB9-48D5-A28B-085FCAD84095}" type="pres">
      <dgm:prSet presAssocID="{75FF8327-2D63-4180-B5A0-A4E897E87D14}" presName="Name1" presStyleCnt="0"/>
      <dgm:spPr/>
    </dgm:pt>
    <dgm:pt modelId="{4BF856BE-7BB9-40A2-8A62-5CD2353DCEEE}" type="pres">
      <dgm:prSet presAssocID="{75FF8327-2D63-4180-B5A0-A4E897E87D14}" presName="cycle" presStyleCnt="0"/>
      <dgm:spPr/>
    </dgm:pt>
    <dgm:pt modelId="{02C679F5-31EF-4974-BF15-E9B6B0D95C52}" type="pres">
      <dgm:prSet presAssocID="{75FF8327-2D63-4180-B5A0-A4E897E87D14}" presName="srcNode" presStyleLbl="node1" presStyleIdx="0" presStyleCnt="6"/>
      <dgm:spPr/>
    </dgm:pt>
    <dgm:pt modelId="{B2375354-F813-4F14-9FCB-218CB0D8F415}" type="pres">
      <dgm:prSet presAssocID="{75FF8327-2D63-4180-B5A0-A4E897E87D14}" presName="conn" presStyleLbl="parChTrans1D2" presStyleIdx="0" presStyleCnt="1"/>
      <dgm:spPr/>
      <dgm:t>
        <a:bodyPr/>
        <a:lstStyle/>
        <a:p>
          <a:endParaRPr lang="en-US"/>
        </a:p>
      </dgm:t>
    </dgm:pt>
    <dgm:pt modelId="{27046A82-1CEE-4CB0-9D9E-180B8867CB07}" type="pres">
      <dgm:prSet presAssocID="{75FF8327-2D63-4180-B5A0-A4E897E87D14}" presName="extraNode" presStyleLbl="node1" presStyleIdx="0" presStyleCnt="6"/>
      <dgm:spPr/>
    </dgm:pt>
    <dgm:pt modelId="{A8E2F6A6-7711-4612-88DE-8EDB3F1BAFA3}" type="pres">
      <dgm:prSet presAssocID="{75FF8327-2D63-4180-B5A0-A4E897E87D14}" presName="dstNode" presStyleLbl="node1" presStyleIdx="0" presStyleCnt="6"/>
      <dgm:spPr/>
    </dgm:pt>
    <dgm:pt modelId="{A2EF7AB2-56C7-4DB9-B6BF-FEAD39A5EFEB}" type="pres">
      <dgm:prSet presAssocID="{88F07C07-64B0-4286-A307-437CB6984799}" presName="text_1" presStyleLbl="node1" presStyleIdx="0" presStyleCnt="6" custLinFactNeighborX="5768" custLinFactNeighborY="-6329">
        <dgm:presLayoutVars>
          <dgm:bulletEnabled val="1"/>
        </dgm:presLayoutVars>
      </dgm:prSet>
      <dgm:spPr/>
      <dgm:t>
        <a:bodyPr/>
        <a:lstStyle/>
        <a:p>
          <a:endParaRPr lang="en-US"/>
        </a:p>
      </dgm:t>
    </dgm:pt>
    <dgm:pt modelId="{47A156A5-6039-4124-9BBD-2BAB65CBC421}" type="pres">
      <dgm:prSet presAssocID="{88F07C07-64B0-4286-A307-437CB6984799}" presName="accent_1" presStyleCnt="0"/>
      <dgm:spPr/>
    </dgm:pt>
    <dgm:pt modelId="{128B50C9-0140-4493-8FDC-9542975E5A25}" type="pres">
      <dgm:prSet presAssocID="{88F07C07-64B0-4286-A307-437CB6984799}" presName="accentRepeatNode" presStyleLbl="solidFgAcc1" presStyleIdx="0" presStyleCnt="6" custScaleX="67233" custScaleY="56156" custLinFactNeighborX="-5769" custLinFactNeighborY="-17134"/>
      <dgm:spPr/>
    </dgm:pt>
    <dgm:pt modelId="{AB0E6711-A448-4462-ADC8-AE997268CFC1}" type="pres">
      <dgm:prSet presAssocID="{9891C409-51F3-4C32-99EF-CB2BBE15BC64}" presName="text_2" presStyleLbl="node1" presStyleIdx="1" presStyleCnt="6" custScaleY="85839" custLinFactNeighborX="2706" custLinFactNeighborY="-10958">
        <dgm:presLayoutVars>
          <dgm:bulletEnabled val="1"/>
        </dgm:presLayoutVars>
      </dgm:prSet>
      <dgm:spPr/>
      <dgm:t>
        <a:bodyPr/>
        <a:lstStyle/>
        <a:p>
          <a:endParaRPr lang="en-US"/>
        </a:p>
      </dgm:t>
    </dgm:pt>
    <dgm:pt modelId="{92388928-D493-432E-83F5-F14D21F24C51}" type="pres">
      <dgm:prSet presAssocID="{9891C409-51F3-4C32-99EF-CB2BBE15BC64}" presName="accent_2" presStyleCnt="0"/>
      <dgm:spPr/>
    </dgm:pt>
    <dgm:pt modelId="{18B32700-0C82-4497-802A-4E8601F9312D}" type="pres">
      <dgm:prSet presAssocID="{9891C409-51F3-4C32-99EF-CB2BBE15BC64}" presName="accentRepeatNode" presStyleLbl="solidFgAcc1" presStyleIdx="1" presStyleCnt="6" custScaleX="112245" custScaleY="94159" custLinFactNeighborX="-40372" custLinFactNeighborY="271"/>
      <dgm:spPr/>
      <dgm:t>
        <a:bodyPr/>
        <a:lstStyle/>
        <a:p>
          <a:endParaRPr lang="en-US"/>
        </a:p>
      </dgm:t>
    </dgm:pt>
    <dgm:pt modelId="{106D93E4-B2DB-4CC3-B0A7-E712E38F550A}" type="pres">
      <dgm:prSet presAssocID="{F8E04FE3-DB4E-426B-B9A9-7E71E1C953C2}" presName="text_3" presStyleLbl="node1" presStyleIdx="2" presStyleCnt="6" custScaleX="102278" custScaleY="81575" custLinFactNeighborX="3740" custLinFactNeighborY="4946">
        <dgm:presLayoutVars>
          <dgm:bulletEnabled val="1"/>
        </dgm:presLayoutVars>
      </dgm:prSet>
      <dgm:spPr/>
      <dgm:t>
        <a:bodyPr/>
        <a:lstStyle/>
        <a:p>
          <a:endParaRPr lang="en-US"/>
        </a:p>
      </dgm:t>
    </dgm:pt>
    <dgm:pt modelId="{6F19518E-6DF9-426C-BC01-D9567A461943}" type="pres">
      <dgm:prSet presAssocID="{F8E04FE3-DB4E-426B-B9A9-7E71E1C953C2}" presName="accent_3" presStyleCnt="0"/>
      <dgm:spPr/>
    </dgm:pt>
    <dgm:pt modelId="{C2EEAEB0-7B85-4BC2-ACB2-47F007115F92}" type="pres">
      <dgm:prSet presAssocID="{F8E04FE3-DB4E-426B-B9A9-7E71E1C953C2}" presName="accentRepeatNode" presStyleLbl="solidFgAcc1" presStyleIdx="2" presStyleCnt="6" custScaleX="93762" custScaleY="94154" custLinFactNeighborX="-61532" custLinFactNeighborY="3181"/>
      <dgm:spPr/>
    </dgm:pt>
    <dgm:pt modelId="{FD698C7C-D36C-4769-9C82-5C6193708EA7}" type="pres">
      <dgm:prSet presAssocID="{EC1713CB-1047-4D18-A8FE-0AD2B95502A7}" presName="text_4" presStyleLbl="node1" presStyleIdx="3" presStyleCnt="6" custScaleX="104716" custScaleY="78999" custLinFactNeighborX="-1184" custLinFactNeighborY="-14552">
        <dgm:presLayoutVars>
          <dgm:bulletEnabled val="1"/>
        </dgm:presLayoutVars>
      </dgm:prSet>
      <dgm:spPr/>
      <dgm:t>
        <a:bodyPr/>
        <a:lstStyle/>
        <a:p>
          <a:endParaRPr lang="en-US"/>
        </a:p>
      </dgm:t>
    </dgm:pt>
    <dgm:pt modelId="{CFCF8320-D75E-4D99-99B0-EC0E11FB6A01}" type="pres">
      <dgm:prSet presAssocID="{EC1713CB-1047-4D18-A8FE-0AD2B95502A7}" presName="accent_4" presStyleCnt="0"/>
      <dgm:spPr/>
    </dgm:pt>
    <dgm:pt modelId="{9BD913E6-24DC-4BE9-A623-D4845591EFCB}" type="pres">
      <dgm:prSet presAssocID="{EC1713CB-1047-4D18-A8FE-0AD2B95502A7}" presName="accentRepeatNode" presStyleLbl="solidFgAcc1" presStyleIdx="3" presStyleCnt="6" custScaleX="110191" custScaleY="85263" custLinFactNeighborX="-59042" custLinFactNeighborY="-18437"/>
      <dgm:spPr/>
      <dgm:t>
        <a:bodyPr/>
        <a:lstStyle/>
        <a:p>
          <a:endParaRPr lang="en-US"/>
        </a:p>
      </dgm:t>
    </dgm:pt>
    <dgm:pt modelId="{382CC465-483E-45C7-A8D0-7084BC304501}" type="pres">
      <dgm:prSet presAssocID="{49991E61-2088-4D40-B1B1-C66470418654}" presName="text_5" presStyleLbl="node1" presStyleIdx="4" presStyleCnt="6" custScaleX="103183" custScaleY="163362">
        <dgm:presLayoutVars>
          <dgm:bulletEnabled val="1"/>
        </dgm:presLayoutVars>
      </dgm:prSet>
      <dgm:spPr/>
      <dgm:t>
        <a:bodyPr/>
        <a:lstStyle/>
        <a:p>
          <a:endParaRPr lang="en-US"/>
        </a:p>
      </dgm:t>
    </dgm:pt>
    <dgm:pt modelId="{5F860EC9-3ECA-4B95-859F-75BA7829AF75}" type="pres">
      <dgm:prSet presAssocID="{49991E61-2088-4D40-B1B1-C66470418654}" presName="accent_5" presStyleCnt="0"/>
      <dgm:spPr/>
    </dgm:pt>
    <dgm:pt modelId="{0B3FE14B-7941-42D1-B0ED-E10F3B6499C7}" type="pres">
      <dgm:prSet presAssocID="{49991E61-2088-4D40-B1B1-C66470418654}" presName="accentRepeatNode" presStyleLbl="solidFgAcc1" presStyleIdx="4" presStyleCnt="6" custLinFactY="4253" custLinFactNeighborX="-44305" custLinFactNeighborY="100000"/>
      <dgm:spPr/>
    </dgm:pt>
    <dgm:pt modelId="{547F34D5-6F4C-4808-93F7-1522C40EC44A}" type="pres">
      <dgm:prSet presAssocID="{966AE756-B674-42AB-A638-BB3B97DF94BB}" presName="text_6" presStyleLbl="node1" presStyleIdx="5" presStyleCnt="6" custScaleX="99487" custScaleY="75248" custLinFactNeighborX="2172" custLinFactNeighborY="-19798">
        <dgm:presLayoutVars>
          <dgm:bulletEnabled val="1"/>
        </dgm:presLayoutVars>
      </dgm:prSet>
      <dgm:spPr/>
      <dgm:t>
        <a:bodyPr/>
        <a:lstStyle/>
        <a:p>
          <a:endParaRPr lang="en-US"/>
        </a:p>
      </dgm:t>
    </dgm:pt>
    <dgm:pt modelId="{68CC9D92-2F06-4D27-9BB6-52D7A6E2C6A3}" type="pres">
      <dgm:prSet presAssocID="{966AE756-B674-42AB-A638-BB3B97DF94BB}" presName="accent_6" presStyleCnt="0"/>
      <dgm:spPr/>
    </dgm:pt>
    <dgm:pt modelId="{06A7179C-89CA-4385-96FF-66B84998A91E}" type="pres">
      <dgm:prSet presAssocID="{966AE756-B674-42AB-A638-BB3B97DF94BB}" presName="accentRepeatNode" presStyleLbl="solidFgAcc1" presStyleIdx="5" presStyleCnt="6" custLinFactY="-26765" custLinFactNeighborX="26949" custLinFactNeighborY="-100000"/>
      <dgm:spPr/>
      <dgm:t>
        <a:bodyPr/>
        <a:lstStyle/>
        <a:p>
          <a:endParaRPr lang="en-US"/>
        </a:p>
      </dgm:t>
    </dgm:pt>
  </dgm:ptLst>
  <dgm:cxnLst>
    <dgm:cxn modelId="{3E5506DA-7EBF-463F-927E-25A06597DF8F}" type="presOf" srcId="{9891C409-51F3-4C32-99EF-CB2BBE15BC64}" destId="{AB0E6711-A448-4462-ADC8-AE997268CFC1}" srcOrd="0" destOrd="0" presId="urn:microsoft.com/office/officeart/2008/layout/VerticalCurvedList"/>
    <dgm:cxn modelId="{62AB205A-DC8C-4510-AF4A-673F2F6D05CF}" srcId="{75FF8327-2D63-4180-B5A0-A4E897E87D14}" destId="{966AE756-B674-42AB-A638-BB3B97DF94BB}" srcOrd="5" destOrd="0" parTransId="{BCE2C2AC-764F-4EB2-B255-FD812F7E60F4}" sibTransId="{AF576920-D0D5-465B-B331-769CF2E8ED1C}"/>
    <dgm:cxn modelId="{16F19BB7-EE38-47D9-ACAB-9AB8895E279C}" type="presOf" srcId="{F8E04FE3-DB4E-426B-B9A9-7E71E1C953C2}" destId="{106D93E4-B2DB-4CC3-B0A7-E712E38F550A}" srcOrd="0" destOrd="0" presId="urn:microsoft.com/office/officeart/2008/layout/VerticalCurvedList"/>
    <dgm:cxn modelId="{26BEF185-4455-4C46-9605-47E66FD7DC44}" srcId="{75FF8327-2D63-4180-B5A0-A4E897E87D14}" destId="{9891C409-51F3-4C32-99EF-CB2BBE15BC64}" srcOrd="1" destOrd="0" parTransId="{88F76235-5D4D-40A0-838F-1DC3F259FF98}" sibTransId="{10057406-DCB6-4764-A113-70E600C9EE69}"/>
    <dgm:cxn modelId="{AB68C0A1-38DF-48C7-BC2A-1AA080833A55}" type="presOf" srcId="{EC1713CB-1047-4D18-A8FE-0AD2B95502A7}" destId="{FD698C7C-D36C-4769-9C82-5C6193708EA7}" srcOrd="0" destOrd="0" presId="urn:microsoft.com/office/officeart/2008/layout/VerticalCurvedList"/>
    <dgm:cxn modelId="{0D264726-201B-436F-A205-02CD8BA990A7}" type="presOf" srcId="{966AE756-B674-42AB-A638-BB3B97DF94BB}" destId="{547F34D5-6F4C-4808-93F7-1522C40EC44A}" srcOrd="0" destOrd="0" presId="urn:microsoft.com/office/officeart/2008/layout/VerticalCurvedList"/>
    <dgm:cxn modelId="{A9456467-12BC-4590-A168-667E477B40C8}" type="presOf" srcId="{88F07C07-64B0-4286-A307-437CB6984799}" destId="{A2EF7AB2-56C7-4DB9-B6BF-FEAD39A5EFEB}" srcOrd="0" destOrd="0" presId="urn:microsoft.com/office/officeart/2008/layout/VerticalCurvedList"/>
    <dgm:cxn modelId="{96482013-8FE2-4348-A87A-1A9FDC168850}" type="presOf" srcId="{49991E61-2088-4D40-B1B1-C66470418654}" destId="{382CC465-483E-45C7-A8D0-7084BC304501}" srcOrd="0" destOrd="0" presId="urn:microsoft.com/office/officeart/2008/layout/VerticalCurvedList"/>
    <dgm:cxn modelId="{1B77EC75-DBB0-4D06-85EA-AA750881AD73}" srcId="{75FF8327-2D63-4180-B5A0-A4E897E87D14}" destId="{F8E04FE3-DB4E-426B-B9A9-7E71E1C953C2}" srcOrd="2" destOrd="0" parTransId="{83E9687E-9DB4-4ABF-8AF4-705A32C1FA14}" sibTransId="{5F26C516-E22B-4656-A571-40C304C70ED7}"/>
    <dgm:cxn modelId="{47B03506-A6F1-41E8-AB3F-2EF1C7C3CBCE}" type="presOf" srcId="{75FF8327-2D63-4180-B5A0-A4E897E87D14}" destId="{8BA5D16A-E0CE-4547-95C7-99549813BE66}" srcOrd="0" destOrd="0" presId="urn:microsoft.com/office/officeart/2008/layout/VerticalCurvedList"/>
    <dgm:cxn modelId="{41FEC973-D38E-477B-881D-4D2A17096567}" srcId="{75FF8327-2D63-4180-B5A0-A4E897E87D14}" destId="{EC1713CB-1047-4D18-A8FE-0AD2B95502A7}" srcOrd="3" destOrd="0" parTransId="{9A90A015-95F8-4C83-91C1-B18D53D3EB70}" sibTransId="{8E70FE09-ABD2-4780-9414-A5BE9F204288}"/>
    <dgm:cxn modelId="{8B82551A-4F07-4C73-B577-CC7BF0E83994}" srcId="{75FF8327-2D63-4180-B5A0-A4E897E87D14}" destId="{49991E61-2088-4D40-B1B1-C66470418654}" srcOrd="4" destOrd="0" parTransId="{85AE3481-FDCF-456E-96FB-44A8CB8121F2}" sibTransId="{7E6B4E29-DCF4-4FE0-86F4-DBF7B1A98745}"/>
    <dgm:cxn modelId="{D798414C-FFC9-4478-B369-665F23603A21}" srcId="{75FF8327-2D63-4180-B5A0-A4E897E87D14}" destId="{88F07C07-64B0-4286-A307-437CB6984799}" srcOrd="0" destOrd="0" parTransId="{3463BD18-8245-4FF8-8D74-366E0A562951}" sibTransId="{8E4C4A0C-0C09-4B15-84FC-6B244BBCDC1E}"/>
    <dgm:cxn modelId="{16E16957-BBD9-41C4-80A8-97095FCF8841}" type="presOf" srcId="{8E4C4A0C-0C09-4B15-84FC-6B244BBCDC1E}" destId="{B2375354-F813-4F14-9FCB-218CB0D8F415}" srcOrd="0" destOrd="0" presId="urn:microsoft.com/office/officeart/2008/layout/VerticalCurvedList"/>
    <dgm:cxn modelId="{AA5B1D59-F07F-48DC-8BBE-CA3EFDD2E97A}" type="presParOf" srcId="{8BA5D16A-E0CE-4547-95C7-99549813BE66}" destId="{66D85289-4DB9-48D5-A28B-085FCAD84095}" srcOrd="0" destOrd="0" presId="urn:microsoft.com/office/officeart/2008/layout/VerticalCurvedList"/>
    <dgm:cxn modelId="{F9BE9963-2F2B-4C64-AF6F-E1B5C1BB4918}" type="presParOf" srcId="{66D85289-4DB9-48D5-A28B-085FCAD84095}" destId="{4BF856BE-7BB9-40A2-8A62-5CD2353DCEEE}" srcOrd="0" destOrd="0" presId="urn:microsoft.com/office/officeart/2008/layout/VerticalCurvedList"/>
    <dgm:cxn modelId="{05C378A0-0C19-459F-8B39-50C98B26126A}" type="presParOf" srcId="{4BF856BE-7BB9-40A2-8A62-5CD2353DCEEE}" destId="{02C679F5-31EF-4974-BF15-E9B6B0D95C52}" srcOrd="0" destOrd="0" presId="urn:microsoft.com/office/officeart/2008/layout/VerticalCurvedList"/>
    <dgm:cxn modelId="{C3F0A492-F2B5-4622-B5FC-2CD5100DC19B}" type="presParOf" srcId="{4BF856BE-7BB9-40A2-8A62-5CD2353DCEEE}" destId="{B2375354-F813-4F14-9FCB-218CB0D8F415}" srcOrd="1" destOrd="0" presId="urn:microsoft.com/office/officeart/2008/layout/VerticalCurvedList"/>
    <dgm:cxn modelId="{C8794514-068A-481A-B08A-72FD97D0FF36}" type="presParOf" srcId="{4BF856BE-7BB9-40A2-8A62-5CD2353DCEEE}" destId="{27046A82-1CEE-4CB0-9D9E-180B8867CB07}" srcOrd="2" destOrd="0" presId="urn:microsoft.com/office/officeart/2008/layout/VerticalCurvedList"/>
    <dgm:cxn modelId="{EF094454-98C7-4AD0-AE76-281FAFDAFFC1}" type="presParOf" srcId="{4BF856BE-7BB9-40A2-8A62-5CD2353DCEEE}" destId="{A8E2F6A6-7711-4612-88DE-8EDB3F1BAFA3}" srcOrd="3" destOrd="0" presId="urn:microsoft.com/office/officeart/2008/layout/VerticalCurvedList"/>
    <dgm:cxn modelId="{291252D5-A211-47D2-A37E-08DF5B7E1A50}" type="presParOf" srcId="{66D85289-4DB9-48D5-A28B-085FCAD84095}" destId="{A2EF7AB2-56C7-4DB9-B6BF-FEAD39A5EFEB}" srcOrd="1" destOrd="0" presId="urn:microsoft.com/office/officeart/2008/layout/VerticalCurvedList"/>
    <dgm:cxn modelId="{5D0BCC39-0902-4E9A-A964-9E132FE44EFA}" type="presParOf" srcId="{66D85289-4DB9-48D5-A28B-085FCAD84095}" destId="{47A156A5-6039-4124-9BBD-2BAB65CBC421}" srcOrd="2" destOrd="0" presId="urn:microsoft.com/office/officeart/2008/layout/VerticalCurvedList"/>
    <dgm:cxn modelId="{99C087FA-70B2-4573-A476-DEAD598B2CB0}" type="presParOf" srcId="{47A156A5-6039-4124-9BBD-2BAB65CBC421}" destId="{128B50C9-0140-4493-8FDC-9542975E5A25}" srcOrd="0" destOrd="0" presId="urn:microsoft.com/office/officeart/2008/layout/VerticalCurvedList"/>
    <dgm:cxn modelId="{5DBCC2B9-8534-470C-870C-445E862E1633}" type="presParOf" srcId="{66D85289-4DB9-48D5-A28B-085FCAD84095}" destId="{AB0E6711-A448-4462-ADC8-AE997268CFC1}" srcOrd="3" destOrd="0" presId="urn:microsoft.com/office/officeart/2008/layout/VerticalCurvedList"/>
    <dgm:cxn modelId="{68A890C3-0ADE-4668-A30B-C7B36A21DB6E}" type="presParOf" srcId="{66D85289-4DB9-48D5-A28B-085FCAD84095}" destId="{92388928-D493-432E-83F5-F14D21F24C51}" srcOrd="4" destOrd="0" presId="urn:microsoft.com/office/officeart/2008/layout/VerticalCurvedList"/>
    <dgm:cxn modelId="{61FF9E22-A088-4E0E-A7F9-ED63B090E8E6}" type="presParOf" srcId="{92388928-D493-432E-83F5-F14D21F24C51}" destId="{18B32700-0C82-4497-802A-4E8601F9312D}" srcOrd="0" destOrd="0" presId="urn:microsoft.com/office/officeart/2008/layout/VerticalCurvedList"/>
    <dgm:cxn modelId="{4F4F6884-0534-447A-B478-277EA7A30CAD}" type="presParOf" srcId="{66D85289-4DB9-48D5-A28B-085FCAD84095}" destId="{106D93E4-B2DB-4CC3-B0A7-E712E38F550A}" srcOrd="5" destOrd="0" presId="urn:microsoft.com/office/officeart/2008/layout/VerticalCurvedList"/>
    <dgm:cxn modelId="{5B9A8649-69BA-45F9-9EFD-8B77DD326F4B}" type="presParOf" srcId="{66D85289-4DB9-48D5-A28B-085FCAD84095}" destId="{6F19518E-6DF9-426C-BC01-D9567A461943}" srcOrd="6" destOrd="0" presId="urn:microsoft.com/office/officeart/2008/layout/VerticalCurvedList"/>
    <dgm:cxn modelId="{5067A7C7-E2E4-4E3C-8E35-363B43D6F2B2}" type="presParOf" srcId="{6F19518E-6DF9-426C-BC01-D9567A461943}" destId="{C2EEAEB0-7B85-4BC2-ACB2-47F007115F92}" srcOrd="0" destOrd="0" presId="urn:microsoft.com/office/officeart/2008/layout/VerticalCurvedList"/>
    <dgm:cxn modelId="{66F04F81-D8A9-4D46-9C3D-E5D8DD873380}" type="presParOf" srcId="{66D85289-4DB9-48D5-A28B-085FCAD84095}" destId="{FD698C7C-D36C-4769-9C82-5C6193708EA7}" srcOrd="7" destOrd="0" presId="urn:microsoft.com/office/officeart/2008/layout/VerticalCurvedList"/>
    <dgm:cxn modelId="{8A89E672-D6E3-4378-A5B9-315B84A507FC}" type="presParOf" srcId="{66D85289-4DB9-48D5-A28B-085FCAD84095}" destId="{CFCF8320-D75E-4D99-99B0-EC0E11FB6A01}" srcOrd="8" destOrd="0" presId="urn:microsoft.com/office/officeart/2008/layout/VerticalCurvedList"/>
    <dgm:cxn modelId="{5C3E2325-5466-4637-99EE-D6FD3CC1306F}" type="presParOf" srcId="{CFCF8320-D75E-4D99-99B0-EC0E11FB6A01}" destId="{9BD913E6-24DC-4BE9-A623-D4845591EFCB}" srcOrd="0" destOrd="0" presId="urn:microsoft.com/office/officeart/2008/layout/VerticalCurvedList"/>
    <dgm:cxn modelId="{0B7CC2AC-DDB1-4822-9A5C-3FF0FDE41C0E}" type="presParOf" srcId="{66D85289-4DB9-48D5-A28B-085FCAD84095}" destId="{382CC465-483E-45C7-A8D0-7084BC304501}" srcOrd="9" destOrd="0" presId="urn:microsoft.com/office/officeart/2008/layout/VerticalCurvedList"/>
    <dgm:cxn modelId="{350D5D41-03D4-4B36-95ED-D9AFDDD4822B}" type="presParOf" srcId="{66D85289-4DB9-48D5-A28B-085FCAD84095}" destId="{5F860EC9-3ECA-4B95-859F-75BA7829AF75}" srcOrd="10" destOrd="0" presId="urn:microsoft.com/office/officeart/2008/layout/VerticalCurvedList"/>
    <dgm:cxn modelId="{468C6C8B-D89E-47E7-AD64-7725D63EBCAF}" type="presParOf" srcId="{5F860EC9-3ECA-4B95-859F-75BA7829AF75}" destId="{0B3FE14B-7941-42D1-B0ED-E10F3B6499C7}" srcOrd="0" destOrd="0" presId="urn:microsoft.com/office/officeart/2008/layout/VerticalCurvedList"/>
    <dgm:cxn modelId="{83AC560F-01FB-4048-8697-E1AE98FC515F}" type="presParOf" srcId="{66D85289-4DB9-48D5-A28B-085FCAD84095}" destId="{547F34D5-6F4C-4808-93F7-1522C40EC44A}" srcOrd="11" destOrd="0" presId="urn:microsoft.com/office/officeart/2008/layout/VerticalCurvedList"/>
    <dgm:cxn modelId="{2ABBFB51-3B42-44CA-956B-D04E413E11BC}" type="presParOf" srcId="{66D85289-4DB9-48D5-A28B-085FCAD84095}" destId="{68CC9D92-2F06-4D27-9BB6-52D7A6E2C6A3}" srcOrd="12" destOrd="0" presId="urn:microsoft.com/office/officeart/2008/layout/VerticalCurvedList"/>
    <dgm:cxn modelId="{945C6390-EAE3-45A4-AB05-9A3D0AB383C1}" type="presParOf" srcId="{68CC9D92-2F06-4D27-9BB6-52D7A6E2C6A3}" destId="{06A7179C-89CA-4385-96FF-66B84998A91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3B2C61-A4CB-40D3-A02B-849A10E5789E}"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EB7B806-41EB-4B3D-9E63-699B79C58BB8}">
      <dgm:prSet phldrT="[Text]" custT="1"/>
      <dgm:spPr>
        <a:solidFill>
          <a:schemeClr val="accent4">
            <a:lumMod val="20000"/>
            <a:lumOff val="80000"/>
          </a:schemeClr>
        </a:solidFill>
      </dgm:spPr>
      <dgm:t>
        <a:bodyPr/>
        <a:lstStyle/>
        <a:p>
          <a:pPr algn="l"/>
          <a:r>
            <a:rPr lang="en-US" sz="2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Chương</a:t>
          </a:r>
          <a:r>
            <a:rPr lang="en-US" sz="2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trình</a:t>
          </a:r>
          <a:r>
            <a:rPr lang="en-US" sz="2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Giáo</a:t>
          </a:r>
          <a:r>
            <a:rPr lang="en-US" sz="2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dục</a:t>
          </a:r>
          <a:r>
            <a:rPr lang="en-US" sz="2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phổ</a:t>
          </a:r>
          <a:r>
            <a:rPr lang="en-US" sz="2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endParaRPr lang="en-US" sz="2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algn="l"/>
          <a:r>
            <a:rPr lang="en-US" sz="2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Yêu</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cầu</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cần</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đạt</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về</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PC, NL </a:t>
          </a:r>
        </a:p>
        <a:p>
          <a:pPr algn="just"/>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Yêu</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cầu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cần</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đạt</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về</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sz="2200"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p>
      </dgm:t>
    </dgm:pt>
    <dgm:pt modelId="{7B2A2246-7B2B-494C-ACE1-B29A6AE48B30}" type="parTrans" cxnId="{0BAA6C5A-FA9C-4A42-95F4-0DD3C7689F43}">
      <dgm:prSet/>
      <dgm:spPr/>
      <dgm:t>
        <a:bodyPr/>
        <a:lstStyle/>
        <a:p>
          <a:endParaRPr lang="en-US" sz="2400">
            <a:solidFill>
              <a:schemeClr val="tx1"/>
            </a:solidFill>
            <a:latin typeface="Times New Roman" pitchFamily="18" charset="0"/>
            <a:cs typeface="Times New Roman" pitchFamily="18" charset="0"/>
          </a:endParaRPr>
        </a:p>
      </dgm:t>
    </dgm:pt>
    <dgm:pt modelId="{13248952-D377-47F2-A352-90F63370CA74}" type="sibTrans" cxnId="{0BAA6C5A-FA9C-4A42-95F4-0DD3C7689F43}">
      <dgm:prSet/>
      <dgm:spPr>
        <a:ln>
          <a:solidFill>
            <a:schemeClr val="accent3">
              <a:lumMod val="40000"/>
              <a:lumOff val="60000"/>
            </a:schemeClr>
          </a:solidFill>
        </a:ln>
      </dgm:spPr>
      <dgm:t>
        <a:bodyPr/>
        <a:lstStyle/>
        <a:p>
          <a:endParaRPr lang="en-US" sz="2400">
            <a:solidFill>
              <a:schemeClr val="tx1"/>
            </a:solidFill>
            <a:latin typeface="Times New Roman" pitchFamily="18" charset="0"/>
            <a:cs typeface="Times New Roman" pitchFamily="18" charset="0"/>
          </a:endParaRPr>
        </a:p>
      </dgm:t>
    </dgm:pt>
    <dgm:pt modelId="{6B6ABF97-4F9B-423F-8801-9D80B54EF7F6}">
      <dgm:prSet phldrT="[Text]" custT="1"/>
      <dgm:spPr>
        <a:solidFill>
          <a:schemeClr val="accent4">
            <a:lumMod val="20000"/>
            <a:lumOff val="80000"/>
          </a:schemeClr>
        </a:solidFill>
      </dgm:spPr>
      <dgm:t>
        <a:bodyPr/>
        <a:lstStyle/>
        <a:p>
          <a:r>
            <a:rPr lang="en-US" sz="2200" dirty="0" err="1">
              <a:solidFill>
                <a:schemeClr val="tx1"/>
              </a:solidFill>
              <a:latin typeface="Times New Roman" pitchFamily="18" charset="0"/>
              <a:cs typeface="Times New Roman" pitchFamily="18" charset="0"/>
            </a:rPr>
            <a:t>Phẩm</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chất</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năng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lực</a:t>
          </a:r>
          <a:r>
            <a:rPr lang="en-US" sz="2200" dirty="0">
              <a:solidFill>
                <a:schemeClr val="tx1"/>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hiện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tại</a:t>
          </a:r>
          <a:r>
            <a:rPr lang="en-US" sz="2200" b="1" dirty="0">
              <a:solidFill>
                <a:srgbClr val="FF0000"/>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của</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học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sinh</a:t>
          </a:r>
          <a:endParaRPr lang="en-US" sz="2200" dirty="0">
            <a:solidFill>
              <a:schemeClr val="tx1"/>
            </a:solidFill>
            <a:latin typeface="Times New Roman" pitchFamily="18" charset="0"/>
            <a:cs typeface="Times New Roman" pitchFamily="18" charset="0"/>
          </a:endParaRPr>
        </a:p>
      </dgm:t>
    </dgm:pt>
    <dgm:pt modelId="{EF5375F8-96A5-462A-A205-A8F4FE465FE7}" type="parTrans" cxnId="{676BF469-32EA-438A-A828-6B3FBA11165D}">
      <dgm:prSet/>
      <dgm:spPr/>
      <dgm:t>
        <a:bodyPr/>
        <a:lstStyle/>
        <a:p>
          <a:endParaRPr lang="en-US" sz="2400">
            <a:solidFill>
              <a:schemeClr val="tx1"/>
            </a:solidFill>
            <a:latin typeface="Times New Roman" pitchFamily="18" charset="0"/>
            <a:cs typeface="Times New Roman" pitchFamily="18" charset="0"/>
          </a:endParaRPr>
        </a:p>
      </dgm:t>
    </dgm:pt>
    <dgm:pt modelId="{8232700F-915E-47E2-AF72-0EACF8627070}" type="sibTrans" cxnId="{676BF469-32EA-438A-A828-6B3FBA11165D}">
      <dgm:prSet/>
      <dgm:spPr/>
      <dgm:t>
        <a:bodyPr/>
        <a:lstStyle/>
        <a:p>
          <a:endParaRPr lang="en-US" sz="2400">
            <a:solidFill>
              <a:schemeClr val="tx1"/>
            </a:solidFill>
            <a:latin typeface="Times New Roman" pitchFamily="18" charset="0"/>
            <a:cs typeface="Times New Roman" pitchFamily="18" charset="0"/>
          </a:endParaRPr>
        </a:p>
      </dgm:t>
    </dgm:pt>
    <dgm:pt modelId="{2DBE0FA9-CDE9-4686-B0DA-95E3404FDC46}">
      <dgm:prSet phldrT="[Text]" custT="1"/>
      <dgm:spPr>
        <a:solidFill>
          <a:schemeClr val="accent4">
            <a:lumMod val="20000"/>
            <a:lumOff val="80000"/>
          </a:schemeClr>
        </a:solidFill>
      </dgm:spPr>
      <dgm:t>
        <a:bodyPr/>
        <a:lstStyle/>
        <a:p>
          <a:pPr algn="just"/>
          <a:r>
            <a:rPr lang="en-US" sz="2200" dirty="0">
              <a:solidFill>
                <a:schemeClr val="tx1"/>
              </a:solidFill>
              <a:latin typeface="Times New Roman" pitchFamily="18" charset="0"/>
              <a:cs typeface="Times New Roman" pitchFamily="18" charset="0"/>
            </a:rPr>
            <a:t>Đặc </a:t>
          </a:r>
          <a:r>
            <a:rPr lang="en-US" sz="2200" dirty="0" err="1">
              <a:solidFill>
                <a:schemeClr val="tx1"/>
              </a:solidFill>
              <a:latin typeface="Times New Roman" pitchFamily="18" charset="0"/>
              <a:cs typeface="Times New Roman" pitchFamily="18" charset="0"/>
            </a:rPr>
            <a:t>điểm</a:t>
          </a:r>
          <a:r>
            <a:rPr lang="en-US" sz="2200" dirty="0">
              <a:solidFill>
                <a:schemeClr val="tx1"/>
              </a:solidFill>
              <a:latin typeface="Times New Roman" pitchFamily="18" charset="0"/>
              <a:cs typeface="Times New Roman" pitchFamily="18" charset="0"/>
            </a:rPr>
            <a:t> tri </a:t>
          </a:r>
          <a:r>
            <a:rPr lang="en-US" sz="2200" dirty="0" err="1">
              <a:solidFill>
                <a:schemeClr val="tx1"/>
              </a:solidFill>
              <a:latin typeface="Times New Roman" pitchFamily="18" charset="0"/>
              <a:cs typeface="Times New Roman" pitchFamily="18" charset="0"/>
            </a:rPr>
            <a:t>thức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các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chủ</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đề</a:t>
          </a:r>
          <a:r>
            <a:rPr lang="en-US" sz="2200" dirty="0">
              <a:solidFill>
                <a:schemeClr val="tx1"/>
              </a:solidFill>
              <a:latin typeface="Times New Roman" pitchFamily="18" charset="0"/>
              <a:cs typeface="Times New Roman" pitchFamily="18" charset="0"/>
            </a:rPr>
            <a:t>/</a:t>
          </a:r>
          <a:r>
            <a:rPr lang="en-US" sz="2200" dirty="0" err="1">
              <a:solidFill>
                <a:schemeClr val="tx1"/>
              </a:solidFill>
              <a:latin typeface="Times New Roman" pitchFamily="18" charset="0"/>
              <a:cs typeface="Times New Roman" pitchFamily="18" charset="0"/>
            </a:rPr>
            <a:t>bài</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học</a:t>
          </a:r>
          <a:r>
            <a:rPr lang="en-US" sz="2200" dirty="0">
              <a:solidFill>
                <a:schemeClr val="tx1"/>
              </a:solidFill>
              <a:latin typeface="Times New Roman" pitchFamily="18" charset="0"/>
              <a:cs typeface="Times New Roman" pitchFamily="18" charset="0"/>
            </a:rPr>
            <a:t>; thiết bị, </a:t>
          </a:r>
          <a:r>
            <a:rPr lang="en-US" sz="2200" dirty="0" err="1">
              <a:solidFill>
                <a:schemeClr val="tx1"/>
              </a:solidFill>
              <a:latin typeface="Times New Roman" pitchFamily="18" charset="0"/>
              <a:cs typeface="Times New Roman" pitchFamily="18" charset="0"/>
            </a:rPr>
            <a:t>học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liệu</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hình</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thức</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phương</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pháp</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dạy</a:t>
          </a:r>
          <a:r>
            <a:rPr lang="en-US" sz="2200" dirty="0">
              <a:solidFill>
                <a:schemeClr val="tx1"/>
              </a:solidFill>
              <a:latin typeface="Times New Roman" pitchFamily="18" charset="0"/>
              <a:cs typeface="Times New Roman" pitchFamily="18" charset="0"/>
            </a:rPr>
            <a:t> </a:t>
          </a:r>
          <a:r>
            <a:rPr lang="en-US" sz="2200" dirty="0" err="1">
              <a:solidFill>
                <a:schemeClr val="tx1"/>
              </a:solidFill>
              <a:latin typeface="Times New Roman" pitchFamily="18" charset="0"/>
              <a:cs typeface="Times New Roman" pitchFamily="18" charset="0"/>
            </a:rPr>
            <a:t>học</a:t>
          </a:r>
          <a:r>
            <a:rPr lang="en-US" sz="2200" dirty="0">
              <a:solidFill>
                <a:schemeClr val="tx1"/>
              </a:solidFill>
              <a:latin typeface="Times New Roman" pitchFamily="18" charset="0"/>
              <a:cs typeface="Times New Roman" pitchFamily="18" charset="0"/>
            </a:rPr>
            <a:t>..</a:t>
          </a:r>
        </a:p>
      </dgm:t>
    </dgm:pt>
    <dgm:pt modelId="{D025D786-4BE2-4FEC-ACAC-283515F0117C}" type="parTrans" cxnId="{A52A0BC7-9BD7-4ABF-B91D-C0C1FECB58C9}">
      <dgm:prSet/>
      <dgm:spPr/>
      <dgm:t>
        <a:bodyPr/>
        <a:lstStyle/>
        <a:p>
          <a:endParaRPr lang="en-US" sz="2400">
            <a:solidFill>
              <a:schemeClr val="tx1"/>
            </a:solidFill>
            <a:latin typeface="Times New Roman" pitchFamily="18" charset="0"/>
            <a:cs typeface="Times New Roman" pitchFamily="18" charset="0"/>
          </a:endParaRPr>
        </a:p>
      </dgm:t>
    </dgm:pt>
    <dgm:pt modelId="{B97C185D-8462-4E59-9F6C-74D2612B6C3E}" type="sibTrans" cxnId="{A52A0BC7-9BD7-4ABF-B91D-C0C1FECB58C9}">
      <dgm:prSet/>
      <dgm:spPr/>
      <dgm:t>
        <a:bodyPr/>
        <a:lstStyle/>
        <a:p>
          <a:endParaRPr lang="en-US" sz="2400">
            <a:solidFill>
              <a:schemeClr val="tx1"/>
            </a:solidFill>
            <a:latin typeface="Times New Roman" pitchFamily="18" charset="0"/>
            <a:cs typeface="Times New Roman" pitchFamily="18" charset="0"/>
          </a:endParaRPr>
        </a:p>
      </dgm:t>
    </dgm:pt>
    <dgm:pt modelId="{0224D375-5941-4AD2-AFA4-09FB1F743889}" type="pres">
      <dgm:prSet presAssocID="{9A3B2C61-A4CB-40D3-A02B-849A10E5789E}" presName="Name0" presStyleCnt="0">
        <dgm:presLayoutVars>
          <dgm:chMax val="7"/>
          <dgm:chPref val="7"/>
          <dgm:dir/>
        </dgm:presLayoutVars>
      </dgm:prSet>
      <dgm:spPr/>
      <dgm:t>
        <a:bodyPr/>
        <a:lstStyle/>
        <a:p>
          <a:endParaRPr lang="en-US"/>
        </a:p>
      </dgm:t>
    </dgm:pt>
    <dgm:pt modelId="{C3B75083-E8B8-456B-B754-238D07717EEB}" type="pres">
      <dgm:prSet presAssocID="{9A3B2C61-A4CB-40D3-A02B-849A10E5789E}" presName="Name1" presStyleCnt="0"/>
      <dgm:spPr/>
    </dgm:pt>
    <dgm:pt modelId="{B645A319-2883-43AA-A256-4BE4B365E60D}" type="pres">
      <dgm:prSet presAssocID="{9A3B2C61-A4CB-40D3-A02B-849A10E5789E}" presName="cycle" presStyleCnt="0"/>
      <dgm:spPr/>
    </dgm:pt>
    <dgm:pt modelId="{7B4E365E-D821-482C-B6B5-8B706F6C163E}" type="pres">
      <dgm:prSet presAssocID="{9A3B2C61-A4CB-40D3-A02B-849A10E5789E}" presName="srcNode" presStyleLbl="node1" presStyleIdx="0" presStyleCnt="3"/>
      <dgm:spPr/>
    </dgm:pt>
    <dgm:pt modelId="{5AEC005C-1174-49F4-BAFD-6228E89B8DCE}" type="pres">
      <dgm:prSet presAssocID="{9A3B2C61-A4CB-40D3-A02B-849A10E5789E}" presName="conn" presStyleLbl="parChTrans1D2" presStyleIdx="0" presStyleCnt="1"/>
      <dgm:spPr/>
      <dgm:t>
        <a:bodyPr/>
        <a:lstStyle/>
        <a:p>
          <a:endParaRPr lang="en-US"/>
        </a:p>
      </dgm:t>
    </dgm:pt>
    <dgm:pt modelId="{5A00C0F4-21D0-45E7-8598-8C861440B41B}" type="pres">
      <dgm:prSet presAssocID="{9A3B2C61-A4CB-40D3-A02B-849A10E5789E}" presName="extraNode" presStyleLbl="node1" presStyleIdx="0" presStyleCnt="3"/>
      <dgm:spPr/>
    </dgm:pt>
    <dgm:pt modelId="{810F782F-FE7A-4697-8220-5006D2F1B247}" type="pres">
      <dgm:prSet presAssocID="{9A3B2C61-A4CB-40D3-A02B-849A10E5789E}" presName="dstNode" presStyleLbl="node1" presStyleIdx="0" presStyleCnt="3"/>
      <dgm:spPr/>
    </dgm:pt>
    <dgm:pt modelId="{6E15F8E6-3311-4CAC-9421-31F77B11D2B1}" type="pres">
      <dgm:prSet presAssocID="{3EB7B806-41EB-4B3D-9E63-699B79C58BB8}" presName="text_1" presStyleLbl="node1" presStyleIdx="0" presStyleCnt="3" custScaleX="111667" custScaleY="122176" custLinFactNeighborX="-6642" custLinFactNeighborY="3784">
        <dgm:presLayoutVars>
          <dgm:bulletEnabled val="1"/>
        </dgm:presLayoutVars>
      </dgm:prSet>
      <dgm:spPr/>
      <dgm:t>
        <a:bodyPr/>
        <a:lstStyle/>
        <a:p>
          <a:endParaRPr lang="en-US"/>
        </a:p>
      </dgm:t>
    </dgm:pt>
    <dgm:pt modelId="{370A73AE-E3FD-4387-9A0C-1F9D62933894}" type="pres">
      <dgm:prSet presAssocID="{3EB7B806-41EB-4B3D-9E63-699B79C58BB8}" presName="accent_1" presStyleCnt="0"/>
      <dgm:spPr/>
    </dgm:pt>
    <dgm:pt modelId="{D3C6A3CD-F9C7-4D02-BCEC-25D54AEEC8F8}" type="pres">
      <dgm:prSet presAssocID="{3EB7B806-41EB-4B3D-9E63-699B79C58BB8}" presName="accentRepeatNode" presStyleLbl="solidFgAcc1" presStyleIdx="0" presStyleCnt="3" custScaleX="61533" custLinFactNeighborX="-14129" custLinFactNeighborY="5046"/>
      <dgm:spPr>
        <a:solidFill>
          <a:schemeClr val="accent5"/>
        </a:solidFill>
        <a:ln>
          <a:solidFill>
            <a:schemeClr val="accent3">
              <a:lumMod val="40000"/>
              <a:lumOff val="60000"/>
            </a:schemeClr>
          </a:solidFill>
        </a:ln>
      </dgm:spPr>
    </dgm:pt>
    <dgm:pt modelId="{E8444B3E-3D27-46D9-97E7-C66F06369BED}" type="pres">
      <dgm:prSet presAssocID="{6B6ABF97-4F9B-423F-8801-9D80B54EF7F6}" presName="text_2" presStyleLbl="node1" presStyleIdx="1" presStyleCnt="3" custScaleX="113317" custLinFactNeighborX="-6660" custLinFactNeighborY="6308">
        <dgm:presLayoutVars>
          <dgm:bulletEnabled val="1"/>
        </dgm:presLayoutVars>
      </dgm:prSet>
      <dgm:spPr/>
      <dgm:t>
        <a:bodyPr/>
        <a:lstStyle/>
        <a:p>
          <a:endParaRPr lang="en-US"/>
        </a:p>
      </dgm:t>
    </dgm:pt>
    <dgm:pt modelId="{F7CF2A31-F58C-49B1-BEA1-55BB10119918}" type="pres">
      <dgm:prSet presAssocID="{6B6ABF97-4F9B-423F-8801-9D80B54EF7F6}" presName="accent_2" presStyleCnt="0"/>
      <dgm:spPr/>
    </dgm:pt>
    <dgm:pt modelId="{A55ED453-5A35-461E-BE1C-F642D8EA76AC}" type="pres">
      <dgm:prSet presAssocID="{6B6ABF97-4F9B-423F-8801-9D80B54EF7F6}" presName="accentRepeatNode" presStyleLbl="solidFgAcc1" presStyleIdx="1" presStyleCnt="3" custScaleX="66009" custLinFactNeighborX="-21194" custLinFactNeighborY="3028"/>
      <dgm:spPr>
        <a:solidFill>
          <a:schemeClr val="accent5"/>
        </a:solidFill>
        <a:ln>
          <a:solidFill>
            <a:schemeClr val="accent1"/>
          </a:solidFill>
        </a:ln>
      </dgm:spPr>
    </dgm:pt>
    <dgm:pt modelId="{46B0C4A3-EBB0-4326-9E5A-556229014DA4}" type="pres">
      <dgm:prSet presAssocID="{2DBE0FA9-CDE9-4686-B0DA-95E3404FDC46}" presName="text_3" presStyleLbl="node1" presStyleIdx="2" presStyleCnt="3" custScaleX="104858" custScaleY="122664" custLinFactNeighborX="-2996" custLinFactNeighborY="3785">
        <dgm:presLayoutVars>
          <dgm:bulletEnabled val="1"/>
        </dgm:presLayoutVars>
      </dgm:prSet>
      <dgm:spPr/>
      <dgm:t>
        <a:bodyPr/>
        <a:lstStyle/>
        <a:p>
          <a:endParaRPr lang="en-US"/>
        </a:p>
      </dgm:t>
    </dgm:pt>
    <dgm:pt modelId="{31C9EBD8-D04E-4D87-995C-D8D517BBBE63}" type="pres">
      <dgm:prSet presAssocID="{2DBE0FA9-CDE9-4686-B0DA-95E3404FDC46}" presName="accent_3" presStyleCnt="0"/>
      <dgm:spPr/>
    </dgm:pt>
    <dgm:pt modelId="{9FC56BB9-F79C-49F6-99B6-E665BEFC827D}" type="pres">
      <dgm:prSet presAssocID="{2DBE0FA9-CDE9-4686-B0DA-95E3404FDC46}" presName="accentRepeatNode" presStyleLbl="solidFgAcc1" presStyleIdx="2" presStyleCnt="3" custScaleX="65508" custLinFactNeighborX="-16725" custLinFactNeighborY="3028"/>
      <dgm:spPr>
        <a:solidFill>
          <a:schemeClr val="accent5"/>
        </a:solidFill>
        <a:ln>
          <a:solidFill>
            <a:schemeClr val="accent1"/>
          </a:solidFill>
        </a:ln>
      </dgm:spPr>
    </dgm:pt>
  </dgm:ptLst>
  <dgm:cxnLst>
    <dgm:cxn modelId="{9912FD6E-EA91-4273-BDF5-C65E30BCBF40}" type="presOf" srcId="{3EB7B806-41EB-4B3D-9E63-699B79C58BB8}" destId="{6E15F8E6-3311-4CAC-9421-31F77B11D2B1}" srcOrd="0" destOrd="0" presId="urn:microsoft.com/office/officeart/2008/layout/VerticalCurvedList"/>
    <dgm:cxn modelId="{A52A0BC7-9BD7-4ABF-B91D-C0C1FECB58C9}" srcId="{9A3B2C61-A4CB-40D3-A02B-849A10E5789E}" destId="{2DBE0FA9-CDE9-4686-B0DA-95E3404FDC46}" srcOrd="2" destOrd="0" parTransId="{D025D786-4BE2-4FEC-ACAC-283515F0117C}" sibTransId="{B97C185D-8462-4E59-9F6C-74D2612B6C3E}"/>
    <dgm:cxn modelId="{9B91E260-EAF1-478B-86AC-E4E83E341229}" type="presOf" srcId="{2DBE0FA9-CDE9-4686-B0DA-95E3404FDC46}" destId="{46B0C4A3-EBB0-4326-9E5A-556229014DA4}" srcOrd="0" destOrd="0" presId="urn:microsoft.com/office/officeart/2008/layout/VerticalCurvedList"/>
    <dgm:cxn modelId="{66483B6A-8268-4F1B-9297-D7508C81A467}" type="presOf" srcId="{9A3B2C61-A4CB-40D3-A02B-849A10E5789E}" destId="{0224D375-5941-4AD2-AFA4-09FB1F743889}" srcOrd="0" destOrd="0" presId="urn:microsoft.com/office/officeart/2008/layout/VerticalCurvedList"/>
    <dgm:cxn modelId="{DF1D443E-873D-4F0B-BF69-BF6DCE628059}" type="presOf" srcId="{13248952-D377-47F2-A352-90F63370CA74}" destId="{5AEC005C-1174-49F4-BAFD-6228E89B8DCE}" srcOrd="0" destOrd="0" presId="urn:microsoft.com/office/officeart/2008/layout/VerticalCurvedList"/>
    <dgm:cxn modelId="{0BAA6C5A-FA9C-4A42-95F4-0DD3C7689F43}" srcId="{9A3B2C61-A4CB-40D3-A02B-849A10E5789E}" destId="{3EB7B806-41EB-4B3D-9E63-699B79C58BB8}" srcOrd="0" destOrd="0" parTransId="{7B2A2246-7B2B-494C-ACE1-B29A6AE48B30}" sibTransId="{13248952-D377-47F2-A352-90F63370CA74}"/>
    <dgm:cxn modelId="{676BF469-32EA-438A-A828-6B3FBA11165D}" srcId="{9A3B2C61-A4CB-40D3-A02B-849A10E5789E}" destId="{6B6ABF97-4F9B-423F-8801-9D80B54EF7F6}" srcOrd="1" destOrd="0" parTransId="{EF5375F8-96A5-462A-A205-A8F4FE465FE7}" sibTransId="{8232700F-915E-47E2-AF72-0EACF8627070}"/>
    <dgm:cxn modelId="{6C5368B3-B319-4C77-B64B-482694FFDD4A}" type="presOf" srcId="{6B6ABF97-4F9B-423F-8801-9D80B54EF7F6}" destId="{E8444B3E-3D27-46D9-97E7-C66F06369BED}" srcOrd="0" destOrd="0" presId="urn:microsoft.com/office/officeart/2008/layout/VerticalCurvedList"/>
    <dgm:cxn modelId="{8784B3E3-7E50-47CE-B8FF-36D22CAF1EC4}" type="presParOf" srcId="{0224D375-5941-4AD2-AFA4-09FB1F743889}" destId="{C3B75083-E8B8-456B-B754-238D07717EEB}" srcOrd="0" destOrd="0" presId="urn:microsoft.com/office/officeart/2008/layout/VerticalCurvedList"/>
    <dgm:cxn modelId="{BFB5D83C-FD1A-4962-A6FE-553B4D928C94}" type="presParOf" srcId="{C3B75083-E8B8-456B-B754-238D07717EEB}" destId="{B645A319-2883-43AA-A256-4BE4B365E60D}" srcOrd="0" destOrd="0" presId="urn:microsoft.com/office/officeart/2008/layout/VerticalCurvedList"/>
    <dgm:cxn modelId="{24757670-6A3E-4A34-9282-FAEFAA066738}" type="presParOf" srcId="{B645A319-2883-43AA-A256-4BE4B365E60D}" destId="{7B4E365E-D821-482C-B6B5-8B706F6C163E}" srcOrd="0" destOrd="0" presId="urn:microsoft.com/office/officeart/2008/layout/VerticalCurvedList"/>
    <dgm:cxn modelId="{A00A32CB-C84F-47E0-A570-020F19E7E4BC}" type="presParOf" srcId="{B645A319-2883-43AA-A256-4BE4B365E60D}" destId="{5AEC005C-1174-49F4-BAFD-6228E89B8DCE}" srcOrd="1" destOrd="0" presId="urn:microsoft.com/office/officeart/2008/layout/VerticalCurvedList"/>
    <dgm:cxn modelId="{6B15EEFC-7951-46F1-9ADD-2DCF0EEC38C4}" type="presParOf" srcId="{B645A319-2883-43AA-A256-4BE4B365E60D}" destId="{5A00C0F4-21D0-45E7-8598-8C861440B41B}" srcOrd="2" destOrd="0" presId="urn:microsoft.com/office/officeart/2008/layout/VerticalCurvedList"/>
    <dgm:cxn modelId="{B7C4AC3C-9145-4E17-AF5F-FEE1F7B1491C}" type="presParOf" srcId="{B645A319-2883-43AA-A256-4BE4B365E60D}" destId="{810F782F-FE7A-4697-8220-5006D2F1B247}" srcOrd="3" destOrd="0" presId="urn:microsoft.com/office/officeart/2008/layout/VerticalCurvedList"/>
    <dgm:cxn modelId="{4E3CDDDD-18CC-471B-8228-3D6566AB6C98}" type="presParOf" srcId="{C3B75083-E8B8-456B-B754-238D07717EEB}" destId="{6E15F8E6-3311-4CAC-9421-31F77B11D2B1}" srcOrd="1" destOrd="0" presId="urn:microsoft.com/office/officeart/2008/layout/VerticalCurvedList"/>
    <dgm:cxn modelId="{3C696565-8263-45F6-8174-91C2436EF5BA}" type="presParOf" srcId="{C3B75083-E8B8-456B-B754-238D07717EEB}" destId="{370A73AE-E3FD-4387-9A0C-1F9D62933894}" srcOrd="2" destOrd="0" presId="urn:microsoft.com/office/officeart/2008/layout/VerticalCurvedList"/>
    <dgm:cxn modelId="{44031631-9CC5-416B-93C9-A50CBC8709FD}" type="presParOf" srcId="{370A73AE-E3FD-4387-9A0C-1F9D62933894}" destId="{D3C6A3CD-F9C7-4D02-BCEC-25D54AEEC8F8}" srcOrd="0" destOrd="0" presId="urn:microsoft.com/office/officeart/2008/layout/VerticalCurvedList"/>
    <dgm:cxn modelId="{A1B3E4BF-00A7-4806-A902-F848809D1C3F}" type="presParOf" srcId="{C3B75083-E8B8-456B-B754-238D07717EEB}" destId="{E8444B3E-3D27-46D9-97E7-C66F06369BED}" srcOrd="3" destOrd="0" presId="urn:microsoft.com/office/officeart/2008/layout/VerticalCurvedList"/>
    <dgm:cxn modelId="{460F1B93-D127-40E4-99AE-B291C59D26C2}" type="presParOf" srcId="{C3B75083-E8B8-456B-B754-238D07717EEB}" destId="{F7CF2A31-F58C-49B1-BEA1-55BB10119918}" srcOrd="4" destOrd="0" presId="urn:microsoft.com/office/officeart/2008/layout/VerticalCurvedList"/>
    <dgm:cxn modelId="{1CF135D4-9684-4D17-94B6-458A72DAAD6A}" type="presParOf" srcId="{F7CF2A31-F58C-49B1-BEA1-55BB10119918}" destId="{A55ED453-5A35-461E-BE1C-F642D8EA76AC}" srcOrd="0" destOrd="0" presId="urn:microsoft.com/office/officeart/2008/layout/VerticalCurvedList"/>
    <dgm:cxn modelId="{5E18A730-EF72-4E98-B2BD-19B51E3D8A4D}" type="presParOf" srcId="{C3B75083-E8B8-456B-B754-238D07717EEB}" destId="{46B0C4A3-EBB0-4326-9E5A-556229014DA4}" srcOrd="5" destOrd="0" presId="urn:microsoft.com/office/officeart/2008/layout/VerticalCurvedList"/>
    <dgm:cxn modelId="{660148D0-16EF-4D69-8E61-C78670673246}" type="presParOf" srcId="{C3B75083-E8B8-456B-B754-238D07717EEB}" destId="{31C9EBD8-D04E-4D87-995C-D8D517BBBE63}" srcOrd="6" destOrd="0" presId="urn:microsoft.com/office/officeart/2008/layout/VerticalCurvedList"/>
    <dgm:cxn modelId="{3DF46529-D0F3-4901-83AC-FA2FC35650E9}" type="presParOf" srcId="{31C9EBD8-D04E-4D87-995C-D8D517BBBE63}" destId="{9FC56BB9-F79C-49F6-99B6-E665BEFC827D}" srcOrd="0" destOrd="0" presId="urn:microsoft.com/office/officeart/2008/layout/VerticalCurvedList"/>
  </dgm:cxnLst>
  <dgm:bg>
    <a:solidFill>
      <a:schemeClr val="accent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D0FD04-D576-461D-B036-C5DAAEB31DF8}" type="doc">
      <dgm:prSet loTypeId="urn:microsoft.com/office/officeart/2009/3/layout/StepUpProcess" loCatId="process" qsTypeId="urn:microsoft.com/office/officeart/2005/8/quickstyle/simple1" qsCatId="simple" csTypeId="urn:microsoft.com/office/officeart/2005/8/colors/accent1_2" csCatId="accent1" phldr="1"/>
      <dgm:spPr/>
    </dgm:pt>
    <dgm:pt modelId="{B48EFDAF-56A9-4197-947E-588F9A238955}">
      <dgm:prSet phldrT="[Text]" custT="1"/>
      <dgm:spPr>
        <a:solidFill>
          <a:schemeClr val="accent3">
            <a:lumMod val="20000"/>
            <a:lumOff val="80000"/>
          </a:schemeClr>
        </a:solidFill>
      </dgm:spPr>
      <dgm:t>
        <a:bodyPr/>
        <a:lstStyle/>
        <a:p>
          <a:r>
            <a:rPr lang="en-US" sz="2400" dirty="0"/>
            <a:t>Rà soát lại mục tiêu có phù hợp </a:t>
          </a:r>
          <a:r>
            <a:rPr lang="en-US" sz="2400" dirty="0" err="1"/>
            <a:t>với</a:t>
          </a:r>
          <a:r>
            <a:rPr lang="en-US" sz="2400" dirty="0"/>
            <a:t> YCCĐ</a:t>
          </a:r>
        </a:p>
      </dgm:t>
    </dgm:pt>
    <dgm:pt modelId="{4A4A4524-1EFE-40B5-BA47-8F9A34C3527C}" type="parTrans" cxnId="{2CC82437-132C-4CAE-8765-15EFFA497703}">
      <dgm:prSet/>
      <dgm:spPr/>
      <dgm:t>
        <a:bodyPr/>
        <a:lstStyle/>
        <a:p>
          <a:endParaRPr lang="en-US"/>
        </a:p>
      </dgm:t>
    </dgm:pt>
    <dgm:pt modelId="{C70ADBC6-0DE6-489F-B398-5B0CF54CE252}" type="sibTrans" cxnId="{2CC82437-132C-4CAE-8765-15EFFA497703}">
      <dgm:prSet/>
      <dgm:spPr/>
      <dgm:t>
        <a:bodyPr/>
        <a:lstStyle/>
        <a:p>
          <a:endParaRPr lang="en-US"/>
        </a:p>
      </dgm:t>
    </dgm:pt>
    <dgm:pt modelId="{CC65A2BA-D14F-4EB8-913D-E6F77461FCF6}">
      <dgm:prSet phldrT="[Text]"/>
      <dgm:spPr>
        <a:solidFill>
          <a:schemeClr val="tx2">
            <a:lumMod val="20000"/>
            <a:lumOff val="80000"/>
          </a:schemeClr>
        </a:solidFill>
      </dgm:spPr>
      <dgm:t>
        <a:bodyPr/>
        <a:lstStyle/>
        <a:p>
          <a:r>
            <a:rPr lang="en-US" dirty="0"/>
            <a:t>Phân phối thời lượng cho từng </a:t>
          </a:r>
          <a:r>
            <a:rPr lang="en-US" dirty="0" err="1"/>
            <a:t>hoạt</a:t>
          </a:r>
          <a:r>
            <a:rPr lang="en-US" dirty="0"/>
            <a:t> </a:t>
          </a:r>
          <a:r>
            <a:rPr lang="en-US" dirty="0" err="1"/>
            <a:t>động</a:t>
          </a:r>
          <a:r>
            <a:rPr lang="en-US" dirty="0"/>
            <a:t> </a:t>
          </a:r>
          <a:r>
            <a:rPr lang="en-US" dirty="0" err="1"/>
            <a:t>học</a:t>
          </a:r>
          <a:endParaRPr lang="en-US" dirty="0"/>
        </a:p>
      </dgm:t>
    </dgm:pt>
    <dgm:pt modelId="{4348E157-94A0-4A81-B32A-74137D13737A}" type="parTrans" cxnId="{C299B918-3137-4DD1-AD42-9F94CF64D28D}">
      <dgm:prSet/>
      <dgm:spPr/>
      <dgm:t>
        <a:bodyPr/>
        <a:lstStyle/>
        <a:p>
          <a:endParaRPr lang="en-US"/>
        </a:p>
      </dgm:t>
    </dgm:pt>
    <dgm:pt modelId="{12027F2E-1422-4726-87DA-49291164E7A7}" type="sibTrans" cxnId="{C299B918-3137-4DD1-AD42-9F94CF64D28D}">
      <dgm:prSet/>
      <dgm:spPr/>
      <dgm:t>
        <a:bodyPr/>
        <a:lstStyle/>
        <a:p>
          <a:endParaRPr lang="en-US"/>
        </a:p>
      </dgm:t>
    </dgm:pt>
    <dgm:pt modelId="{8E3B5478-9162-4B2B-8D43-619CBB7C81C5}">
      <dgm:prSet phldrT="[Text]"/>
      <dgm:spPr>
        <a:solidFill>
          <a:schemeClr val="tx2">
            <a:lumMod val="20000"/>
            <a:lumOff val="80000"/>
          </a:schemeClr>
        </a:solidFill>
      </dgm:spPr>
      <dgm:t>
        <a:bodyPr/>
        <a:lstStyle/>
        <a:p>
          <a:r>
            <a:rPr lang="en-US" dirty="0"/>
            <a:t>Sự phù hợp giữa </a:t>
          </a:r>
          <a:r>
            <a:rPr lang="en-US" dirty="0" err="1"/>
            <a:t>mục</a:t>
          </a:r>
          <a:r>
            <a:rPr lang="en-US" dirty="0"/>
            <a:t> </a:t>
          </a:r>
          <a:r>
            <a:rPr lang="en-US" dirty="0" err="1"/>
            <a:t>tiêu</a:t>
          </a:r>
          <a:r>
            <a:rPr lang="en-US" dirty="0"/>
            <a:t> </a:t>
          </a:r>
          <a:r>
            <a:rPr lang="en-US" dirty="0" err="1"/>
            <a:t>hoạt</a:t>
          </a:r>
          <a:r>
            <a:rPr lang="en-US" dirty="0"/>
            <a:t> </a:t>
          </a:r>
          <a:r>
            <a:rPr lang="en-US" dirty="0" err="1"/>
            <a:t>động</a:t>
          </a:r>
          <a:r>
            <a:rPr lang="en-US" dirty="0"/>
            <a:t> </a:t>
          </a:r>
          <a:r>
            <a:rPr lang="en-US" dirty="0" err="1"/>
            <a:t>học</a:t>
          </a:r>
          <a:r>
            <a:rPr lang="en-US" dirty="0"/>
            <a:t> </a:t>
          </a:r>
          <a:r>
            <a:rPr lang="en-US" dirty="0" err="1"/>
            <a:t>với</a:t>
          </a:r>
          <a:r>
            <a:rPr lang="en-US" dirty="0"/>
            <a:t> </a:t>
          </a:r>
          <a:r>
            <a:rPr lang="en-US" dirty="0" err="1"/>
            <a:t>mục</a:t>
          </a:r>
          <a:r>
            <a:rPr lang="en-US" dirty="0"/>
            <a:t> </a:t>
          </a:r>
          <a:r>
            <a:rPr lang="en-US" dirty="0" err="1"/>
            <a:t>tiêu</a:t>
          </a:r>
          <a:r>
            <a:rPr lang="en-US" dirty="0"/>
            <a:t> </a:t>
          </a:r>
          <a:r>
            <a:rPr lang="en-US" dirty="0" err="1"/>
            <a:t>bài</a:t>
          </a:r>
          <a:r>
            <a:rPr lang="en-US" dirty="0"/>
            <a:t> </a:t>
          </a:r>
          <a:r>
            <a:rPr lang="en-US" dirty="0" err="1"/>
            <a:t>học</a:t>
          </a:r>
          <a:endParaRPr lang="en-US" dirty="0"/>
        </a:p>
      </dgm:t>
    </dgm:pt>
    <dgm:pt modelId="{C052B24F-A29C-4BB5-A5A2-CA1ED669ED98}" type="parTrans" cxnId="{430D7816-A559-43D7-BA63-D4439A2BB14D}">
      <dgm:prSet/>
      <dgm:spPr/>
      <dgm:t>
        <a:bodyPr/>
        <a:lstStyle/>
        <a:p>
          <a:endParaRPr lang="en-US"/>
        </a:p>
      </dgm:t>
    </dgm:pt>
    <dgm:pt modelId="{53B66440-B0FA-449B-9579-49486D6B540A}" type="sibTrans" cxnId="{430D7816-A559-43D7-BA63-D4439A2BB14D}">
      <dgm:prSet/>
      <dgm:spPr/>
      <dgm:t>
        <a:bodyPr/>
        <a:lstStyle/>
        <a:p>
          <a:endParaRPr lang="en-US"/>
        </a:p>
      </dgm:t>
    </dgm:pt>
    <dgm:pt modelId="{A50B400E-1D89-40B3-B537-8D961D9D2B4B}">
      <dgm:prSet phldrT="[Text]"/>
      <dgm:spPr>
        <a:solidFill>
          <a:schemeClr val="tx2">
            <a:lumMod val="20000"/>
            <a:lumOff val="80000"/>
          </a:schemeClr>
        </a:solidFill>
      </dgm:spPr>
      <dgm:t>
        <a:bodyPr/>
        <a:lstStyle/>
        <a:p>
          <a:r>
            <a:rPr lang="en-US" dirty="0"/>
            <a:t>Sự phù hợp </a:t>
          </a:r>
          <a:r>
            <a:rPr lang="en-US" dirty="0" err="1"/>
            <a:t>của</a:t>
          </a:r>
          <a:r>
            <a:rPr lang="en-US" dirty="0"/>
            <a:t> </a:t>
          </a:r>
          <a:r>
            <a:rPr lang="en-US" dirty="0" err="1"/>
            <a:t>mục</a:t>
          </a:r>
          <a:r>
            <a:rPr lang="en-US" dirty="0"/>
            <a:t> </a:t>
          </a:r>
          <a:r>
            <a:rPr lang="en-US" dirty="0" err="1"/>
            <a:t>tiêu</a:t>
          </a:r>
          <a:r>
            <a:rPr lang="en-US" dirty="0"/>
            <a:t> </a:t>
          </a:r>
          <a:r>
            <a:rPr lang="en-US" dirty="0" err="1"/>
            <a:t>với</a:t>
          </a:r>
          <a:r>
            <a:rPr lang="en-US" dirty="0"/>
            <a:t> </a:t>
          </a:r>
          <a:r>
            <a:rPr lang="en-US" dirty="0" err="1"/>
            <a:t>hình</a:t>
          </a:r>
          <a:r>
            <a:rPr lang="en-US" dirty="0"/>
            <a:t> </a:t>
          </a:r>
          <a:r>
            <a:rPr lang="en-US" dirty="0" err="1"/>
            <a:t>thức</a:t>
          </a:r>
          <a:r>
            <a:rPr lang="en-US" dirty="0"/>
            <a:t>, </a:t>
          </a:r>
          <a:r>
            <a:rPr lang="en-US" dirty="0" err="1"/>
            <a:t>phương</a:t>
          </a:r>
          <a:r>
            <a:rPr lang="en-US" dirty="0"/>
            <a:t> </a:t>
          </a:r>
          <a:r>
            <a:rPr lang="en-US" dirty="0" err="1"/>
            <a:t>pháp</a:t>
          </a:r>
          <a:r>
            <a:rPr lang="en-US" dirty="0"/>
            <a:t> DH, KT&amp;ĐG</a:t>
          </a:r>
        </a:p>
      </dgm:t>
    </dgm:pt>
    <dgm:pt modelId="{6D012C24-C286-4175-91CE-7342EAA5C3CC}" type="parTrans" cxnId="{3DC2C880-E58C-4A16-A419-C3F3056CDA85}">
      <dgm:prSet/>
      <dgm:spPr/>
      <dgm:t>
        <a:bodyPr/>
        <a:lstStyle/>
        <a:p>
          <a:endParaRPr lang="en-US"/>
        </a:p>
      </dgm:t>
    </dgm:pt>
    <dgm:pt modelId="{2E262FB9-A7E8-4ED6-B294-E9F96FB993EE}" type="sibTrans" cxnId="{3DC2C880-E58C-4A16-A419-C3F3056CDA85}">
      <dgm:prSet/>
      <dgm:spPr/>
      <dgm:t>
        <a:bodyPr/>
        <a:lstStyle/>
        <a:p>
          <a:endParaRPr lang="en-US"/>
        </a:p>
      </dgm:t>
    </dgm:pt>
    <dgm:pt modelId="{C4B23811-95B5-4A8D-8868-F8EDFC5FBC53}" type="pres">
      <dgm:prSet presAssocID="{A8D0FD04-D576-461D-B036-C5DAAEB31DF8}" presName="rootnode" presStyleCnt="0">
        <dgm:presLayoutVars>
          <dgm:chMax/>
          <dgm:chPref/>
          <dgm:dir/>
          <dgm:animLvl val="lvl"/>
        </dgm:presLayoutVars>
      </dgm:prSet>
      <dgm:spPr/>
    </dgm:pt>
    <dgm:pt modelId="{4DF2F98E-23B3-4269-9F62-D18AB002681B}" type="pres">
      <dgm:prSet presAssocID="{B48EFDAF-56A9-4197-947E-588F9A238955}" presName="composite" presStyleCnt="0"/>
      <dgm:spPr/>
    </dgm:pt>
    <dgm:pt modelId="{063AE4DC-2560-429A-A8C7-3A542376E05D}" type="pres">
      <dgm:prSet presAssocID="{B48EFDAF-56A9-4197-947E-588F9A238955}" presName="LShape" presStyleLbl="alignNode1" presStyleIdx="0" presStyleCnt="7"/>
      <dgm:spPr>
        <a:ln>
          <a:solidFill>
            <a:schemeClr val="accent2">
              <a:lumMod val="20000"/>
              <a:lumOff val="80000"/>
            </a:schemeClr>
          </a:solidFill>
        </a:ln>
      </dgm:spPr>
    </dgm:pt>
    <dgm:pt modelId="{FB67026D-1539-4076-A041-D35041AB5FBD}" type="pres">
      <dgm:prSet presAssocID="{B48EFDAF-56A9-4197-947E-588F9A238955}" presName="ParentText" presStyleLbl="revTx" presStyleIdx="0" presStyleCnt="4">
        <dgm:presLayoutVars>
          <dgm:chMax val="0"/>
          <dgm:chPref val="0"/>
          <dgm:bulletEnabled val="1"/>
        </dgm:presLayoutVars>
      </dgm:prSet>
      <dgm:spPr/>
      <dgm:t>
        <a:bodyPr/>
        <a:lstStyle/>
        <a:p>
          <a:endParaRPr lang="en-US"/>
        </a:p>
      </dgm:t>
    </dgm:pt>
    <dgm:pt modelId="{3EDACCCD-CA9A-429E-A360-7F7C64D802CD}" type="pres">
      <dgm:prSet presAssocID="{B48EFDAF-56A9-4197-947E-588F9A238955}" presName="Triangle" presStyleLbl="alignNode1" presStyleIdx="1" presStyleCnt="7"/>
      <dgm:spPr/>
    </dgm:pt>
    <dgm:pt modelId="{4D3B7F9E-6F7B-49A9-A368-65E7AC4B486F}" type="pres">
      <dgm:prSet presAssocID="{C70ADBC6-0DE6-489F-B398-5B0CF54CE252}" presName="sibTrans" presStyleCnt="0"/>
      <dgm:spPr/>
    </dgm:pt>
    <dgm:pt modelId="{150D15DB-9F23-47D5-BBBC-049043A88305}" type="pres">
      <dgm:prSet presAssocID="{C70ADBC6-0DE6-489F-B398-5B0CF54CE252}" presName="space" presStyleCnt="0"/>
      <dgm:spPr/>
    </dgm:pt>
    <dgm:pt modelId="{4E9BB926-C3AA-41BA-8B7A-51EEF53230FB}" type="pres">
      <dgm:prSet presAssocID="{CC65A2BA-D14F-4EB8-913D-E6F77461FCF6}" presName="composite" presStyleCnt="0"/>
      <dgm:spPr/>
    </dgm:pt>
    <dgm:pt modelId="{9A895E35-5E34-4CBA-831B-72657D2C23F2}" type="pres">
      <dgm:prSet presAssocID="{CC65A2BA-D14F-4EB8-913D-E6F77461FCF6}" presName="LShape" presStyleLbl="alignNode1" presStyleIdx="2" presStyleCnt="7"/>
      <dgm:spPr/>
    </dgm:pt>
    <dgm:pt modelId="{22219635-4DEE-4A1E-BC88-D546100ED4EA}" type="pres">
      <dgm:prSet presAssocID="{CC65A2BA-D14F-4EB8-913D-E6F77461FCF6}" presName="ParentText" presStyleLbl="revTx" presStyleIdx="1" presStyleCnt="4" custLinFactNeighborX="1735" custLinFactNeighborY="-2289">
        <dgm:presLayoutVars>
          <dgm:chMax val="0"/>
          <dgm:chPref val="0"/>
          <dgm:bulletEnabled val="1"/>
        </dgm:presLayoutVars>
      </dgm:prSet>
      <dgm:spPr/>
      <dgm:t>
        <a:bodyPr/>
        <a:lstStyle/>
        <a:p>
          <a:endParaRPr lang="en-US"/>
        </a:p>
      </dgm:t>
    </dgm:pt>
    <dgm:pt modelId="{F4347D61-C4DC-4540-BA05-70434FA2406A}" type="pres">
      <dgm:prSet presAssocID="{CC65A2BA-D14F-4EB8-913D-E6F77461FCF6}" presName="Triangle" presStyleLbl="alignNode1" presStyleIdx="3" presStyleCnt="7"/>
      <dgm:spPr/>
    </dgm:pt>
    <dgm:pt modelId="{A0832678-0574-4F85-8D98-E54A9F4EFB3F}" type="pres">
      <dgm:prSet presAssocID="{12027F2E-1422-4726-87DA-49291164E7A7}" presName="sibTrans" presStyleCnt="0"/>
      <dgm:spPr/>
    </dgm:pt>
    <dgm:pt modelId="{A61B36B9-C3B7-4D62-9BED-DEF77A48458B}" type="pres">
      <dgm:prSet presAssocID="{12027F2E-1422-4726-87DA-49291164E7A7}" presName="space" presStyleCnt="0"/>
      <dgm:spPr/>
    </dgm:pt>
    <dgm:pt modelId="{AF6BBF86-E7C7-479B-9F08-DC93B9C9A1CE}" type="pres">
      <dgm:prSet presAssocID="{8E3B5478-9162-4B2B-8D43-619CBB7C81C5}" presName="composite" presStyleCnt="0"/>
      <dgm:spPr/>
    </dgm:pt>
    <dgm:pt modelId="{12133E38-E0CE-4B1E-8A77-4BA397BCEBEA}" type="pres">
      <dgm:prSet presAssocID="{8E3B5478-9162-4B2B-8D43-619CBB7C81C5}" presName="LShape" presStyleLbl="alignNode1" presStyleIdx="4" presStyleCnt="7"/>
      <dgm:spPr/>
    </dgm:pt>
    <dgm:pt modelId="{330A7166-6FBD-479E-AC69-F9F74C4242B2}" type="pres">
      <dgm:prSet presAssocID="{8E3B5478-9162-4B2B-8D43-619CBB7C81C5}" presName="ParentText" presStyleLbl="revTx" presStyleIdx="2" presStyleCnt="4">
        <dgm:presLayoutVars>
          <dgm:chMax val="0"/>
          <dgm:chPref val="0"/>
          <dgm:bulletEnabled val="1"/>
        </dgm:presLayoutVars>
      </dgm:prSet>
      <dgm:spPr/>
      <dgm:t>
        <a:bodyPr/>
        <a:lstStyle/>
        <a:p>
          <a:endParaRPr lang="en-US"/>
        </a:p>
      </dgm:t>
    </dgm:pt>
    <dgm:pt modelId="{BAB57453-3417-463E-BC14-715FF054D4FF}" type="pres">
      <dgm:prSet presAssocID="{8E3B5478-9162-4B2B-8D43-619CBB7C81C5}" presName="Triangle" presStyleLbl="alignNode1" presStyleIdx="5" presStyleCnt="7"/>
      <dgm:spPr/>
    </dgm:pt>
    <dgm:pt modelId="{9DB3F326-C767-4A2C-9927-743AA02D44D0}" type="pres">
      <dgm:prSet presAssocID="{53B66440-B0FA-449B-9579-49486D6B540A}" presName="sibTrans" presStyleCnt="0"/>
      <dgm:spPr/>
    </dgm:pt>
    <dgm:pt modelId="{5BEC507D-6BC6-4BAA-932C-E95F46DABBD8}" type="pres">
      <dgm:prSet presAssocID="{53B66440-B0FA-449B-9579-49486D6B540A}" presName="space" presStyleCnt="0"/>
      <dgm:spPr/>
    </dgm:pt>
    <dgm:pt modelId="{92920830-BE56-433B-B26C-8D27FE9BBDE0}" type="pres">
      <dgm:prSet presAssocID="{A50B400E-1D89-40B3-B537-8D961D9D2B4B}" presName="composite" presStyleCnt="0"/>
      <dgm:spPr/>
    </dgm:pt>
    <dgm:pt modelId="{354A0AC8-20A1-4CDD-A647-ED8391A6CF51}" type="pres">
      <dgm:prSet presAssocID="{A50B400E-1D89-40B3-B537-8D961D9D2B4B}" presName="LShape" presStyleLbl="alignNode1" presStyleIdx="6" presStyleCnt="7"/>
      <dgm:spPr/>
    </dgm:pt>
    <dgm:pt modelId="{8BF2C614-38CC-47E1-BBA5-391135056725}" type="pres">
      <dgm:prSet presAssocID="{A50B400E-1D89-40B3-B537-8D961D9D2B4B}" presName="ParentText" presStyleLbl="revTx" presStyleIdx="3" presStyleCnt="4">
        <dgm:presLayoutVars>
          <dgm:chMax val="0"/>
          <dgm:chPref val="0"/>
          <dgm:bulletEnabled val="1"/>
        </dgm:presLayoutVars>
      </dgm:prSet>
      <dgm:spPr/>
      <dgm:t>
        <a:bodyPr/>
        <a:lstStyle/>
        <a:p>
          <a:endParaRPr lang="en-US"/>
        </a:p>
      </dgm:t>
    </dgm:pt>
  </dgm:ptLst>
  <dgm:cxnLst>
    <dgm:cxn modelId="{2CC82437-132C-4CAE-8765-15EFFA497703}" srcId="{A8D0FD04-D576-461D-B036-C5DAAEB31DF8}" destId="{B48EFDAF-56A9-4197-947E-588F9A238955}" srcOrd="0" destOrd="0" parTransId="{4A4A4524-1EFE-40B5-BA47-8F9A34C3527C}" sibTransId="{C70ADBC6-0DE6-489F-B398-5B0CF54CE252}"/>
    <dgm:cxn modelId="{C299B918-3137-4DD1-AD42-9F94CF64D28D}" srcId="{A8D0FD04-D576-461D-B036-C5DAAEB31DF8}" destId="{CC65A2BA-D14F-4EB8-913D-E6F77461FCF6}" srcOrd="1" destOrd="0" parTransId="{4348E157-94A0-4A81-B32A-74137D13737A}" sibTransId="{12027F2E-1422-4726-87DA-49291164E7A7}"/>
    <dgm:cxn modelId="{0FADEA51-C00F-4DAA-B912-97927529B9D4}" type="presOf" srcId="{CC65A2BA-D14F-4EB8-913D-E6F77461FCF6}" destId="{22219635-4DEE-4A1E-BC88-D546100ED4EA}" srcOrd="0" destOrd="0" presId="urn:microsoft.com/office/officeart/2009/3/layout/StepUpProcess"/>
    <dgm:cxn modelId="{3DC2C880-E58C-4A16-A419-C3F3056CDA85}" srcId="{A8D0FD04-D576-461D-B036-C5DAAEB31DF8}" destId="{A50B400E-1D89-40B3-B537-8D961D9D2B4B}" srcOrd="3" destOrd="0" parTransId="{6D012C24-C286-4175-91CE-7342EAA5C3CC}" sibTransId="{2E262FB9-A7E8-4ED6-B294-E9F96FB993EE}"/>
    <dgm:cxn modelId="{1CC8674E-2935-4256-8DE7-024A158E3CC7}" type="presOf" srcId="{8E3B5478-9162-4B2B-8D43-619CBB7C81C5}" destId="{330A7166-6FBD-479E-AC69-F9F74C4242B2}" srcOrd="0" destOrd="0" presId="urn:microsoft.com/office/officeart/2009/3/layout/StepUpProcess"/>
    <dgm:cxn modelId="{4A5E43EF-E78F-4567-B535-2CD89C0782EF}" type="presOf" srcId="{A8D0FD04-D576-461D-B036-C5DAAEB31DF8}" destId="{C4B23811-95B5-4A8D-8868-F8EDFC5FBC53}" srcOrd="0" destOrd="0" presId="urn:microsoft.com/office/officeart/2009/3/layout/StepUpProcess"/>
    <dgm:cxn modelId="{AEEE5549-6CED-4871-A649-A7C60F3491E9}" type="presOf" srcId="{A50B400E-1D89-40B3-B537-8D961D9D2B4B}" destId="{8BF2C614-38CC-47E1-BBA5-391135056725}" srcOrd="0" destOrd="0" presId="urn:microsoft.com/office/officeart/2009/3/layout/StepUpProcess"/>
    <dgm:cxn modelId="{C74F97E4-BE9B-48BC-BB60-C9BB2868D248}" type="presOf" srcId="{B48EFDAF-56A9-4197-947E-588F9A238955}" destId="{FB67026D-1539-4076-A041-D35041AB5FBD}" srcOrd="0" destOrd="0" presId="urn:microsoft.com/office/officeart/2009/3/layout/StepUpProcess"/>
    <dgm:cxn modelId="{430D7816-A559-43D7-BA63-D4439A2BB14D}" srcId="{A8D0FD04-D576-461D-B036-C5DAAEB31DF8}" destId="{8E3B5478-9162-4B2B-8D43-619CBB7C81C5}" srcOrd="2" destOrd="0" parTransId="{C052B24F-A29C-4BB5-A5A2-CA1ED669ED98}" sibTransId="{53B66440-B0FA-449B-9579-49486D6B540A}"/>
    <dgm:cxn modelId="{D8EC2B10-D138-49D5-88E5-DA751179A482}" type="presParOf" srcId="{C4B23811-95B5-4A8D-8868-F8EDFC5FBC53}" destId="{4DF2F98E-23B3-4269-9F62-D18AB002681B}" srcOrd="0" destOrd="0" presId="urn:microsoft.com/office/officeart/2009/3/layout/StepUpProcess"/>
    <dgm:cxn modelId="{79E5A978-646E-4B1F-88C6-62D6E7007445}" type="presParOf" srcId="{4DF2F98E-23B3-4269-9F62-D18AB002681B}" destId="{063AE4DC-2560-429A-A8C7-3A542376E05D}" srcOrd="0" destOrd="0" presId="urn:microsoft.com/office/officeart/2009/3/layout/StepUpProcess"/>
    <dgm:cxn modelId="{359DFF2C-2B37-4660-8BBE-8BBD74A98B2B}" type="presParOf" srcId="{4DF2F98E-23B3-4269-9F62-D18AB002681B}" destId="{FB67026D-1539-4076-A041-D35041AB5FBD}" srcOrd="1" destOrd="0" presId="urn:microsoft.com/office/officeart/2009/3/layout/StepUpProcess"/>
    <dgm:cxn modelId="{7A08C3B0-615B-420A-9C82-F7DD8A9E6855}" type="presParOf" srcId="{4DF2F98E-23B3-4269-9F62-D18AB002681B}" destId="{3EDACCCD-CA9A-429E-A360-7F7C64D802CD}" srcOrd="2" destOrd="0" presId="urn:microsoft.com/office/officeart/2009/3/layout/StepUpProcess"/>
    <dgm:cxn modelId="{93FED6E3-EC54-4A5A-B58A-A06F18069473}" type="presParOf" srcId="{C4B23811-95B5-4A8D-8868-F8EDFC5FBC53}" destId="{4D3B7F9E-6F7B-49A9-A368-65E7AC4B486F}" srcOrd="1" destOrd="0" presId="urn:microsoft.com/office/officeart/2009/3/layout/StepUpProcess"/>
    <dgm:cxn modelId="{B49B19B9-9053-4377-8B50-53E2A088BB0D}" type="presParOf" srcId="{4D3B7F9E-6F7B-49A9-A368-65E7AC4B486F}" destId="{150D15DB-9F23-47D5-BBBC-049043A88305}" srcOrd="0" destOrd="0" presId="urn:microsoft.com/office/officeart/2009/3/layout/StepUpProcess"/>
    <dgm:cxn modelId="{8D820387-1D02-4234-BA11-9C310D6A839B}" type="presParOf" srcId="{C4B23811-95B5-4A8D-8868-F8EDFC5FBC53}" destId="{4E9BB926-C3AA-41BA-8B7A-51EEF53230FB}" srcOrd="2" destOrd="0" presId="urn:microsoft.com/office/officeart/2009/3/layout/StepUpProcess"/>
    <dgm:cxn modelId="{E09E9470-D3CC-43A3-BC9A-38000BAE1581}" type="presParOf" srcId="{4E9BB926-C3AA-41BA-8B7A-51EEF53230FB}" destId="{9A895E35-5E34-4CBA-831B-72657D2C23F2}" srcOrd="0" destOrd="0" presId="urn:microsoft.com/office/officeart/2009/3/layout/StepUpProcess"/>
    <dgm:cxn modelId="{A92605BA-B611-4666-8A06-BD498900F9F5}" type="presParOf" srcId="{4E9BB926-C3AA-41BA-8B7A-51EEF53230FB}" destId="{22219635-4DEE-4A1E-BC88-D546100ED4EA}" srcOrd="1" destOrd="0" presId="urn:microsoft.com/office/officeart/2009/3/layout/StepUpProcess"/>
    <dgm:cxn modelId="{7FE7C16E-A167-4C9E-B1C9-653ED6F48FA7}" type="presParOf" srcId="{4E9BB926-C3AA-41BA-8B7A-51EEF53230FB}" destId="{F4347D61-C4DC-4540-BA05-70434FA2406A}" srcOrd="2" destOrd="0" presId="urn:microsoft.com/office/officeart/2009/3/layout/StepUpProcess"/>
    <dgm:cxn modelId="{97A2BF47-AED1-4530-8CEB-8BDFE7B9868D}" type="presParOf" srcId="{C4B23811-95B5-4A8D-8868-F8EDFC5FBC53}" destId="{A0832678-0574-4F85-8D98-E54A9F4EFB3F}" srcOrd="3" destOrd="0" presId="urn:microsoft.com/office/officeart/2009/3/layout/StepUpProcess"/>
    <dgm:cxn modelId="{B6F1ED55-FB4F-4516-A1BA-E38388F90C45}" type="presParOf" srcId="{A0832678-0574-4F85-8D98-E54A9F4EFB3F}" destId="{A61B36B9-C3B7-4D62-9BED-DEF77A48458B}" srcOrd="0" destOrd="0" presId="urn:microsoft.com/office/officeart/2009/3/layout/StepUpProcess"/>
    <dgm:cxn modelId="{ADE3ECB1-E4AA-40E7-B1AA-44975975212A}" type="presParOf" srcId="{C4B23811-95B5-4A8D-8868-F8EDFC5FBC53}" destId="{AF6BBF86-E7C7-479B-9F08-DC93B9C9A1CE}" srcOrd="4" destOrd="0" presId="urn:microsoft.com/office/officeart/2009/3/layout/StepUpProcess"/>
    <dgm:cxn modelId="{882C0305-1711-4E56-832D-61076A0DC08B}" type="presParOf" srcId="{AF6BBF86-E7C7-479B-9F08-DC93B9C9A1CE}" destId="{12133E38-E0CE-4B1E-8A77-4BA397BCEBEA}" srcOrd="0" destOrd="0" presId="urn:microsoft.com/office/officeart/2009/3/layout/StepUpProcess"/>
    <dgm:cxn modelId="{0CFC669C-56B6-4585-A2BB-E17FD554A823}" type="presParOf" srcId="{AF6BBF86-E7C7-479B-9F08-DC93B9C9A1CE}" destId="{330A7166-6FBD-479E-AC69-F9F74C4242B2}" srcOrd="1" destOrd="0" presId="urn:microsoft.com/office/officeart/2009/3/layout/StepUpProcess"/>
    <dgm:cxn modelId="{839E71F8-BBEC-4150-B9E7-12140E9E19BA}" type="presParOf" srcId="{AF6BBF86-E7C7-479B-9F08-DC93B9C9A1CE}" destId="{BAB57453-3417-463E-BC14-715FF054D4FF}" srcOrd="2" destOrd="0" presId="urn:microsoft.com/office/officeart/2009/3/layout/StepUpProcess"/>
    <dgm:cxn modelId="{2F4E6C0B-EDC3-4D7C-A773-7495C0569542}" type="presParOf" srcId="{C4B23811-95B5-4A8D-8868-F8EDFC5FBC53}" destId="{9DB3F326-C767-4A2C-9927-743AA02D44D0}" srcOrd="5" destOrd="0" presId="urn:microsoft.com/office/officeart/2009/3/layout/StepUpProcess"/>
    <dgm:cxn modelId="{B07D086A-9697-4440-A779-0E2960F7A6A4}" type="presParOf" srcId="{9DB3F326-C767-4A2C-9927-743AA02D44D0}" destId="{5BEC507D-6BC6-4BAA-932C-E95F46DABBD8}" srcOrd="0" destOrd="0" presId="urn:microsoft.com/office/officeart/2009/3/layout/StepUpProcess"/>
    <dgm:cxn modelId="{ECC7CB37-1258-42D4-906F-6577AE3FA8D9}" type="presParOf" srcId="{C4B23811-95B5-4A8D-8868-F8EDFC5FBC53}" destId="{92920830-BE56-433B-B26C-8D27FE9BBDE0}" srcOrd="6" destOrd="0" presId="urn:microsoft.com/office/officeart/2009/3/layout/StepUpProcess"/>
    <dgm:cxn modelId="{00C46E48-BB67-4945-974B-35B62840B0E1}" type="presParOf" srcId="{92920830-BE56-433B-B26C-8D27FE9BBDE0}" destId="{354A0AC8-20A1-4CDD-A647-ED8391A6CF51}" srcOrd="0" destOrd="0" presId="urn:microsoft.com/office/officeart/2009/3/layout/StepUpProcess"/>
    <dgm:cxn modelId="{40504EF2-4E31-4E2D-A32F-6EB34E137252}" type="presParOf" srcId="{92920830-BE56-433B-B26C-8D27FE9BBDE0}" destId="{8BF2C614-38CC-47E1-BBA5-39113505672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7A450-9189-4095-8085-15DFB96947E9}">
      <dsp:nvSpPr>
        <dsp:cNvPr id="0" name=""/>
        <dsp:cNvSpPr/>
      </dsp:nvSpPr>
      <dsp:spPr>
        <a:xfrm>
          <a:off x="7635287" y="2644123"/>
          <a:ext cx="1280322" cy="276372"/>
        </a:xfrm>
        <a:custGeom>
          <a:avLst/>
          <a:gdLst/>
          <a:ahLst/>
          <a:cxnLst/>
          <a:rect l="0" t="0" r="0" b="0"/>
          <a:pathLst>
            <a:path>
              <a:moveTo>
                <a:pt x="0" y="0"/>
              </a:moveTo>
              <a:lnTo>
                <a:pt x="0" y="237983"/>
              </a:lnTo>
              <a:lnTo>
                <a:pt x="1617794" y="237983"/>
              </a:lnTo>
              <a:lnTo>
                <a:pt x="1617794" y="349220"/>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707DAE3-959C-4651-9B64-786090C93182}">
      <dsp:nvSpPr>
        <dsp:cNvPr id="0" name=""/>
        <dsp:cNvSpPr/>
      </dsp:nvSpPr>
      <dsp:spPr>
        <a:xfrm>
          <a:off x="7537643" y="2644123"/>
          <a:ext cx="91440" cy="276372"/>
        </a:xfrm>
        <a:custGeom>
          <a:avLst/>
          <a:gdLst/>
          <a:ahLst/>
          <a:cxnLst/>
          <a:rect l="0" t="0" r="0" b="0"/>
          <a:pathLst>
            <a:path>
              <a:moveTo>
                <a:pt x="45720" y="0"/>
              </a:moveTo>
              <a:lnTo>
                <a:pt x="45720" y="349220"/>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0E42611-26C1-40CF-B3B0-C36B0514F0B6}">
      <dsp:nvSpPr>
        <dsp:cNvPr id="0" name=""/>
        <dsp:cNvSpPr/>
      </dsp:nvSpPr>
      <dsp:spPr>
        <a:xfrm>
          <a:off x="6303041" y="2644123"/>
          <a:ext cx="1332246" cy="276372"/>
        </a:xfrm>
        <a:custGeom>
          <a:avLst/>
          <a:gdLst/>
          <a:ahLst/>
          <a:cxnLst/>
          <a:rect l="0" t="0" r="0" b="0"/>
          <a:pathLst>
            <a:path>
              <a:moveTo>
                <a:pt x="1617794" y="0"/>
              </a:moveTo>
              <a:lnTo>
                <a:pt x="1617794" y="237983"/>
              </a:lnTo>
              <a:lnTo>
                <a:pt x="0" y="237983"/>
              </a:lnTo>
              <a:lnTo>
                <a:pt x="0" y="349220"/>
              </a:lnTo>
            </a:path>
          </a:pathLst>
        </a:cu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D9FB966-5CF5-451B-80F5-B75509D6E42D}">
      <dsp:nvSpPr>
        <dsp:cNvPr id="0" name=""/>
        <dsp:cNvSpPr/>
      </dsp:nvSpPr>
      <dsp:spPr>
        <a:xfrm>
          <a:off x="6095832" y="1764322"/>
          <a:ext cx="1539454" cy="276372"/>
        </a:xfrm>
        <a:custGeom>
          <a:avLst/>
          <a:gdLst/>
          <a:ahLst/>
          <a:cxnLst/>
          <a:rect l="0" t="0" r="0" b="0"/>
          <a:pathLst>
            <a:path>
              <a:moveTo>
                <a:pt x="0" y="0"/>
              </a:moveTo>
              <a:lnTo>
                <a:pt x="0" y="237983"/>
              </a:lnTo>
              <a:lnTo>
                <a:pt x="1809447" y="237983"/>
              </a:lnTo>
              <a:lnTo>
                <a:pt x="1809447" y="349220"/>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6AA5D49-4B8A-44E9-A3A1-3327E98C69D4}">
      <dsp:nvSpPr>
        <dsp:cNvPr id="0" name=""/>
        <dsp:cNvSpPr/>
      </dsp:nvSpPr>
      <dsp:spPr>
        <a:xfrm>
          <a:off x="4691365" y="1764322"/>
          <a:ext cx="1404467" cy="276372"/>
        </a:xfrm>
        <a:custGeom>
          <a:avLst/>
          <a:gdLst/>
          <a:ahLst/>
          <a:cxnLst/>
          <a:rect l="0" t="0" r="0" b="0"/>
          <a:pathLst>
            <a:path>
              <a:moveTo>
                <a:pt x="1741857" y="0"/>
              </a:moveTo>
              <a:lnTo>
                <a:pt x="1741857" y="237983"/>
              </a:lnTo>
              <a:lnTo>
                <a:pt x="0" y="237983"/>
              </a:lnTo>
              <a:lnTo>
                <a:pt x="0" y="349220"/>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B610F59-B781-4AC6-B187-62F2A987D25B}">
      <dsp:nvSpPr>
        <dsp:cNvPr id="0" name=""/>
        <dsp:cNvSpPr/>
      </dsp:nvSpPr>
      <dsp:spPr>
        <a:xfrm>
          <a:off x="4368556" y="676086"/>
          <a:ext cx="1727275" cy="484808"/>
        </a:xfrm>
        <a:custGeom>
          <a:avLst/>
          <a:gdLst/>
          <a:ahLst/>
          <a:cxnLst/>
          <a:rect l="0" t="0" r="0" b="0"/>
          <a:pathLst>
            <a:path>
              <a:moveTo>
                <a:pt x="0" y="0"/>
              </a:moveTo>
              <a:lnTo>
                <a:pt x="0" y="378614"/>
              </a:lnTo>
              <a:lnTo>
                <a:pt x="2114666" y="378614"/>
              </a:lnTo>
              <a:lnTo>
                <a:pt x="2114666" y="489851"/>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581847D-4576-45A2-A2DB-E97D88F1D0ED}">
      <dsp:nvSpPr>
        <dsp:cNvPr id="0" name=""/>
        <dsp:cNvSpPr/>
      </dsp:nvSpPr>
      <dsp:spPr>
        <a:xfrm>
          <a:off x="2721776" y="1764322"/>
          <a:ext cx="133305" cy="295417"/>
        </a:xfrm>
        <a:custGeom>
          <a:avLst/>
          <a:gdLst/>
          <a:ahLst/>
          <a:cxnLst/>
          <a:rect l="0" t="0" r="0" b="0"/>
          <a:pathLst>
            <a:path>
              <a:moveTo>
                <a:pt x="168442" y="0"/>
              </a:moveTo>
              <a:lnTo>
                <a:pt x="168442" y="262047"/>
              </a:lnTo>
              <a:lnTo>
                <a:pt x="0" y="262047"/>
              </a:lnTo>
              <a:lnTo>
                <a:pt x="0" y="373284"/>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0230D65-214F-45CE-847A-2C2A4C3DC4A3}">
      <dsp:nvSpPr>
        <dsp:cNvPr id="0" name=""/>
        <dsp:cNvSpPr/>
      </dsp:nvSpPr>
      <dsp:spPr>
        <a:xfrm>
          <a:off x="2855081" y="676086"/>
          <a:ext cx="1513475" cy="484808"/>
        </a:xfrm>
        <a:custGeom>
          <a:avLst/>
          <a:gdLst/>
          <a:ahLst/>
          <a:cxnLst/>
          <a:rect l="0" t="0" r="0" b="0"/>
          <a:pathLst>
            <a:path>
              <a:moveTo>
                <a:pt x="1844511" y="0"/>
              </a:moveTo>
              <a:lnTo>
                <a:pt x="1844511" y="378614"/>
              </a:lnTo>
              <a:lnTo>
                <a:pt x="0" y="378614"/>
              </a:lnTo>
              <a:lnTo>
                <a:pt x="0" y="489851"/>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9263EAF-4108-43E6-A5B0-0BBC2360F3CC}">
      <dsp:nvSpPr>
        <dsp:cNvPr id="0" name=""/>
        <dsp:cNvSpPr/>
      </dsp:nvSpPr>
      <dsp:spPr>
        <a:xfrm>
          <a:off x="879109" y="1764322"/>
          <a:ext cx="91440" cy="276372"/>
        </a:xfrm>
        <a:custGeom>
          <a:avLst/>
          <a:gdLst/>
          <a:ahLst/>
          <a:cxnLst/>
          <a:rect l="0" t="0" r="0" b="0"/>
          <a:pathLst>
            <a:path>
              <a:moveTo>
                <a:pt x="45720" y="0"/>
              </a:moveTo>
              <a:lnTo>
                <a:pt x="45720" y="349220"/>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FF5B25B-2151-4ADF-87F2-A708AE4995E3}">
      <dsp:nvSpPr>
        <dsp:cNvPr id="0" name=""/>
        <dsp:cNvSpPr/>
      </dsp:nvSpPr>
      <dsp:spPr>
        <a:xfrm>
          <a:off x="924829" y="676086"/>
          <a:ext cx="3443727" cy="484808"/>
        </a:xfrm>
        <a:custGeom>
          <a:avLst/>
          <a:gdLst/>
          <a:ahLst/>
          <a:cxnLst/>
          <a:rect l="0" t="0" r="0" b="0"/>
          <a:pathLst>
            <a:path>
              <a:moveTo>
                <a:pt x="4283546" y="0"/>
              </a:moveTo>
              <a:lnTo>
                <a:pt x="4283546" y="378614"/>
              </a:lnTo>
              <a:lnTo>
                <a:pt x="0" y="378614"/>
              </a:lnTo>
              <a:lnTo>
                <a:pt x="0" y="489851"/>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9E6C957-D07A-49D3-819D-2948868A6184}">
      <dsp:nvSpPr>
        <dsp:cNvPr id="0" name=""/>
        <dsp:cNvSpPr/>
      </dsp:nvSpPr>
      <dsp:spPr>
        <a:xfrm>
          <a:off x="1408076" y="72659"/>
          <a:ext cx="5920961" cy="603427"/>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3D8D8F-7BCB-4E16-9FF0-38F6E14ADA65}">
      <dsp:nvSpPr>
        <dsp:cNvPr id="0" name=""/>
        <dsp:cNvSpPr/>
      </dsp:nvSpPr>
      <dsp:spPr>
        <a:xfrm>
          <a:off x="1513662" y="172966"/>
          <a:ext cx="5920961" cy="603427"/>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SG" sz="2800" b="1" kern="1200" dirty="0" smtClean="0">
              <a:solidFill>
                <a:srgbClr val="0D5EFF"/>
              </a:solidFill>
              <a:latin typeface="Calibri"/>
              <a:ea typeface="+mn-ea"/>
              <a:cs typeface="+mn-cs"/>
            </a:rPr>
            <a:t>1. MỤC TIÊU</a:t>
          </a:r>
          <a:endParaRPr lang="en-SG" sz="2800" b="1" kern="1200" dirty="0">
            <a:solidFill>
              <a:srgbClr val="0D5EFF"/>
            </a:solidFill>
            <a:latin typeface="Calibri"/>
            <a:ea typeface="+mn-ea"/>
            <a:cs typeface="+mn-cs"/>
          </a:endParaRPr>
        </a:p>
      </dsp:txBody>
      <dsp:txXfrm>
        <a:off x="1531336" y="190640"/>
        <a:ext cx="5885613" cy="568079"/>
      </dsp:txXfrm>
    </dsp:sp>
    <dsp:sp modelId="{03FDA6F4-26B4-464F-9E59-DD721D64B54A}">
      <dsp:nvSpPr>
        <dsp:cNvPr id="0" name=""/>
        <dsp:cNvSpPr/>
      </dsp:nvSpPr>
      <dsp:spPr>
        <a:xfrm>
          <a:off x="3030" y="1160895"/>
          <a:ext cx="1843598" cy="60342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CBEBB1-62AA-4BF1-99C2-756C813141D4}">
      <dsp:nvSpPr>
        <dsp:cNvPr id="0" name=""/>
        <dsp:cNvSpPr/>
      </dsp:nvSpPr>
      <dsp:spPr>
        <a:xfrm>
          <a:off x="108617" y="1261202"/>
          <a:ext cx="1843598" cy="60342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SG" sz="2400" b="1" kern="1200" dirty="0" err="1">
              <a:solidFill>
                <a:srgbClr val="002060"/>
              </a:solidFill>
              <a:latin typeface="Calibri"/>
              <a:ea typeface="+mn-ea"/>
              <a:cs typeface="+mn-cs"/>
            </a:rPr>
            <a:t>Phẩm</a:t>
          </a:r>
          <a:r>
            <a:rPr lang="en-SG" sz="2400" b="1" kern="1200" dirty="0">
              <a:solidFill>
                <a:srgbClr val="002060"/>
              </a:solidFill>
              <a:latin typeface="Calibri"/>
              <a:ea typeface="+mn-ea"/>
              <a:cs typeface="+mn-cs"/>
            </a:rPr>
            <a:t> </a:t>
          </a:r>
          <a:r>
            <a:rPr lang="en-SG" sz="2400" b="1" kern="1200" dirty="0" err="1">
              <a:solidFill>
                <a:srgbClr val="002060"/>
              </a:solidFill>
              <a:latin typeface="Calibri"/>
              <a:ea typeface="+mn-ea"/>
              <a:cs typeface="+mn-cs"/>
            </a:rPr>
            <a:t>chất</a:t>
          </a:r>
          <a:endParaRPr lang="en-SG" sz="2400" b="1" kern="1200" dirty="0">
            <a:solidFill>
              <a:srgbClr val="002060"/>
            </a:solidFill>
            <a:latin typeface="Calibri"/>
            <a:ea typeface="+mn-ea"/>
            <a:cs typeface="+mn-cs"/>
          </a:endParaRPr>
        </a:p>
      </dsp:txBody>
      <dsp:txXfrm>
        <a:off x="126291" y="1278876"/>
        <a:ext cx="1808250" cy="568079"/>
      </dsp:txXfrm>
    </dsp:sp>
    <dsp:sp modelId="{02C422D7-8BDF-4D14-BF19-2366D766EC22}">
      <dsp:nvSpPr>
        <dsp:cNvPr id="0" name=""/>
        <dsp:cNvSpPr/>
      </dsp:nvSpPr>
      <dsp:spPr>
        <a:xfrm>
          <a:off x="175135" y="2040695"/>
          <a:ext cx="1499388" cy="197180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E6A064-29BF-4A89-898E-90220B1B07DB}">
      <dsp:nvSpPr>
        <dsp:cNvPr id="0" name=""/>
        <dsp:cNvSpPr/>
      </dsp:nvSpPr>
      <dsp:spPr>
        <a:xfrm>
          <a:off x="280722" y="2141003"/>
          <a:ext cx="1499388" cy="1971807"/>
        </a:xfrm>
        <a:prstGeom prst="roundRect">
          <a:avLst>
            <a:gd name="adj" fmla="val 10000"/>
          </a:avLst>
        </a:prstGeom>
        <a:solidFill>
          <a:srgbClr val="EBC7E3">
            <a:alpha val="9000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SG" sz="1600" b="1" kern="1200" dirty="0">
              <a:solidFill>
                <a:srgbClr val="002060"/>
              </a:solidFill>
              <a:latin typeface="Calibri"/>
              <a:ea typeface="+mn-ea"/>
              <a:cs typeface="+mn-cs"/>
            </a:rPr>
            <a:t>1. </a:t>
          </a:r>
          <a:r>
            <a:rPr lang="en-SG" sz="1600" b="1" kern="1200" dirty="0" err="1">
              <a:solidFill>
                <a:srgbClr val="002060"/>
              </a:solidFill>
              <a:latin typeface="Calibri"/>
              <a:ea typeface="+mn-ea"/>
              <a:cs typeface="+mn-cs"/>
            </a:rPr>
            <a:t>Nhân</a:t>
          </a:r>
          <a:r>
            <a:rPr lang="en-SG" sz="1600" b="1" kern="1200" dirty="0">
              <a:solidFill>
                <a:srgbClr val="002060"/>
              </a:solidFill>
              <a:latin typeface="Calibri"/>
              <a:ea typeface="+mn-ea"/>
              <a:cs typeface="+mn-cs"/>
            </a:rPr>
            <a:t> </a:t>
          </a:r>
          <a:r>
            <a:rPr lang="en-SG" sz="1600" b="1" kern="1200" dirty="0" err="1">
              <a:solidFill>
                <a:srgbClr val="002060"/>
              </a:solidFill>
              <a:latin typeface="Calibri"/>
              <a:ea typeface="+mn-ea"/>
              <a:cs typeface="+mn-cs"/>
            </a:rPr>
            <a:t>ái</a:t>
          </a:r>
          <a:endParaRPr lang="en-SG" sz="1600" b="1" kern="1200" dirty="0">
            <a:solidFill>
              <a:srgbClr val="002060"/>
            </a:solidFill>
            <a:latin typeface="Calibri"/>
            <a:ea typeface="+mn-ea"/>
            <a:cs typeface="+mn-cs"/>
          </a:endParaRPr>
        </a:p>
        <a:p>
          <a:pPr lvl="0" algn="l" defTabSz="711200">
            <a:lnSpc>
              <a:spcPct val="90000"/>
            </a:lnSpc>
            <a:spcBef>
              <a:spcPct val="0"/>
            </a:spcBef>
            <a:spcAft>
              <a:spcPct val="35000"/>
            </a:spcAft>
          </a:pPr>
          <a:r>
            <a:rPr lang="en-SG" sz="1600" b="1" kern="1200" dirty="0">
              <a:solidFill>
                <a:srgbClr val="002060"/>
              </a:solidFill>
              <a:latin typeface="Calibri"/>
              <a:ea typeface="+mn-ea"/>
              <a:cs typeface="+mn-cs"/>
            </a:rPr>
            <a:t>2. </a:t>
          </a:r>
          <a:r>
            <a:rPr lang="en-SG" sz="1600" b="1" kern="1200" dirty="0" err="1">
              <a:solidFill>
                <a:srgbClr val="002060"/>
              </a:solidFill>
              <a:latin typeface="Calibri"/>
              <a:ea typeface="+mn-ea"/>
              <a:cs typeface="+mn-cs"/>
            </a:rPr>
            <a:t>Yêu</a:t>
          </a:r>
          <a:r>
            <a:rPr lang="en-SG" sz="1600" b="1" kern="1200" dirty="0">
              <a:solidFill>
                <a:srgbClr val="002060"/>
              </a:solidFill>
              <a:latin typeface="Calibri"/>
              <a:ea typeface="+mn-ea"/>
              <a:cs typeface="+mn-cs"/>
            </a:rPr>
            <a:t> </a:t>
          </a:r>
          <a:r>
            <a:rPr lang="en-SG" sz="1600" b="1" kern="1200" dirty="0" err="1">
              <a:solidFill>
                <a:srgbClr val="002060"/>
              </a:solidFill>
              <a:latin typeface="Calibri"/>
              <a:ea typeface="+mn-ea"/>
              <a:cs typeface="+mn-cs"/>
            </a:rPr>
            <a:t>nước</a:t>
          </a:r>
          <a:r>
            <a:rPr lang="en-SG" sz="1600" b="1" kern="1200" dirty="0">
              <a:solidFill>
                <a:srgbClr val="002060"/>
              </a:solidFill>
              <a:latin typeface="Calibri"/>
              <a:ea typeface="+mn-ea"/>
              <a:cs typeface="+mn-cs"/>
            </a:rPr>
            <a:t>,</a:t>
          </a:r>
        </a:p>
        <a:p>
          <a:pPr lvl="0" algn="l" defTabSz="711200">
            <a:lnSpc>
              <a:spcPct val="90000"/>
            </a:lnSpc>
            <a:spcBef>
              <a:spcPct val="0"/>
            </a:spcBef>
            <a:spcAft>
              <a:spcPct val="35000"/>
            </a:spcAft>
          </a:pPr>
          <a:r>
            <a:rPr lang="en-SG" sz="1600" b="1" kern="1200" dirty="0">
              <a:solidFill>
                <a:srgbClr val="002060"/>
              </a:solidFill>
              <a:latin typeface="Calibri"/>
              <a:ea typeface="+mn-ea"/>
              <a:cs typeface="+mn-cs"/>
            </a:rPr>
            <a:t>3. </a:t>
          </a:r>
          <a:r>
            <a:rPr lang="en-SG" sz="1600" b="1" kern="1200" dirty="0" err="1">
              <a:solidFill>
                <a:srgbClr val="002060"/>
              </a:solidFill>
              <a:latin typeface="Calibri"/>
              <a:ea typeface="+mn-ea"/>
              <a:cs typeface="+mn-cs"/>
            </a:rPr>
            <a:t>Chăm</a:t>
          </a:r>
          <a:r>
            <a:rPr lang="en-SG" sz="1600" b="1" kern="1200" dirty="0">
              <a:solidFill>
                <a:srgbClr val="002060"/>
              </a:solidFill>
              <a:latin typeface="Calibri"/>
              <a:ea typeface="+mn-ea"/>
              <a:cs typeface="+mn-cs"/>
            </a:rPr>
            <a:t> </a:t>
          </a:r>
          <a:r>
            <a:rPr lang="en-SG" sz="1600" b="1" kern="1200" dirty="0" err="1">
              <a:solidFill>
                <a:srgbClr val="002060"/>
              </a:solidFill>
              <a:latin typeface="Calibri"/>
              <a:ea typeface="+mn-ea"/>
              <a:cs typeface="+mn-cs"/>
            </a:rPr>
            <a:t>chỉ</a:t>
          </a:r>
          <a:endParaRPr lang="en-SG" sz="1600" b="1" kern="1200" dirty="0">
            <a:solidFill>
              <a:srgbClr val="002060"/>
            </a:solidFill>
            <a:latin typeface="Calibri"/>
            <a:ea typeface="+mn-ea"/>
            <a:cs typeface="+mn-cs"/>
          </a:endParaRPr>
        </a:p>
        <a:p>
          <a:pPr lvl="0" algn="l" defTabSz="711200">
            <a:lnSpc>
              <a:spcPct val="90000"/>
            </a:lnSpc>
            <a:spcBef>
              <a:spcPct val="0"/>
            </a:spcBef>
            <a:spcAft>
              <a:spcPct val="35000"/>
            </a:spcAft>
          </a:pPr>
          <a:r>
            <a:rPr lang="en-SG" sz="1600" b="1" kern="1200" dirty="0">
              <a:solidFill>
                <a:srgbClr val="002060"/>
              </a:solidFill>
              <a:latin typeface="Calibri"/>
              <a:ea typeface="+mn-ea"/>
              <a:cs typeface="+mn-cs"/>
            </a:rPr>
            <a:t>4. </a:t>
          </a:r>
          <a:r>
            <a:rPr lang="en-SG" sz="1600" b="1" kern="1200" dirty="0" err="1">
              <a:solidFill>
                <a:srgbClr val="002060"/>
              </a:solidFill>
              <a:latin typeface="Calibri"/>
              <a:ea typeface="+mn-ea"/>
              <a:cs typeface="+mn-cs"/>
            </a:rPr>
            <a:t>Trung</a:t>
          </a:r>
          <a:r>
            <a:rPr lang="en-SG" sz="1600" b="1" kern="1200" dirty="0">
              <a:solidFill>
                <a:srgbClr val="002060"/>
              </a:solidFill>
              <a:latin typeface="Calibri"/>
              <a:ea typeface="+mn-ea"/>
              <a:cs typeface="+mn-cs"/>
            </a:rPr>
            <a:t> </a:t>
          </a:r>
          <a:r>
            <a:rPr lang="en-SG" sz="1600" b="1" kern="1200" dirty="0" err="1">
              <a:solidFill>
                <a:srgbClr val="002060"/>
              </a:solidFill>
              <a:latin typeface="Calibri"/>
              <a:ea typeface="+mn-ea"/>
              <a:cs typeface="+mn-cs"/>
            </a:rPr>
            <a:t>thực</a:t>
          </a:r>
          <a:r>
            <a:rPr lang="en-SG" sz="1600" b="1" kern="1200" dirty="0">
              <a:solidFill>
                <a:srgbClr val="002060"/>
              </a:solidFill>
              <a:latin typeface="Calibri"/>
              <a:ea typeface="+mn-ea"/>
              <a:cs typeface="+mn-cs"/>
            </a:rPr>
            <a:t> </a:t>
          </a:r>
        </a:p>
        <a:p>
          <a:pPr lvl="0" algn="l" defTabSz="711200">
            <a:lnSpc>
              <a:spcPct val="90000"/>
            </a:lnSpc>
            <a:spcBef>
              <a:spcPct val="0"/>
            </a:spcBef>
            <a:spcAft>
              <a:spcPct val="35000"/>
            </a:spcAft>
          </a:pPr>
          <a:r>
            <a:rPr lang="en-SG" sz="1600" b="1" kern="1200" dirty="0">
              <a:solidFill>
                <a:srgbClr val="002060"/>
              </a:solidFill>
              <a:latin typeface="Calibri"/>
              <a:ea typeface="+mn-ea"/>
              <a:cs typeface="+mn-cs"/>
            </a:rPr>
            <a:t>5. </a:t>
          </a:r>
          <a:r>
            <a:rPr lang="en-SG" sz="1600" b="1" kern="1200" dirty="0" err="1">
              <a:solidFill>
                <a:srgbClr val="002060"/>
              </a:solidFill>
              <a:latin typeface="Calibri"/>
              <a:ea typeface="+mn-ea"/>
              <a:cs typeface="+mn-cs"/>
            </a:rPr>
            <a:t>Trách</a:t>
          </a:r>
          <a:r>
            <a:rPr lang="en-SG" sz="1600" b="1" kern="1200" dirty="0">
              <a:solidFill>
                <a:srgbClr val="002060"/>
              </a:solidFill>
              <a:latin typeface="Calibri"/>
              <a:ea typeface="+mn-ea"/>
              <a:cs typeface="+mn-cs"/>
            </a:rPr>
            <a:t> </a:t>
          </a:r>
          <a:r>
            <a:rPr lang="en-SG" sz="1600" b="1" kern="1200" dirty="0" err="1">
              <a:solidFill>
                <a:srgbClr val="002060"/>
              </a:solidFill>
              <a:latin typeface="Calibri"/>
              <a:ea typeface="+mn-ea"/>
              <a:cs typeface="+mn-cs"/>
            </a:rPr>
            <a:t>nhiệm</a:t>
          </a:r>
          <a:endParaRPr lang="en-SG" sz="1600" b="1" kern="1200" dirty="0">
            <a:solidFill>
              <a:srgbClr val="002060"/>
            </a:solidFill>
            <a:latin typeface="Calibri"/>
            <a:ea typeface="+mn-ea"/>
            <a:cs typeface="+mn-cs"/>
          </a:endParaRPr>
        </a:p>
      </dsp:txBody>
      <dsp:txXfrm>
        <a:off x="324638" y="2184919"/>
        <a:ext cx="1411556" cy="1883975"/>
      </dsp:txXfrm>
    </dsp:sp>
    <dsp:sp modelId="{BE9A75EE-C465-4927-873A-65F1B2632C01}">
      <dsp:nvSpPr>
        <dsp:cNvPr id="0" name=""/>
        <dsp:cNvSpPr/>
      </dsp:nvSpPr>
      <dsp:spPr>
        <a:xfrm>
          <a:off x="2057802" y="1160895"/>
          <a:ext cx="1594559" cy="60342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B05D4-C70A-493C-9A9C-8436034F14FE}">
      <dsp:nvSpPr>
        <dsp:cNvPr id="0" name=""/>
        <dsp:cNvSpPr/>
      </dsp:nvSpPr>
      <dsp:spPr>
        <a:xfrm>
          <a:off x="2163388" y="1261202"/>
          <a:ext cx="1594559" cy="60342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SG" sz="2400" b="1" kern="1200" dirty="0">
              <a:solidFill>
                <a:srgbClr val="002060"/>
              </a:solidFill>
              <a:latin typeface="Calibri"/>
              <a:ea typeface="+mn-ea"/>
              <a:cs typeface="+mn-cs"/>
            </a:rPr>
            <a:t>NL </a:t>
          </a:r>
          <a:r>
            <a:rPr lang="en-SG" sz="2400" b="1" kern="1200" dirty="0" err="1">
              <a:solidFill>
                <a:srgbClr val="002060"/>
              </a:solidFill>
              <a:latin typeface="Calibri"/>
              <a:ea typeface="+mn-ea"/>
              <a:cs typeface="+mn-cs"/>
            </a:rPr>
            <a:t>chung</a:t>
          </a:r>
          <a:endParaRPr lang="en-SG" sz="2400" b="1" kern="1200" dirty="0">
            <a:solidFill>
              <a:srgbClr val="002060"/>
            </a:solidFill>
            <a:latin typeface="Calibri"/>
            <a:ea typeface="+mn-ea"/>
            <a:cs typeface="+mn-cs"/>
          </a:endParaRPr>
        </a:p>
      </dsp:txBody>
      <dsp:txXfrm>
        <a:off x="2181062" y="1278876"/>
        <a:ext cx="1559211" cy="568079"/>
      </dsp:txXfrm>
    </dsp:sp>
    <dsp:sp modelId="{FE525A84-DFA0-4A4B-A157-7291DC1F2DD2}">
      <dsp:nvSpPr>
        <dsp:cNvPr id="0" name=""/>
        <dsp:cNvSpPr/>
      </dsp:nvSpPr>
      <dsp:spPr>
        <a:xfrm>
          <a:off x="1962593" y="2059740"/>
          <a:ext cx="1518365" cy="1903300"/>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34066-A616-4142-A6E6-56442D30BADB}">
      <dsp:nvSpPr>
        <dsp:cNvPr id="0" name=""/>
        <dsp:cNvSpPr/>
      </dsp:nvSpPr>
      <dsp:spPr>
        <a:xfrm>
          <a:off x="2068180" y="2160047"/>
          <a:ext cx="1518365" cy="1903300"/>
        </a:xfrm>
        <a:prstGeom prst="roundRect">
          <a:avLst>
            <a:gd name="adj" fmla="val 10000"/>
          </a:avLst>
        </a:prstGeom>
        <a:solidFill>
          <a:srgbClr val="92D050">
            <a:alpha val="9000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a:solidFill>
                <a:schemeClr val="accent2">
                  <a:lumMod val="75000"/>
                </a:schemeClr>
              </a:solidFill>
              <a:latin typeface="Calibri"/>
              <a:ea typeface="+mn-ea"/>
              <a:cs typeface="+mn-cs"/>
            </a:rPr>
            <a:t>1. NL tự chủ và tự học</a:t>
          </a:r>
        </a:p>
        <a:p>
          <a:pPr lvl="0" algn="l" defTabSz="711200">
            <a:lnSpc>
              <a:spcPct val="90000"/>
            </a:lnSpc>
            <a:spcBef>
              <a:spcPct val="0"/>
            </a:spcBef>
            <a:spcAft>
              <a:spcPct val="35000"/>
            </a:spcAft>
          </a:pPr>
          <a:r>
            <a:rPr lang="en-US" sz="1600" b="1" kern="1200" dirty="0">
              <a:solidFill>
                <a:schemeClr val="accent2">
                  <a:lumMod val="75000"/>
                </a:schemeClr>
              </a:solidFill>
              <a:latin typeface="Calibri"/>
              <a:ea typeface="+mn-ea"/>
              <a:cs typeface="+mn-cs"/>
            </a:rPr>
            <a:t>2. NL giao tiếp và hợp tác </a:t>
          </a:r>
        </a:p>
        <a:p>
          <a:pPr lvl="0" algn="l" defTabSz="711200">
            <a:lnSpc>
              <a:spcPct val="90000"/>
            </a:lnSpc>
            <a:spcBef>
              <a:spcPct val="0"/>
            </a:spcBef>
            <a:spcAft>
              <a:spcPct val="35000"/>
            </a:spcAft>
          </a:pPr>
          <a:r>
            <a:rPr lang="en-US" sz="1600" b="1" kern="1200" dirty="0">
              <a:solidFill>
                <a:schemeClr val="accent2">
                  <a:lumMod val="75000"/>
                </a:schemeClr>
              </a:solidFill>
              <a:latin typeface="Calibri"/>
              <a:ea typeface="+mn-ea"/>
              <a:cs typeface="+mn-cs"/>
            </a:rPr>
            <a:t>3. NL GQVĐ và sáng tạo</a:t>
          </a:r>
          <a:endParaRPr lang="en-SG" sz="1600" b="1" kern="1200" dirty="0">
            <a:solidFill>
              <a:schemeClr val="accent2">
                <a:lumMod val="75000"/>
              </a:schemeClr>
            </a:solidFill>
            <a:latin typeface="Calibri"/>
            <a:ea typeface="+mn-ea"/>
            <a:cs typeface="+mn-cs"/>
          </a:endParaRPr>
        </a:p>
      </dsp:txBody>
      <dsp:txXfrm>
        <a:off x="2112651" y="2204518"/>
        <a:ext cx="1429423" cy="1814358"/>
      </dsp:txXfrm>
    </dsp:sp>
    <dsp:sp modelId="{20EB0243-7D0D-442C-8C88-BA8258EA67E8}">
      <dsp:nvSpPr>
        <dsp:cNvPr id="0" name=""/>
        <dsp:cNvSpPr/>
      </dsp:nvSpPr>
      <dsp:spPr>
        <a:xfrm>
          <a:off x="5171505" y="1160895"/>
          <a:ext cx="1848654" cy="60342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076A1F-3BAF-41F5-AA53-AF6626A7FCA2}">
      <dsp:nvSpPr>
        <dsp:cNvPr id="0" name=""/>
        <dsp:cNvSpPr/>
      </dsp:nvSpPr>
      <dsp:spPr>
        <a:xfrm>
          <a:off x="5277092" y="1261202"/>
          <a:ext cx="1848654" cy="60342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SG" sz="2400" b="1" kern="1200" dirty="0">
              <a:solidFill>
                <a:srgbClr val="002060"/>
              </a:solidFill>
              <a:latin typeface="Calibri"/>
              <a:ea typeface="+mn-ea"/>
              <a:cs typeface="+mn-cs"/>
            </a:rPr>
            <a:t>NL </a:t>
          </a:r>
          <a:r>
            <a:rPr lang="en-SG" sz="2400" b="1" kern="1200" dirty="0" err="1">
              <a:solidFill>
                <a:srgbClr val="002060"/>
              </a:solidFill>
              <a:latin typeface="Calibri"/>
              <a:ea typeface="+mn-ea"/>
              <a:cs typeface="+mn-cs"/>
            </a:rPr>
            <a:t>đặc</a:t>
          </a:r>
          <a:r>
            <a:rPr lang="en-SG" sz="2400" b="1" kern="1200" dirty="0">
              <a:solidFill>
                <a:srgbClr val="002060"/>
              </a:solidFill>
              <a:latin typeface="Calibri"/>
              <a:ea typeface="+mn-ea"/>
              <a:cs typeface="+mn-cs"/>
            </a:rPr>
            <a:t> </a:t>
          </a:r>
          <a:r>
            <a:rPr lang="en-SG" sz="2400" b="1" kern="1200" dirty="0" err="1">
              <a:solidFill>
                <a:srgbClr val="002060"/>
              </a:solidFill>
              <a:latin typeface="Calibri"/>
              <a:ea typeface="+mn-ea"/>
              <a:cs typeface="+mn-cs"/>
            </a:rPr>
            <a:t>thù</a:t>
          </a:r>
          <a:endParaRPr lang="en-SG" sz="2400" b="1" kern="1200" dirty="0">
            <a:solidFill>
              <a:srgbClr val="002060"/>
            </a:solidFill>
            <a:latin typeface="Calibri"/>
            <a:ea typeface="+mn-ea"/>
            <a:cs typeface="+mn-cs"/>
          </a:endParaRPr>
        </a:p>
      </dsp:txBody>
      <dsp:txXfrm>
        <a:off x="5294766" y="1278876"/>
        <a:ext cx="1813306" cy="568079"/>
      </dsp:txXfrm>
    </dsp:sp>
    <dsp:sp modelId="{B7E976B9-19BA-4E56-BDBC-5F923861D909}">
      <dsp:nvSpPr>
        <dsp:cNvPr id="0" name=""/>
        <dsp:cNvSpPr/>
      </dsp:nvSpPr>
      <dsp:spPr>
        <a:xfrm>
          <a:off x="3825437" y="2040695"/>
          <a:ext cx="1731855" cy="2401773"/>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F8CAF-9387-4987-A306-D23782477071}">
      <dsp:nvSpPr>
        <dsp:cNvPr id="0" name=""/>
        <dsp:cNvSpPr/>
      </dsp:nvSpPr>
      <dsp:spPr>
        <a:xfrm>
          <a:off x="3931024" y="2141003"/>
          <a:ext cx="1731855" cy="2401773"/>
        </a:xfrm>
        <a:prstGeom prst="roundRect">
          <a:avLst>
            <a:gd name="adj" fmla="val 10000"/>
          </a:avLst>
        </a:pr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SG" sz="1600" kern="1200" dirty="0">
              <a:solidFill>
                <a:srgbClr val="002060"/>
              </a:solidFill>
              <a:latin typeface="Calibri"/>
              <a:ea typeface="+mn-ea"/>
              <a:cs typeface="+mn-cs"/>
            </a:rPr>
            <a:t>1. NL </a:t>
          </a:r>
          <a:r>
            <a:rPr lang="en-SG" sz="1600" kern="1200" dirty="0" err="1">
              <a:solidFill>
                <a:srgbClr val="002060"/>
              </a:solidFill>
              <a:latin typeface="Calibri"/>
              <a:ea typeface="+mn-ea"/>
              <a:cs typeface="+mn-cs"/>
            </a:rPr>
            <a:t>ngôn</a:t>
          </a:r>
          <a:r>
            <a:rPr lang="en-SG" sz="1600" kern="1200" dirty="0">
              <a:solidFill>
                <a:srgbClr val="002060"/>
              </a:solidFill>
              <a:latin typeface="Calibri"/>
              <a:ea typeface="+mn-ea"/>
              <a:cs typeface="+mn-cs"/>
            </a:rPr>
            <a:t> </a:t>
          </a:r>
          <a:r>
            <a:rPr lang="en-SG" sz="1600" kern="1200" dirty="0" err="1">
              <a:solidFill>
                <a:srgbClr val="002060"/>
              </a:solidFill>
              <a:latin typeface="Calibri"/>
              <a:ea typeface="+mn-ea"/>
              <a:cs typeface="+mn-cs"/>
            </a:rPr>
            <a:t>ngữ</a:t>
          </a:r>
          <a:endParaRPr lang="en-SG" sz="1600" kern="1200" dirty="0">
            <a:solidFill>
              <a:srgbClr val="002060"/>
            </a:solidFill>
            <a:latin typeface="Calibri"/>
            <a:ea typeface="+mn-ea"/>
            <a:cs typeface="+mn-cs"/>
          </a:endParaRPr>
        </a:p>
        <a:p>
          <a:pPr lvl="0" algn="l" defTabSz="711200">
            <a:lnSpc>
              <a:spcPct val="90000"/>
            </a:lnSpc>
            <a:spcBef>
              <a:spcPct val="0"/>
            </a:spcBef>
            <a:spcAft>
              <a:spcPct val="35000"/>
            </a:spcAft>
          </a:pPr>
          <a:r>
            <a:rPr lang="en-SG" sz="1600" kern="1200" dirty="0">
              <a:solidFill>
                <a:srgbClr val="002060"/>
              </a:solidFill>
              <a:latin typeface="Calibri"/>
              <a:ea typeface="+mn-ea"/>
              <a:cs typeface="+mn-cs"/>
            </a:rPr>
            <a:t>2. NL </a:t>
          </a:r>
          <a:r>
            <a:rPr lang="en-SG" sz="1600" kern="1200" dirty="0" err="1">
              <a:solidFill>
                <a:srgbClr val="002060"/>
              </a:solidFill>
              <a:latin typeface="Calibri"/>
              <a:ea typeface="+mn-ea"/>
              <a:cs typeface="+mn-cs"/>
            </a:rPr>
            <a:t>tính</a:t>
          </a:r>
          <a:r>
            <a:rPr lang="en-SG" sz="1600" kern="1200" dirty="0">
              <a:solidFill>
                <a:srgbClr val="002060"/>
              </a:solidFill>
              <a:latin typeface="Calibri"/>
              <a:ea typeface="+mn-ea"/>
              <a:cs typeface="+mn-cs"/>
            </a:rPr>
            <a:t> </a:t>
          </a:r>
          <a:r>
            <a:rPr lang="en-SG" sz="1600" kern="1200" dirty="0" err="1">
              <a:solidFill>
                <a:srgbClr val="002060"/>
              </a:solidFill>
              <a:latin typeface="Calibri"/>
              <a:ea typeface="+mn-ea"/>
              <a:cs typeface="+mn-cs"/>
            </a:rPr>
            <a:t>toán</a:t>
          </a:r>
          <a:endParaRPr lang="en-SG" sz="1600" kern="1200" dirty="0">
            <a:solidFill>
              <a:srgbClr val="002060"/>
            </a:solidFill>
            <a:latin typeface="Calibri"/>
            <a:ea typeface="+mn-ea"/>
            <a:cs typeface="+mn-cs"/>
          </a:endParaRPr>
        </a:p>
        <a:p>
          <a:pPr lvl="0" algn="l" defTabSz="711200">
            <a:lnSpc>
              <a:spcPct val="90000"/>
            </a:lnSpc>
            <a:spcBef>
              <a:spcPct val="0"/>
            </a:spcBef>
            <a:spcAft>
              <a:spcPct val="35000"/>
            </a:spcAft>
          </a:pPr>
          <a:r>
            <a:rPr lang="en-SG" sz="1600" kern="1200" dirty="0">
              <a:solidFill>
                <a:srgbClr val="002060"/>
              </a:solidFill>
              <a:latin typeface="Calibri"/>
              <a:ea typeface="+mn-ea"/>
              <a:cs typeface="+mn-cs"/>
            </a:rPr>
            <a:t>3. NL khoa học</a:t>
          </a:r>
        </a:p>
        <a:p>
          <a:pPr lvl="0" algn="l" defTabSz="711200">
            <a:lnSpc>
              <a:spcPct val="90000"/>
            </a:lnSpc>
            <a:spcBef>
              <a:spcPct val="0"/>
            </a:spcBef>
            <a:spcAft>
              <a:spcPct val="35000"/>
            </a:spcAft>
          </a:pPr>
          <a:r>
            <a:rPr lang="en-SG" sz="1600" kern="1200" dirty="0">
              <a:solidFill>
                <a:srgbClr val="002060"/>
              </a:solidFill>
              <a:latin typeface="Calibri"/>
              <a:ea typeface="+mn-ea"/>
              <a:cs typeface="+mn-cs"/>
            </a:rPr>
            <a:t>4. NL </a:t>
          </a:r>
          <a:r>
            <a:rPr lang="en-SG" sz="1600" kern="1200" dirty="0" err="1">
              <a:solidFill>
                <a:srgbClr val="002060"/>
              </a:solidFill>
              <a:latin typeface="Calibri"/>
              <a:ea typeface="+mn-ea"/>
              <a:cs typeface="+mn-cs"/>
            </a:rPr>
            <a:t>công</a:t>
          </a:r>
          <a:r>
            <a:rPr lang="en-SG" sz="1600" kern="1200" dirty="0">
              <a:solidFill>
                <a:srgbClr val="002060"/>
              </a:solidFill>
              <a:latin typeface="Calibri"/>
              <a:ea typeface="+mn-ea"/>
              <a:cs typeface="+mn-cs"/>
            </a:rPr>
            <a:t> </a:t>
          </a:r>
          <a:r>
            <a:rPr lang="en-SG" sz="1600" kern="1200" dirty="0" err="1">
              <a:solidFill>
                <a:srgbClr val="002060"/>
              </a:solidFill>
              <a:latin typeface="Calibri"/>
              <a:ea typeface="+mn-ea"/>
              <a:cs typeface="+mn-cs"/>
            </a:rPr>
            <a:t>nghệ</a:t>
          </a:r>
          <a:endParaRPr lang="en-SG" sz="1600" kern="1200" dirty="0">
            <a:solidFill>
              <a:srgbClr val="002060"/>
            </a:solidFill>
            <a:latin typeface="Calibri"/>
            <a:ea typeface="+mn-ea"/>
            <a:cs typeface="+mn-cs"/>
          </a:endParaRPr>
        </a:p>
        <a:p>
          <a:pPr lvl="0" algn="l" defTabSz="711200">
            <a:lnSpc>
              <a:spcPct val="90000"/>
            </a:lnSpc>
            <a:spcBef>
              <a:spcPct val="0"/>
            </a:spcBef>
            <a:spcAft>
              <a:spcPct val="35000"/>
            </a:spcAft>
          </a:pPr>
          <a:r>
            <a:rPr lang="en-SG" sz="1600" kern="1200" dirty="0">
              <a:solidFill>
                <a:srgbClr val="002060"/>
              </a:solidFill>
              <a:latin typeface="Calibri"/>
              <a:ea typeface="+mn-ea"/>
              <a:cs typeface="+mn-cs"/>
            </a:rPr>
            <a:t>5. NL tin </a:t>
          </a:r>
          <a:r>
            <a:rPr lang="en-SG" sz="1600" kern="1200" dirty="0" err="1">
              <a:solidFill>
                <a:srgbClr val="002060"/>
              </a:solidFill>
              <a:latin typeface="Calibri"/>
              <a:ea typeface="+mn-ea"/>
              <a:cs typeface="+mn-cs"/>
            </a:rPr>
            <a:t>học</a:t>
          </a:r>
          <a:endParaRPr lang="en-SG" sz="1600" kern="1200" dirty="0">
            <a:solidFill>
              <a:srgbClr val="002060"/>
            </a:solidFill>
            <a:latin typeface="Calibri"/>
            <a:ea typeface="+mn-ea"/>
            <a:cs typeface="+mn-cs"/>
          </a:endParaRPr>
        </a:p>
        <a:p>
          <a:pPr lvl="0" algn="l" defTabSz="711200">
            <a:lnSpc>
              <a:spcPct val="90000"/>
            </a:lnSpc>
            <a:spcBef>
              <a:spcPct val="0"/>
            </a:spcBef>
            <a:spcAft>
              <a:spcPct val="35000"/>
            </a:spcAft>
          </a:pPr>
          <a:r>
            <a:rPr lang="en-SG" sz="1600" kern="1200" dirty="0">
              <a:solidFill>
                <a:srgbClr val="002060"/>
              </a:solidFill>
              <a:latin typeface="Calibri"/>
              <a:ea typeface="+mn-ea"/>
              <a:cs typeface="+mn-cs"/>
            </a:rPr>
            <a:t>6. NL thẩm mĩ</a:t>
          </a:r>
        </a:p>
        <a:p>
          <a:pPr lvl="0" algn="l" defTabSz="711200">
            <a:lnSpc>
              <a:spcPct val="90000"/>
            </a:lnSpc>
            <a:spcBef>
              <a:spcPct val="0"/>
            </a:spcBef>
            <a:spcAft>
              <a:spcPct val="35000"/>
            </a:spcAft>
          </a:pPr>
          <a:r>
            <a:rPr lang="en-SG" sz="1600" kern="1200" dirty="0">
              <a:solidFill>
                <a:srgbClr val="002060"/>
              </a:solidFill>
              <a:latin typeface="Calibri"/>
              <a:ea typeface="+mn-ea"/>
              <a:cs typeface="+mn-cs"/>
            </a:rPr>
            <a:t>7. NL thể chất</a:t>
          </a:r>
        </a:p>
      </dsp:txBody>
      <dsp:txXfrm>
        <a:off x="3981748" y="2191727"/>
        <a:ext cx="1630407" cy="2300325"/>
      </dsp:txXfrm>
    </dsp:sp>
    <dsp:sp modelId="{E9AF9AFF-9660-435D-AE34-A2BC057D45CE}">
      <dsp:nvSpPr>
        <dsp:cNvPr id="0" name=""/>
        <dsp:cNvSpPr/>
      </dsp:nvSpPr>
      <dsp:spPr>
        <a:xfrm>
          <a:off x="6904346" y="2040695"/>
          <a:ext cx="1461881" cy="60342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06F31B-6D85-4A60-AF0E-CB7AA93C51FB}">
      <dsp:nvSpPr>
        <dsp:cNvPr id="0" name=""/>
        <dsp:cNvSpPr/>
      </dsp:nvSpPr>
      <dsp:spPr>
        <a:xfrm>
          <a:off x="7009933" y="2141003"/>
          <a:ext cx="1461881" cy="603427"/>
        </a:xfrm>
        <a:prstGeom prst="roundRect">
          <a:avLst>
            <a:gd name="adj" fmla="val 10000"/>
          </a:avLst>
        </a:prstGeom>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ts val="0"/>
            </a:spcAft>
          </a:pPr>
          <a:r>
            <a:rPr lang="en-SG" sz="2200" b="1" kern="1200" dirty="0" smtClean="0">
              <a:solidFill>
                <a:srgbClr val="002060"/>
              </a:solidFill>
              <a:latin typeface="Calibri"/>
              <a:ea typeface="+mn-ea"/>
              <a:cs typeface="+mn-cs"/>
            </a:rPr>
            <a:t>Môn </a:t>
          </a:r>
          <a:endParaRPr lang="en-SG" sz="2200" b="1" kern="1200" dirty="0">
            <a:solidFill>
              <a:srgbClr val="002060"/>
            </a:solidFill>
            <a:latin typeface="Calibri"/>
            <a:ea typeface="+mn-ea"/>
            <a:cs typeface="+mn-cs"/>
          </a:endParaRPr>
        </a:p>
        <a:p>
          <a:pPr lvl="0" algn="ctr" defTabSz="977900">
            <a:lnSpc>
              <a:spcPct val="90000"/>
            </a:lnSpc>
            <a:spcBef>
              <a:spcPct val="0"/>
            </a:spcBef>
            <a:spcAft>
              <a:spcPts val="0"/>
            </a:spcAft>
          </a:pPr>
          <a:r>
            <a:rPr lang="en-SG" sz="2200" b="1" kern="1200" dirty="0">
              <a:solidFill>
                <a:srgbClr val="002060"/>
              </a:solidFill>
              <a:latin typeface="Calibri"/>
              <a:ea typeface="+mn-ea"/>
              <a:cs typeface="+mn-cs"/>
            </a:rPr>
            <a:t>GDCD</a:t>
          </a:r>
        </a:p>
      </dsp:txBody>
      <dsp:txXfrm>
        <a:off x="7027607" y="2158677"/>
        <a:ext cx="1426533" cy="568079"/>
      </dsp:txXfrm>
    </dsp:sp>
    <dsp:sp modelId="{5B0FD9EA-EE2F-4432-AAA9-6442DB4DFBB1}">
      <dsp:nvSpPr>
        <dsp:cNvPr id="0" name=""/>
        <dsp:cNvSpPr/>
      </dsp:nvSpPr>
      <dsp:spPr>
        <a:xfrm>
          <a:off x="5768466" y="2920496"/>
          <a:ext cx="1069149" cy="1348527"/>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D815F1-CC07-4333-8C82-0E280D362035}">
      <dsp:nvSpPr>
        <dsp:cNvPr id="0" name=""/>
        <dsp:cNvSpPr/>
      </dsp:nvSpPr>
      <dsp:spPr>
        <a:xfrm>
          <a:off x="5874052" y="3020803"/>
          <a:ext cx="1069149" cy="1348527"/>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0"/>
            </a:spcAft>
          </a:pPr>
          <a:r>
            <a:rPr lang="en-SG" sz="1800" kern="1200" dirty="0">
              <a:solidFill>
                <a:srgbClr val="002060"/>
              </a:solidFill>
              <a:latin typeface="Calibri"/>
              <a:ea typeface="+mn-ea"/>
              <a:cs typeface="+mn-cs"/>
            </a:rPr>
            <a:t>NL</a:t>
          </a:r>
        </a:p>
        <a:p>
          <a:pPr lvl="0" algn="ctr" defTabSz="800100">
            <a:lnSpc>
              <a:spcPct val="90000"/>
            </a:lnSpc>
            <a:spcBef>
              <a:spcPct val="0"/>
            </a:spcBef>
            <a:spcAft>
              <a:spcPts val="0"/>
            </a:spcAft>
          </a:pPr>
          <a:r>
            <a:rPr lang="en-SG" sz="1800" kern="1200" dirty="0">
              <a:solidFill>
                <a:srgbClr val="002060"/>
              </a:solidFill>
              <a:latin typeface="Calibri"/>
              <a:ea typeface="+mn-ea"/>
              <a:cs typeface="+mn-cs"/>
            </a:rPr>
            <a:t>Điều chỉnh</a:t>
          </a:r>
        </a:p>
        <a:p>
          <a:pPr lvl="0" algn="ctr" defTabSz="800100">
            <a:lnSpc>
              <a:spcPct val="90000"/>
            </a:lnSpc>
            <a:spcBef>
              <a:spcPct val="0"/>
            </a:spcBef>
            <a:spcAft>
              <a:spcPts val="0"/>
            </a:spcAft>
          </a:pPr>
          <a:r>
            <a:rPr lang="en-SG" sz="1800" kern="1200" dirty="0">
              <a:solidFill>
                <a:srgbClr val="002060"/>
              </a:solidFill>
              <a:latin typeface="Calibri"/>
              <a:ea typeface="+mn-ea"/>
              <a:cs typeface="+mn-cs"/>
            </a:rPr>
            <a:t>hành vi</a:t>
          </a:r>
        </a:p>
      </dsp:txBody>
      <dsp:txXfrm>
        <a:off x="5905366" y="3052117"/>
        <a:ext cx="1006521" cy="1285899"/>
      </dsp:txXfrm>
    </dsp:sp>
    <dsp:sp modelId="{7F622249-0A9F-40F1-BF69-79501D9A6310}">
      <dsp:nvSpPr>
        <dsp:cNvPr id="0" name=""/>
        <dsp:cNvSpPr/>
      </dsp:nvSpPr>
      <dsp:spPr>
        <a:xfrm>
          <a:off x="7048789" y="2920496"/>
          <a:ext cx="1069149" cy="1340242"/>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1B1682-C64E-4323-A4EF-0071580DA66A}">
      <dsp:nvSpPr>
        <dsp:cNvPr id="0" name=""/>
        <dsp:cNvSpPr/>
      </dsp:nvSpPr>
      <dsp:spPr>
        <a:xfrm>
          <a:off x="7154375" y="3020803"/>
          <a:ext cx="1069149" cy="1340242"/>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0"/>
            </a:spcAft>
          </a:pPr>
          <a:r>
            <a:rPr lang="en-SG" sz="1800" kern="1200" dirty="0">
              <a:solidFill>
                <a:srgbClr val="002060"/>
              </a:solidFill>
              <a:latin typeface="Calibri"/>
              <a:ea typeface="+mn-ea"/>
              <a:cs typeface="+mn-cs"/>
            </a:rPr>
            <a:t>NL</a:t>
          </a:r>
        </a:p>
        <a:p>
          <a:pPr lvl="0" algn="ctr" defTabSz="800100">
            <a:lnSpc>
              <a:spcPct val="90000"/>
            </a:lnSpc>
            <a:spcBef>
              <a:spcPct val="0"/>
            </a:spcBef>
            <a:spcAft>
              <a:spcPts val="0"/>
            </a:spcAft>
          </a:pPr>
          <a:r>
            <a:rPr lang="en-SG" sz="1800" kern="1200" dirty="0">
              <a:solidFill>
                <a:srgbClr val="002060"/>
              </a:solidFill>
              <a:latin typeface="Calibri"/>
              <a:ea typeface="+mn-ea"/>
              <a:cs typeface="+mn-cs"/>
            </a:rPr>
            <a:t>Phát triển </a:t>
          </a:r>
        </a:p>
        <a:p>
          <a:pPr lvl="0" algn="l" defTabSz="800100">
            <a:lnSpc>
              <a:spcPct val="90000"/>
            </a:lnSpc>
            <a:spcBef>
              <a:spcPct val="0"/>
            </a:spcBef>
            <a:spcAft>
              <a:spcPts val="0"/>
            </a:spcAft>
          </a:pPr>
          <a:r>
            <a:rPr lang="en-SG" sz="1800" kern="1200" dirty="0" smtClean="0">
              <a:solidFill>
                <a:srgbClr val="002060"/>
              </a:solidFill>
              <a:latin typeface="Calibri"/>
              <a:ea typeface="+mn-ea"/>
              <a:cs typeface="+mn-cs"/>
            </a:rPr>
            <a:t>bản </a:t>
          </a:r>
          <a:r>
            <a:rPr lang="en-SG" sz="1800" kern="1200" dirty="0">
              <a:solidFill>
                <a:srgbClr val="002060"/>
              </a:solidFill>
              <a:latin typeface="Calibri"/>
              <a:ea typeface="+mn-ea"/>
              <a:cs typeface="+mn-cs"/>
            </a:rPr>
            <a:t>thân</a:t>
          </a:r>
        </a:p>
      </dsp:txBody>
      <dsp:txXfrm>
        <a:off x="7185689" y="3052117"/>
        <a:ext cx="1006521" cy="1277614"/>
      </dsp:txXfrm>
    </dsp:sp>
    <dsp:sp modelId="{C382ED1F-3711-413D-8B55-8A095D283924}">
      <dsp:nvSpPr>
        <dsp:cNvPr id="0" name=""/>
        <dsp:cNvSpPr/>
      </dsp:nvSpPr>
      <dsp:spPr>
        <a:xfrm>
          <a:off x="8329111" y="2920496"/>
          <a:ext cx="1172996" cy="1323346"/>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59F723-537F-44B0-B31D-129A5104081D}">
      <dsp:nvSpPr>
        <dsp:cNvPr id="0" name=""/>
        <dsp:cNvSpPr/>
      </dsp:nvSpPr>
      <dsp:spPr>
        <a:xfrm>
          <a:off x="8434698" y="3020803"/>
          <a:ext cx="1172996" cy="1323346"/>
        </a:xfrm>
        <a:prstGeom prst="roundRect">
          <a:avLst>
            <a:gd name="adj" fmla="val 1000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ts val="0"/>
            </a:spcAft>
          </a:pPr>
          <a:r>
            <a:rPr lang="en-SG" sz="1800" kern="1200" dirty="0">
              <a:solidFill>
                <a:srgbClr val="002060"/>
              </a:solidFill>
              <a:latin typeface="Calibri"/>
              <a:ea typeface="+mn-ea"/>
              <a:cs typeface="+mn-cs"/>
            </a:rPr>
            <a:t>NL </a:t>
          </a:r>
          <a:r>
            <a:rPr lang="en-SG" sz="1800" kern="1200" dirty="0" err="1" smtClean="0">
              <a:solidFill>
                <a:srgbClr val="002060"/>
              </a:solidFill>
              <a:latin typeface="Calibri"/>
              <a:ea typeface="+mn-ea"/>
              <a:cs typeface="+mn-cs"/>
            </a:rPr>
            <a:t>Tìm</a:t>
          </a:r>
          <a:r>
            <a:rPr lang="en-SG" sz="1800" kern="1200" dirty="0" smtClean="0">
              <a:solidFill>
                <a:srgbClr val="002060"/>
              </a:solidFill>
              <a:latin typeface="Calibri"/>
              <a:ea typeface="+mn-ea"/>
              <a:cs typeface="+mn-cs"/>
            </a:rPr>
            <a:t> </a:t>
          </a:r>
          <a:r>
            <a:rPr lang="en-SG" sz="1800" kern="1200" dirty="0" err="1" smtClean="0">
              <a:solidFill>
                <a:srgbClr val="002060"/>
              </a:solidFill>
              <a:latin typeface="Calibri"/>
              <a:ea typeface="+mn-ea"/>
              <a:cs typeface="+mn-cs"/>
            </a:rPr>
            <a:t>hiểu</a:t>
          </a:r>
          <a:r>
            <a:rPr lang="en-SG" sz="1800" kern="1200" dirty="0" smtClean="0">
              <a:solidFill>
                <a:srgbClr val="002060"/>
              </a:solidFill>
              <a:latin typeface="Calibri"/>
              <a:ea typeface="+mn-ea"/>
              <a:cs typeface="+mn-cs"/>
            </a:rPr>
            <a:t> &amp; </a:t>
          </a:r>
          <a:r>
            <a:rPr lang="en-SG" sz="1800" kern="1200" dirty="0">
              <a:solidFill>
                <a:srgbClr val="002060"/>
              </a:solidFill>
              <a:latin typeface="Calibri"/>
              <a:ea typeface="+mn-ea"/>
              <a:cs typeface="+mn-cs"/>
            </a:rPr>
            <a:t>tham </a:t>
          </a:r>
          <a:r>
            <a:rPr lang="en-SG" sz="1800" kern="1200" dirty="0" err="1">
              <a:solidFill>
                <a:srgbClr val="002060"/>
              </a:solidFill>
              <a:latin typeface="Calibri"/>
              <a:ea typeface="+mn-ea"/>
              <a:cs typeface="+mn-cs"/>
            </a:rPr>
            <a:t>gia</a:t>
          </a:r>
          <a:r>
            <a:rPr lang="en-SG" sz="1800" kern="1200" dirty="0">
              <a:solidFill>
                <a:srgbClr val="002060"/>
              </a:solidFill>
              <a:latin typeface="Calibri"/>
              <a:ea typeface="+mn-ea"/>
              <a:cs typeface="+mn-cs"/>
            </a:rPr>
            <a:t> </a:t>
          </a:r>
          <a:r>
            <a:rPr lang="en-SG" sz="1800" kern="1200" dirty="0" err="1" smtClean="0">
              <a:solidFill>
                <a:srgbClr val="002060"/>
              </a:solidFill>
              <a:latin typeface="Calibri"/>
              <a:ea typeface="+mn-ea"/>
              <a:cs typeface="+mn-cs"/>
            </a:rPr>
            <a:t>các</a:t>
          </a:r>
          <a:r>
            <a:rPr lang="en-SG" sz="1800" kern="1200" dirty="0" smtClean="0">
              <a:solidFill>
                <a:srgbClr val="002060"/>
              </a:solidFill>
              <a:latin typeface="Calibri"/>
              <a:ea typeface="+mn-ea"/>
              <a:cs typeface="+mn-cs"/>
            </a:rPr>
            <a:t> HĐ </a:t>
          </a:r>
          <a:r>
            <a:rPr lang="en-SG" sz="1800" kern="1200" dirty="0">
              <a:solidFill>
                <a:srgbClr val="002060"/>
              </a:solidFill>
              <a:latin typeface="Calibri"/>
              <a:ea typeface="+mn-ea"/>
              <a:cs typeface="+mn-cs"/>
            </a:rPr>
            <a:t>KT-XH</a:t>
          </a:r>
        </a:p>
      </dsp:txBody>
      <dsp:txXfrm>
        <a:off x="8469054" y="3055159"/>
        <a:ext cx="1104284" cy="1254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4505E-947A-4875-A3FF-22EF9A3031C0}">
      <dsp:nvSpPr>
        <dsp:cNvPr id="0" name=""/>
        <dsp:cNvSpPr/>
      </dsp:nvSpPr>
      <dsp:spPr>
        <a:xfrm>
          <a:off x="4551280" y="1501045"/>
          <a:ext cx="1907894" cy="1650405"/>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bg1"/>
              </a:solidFill>
            </a:rPr>
            <a:t> </a:t>
          </a:r>
          <a:r>
            <a:rPr lang="en-US" sz="2400" b="1" kern="1200" dirty="0">
              <a:solidFill>
                <a:schemeClr val="bg1"/>
              </a:solidFill>
            </a:rPr>
            <a:t>PPDH</a:t>
          </a:r>
        </a:p>
      </dsp:txBody>
      <dsp:txXfrm>
        <a:off x="4867445" y="1774540"/>
        <a:ext cx="1275564" cy="1103415"/>
      </dsp:txXfrm>
    </dsp:sp>
    <dsp:sp modelId="{C392911E-DDE2-4F6E-A416-F3265B2B4D26}">
      <dsp:nvSpPr>
        <dsp:cNvPr id="0" name=""/>
        <dsp:cNvSpPr/>
      </dsp:nvSpPr>
      <dsp:spPr>
        <a:xfrm>
          <a:off x="5745989" y="711438"/>
          <a:ext cx="719842" cy="620239"/>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30034FE-F0D7-4332-BCE6-913082398B59}">
      <dsp:nvSpPr>
        <dsp:cNvPr id="0" name=""/>
        <dsp:cNvSpPr/>
      </dsp:nvSpPr>
      <dsp:spPr>
        <a:xfrm>
          <a:off x="4727025" y="0"/>
          <a:ext cx="1563506" cy="1352616"/>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a:t>Đàm</a:t>
          </a:r>
          <a:r>
            <a:rPr lang="en-US" sz="2000" b="1" kern="1200" dirty="0"/>
            <a:t> </a:t>
          </a:r>
          <a:r>
            <a:rPr lang="en-US" sz="2000" b="1" kern="1200" dirty="0" err="1"/>
            <a:t>thoại</a:t>
          </a:r>
          <a:endParaRPr lang="en-US" sz="2000" b="1" kern="1200" dirty="0"/>
        </a:p>
      </dsp:txBody>
      <dsp:txXfrm>
        <a:off x="4986131" y="224157"/>
        <a:ext cx="1045294" cy="904302"/>
      </dsp:txXfrm>
    </dsp:sp>
    <dsp:sp modelId="{FB604C24-FEDD-49BF-8AC3-2BD6F02F7968}">
      <dsp:nvSpPr>
        <dsp:cNvPr id="0" name=""/>
        <dsp:cNvSpPr/>
      </dsp:nvSpPr>
      <dsp:spPr>
        <a:xfrm>
          <a:off x="6586102" y="1870956"/>
          <a:ext cx="719842" cy="620239"/>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C289801-834C-4C0D-BB01-3C1D431D21E6}">
      <dsp:nvSpPr>
        <dsp:cNvPr id="0" name=""/>
        <dsp:cNvSpPr/>
      </dsp:nvSpPr>
      <dsp:spPr>
        <a:xfrm>
          <a:off x="6193462" y="851156"/>
          <a:ext cx="1563506" cy="1352616"/>
        </a:xfrm>
        <a:prstGeom prst="hexagon">
          <a:avLst>
            <a:gd name="adj" fmla="val 28570"/>
            <a:gd name="vf" fmla="val 115470"/>
          </a:avLst>
        </a:prstGeom>
        <a:solidFill>
          <a:srgbClr val="78AE1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a:t>Thảo</a:t>
          </a:r>
          <a:r>
            <a:rPr lang="en-US" sz="2000" b="1" kern="1200" dirty="0"/>
            <a:t> </a:t>
          </a:r>
          <a:r>
            <a:rPr lang="en-US" sz="2000" b="1" kern="1200" dirty="0" err="1"/>
            <a:t>luận</a:t>
          </a:r>
          <a:r>
            <a:rPr lang="en-US" sz="2000" b="1" kern="1200" dirty="0"/>
            <a:t> </a:t>
          </a:r>
          <a:r>
            <a:rPr lang="en-US" sz="2000" b="1" kern="1200" dirty="0" err="1"/>
            <a:t>nhóm</a:t>
          </a:r>
          <a:endParaRPr lang="en-US" sz="2000" b="1" kern="1200" dirty="0"/>
        </a:p>
      </dsp:txBody>
      <dsp:txXfrm>
        <a:off x="6452568" y="1075313"/>
        <a:ext cx="1045294" cy="904302"/>
      </dsp:txXfrm>
    </dsp:sp>
    <dsp:sp modelId="{178B3E76-C368-4CE6-8C9A-F7755448E78F}">
      <dsp:nvSpPr>
        <dsp:cNvPr id="0" name=""/>
        <dsp:cNvSpPr/>
      </dsp:nvSpPr>
      <dsp:spPr>
        <a:xfrm>
          <a:off x="6002505" y="3179834"/>
          <a:ext cx="719842" cy="620239"/>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18433DB-D7F7-488A-870C-0F9A26C0EC08}">
      <dsp:nvSpPr>
        <dsp:cNvPr id="0" name=""/>
        <dsp:cNvSpPr/>
      </dsp:nvSpPr>
      <dsp:spPr>
        <a:xfrm>
          <a:off x="6160942" y="2467466"/>
          <a:ext cx="1563506" cy="1352616"/>
        </a:xfrm>
        <a:prstGeom prst="hexagon">
          <a:avLst>
            <a:gd name="adj" fmla="val 28570"/>
            <a:gd name="vf" fmla="val 115470"/>
          </a:avLst>
        </a:prstGeom>
        <a:solidFill>
          <a:srgbClr val="FFF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solidFill>
                <a:srgbClr val="002060"/>
              </a:solidFill>
            </a:rPr>
            <a:t>Sắm</a:t>
          </a:r>
          <a:r>
            <a:rPr lang="en-US" sz="2000" b="1" kern="1200" dirty="0" smtClean="0">
              <a:solidFill>
                <a:srgbClr val="002060"/>
              </a:solidFill>
            </a:rPr>
            <a:t> </a:t>
          </a:r>
          <a:r>
            <a:rPr lang="en-US" sz="2000" b="1" kern="1200" dirty="0" err="1">
              <a:solidFill>
                <a:srgbClr val="002060"/>
              </a:solidFill>
            </a:rPr>
            <a:t>vai</a:t>
          </a:r>
          <a:endParaRPr lang="en-US" sz="2000" b="1" kern="1200" dirty="0">
            <a:solidFill>
              <a:srgbClr val="002060"/>
            </a:solidFill>
          </a:endParaRPr>
        </a:p>
      </dsp:txBody>
      <dsp:txXfrm>
        <a:off x="6420048" y="2691623"/>
        <a:ext cx="1045294" cy="904302"/>
      </dsp:txXfrm>
    </dsp:sp>
    <dsp:sp modelId="{AEE26C07-8349-407D-BCA5-EF7DA071E513}">
      <dsp:nvSpPr>
        <dsp:cNvPr id="0" name=""/>
        <dsp:cNvSpPr/>
      </dsp:nvSpPr>
      <dsp:spPr>
        <a:xfrm>
          <a:off x="4554831" y="3315701"/>
          <a:ext cx="719842" cy="620239"/>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7873BD7-9DD6-4496-A582-CECD785CA101}">
      <dsp:nvSpPr>
        <dsp:cNvPr id="0" name=""/>
        <dsp:cNvSpPr/>
      </dsp:nvSpPr>
      <dsp:spPr>
        <a:xfrm>
          <a:off x="4727025" y="3300346"/>
          <a:ext cx="1563506" cy="1352616"/>
        </a:xfrm>
        <a:prstGeom prst="hexagon">
          <a:avLst>
            <a:gd name="adj" fmla="val 28570"/>
            <a:gd name="vf" fmla="val 115470"/>
          </a:avLst>
        </a:prstGeom>
        <a:gradFill rotWithShape="0">
          <a:gsLst>
            <a:gs pos="0">
              <a:schemeClr val="accent4">
                <a:hueOff val="6237415"/>
                <a:satOff val="-28781"/>
                <a:lumOff val="1059"/>
                <a:alphaOff val="0"/>
                <a:satMod val="103000"/>
                <a:lumMod val="102000"/>
                <a:tint val="94000"/>
              </a:schemeClr>
            </a:gs>
            <a:gs pos="50000">
              <a:schemeClr val="accent4">
                <a:hueOff val="6237415"/>
                <a:satOff val="-28781"/>
                <a:lumOff val="1059"/>
                <a:alphaOff val="0"/>
                <a:satMod val="110000"/>
                <a:lumMod val="100000"/>
                <a:shade val="100000"/>
              </a:schemeClr>
            </a:gs>
            <a:gs pos="100000">
              <a:schemeClr val="accent4">
                <a:hueOff val="6237415"/>
                <a:satOff val="-28781"/>
                <a:lumOff val="1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a:t>Giải</a:t>
          </a:r>
          <a:r>
            <a:rPr lang="en-US" sz="2000" b="1" kern="1200" dirty="0"/>
            <a:t> </a:t>
          </a:r>
          <a:r>
            <a:rPr lang="en-US" sz="2000" b="1" kern="1200" dirty="0" err="1"/>
            <a:t>quyết</a:t>
          </a:r>
          <a:r>
            <a:rPr lang="en-US" sz="2000" b="1" kern="1200" dirty="0"/>
            <a:t> </a:t>
          </a:r>
          <a:r>
            <a:rPr lang="en-US" sz="2000" b="1" kern="1200" dirty="0" err="1"/>
            <a:t>vấn</a:t>
          </a:r>
          <a:r>
            <a:rPr lang="en-US" sz="2000" b="1" kern="1200" dirty="0"/>
            <a:t> </a:t>
          </a:r>
          <a:r>
            <a:rPr lang="en-US" sz="2000" b="1" kern="1200" dirty="0" err="1"/>
            <a:t>đề</a:t>
          </a:r>
          <a:endParaRPr lang="en-US" sz="2000" b="1" kern="1200" dirty="0"/>
        </a:p>
      </dsp:txBody>
      <dsp:txXfrm>
        <a:off x="4986131" y="3524503"/>
        <a:ext cx="1045294" cy="904302"/>
      </dsp:txXfrm>
    </dsp:sp>
    <dsp:sp modelId="{195D47CA-5C05-4CC3-8815-09B1BAB22B7F}">
      <dsp:nvSpPr>
        <dsp:cNvPr id="0" name=""/>
        <dsp:cNvSpPr/>
      </dsp:nvSpPr>
      <dsp:spPr>
        <a:xfrm>
          <a:off x="3700960" y="2156648"/>
          <a:ext cx="719842" cy="620239"/>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66541FB-542B-4788-AC89-1AA5C0DD060F}">
      <dsp:nvSpPr>
        <dsp:cNvPr id="0" name=""/>
        <dsp:cNvSpPr/>
      </dsp:nvSpPr>
      <dsp:spPr>
        <a:xfrm>
          <a:off x="3286451" y="2468396"/>
          <a:ext cx="1563506" cy="1352616"/>
        </a:xfrm>
        <a:prstGeom prst="hexagon">
          <a:avLst>
            <a:gd name="adj" fmla="val 28570"/>
            <a:gd name="vf" fmla="val 115470"/>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a:solidFill>
                <a:schemeClr val="bg1"/>
              </a:solidFill>
            </a:rPr>
            <a:t>Dạy</a:t>
          </a:r>
          <a:r>
            <a:rPr lang="en-US" sz="2000" b="1" kern="1200" dirty="0">
              <a:solidFill>
                <a:schemeClr val="bg1"/>
              </a:solidFill>
            </a:rPr>
            <a:t> </a:t>
          </a:r>
          <a:r>
            <a:rPr lang="en-US" sz="2000" b="1" kern="1200" dirty="0" err="1">
              <a:solidFill>
                <a:schemeClr val="bg1"/>
              </a:solidFill>
            </a:rPr>
            <a:t>học</a:t>
          </a:r>
          <a:r>
            <a:rPr lang="en-US" sz="2000" b="1" kern="1200" dirty="0">
              <a:solidFill>
                <a:schemeClr val="bg1"/>
              </a:solidFill>
            </a:rPr>
            <a:t> </a:t>
          </a:r>
          <a:r>
            <a:rPr lang="en-US" sz="2000" b="1" kern="1200" dirty="0" err="1">
              <a:solidFill>
                <a:schemeClr val="bg1"/>
              </a:solidFill>
            </a:rPr>
            <a:t>dự</a:t>
          </a:r>
          <a:r>
            <a:rPr lang="en-US" sz="2000" b="1" kern="1200" dirty="0">
              <a:solidFill>
                <a:schemeClr val="bg1"/>
              </a:solidFill>
            </a:rPr>
            <a:t> </a:t>
          </a:r>
          <a:r>
            <a:rPr lang="en-US" sz="2000" b="1" kern="1200" dirty="0" err="1">
              <a:solidFill>
                <a:schemeClr val="bg1"/>
              </a:solidFill>
            </a:rPr>
            <a:t>án</a:t>
          </a:r>
          <a:endParaRPr lang="en-US" sz="2000" b="1" kern="1200" dirty="0">
            <a:solidFill>
              <a:schemeClr val="bg1"/>
            </a:solidFill>
          </a:endParaRPr>
        </a:p>
      </dsp:txBody>
      <dsp:txXfrm>
        <a:off x="3545557" y="2692553"/>
        <a:ext cx="1045294" cy="904302"/>
      </dsp:txXfrm>
    </dsp:sp>
    <dsp:sp modelId="{13411FC5-BAB1-44DA-A54A-D46615100B1A}">
      <dsp:nvSpPr>
        <dsp:cNvPr id="0" name=""/>
        <dsp:cNvSpPr/>
      </dsp:nvSpPr>
      <dsp:spPr>
        <a:xfrm>
          <a:off x="3286451" y="830088"/>
          <a:ext cx="1563506" cy="1352616"/>
        </a:xfrm>
        <a:prstGeom prst="hexagon">
          <a:avLst>
            <a:gd name="adj" fmla="val 28570"/>
            <a:gd name="vf" fmla="val 11547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a:t>Kể</a:t>
          </a:r>
          <a:r>
            <a:rPr lang="en-US" sz="2000" b="1" kern="1200" dirty="0"/>
            <a:t> </a:t>
          </a:r>
          <a:r>
            <a:rPr lang="en-US" sz="2000" b="1" kern="1200" dirty="0" err="1"/>
            <a:t>chuyện</a:t>
          </a:r>
          <a:endParaRPr lang="en-US" sz="2000" b="1" kern="1200" dirty="0"/>
        </a:p>
      </dsp:txBody>
      <dsp:txXfrm>
        <a:off x="3545557" y="1054245"/>
        <a:ext cx="1045294" cy="904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4505E-947A-4875-A3FF-22EF9A3031C0}">
      <dsp:nvSpPr>
        <dsp:cNvPr id="0" name=""/>
        <dsp:cNvSpPr/>
      </dsp:nvSpPr>
      <dsp:spPr>
        <a:xfrm>
          <a:off x="4269368" y="1492851"/>
          <a:ext cx="1897479" cy="1641396"/>
        </a:xfrm>
        <a:prstGeom prst="hexagon">
          <a:avLst>
            <a:gd name="adj" fmla="val 2857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rPr>
            <a:t> </a:t>
          </a:r>
          <a:r>
            <a:rPr lang="en-US" sz="2400" b="1" kern="1200" dirty="0">
              <a:solidFill>
                <a:schemeClr val="tx1"/>
              </a:solidFill>
            </a:rPr>
            <a:t>KTDH</a:t>
          </a:r>
        </a:p>
      </dsp:txBody>
      <dsp:txXfrm>
        <a:off x="4583807" y="1764853"/>
        <a:ext cx="1268601" cy="1097392"/>
      </dsp:txXfrm>
    </dsp:sp>
    <dsp:sp modelId="{C392911E-DDE2-4F6E-A416-F3265B2B4D26}">
      <dsp:nvSpPr>
        <dsp:cNvPr id="0" name=""/>
        <dsp:cNvSpPr/>
      </dsp:nvSpPr>
      <dsp:spPr>
        <a:xfrm>
          <a:off x="5408126" y="707554"/>
          <a:ext cx="715913" cy="61685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30034FE-F0D7-4332-BCE6-913082398B59}">
      <dsp:nvSpPr>
        <dsp:cNvPr id="0" name=""/>
        <dsp:cNvSpPr/>
      </dsp:nvSpPr>
      <dsp:spPr>
        <a:xfrm>
          <a:off x="4394724" y="0"/>
          <a:ext cx="1554971" cy="1345232"/>
        </a:xfrm>
        <a:prstGeom prst="hexagon">
          <a:avLst>
            <a:gd name="adj" fmla="val 2857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rPr>
            <a:t>Kích</a:t>
          </a:r>
          <a:r>
            <a:rPr lang="en-US" sz="1600" b="1" kern="1200" dirty="0">
              <a:solidFill>
                <a:schemeClr val="tx1"/>
              </a:solidFill>
            </a:rPr>
            <a:t> </a:t>
          </a:r>
          <a:r>
            <a:rPr lang="en-US" sz="1600" b="1" kern="1200" dirty="0" err="1">
              <a:solidFill>
                <a:schemeClr val="tx1"/>
              </a:solidFill>
            </a:rPr>
            <a:t>thích</a:t>
          </a:r>
          <a:r>
            <a:rPr lang="en-US" sz="1600" b="1" kern="1200" dirty="0">
              <a:solidFill>
                <a:schemeClr val="tx1"/>
              </a:solidFill>
            </a:rPr>
            <a:t> </a:t>
          </a:r>
          <a:r>
            <a:rPr lang="en-US" sz="1600" b="1" kern="1200" dirty="0" err="1">
              <a:solidFill>
                <a:schemeClr val="tx1"/>
              </a:solidFill>
            </a:rPr>
            <a:t>tư</a:t>
          </a:r>
          <a:r>
            <a:rPr lang="en-US" sz="1600" b="1" kern="1200" dirty="0">
              <a:solidFill>
                <a:schemeClr val="tx1"/>
              </a:solidFill>
            </a:rPr>
            <a:t> </a:t>
          </a:r>
          <a:r>
            <a:rPr lang="en-US" sz="1600" b="1" kern="1200" dirty="0" err="1">
              <a:solidFill>
                <a:schemeClr val="tx1"/>
              </a:solidFill>
            </a:rPr>
            <a:t>duy</a:t>
          </a:r>
          <a:endParaRPr lang="en-US" sz="1600" b="1" kern="1200" dirty="0">
            <a:solidFill>
              <a:schemeClr val="tx1"/>
            </a:solidFill>
          </a:endParaRPr>
        </a:p>
      </dsp:txBody>
      <dsp:txXfrm>
        <a:off x="4652416" y="222934"/>
        <a:ext cx="1039587" cy="899364"/>
      </dsp:txXfrm>
    </dsp:sp>
    <dsp:sp modelId="{FB604C24-FEDD-49BF-8AC3-2BD6F02F7968}">
      <dsp:nvSpPr>
        <dsp:cNvPr id="0" name=""/>
        <dsp:cNvSpPr/>
      </dsp:nvSpPr>
      <dsp:spPr>
        <a:xfrm>
          <a:off x="6243652" y="1860743"/>
          <a:ext cx="715913" cy="61685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C289801-834C-4C0D-BB01-3C1D431D21E6}">
      <dsp:nvSpPr>
        <dsp:cNvPr id="0" name=""/>
        <dsp:cNvSpPr/>
      </dsp:nvSpPr>
      <dsp:spPr>
        <a:xfrm>
          <a:off x="5853157" y="846510"/>
          <a:ext cx="1554971" cy="1345232"/>
        </a:xfrm>
        <a:prstGeom prst="hexagon">
          <a:avLst>
            <a:gd name="adj" fmla="val 28570"/>
            <a:gd name="vf" fmla="val 115470"/>
          </a:avLst>
        </a:prstGeom>
        <a:solidFill>
          <a:srgbClr val="78AE1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rPr>
            <a:t>Khăn</a:t>
          </a:r>
          <a:r>
            <a:rPr lang="en-US" sz="1600" b="1" kern="1200" dirty="0">
              <a:solidFill>
                <a:schemeClr val="tx1"/>
              </a:solidFill>
            </a:rPr>
            <a:t> </a:t>
          </a:r>
          <a:r>
            <a:rPr lang="en-US" sz="1600" b="1" kern="1200" dirty="0" err="1">
              <a:solidFill>
                <a:schemeClr val="tx1"/>
              </a:solidFill>
            </a:rPr>
            <a:t>trải</a:t>
          </a:r>
          <a:r>
            <a:rPr lang="en-US" sz="1600" b="1" kern="1200" dirty="0">
              <a:solidFill>
                <a:schemeClr val="tx1"/>
              </a:solidFill>
            </a:rPr>
            <a:t> </a:t>
          </a:r>
          <a:r>
            <a:rPr lang="en-US" sz="1600" b="1" kern="1200" dirty="0" err="1">
              <a:solidFill>
                <a:schemeClr val="tx1"/>
              </a:solidFill>
            </a:rPr>
            <a:t>bàn</a:t>
          </a:r>
          <a:endParaRPr lang="en-US" sz="1600" b="1" kern="1200" dirty="0">
            <a:solidFill>
              <a:schemeClr val="tx1"/>
            </a:solidFill>
          </a:endParaRPr>
        </a:p>
      </dsp:txBody>
      <dsp:txXfrm>
        <a:off x="6110849" y="1069444"/>
        <a:ext cx="1039587" cy="899364"/>
      </dsp:txXfrm>
    </dsp:sp>
    <dsp:sp modelId="{178B3E76-C368-4CE6-8C9A-F7755448E78F}">
      <dsp:nvSpPr>
        <dsp:cNvPr id="0" name=""/>
        <dsp:cNvSpPr/>
      </dsp:nvSpPr>
      <dsp:spPr>
        <a:xfrm>
          <a:off x="5663242" y="3162476"/>
          <a:ext cx="715913" cy="61685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18433DB-D7F7-488A-870C-0F9A26C0EC08}">
      <dsp:nvSpPr>
        <dsp:cNvPr id="0" name=""/>
        <dsp:cNvSpPr/>
      </dsp:nvSpPr>
      <dsp:spPr>
        <a:xfrm>
          <a:off x="5820813" y="2453996"/>
          <a:ext cx="1554971" cy="1345232"/>
        </a:xfrm>
        <a:prstGeom prst="hexagon">
          <a:avLst>
            <a:gd name="adj" fmla="val 28570"/>
            <a:gd name="vf" fmla="val 115470"/>
          </a:avLst>
        </a:prstGeom>
        <a:solidFill>
          <a:srgbClr val="FFFF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a:solidFill>
                <a:srgbClr val="002060"/>
              </a:solidFill>
            </a:rPr>
            <a:t>Các</a:t>
          </a:r>
          <a:r>
            <a:rPr lang="en-US" sz="1600" b="1" kern="1200" dirty="0">
              <a:solidFill>
                <a:srgbClr val="002060"/>
              </a:solidFill>
            </a:rPr>
            <a:t> </a:t>
          </a:r>
          <a:r>
            <a:rPr lang="en-US" sz="1600" b="1" kern="1200" dirty="0" err="1">
              <a:solidFill>
                <a:srgbClr val="002060"/>
              </a:solidFill>
            </a:rPr>
            <a:t>mảnh</a:t>
          </a:r>
          <a:r>
            <a:rPr lang="en-US" sz="1600" b="1" kern="1200" dirty="0">
              <a:solidFill>
                <a:srgbClr val="002060"/>
              </a:solidFill>
            </a:rPr>
            <a:t> </a:t>
          </a:r>
          <a:r>
            <a:rPr lang="en-US" sz="1600" b="1" kern="1200" dirty="0" err="1">
              <a:solidFill>
                <a:srgbClr val="002060"/>
              </a:solidFill>
            </a:rPr>
            <a:t>ghép</a:t>
          </a:r>
          <a:endParaRPr lang="en-US" sz="1600" b="1" kern="1200" dirty="0">
            <a:solidFill>
              <a:srgbClr val="002060"/>
            </a:solidFill>
          </a:endParaRPr>
        </a:p>
      </dsp:txBody>
      <dsp:txXfrm>
        <a:off x="6078505" y="2676930"/>
        <a:ext cx="1039587" cy="899364"/>
      </dsp:txXfrm>
    </dsp:sp>
    <dsp:sp modelId="{AEE26C07-8349-407D-BCA5-EF7DA071E513}">
      <dsp:nvSpPr>
        <dsp:cNvPr id="0" name=""/>
        <dsp:cNvSpPr/>
      </dsp:nvSpPr>
      <dsp:spPr>
        <a:xfrm>
          <a:off x="4223470" y="3297601"/>
          <a:ext cx="715913" cy="61685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7873BD7-9DD6-4496-A582-CECD785CA101}">
      <dsp:nvSpPr>
        <dsp:cNvPr id="0" name=""/>
        <dsp:cNvSpPr/>
      </dsp:nvSpPr>
      <dsp:spPr>
        <a:xfrm>
          <a:off x="4394724" y="3282330"/>
          <a:ext cx="1554971" cy="1345232"/>
        </a:xfrm>
        <a:prstGeom prst="hexagon">
          <a:avLst>
            <a:gd name="adj" fmla="val 28570"/>
            <a:gd name="vf" fmla="val 115470"/>
          </a:avLst>
        </a:prstGeom>
        <a:gradFill rotWithShape="0">
          <a:gsLst>
            <a:gs pos="0">
              <a:schemeClr val="accent4">
                <a:hueOff val="6237415"/>
                <a:satOff val="-28781"/>
                <a:lumOff val="1059"/>
                <a:alphaOff val="0"/>
                <a:satMod val="103000"/>
                <a:lumMod val="102000"/>
                <a:tint val="94000"/>
              </a:schemeClr>
            </a:gs>
            <a:gs pos="50000">
              <a:schemeClr val="accent4">
                <a:hueOff val="6237415"/>
                <a:satOff val="-28781"/>
                <a:lumOff val="1059"/>
                <a:alphaOff val="0"/>
                <a:satMod val="110000"/>
                <a:lumMod val="100000"/>
                <a:shade val="100000"/>
              </a:schemeClr>
            </a:gs>
            <a:gs pos="100000">
              <a:schemeClr val="accent4">
                <a:hueOff val="6237415"/>
                <a:satOff val="-28781"/>
                <a:lumOff val="1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rPr>
            <a:t>Tia </a:t>
          </a:r>
          <a:r>
            <a:rPr lang="en-US" sz="1600" b="1" kern="1200" dirty="0" err="1">
              <a:solidFill>
                <a:schemeClr val="tx1"/>
              </a:solidFill>
            </a:rPr>
            <a:t>chớp</a:t>
          </a:r>
          <a:endParaRPr lang="en-US" sz="1600" b="1" kern="1200" dirty="0">
            <a:solidFill>
              <a:schemeClr val="tx1"/>
            </a:solidFill>
          </a:endParaRPr>
        </a:p>
      </dsp:txBody>
      <dsp:txXfrm>
        <a:off x="4652416" y="3505264"/>
        <a:ext cx="1039587" cy="899364"/>
      </dsp:txXfrm>
    </dsp:sp>
    <dsp:sp modelId="{195D47CA-5C05-4CC3-8815-09B1BAB22B7F}">
      <dsp:nvSpPr>
        <dsp:cNvPr id="0" name=""/>
        <dsp:cNvSpPr/>
      </dsp:nvSpPr>
      <dsp:spPr>
        <a:xfrm>
          <a:off x="3374261" y="2144875"/>
          <a:ext cx="715913" cy="616854"/>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66541FB-542B-4788-AC89-1AA5C0DD060F}">
      <dsp:nvSpPr>
        <dsp:cNvPr id="0" name=""/>
        <dsp:cNvSpPr/>
      </dsp:nvSpPr>
      <dsp:spPr>
        <a:xfrm>
          <a:off x="3023794" y="2380786"/>
          <a:ext cx="1554971" cy="1345232"/>
        </a:xfrm>
        <a:prstGeom prst="hexagon">
          <a:avLst>
            <a:gd name="adj" fmla="val 28570"/>
            <a:gd name="vf" fmla="val 115470"/>
          </a:avLst>
        </a:prstGeom>
        <a:solidFill>
          <a:schemeClr val="accent6">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rPr>
            <a:t>Phòng</a:t>
          </a:r>
          <a:r>
            <a:rPr lang="en-US" sz="1600" b="1" kern="1200" dirty="0" smtClean="0">
              <a:solidFill>
                <a:schemeClr val="tx1"/>
              </a:solidFill>
            </a:rPr>
            <a:t> </a:t>
          </a:r>
          <a:r>
            <a:rPr lang="en-US" sz="1600" b="1" kern="1200" dirty="0" err="1" smtClean="0">
              <a:solidFill>
                <a:schemeClr val="tx1"/>
              </a:solidFill>
            </a:rPr>
            <a:t>tranh</a:t>
          </a:r>
          <a:endParaRPr lang="en-US" sz="1600" b="1" kern="1200" dirty="0">
            <a:solidFill>
              <a:schemeClr val="tx1"/>
            </a:solidFill>
          </a:endParaRPr>
        </a:p>
      </dsp:txBody>
      <dsp:txXfrm>
        <a:off x="3281486" y="2603720"/>
        <a:ext cx="1039587" cy="899364"/>
      </dsp:txXfrm>
    </dsp:sp>
    <dsp:sp modelId="{13411FC5-BAB1-44DA-A54A-D46615100B1A}">
      <dsp:nvSpPr>
        <dsp:cNvPr id="0" name=""/>
        <dsp:cNvSpPr/>
      </dsp:nvSpPr>
      <dsp:spPr>
        <a:xfrm>
          <a:off x="2988916" y="798666"/>
          <a:ext cx="1554971" cy="1345232"/>
        </a:xfrm>
        <a:prstGeom prst="hexagon">
          <a:avLst>
            <a:gd name="adj" fmla="val 28570"/>
            <a:gd name="vf" fmla="val 11547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rPr>
            <a:t>KWL/KWLH</a:t>
          </a:r>
        </a:p>
      </dsp:txBody>
      <dsp:txXfrm>
        <a:off x="3246608" y="1021600"/>
        <a:ext cx="1039587" cy="8993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5FB1F-EB0F-4167-96A6-3959CC86ED23}">
      <dsp:nvSpPr>
        <dsp:cNvPr id="0" name=""/>
        <dsp:cNvSpPr/>
      </dsp:nvSpPr>
      <dsp:spPr>
        <a:xfrm>
          <a:off x="1850964" y="567191"/>
          <a:ext cx="4499394" cy="4394060"/>
        </a:xfrm>
        <a:prstGeom prst="pie">
          <a:avLst>
            <a:gd name="adj1" fmla="val 16200000"/>
            <a:gd name="adj2" fmla="val 1800000"/>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a:solidFill>
                <a:schemeClr val="accent1">
                  <a:lumMod val="75000"/>
                </a:schemeClr>
              </a:solidFill>
              <a:latin typeface="Arial" panose="020B0604020202020204" pitchFamily="34" charset="0"/>
              <a:cs typeface="Arial" panose="020B0604020202020204" pitchFamily="34" charset="0"/>
            </a:rPr>
            <a:t>Vở</a:t>
          </a:r>
          <a:r>
            <a:rPr lang="en-US" sz="2000" b="1" kern="1200" dirty="0">
              <a:solidFill>
                <a:schemeClr val="accent1">
                  <a:lumMod val="75000"/>
                </a:schemeClr>
              </a:solidFill>
              <a:latin typeface="Arial" panose="020B0604020202020204" pitchFamily="34" charset="0"/>
              <a:cs typeface="Arial" panose="020B0604020202020204" pitchFamily="34" charset="0"/>
            </a:rPr>
            <a:t> </a:t>
          </a:r>
          <a:r>
            <a:rPr lang="en-US" sz="2000" b="1" kern="1200" dirty="0" err="1">
              <a:solidFill>
                <a:schemeClr val="accent1">
                  <a:lumMod val="75000"/>
                </a:schemeClr>
              </a:solidFill>
              <a:latin typeface="Arial" panose="020B0604020202020204" pitchFamily="34" charset="0"/>
              <a:cs typeface="Arial" panose="020B0604020202020204" pitchFamily="34" charset="0"/>
            </a:rPr>
            <a:t>Bài</a:t>
          </a:r>
          <a:r>
            <a:rPr lang="en-US" sz="2000" b="1" kern="1200" dirty="0">
              <a:solidFill>
                <a:schemeClr val="accent1">
                  <a:lumMod val="75000"/>
                </a:schemeClr>
              </a:solidFill>
              <a:latin typeface="Arial" panose="020B0604020202020204" pitchFamily="34" charset="0"/>
              <a:cs typeface="Arial" panose="020B0604020202020204" pitchFamily="34" charset="0"/>
            </a:rPr>
            <a:t> </a:t>
          </a:r>
          <a:r>
            <a:rPr lang="en-US" sz="2000" b="1" kern="1200" dirty="0" err="1">
              <a:solidFill>
                <a:schemeClr val="accent1">
                  <a:lumMod val="75000"/>
                </a:schemeClr>
              </a:solidFill>
              <a:latin typeface="Arial" panose="020B0604020202020204" pitchFamily="34" charset="0"/>
              <a:cs typeface="Arial" panose="020B0604020202020204" pitchFamily="34" charset="0"/>
            </a:rPr>
            <a:t>tập</a:t>
          </a:r>
          <a:r>
            <a:rPr lang="en-US" sz="2000" b="1" kern="1200" dirty="0">
              <a:solidFill>
                <a:schemeClr val="accent1">
                  <a:lumMod val="75000"/>
                </a:schemeClr>
              </a:solidFill>
              <a:latin typeface="Arial" panose="020B0604020202020204" pitchFamily="34" charset="0"/>
              <a:cs typeface="Arial" panose="020B0604020202020204" pitchFamily="34" charset="0"/>
            </a:rPr>
            <a:t> GDCD 8</a:t>
          </a:r>
        </a:p>
      </dsp:txBody>
      <dsp:txXfrm>
        <a:off x="4222251" y="1498313"/>
        <a:ext cx="1606926" cy="1307756"/>
      </dsp:txXfrm>
    </dsp:sp>
    <dsp:sp modelId="{0E2867FA-D9B9-4249-89F6-C67FB0758AF5}">
      <dsp:nvSpPr>
        <dsp:cNvPr id="0" name=""/>
        <dsp:cNvSpPr/>
      </dsp:nvSpPr>
      <dsp:spPr>
        <a:xfrm>
          <a:off x="1751549" y="425914"/>
          <a:ext cx="4698173" cy="4698173"/>
        </a:xfrm>
        <a:prstGeom prst="pie">
          <a:avLst>
            <a:gd name="adj1" fmla="val 1800000"/>
            <a:gd name="adj2" fmla="val 900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a:solidFill>
                <a:schemeClr val="tx1"/>
              </a:solidFill>
              <a:latin typeface="Arial" panose="020B0604020202020204" pitchFamily="34" charset="0"/>
              <a:cs typeface="Arial" panose="020B0604020202020204" pitchFamily="34" charset="0"/>
            </a:rPr>
            <a:t>Học</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liệu</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điện</a:t>
          </a:r>
          <a:r>
            <a:rPr lang="en-US" sz="2000" b="1" kern="1200" dirty="0">
              <a:solidFill>
                <a:schemeClr val="tx1"/>
              </a:solidFill>
              <a:latin typeface="Arial" panose="020B0604020202020204" pitchFamily="34" charset="0"/>
              <a:cs typeface="Arial" panose="020B0604020202020204" pitchFamily="34" charset="0"/>
            </a:rPr>
            <a:t> </a:t>
          </a:r>
          <a:r>
            <a:rPr lang="en-US" sz="2000" b="1" kern="1200" dirty="0" err="1">
              <a:solidFill>
                <a:schemeClr val="tx1"/>
              </a:solidFill>
              <a:latin typeface="Arial" panose="020B0604020202020204" pitchFamily="34" charset="0"/>
              <a:cs typeface="Arial" panose="020B0604020202020204" pitchFamily="34" charset="0"/>
            </a:rPr>
            <a:t>tử</a:t>
          </a:r>
          <a:endParaRPr lang="en-US" sz="2000" kern="1200" dirty="0">
            <a:solidFill>
              <a:schemeClr val="tx1"/>
            </a:solidFill>
          </a:endParaRPr>
        </a:p>
      </dsp:txBody>
      <dsp:txXfrm>
        <a:off x="2870162" y="3474133"/>
        <a:ext cx="2516878" cy="1230474"/>
      </dsp:txXfrm>
    </dsp:sp>
    <dsp:sp modelId="{44AFB8AE-9177-4BA8-91C0-9B6C52612E1B}">
      <dsp:nvSpPr>
        <dsp:cNvPr id="0" name=""/>
        <dsp:cNvSpPr/>
      </dsp:nvSpPr>
      <dsp:spPr>
        <a:xfrm>
          <a:off x="1731839" y="421007"/>
          <a:ext cx="4698173" cy="4698173"/>
        </a:xfrm>
        <a:prstGeom prst="pie">
          <a:avLst>
            <a:gd name="adj1" fmla="val 9000000"/>
            <a:gd name="adj2" fmla="val 1620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 </a:t>
          </a:r>
          <a:r>
            <a:rPr lang="en-US" sz="2000" b="1" kern="1200" dirty="0" err="1">
              <a:solidFill>
                <a:schemeClr val="bg2">
                  <a:lumMod val="10000"/>
                </a:schemeClr>
              </a:solidFill>
              <a:latin typeface="Arial" panose="020B0604020202020204" pitchFamily="34" charset="0"/>
              <a:cs typeface="Arial" panose="020B0604020202020204" pitchFamily="34" charset="0"/>
            </a:rPr>
            <a:t>Sách</a:t>
          </a:r>
          <a:r>
            <a:rPr lang="en-US" sz="2000" b="1" kern="1200" dirty="0">
              <a:solidFill>
                <a:schemeClr val="bg2">
                  <a:lumMod val="10000"/>
                </a:schemeClr>
              </a:solidFill>
              <a:latin typeface="Arial" panose="020B0604020202020204" pitchFamily="34" charset="0"/>
              <a:cs typeface="Arial" panose="020B0604020202020204" pitchFamily="34" charset="0"/>
            </a:rPr>
            <a:t> </a:t>
          </a:r>
          <a:r>
            <a:rPr lang="en-US" sz="2000" b="1" kern="1200" dirty="0" err="1">
              <a:solidFill>
                <a:schemeClr val="bg2">
                  <a:lumMod val="10000"/>
                </a:schemeClr>
              </a:solidFill>
              <a:latin typeface="Arial" panose="020B0604020202020204" pitchFamily="34" charset="0"/>
              <a:cs typeface="Arial" panose="020B0604020202020204" pitchFamily="34" charset="0"/>
            </a:rPr>
            <a:t>giáo</a:t>
          </a:r>
          <a:r>
            <a:rPr lang="en-US" sz="2000" b="1" kern="1200" dirty="0">
              <a:solidFill>
                <a:schemeClr val="bg2">
                  <a:lumMod val="10000"/>
                </a:schemeClr>
              </a:solidFill>
              <a:latin typeface="Arial" panose="020B0604020202020204" pitchFamily="34" charset="0"/>
              <a:cs typeface="Arial" panose="020B0604020202020204" pitchFamily="34" charset="0"/>
            </a:rPr>
            <a:t> </a:t>
          </a:r>
          <a:r>
            <a:rPr lang="en-US" sz="2000" b="1" kern="1200" dirty="0" err="1">
              <a:solidFill>
                <a:schemeClr val="bg2">
                  <a:lumMod val="10000"/>
                </a:schemeClr>
              </a:solidFill>
              <a:latin typeface="Arial" panose="020B0604020202020204" pitchFamily="34" charset="0"/>
              <a:cs typeface="Arial" panose="020B0604020202020204" pitchFamily="34" charset="0"/>
            </a:rPr>
            <a:t>viên</a:t>
          </a:r>
          <a:r>
            <a:rPr lang="en-US" sz="2000" b="1" kern="1200" dirty="0">
              <a:solidFill>
                <a:schemeClr val="bg2">
                  <a:lumMod val="10000"/>
                </a:schemeClr>
              </a:solidFill>
              <a:latin typeface="Arial" panose="020B0604020202020204" pitchFamily="34" charset="0"/>
              <a:cs typeface="Arial" panose="020B0604020202020204" pitchFamily="34" charset="0"/>
            </a:rPr>
            <a:t> GDCD 8</a:t>
          </a:r>
        </a:p>
      </dsp:txBody>
      <dsp:txXfrm>
        <a:off x="2276044" y="1416573"/>
        <a:ext cx="1677919" cy="1398265"/>
      </dsp:txXfrm>
    </dsp:sp>
    <dsp:sp modelId="{EE59E6D6-D29D-431D-AC39-FC1CA54244A5}">
      <dsp:nvSpPr>
        <dsp:cNvPr id="0" name=""/>
        <dsp:cNvSpPr/>
      </dsp:nvSpPr>
      <dsp:spPr>
        <a:xfrm>
          <a:off x="1460722" y="193570"/>
          <a:ext cx="5279852" cy="527985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D88C90-999E-4235-9301-6207D8CD1D28}">
      <dsp:nvSpPr>
        <dsp:cNvPr id="0" name=""/>
        <dsp:cNvSpPr/>
      </dsp:nvSpPr>
      <dsp:spPr>
        <a:xfrm>
          <a:off x="1460710" y="134777"/>
          <a:ext cx="5279852" cy="527985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D1187E-9E06-40A2-8CA4-D4EDFE3E00B1}">
      <dsp:nvSpPr>
        <dsp:cNvPr id="0" name=""/>
        <dsp:cNvSpPr/>
      </dsp:nvSpPr>
      <dsp:spPr>
        <a:xfrm>
          <a:off x="1492091" y="177898"/>
          <a:ext cx="5279852" cy="527985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75354-F813-4F14-9FCB-218CB0D8F415}">
      <dsp:nvSpPr>
        <dsp:cNvPr id="0" name=""/>
        <dsp:cNvSpPr/>
      </dsp:nvSpPr>
      <dsp:spPr>
        <a:xfrm>
          <a:off x="-5596161" y="-842571"/>
          <a:ext cx="6552417" cy="6552417"/>
        </a:xfrm>
        <a:prstGeom prst="blockArc">
          <a:avLst>
            <a:gd name="adj1" fmla="val 18900000"/>
            <a:gd name="adj2" fmla="val 2700000"/>
            <a:gd name="adj3" fmla="val 33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EF7AB2-56C7-4DB9-B6BF-FEAD39A5EFEB}">
      <dsp:nvSpPr>
        <dsp:cNvPr id="0" name=""/>
        <dsp:cNvSpPr/>
      </dsp:nvSpPr>
      <dsp:spPr>
        <a:xfrm>
          <a:off x="458984" y="223879"/>
          <a:ext cx="8503588" cy="512426"/>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39" tIns="50800" rIns="50800" bIns="50800" numCol="1" spcCol="1270" anchor="ctr" anchorCtr="0">
          <a:noAutofit/>
        </a:bodyPr>
        <a:lstStyle/>
        <a:p>
          <a:pPr lvl="0" algn="l" defTabSz="889000">
            <a:lnSpc>
              <a:spcPct val="90000"/>
            </a:lnSpc>
            <a:spcBef>
              <a:spcPct val="0"/>
            </a:spcBef>
            <a:spcAft>
              <a:spcPct val="35000"/>
            </a:spcAft>
          </a:pPr>
          <a:r>
            <a:rPr lang="en-US" sz="2000" b="1" kern="1200" dirty="0" err="1" smtClean="0">
              <a:solidFill>
                <a:schemeClr val="tx1"/>
              </a:solidFill>
              <a:latin typeface="Times New Roman" panose="02020603050405020304" pitchFamily="18" charset="0"/>
              <a:cs typeface="Times New Roman" panose="02020603050405020304" pitchFamily="18" charset="0"/>
            </a:rPr>
            <a:t>Khảo</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sát</a:t>
          </a:r>
          <a:r>
            <a:rPr lang="en-US" sz="2000" b="1" kern="1200" dirty="0" smtClean="0">
              <a:solidFill>
                <a:schemeClr val="tx1"/>
              </a:solidFill>
              <a:latin typeface="Times New Roman" panose="02020603050405020304" pitchFamily="18" charset="0"/>
              <a:cs typeface="Times New Roman" panose="02020603050405020304" pitchFamily="18" charset="0"/>
            </a:rPr>
            <a:t> CSVC </a:t>
          </a:r>
          <a:r>
            <a:rPr lang="en-US" sz="2000" b="1" kern="1200" dirty="0" err="1" smtClean="0">
              <a:solidFill>
                <a:schemeClr val="tx1"/>
              </a:solidFill>
              <a:latin typeface="Times New Roman" panose="02020603050405020304" pitchFamily="18" charset="0"/>
              <a:cs typeface="Times New Roman" panose="02020603050405020304" pitchFamily="18" charset="0"/>
            </a:rPr>
            <a:t>của</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nhà</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trường</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thực</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tế</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địa</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phương</a:t>
          </a:r>
          <a:r>
            <a:rPr lang="en-US" sz="2200" b="1" kern="1200" dirty="0" smtClean="0">
              <a:solidFill>
                <a:schemeClr val="tx1"/>
              </a:solidFill>
              <a:latin typeface="Times New Roman" panose="02020603050405020304" pitchFamily="18" charset="0"/>
              <a:cs typeface="Times New Roman" panose="02020603050405020304" pitchFamily="18" charset="0"/>
            </a:rPr>
            <a:t> </a:t>
          </a:r>
          <a:endParaRPr lang="en-US" sz="2200" b="1" kern="1200" dirty="0">
            <a:solidFill>
              <a:schemeClr val="tx1"/>
            </a:solidFill>
            <a:latin typeface="Times New Roman" panose="02020603050405020304" pitchFamily="18" charset="0"/>
            <a:cs typeface="Times New Roman" panose="02020603050405020304" pitchFamily="18" charset="0"/>
          </a:endParaRPr>
        </a:p>
      </dsp:txBody>
      <dsp:txXfrm>
        <a:off x="458984" y="223879"/>
        <a:ext cx="8503588" cy="512426"/>
      </dsp:txXfrm>
    </dsp:sp>
    <dsp:sp modelId="{128B50C9-0140-4493-8FDC-9542975E5A25}">
      <dsp:nvSpPr>
        <dsp:cNvPr id="0" name=""/>
        <dsp:cNvSpPr/>
      </dsp:nvSpPr>
      <dsp:spPr>
        <a:xfrm>
          <a:off x="45818" y="222926"/>
          <a:ext cx="430649" cy="35969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0E6711-A448-4462-ADC8-AE997268CFC1}">
      <dsp:nvSpPr>
        <dsp:cNvPr id="0" name=""/>
        <dsp:cNvSpPr/>
      </dsp:nvSpPr>
      <dsp:spPr>
        <a:xfrm>
          <a:off x="880490" y="1004984"/>
          <a:ext cx="8082082" cy="439861"/>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39" tIns="50800" rIns="50800" bIns="50800" numCol="1" spcCol="1270" anchor="ctr" anchorCtr="0">
          <a:noAutofit/>
        </a:bodyPr>
        <a:lstStyle/>
        <a:p>
          <a:pPr lvl="0" algn="l" defTabSz="889000">
            <a:lnSpc>
              <a:spcPct val="90000"/>
            </a:lnSpc>
            <a:spcBef>
              <a:spcPct val="0"/>
            </a:spcBef>
            <a:spcAft>
              <a:spcPct val="35000"/>
            </a:spcAft>
          </a:pPr>
          <a:r>
            <a:rPr lang="en-US" sz="2000" b="1" kern="1200" dirty="0" err="1">
              <a:solidFill>
                <a:schemeClr val="tx1"/>
              </a:solidFill>
              <a:latin typeface="Times New Roman" panose="02020603050405020304" pitchFamily="18" charset="0"/>
              <a:cs typeface="Times New Roman" panose="02020603050405020304" pitchFamily="18" charset="0"/>
            </a:rPr>
            <a:t>Nghiên</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cứu</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smtClean="0">
              <a:solidFill>
                <a:schemeClr val="tx1"/>
              </a:solidFill>
              <a:latin typeface="Times New Roman" panose="02020603050405020304" pitchFamily="18" charset="0"/>
              <a:cs typeface="Times New Roman" panose="02020603050405020304" pitchFamily="18" charset="0"/>
            </a:rPr>
            <a:t>CT, SGK GDCD 8, NV </a:t>
          </a:r>
          <a:r>
            <a:rPr lang="en-US" sz="2000" b="1" kern="1200" dirty="0" err="1" smtClean="0">
              <a:solidFill>
                <a:schemeClr val="tx1"/>
              </a:solidFill>
              <a:latin typeface="Times New Roman" panose="02020603050405020304" pitchFamily="18" charset="0"/>
              <a:cs typeface="Times New Roman" panose="02020603050405020304" pitchFamily="18" charset="0"/>
            </a:rPr>
            <a:t>trọng</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tâm</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khung</a:t>
          </a:r>
          <a:r>
            <a:rPr lang="en-US" sz="2000" b="1" kern="1200" dirty="0" smtClean="0">
              <a:solidFill>
                <a:schemeClr val="tx1"/>
              </a:solidFill>
              <a:latin typeface="Times New Roman" panose="02020603050405020304" pitchFamily="18" charset="0"/>
              <a:cs typeface="Times New Roman" panose="02020603050405020304" pitchFamily="18" charset="0"/>
            </a:rPr>
            <a:t> KH </a:t>
          </a:r>
          <a:r>
            <a:rPr lang="en-US" sz="2000" b="1" kern="1200" dirty="0" err="1" smtClean="0">
              <a:solidFill>
                <a:schemeClr val="tx1"/>
              </a:solidFill>
              <a:latin typeface="Times New Roman" panose="02020603050405020304" pitchFamily="18" charset="0"/>
              <a:cs typeface="Times New Roman" panose="02020603050405020304" pitchFamily="18" charset="0"/>
            </a:rPr>
            <a:t>năm</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học</a:t>
          </a:r>
          <a:r>
            <a:rPr lang="en-US" sz="2000" b="1" kern="1200" dirty="0" smtClean="0">
              <a:solidFill>
                <a:schemeClr val="tx1"/>
              </a:solidFill>
              <a:latin typeface="Times New Roman" panose="02020603050405020304" pitchFamily="18" charset="0"/>
              <a:cs typeface="Times New Roman" panose="02020603050405020304" pitchFamily="18" charset="0"/>
            </a:rPr>
            <a:t> </a:t>
          </a:r>
          <a:endParaRPr lang="en-US" sz="2000" b="1" kern="1200" dirty="0">
            <a:solidFill>
              <a:schemeClr val="tx1"/>
            </a:solidFill>
            <a:latin typeface="Times New Roman" panose="02020603050405020304" pitchFamily="18" charset="0"/>
            <a:cs typeface="Times New Roman" panose="02020603050405020304" pitchFamily="18" charset="0"/>
          </a:endParaRPr>
        </a:p>
      </dsp:txBody>
      <dsp:txXfrm>
        <a:off x="880490" y="1004984"/>
        <a:ext cx="8082082" cy="439861"/>
      </dsp:txXfrm>
    </dsp:sp>
    <dsp:sp modelId="{18B32700-0C82-4497-802A-4E8601F9312D}">
      <dsp:nvSpPr>
        <dsp:cNvPr id="0" name=""/>
        <dsp:cNvSpPr/>
      </dsp:nvSpPr>
      <dsp:spPr>
        <a:xfrm>
          <a:off x="101521" y="981242"/>
          <a:ext cx="718966" cy="60311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6D93E4-B2DB-4CC3-B0A7-E712E38F550A}">
      <dsp:nvSpPr>
        <dsp:cNvPr id="0" name=""/>
        <dsp:cNvSpPr/>
      </dsp:nvSpPr>
      <dsp:spPr>
        <a:xfrm>
          <a:off x="893514" y="1865948"/>
          <a:ext cx="8069058" cy="418012"/>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39" tIns="50800" rIns="50800" bIns="50800" numCol="1" spcCol="1270" anchor="ctr" anchorCtr="0">
          <a:noAutofit/>
        </a:bodyPr>
        <a:lstStyle/>
        <a:p>
          <a:pPr lvl="0" algn="l" defTabSz="889000">
            <a:lnSpc>
              <a:spcPct val="90000"/>
            </a:lnSpc>
            <a:spcBef>
              <a:spcPct val="0"/>
            </a:spcBef>
            <a:spcAft>
              <a:spcPct val="35000"/>
            </a:spcAft>
          </a:pPr>
          <a:r>
            <a:rPr lang="en-US" sz="2000" b="1" kern="1200" dirty="0" err="1" smtClean="0">
              <a:solidFill>
                <a:schemeClr val="tx1"/>
              </a:solidFill>
              <a:latin typeface="Times New Roman" panose="02020603050405020304" pitchFamily="18" charset="0"/>
              <a:cs typeface="Times New Roman" panose="02020603050405020304" pitchFamily="18" charset="0"/>
            </a:rPr>
            <a:t>Xác</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định</a:t>
          </a:r>
          <a:r>
            <a:rPr lang="en-US" sz="2000" b="1" kern="1200" dirty="0" smtClean="0">
              <a:solidFill>
                <a:schemeClr val="tx1"/>
              </a:solidFill>
              <a:latin typeface="Times New Roman" panose="02020603050405020304" pitchFamily="18" charset="0"/>
              <a:cs typeface="Times New Roman" panose="02020603050405020304" pitchFamily="18" charset="0"/>
            </a:rPr>
            <a:t> PC, NL </a:t>
          </a:r>
          <a:r>
            <a:rPr lang="en-US" sz="2000" b="1" kern="1200" dirty="0" err="1" smtClean="0">
              <a:solidFill>
                <a:schemeClr val="tx1"/>
              </a:solidFill>
              <a:latin typeface="Times New Roman" panose="02020603050405020304" pitchFamily="18" charset="0"/>
              <a:cs typeface="Times New Roman" panose="02020603050405020304" pitchFamily="18" charset="0"/>
            </a:rPr>
            <a:t>chung</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và</a:t>
          </a:r>
          <a:r>
            <a:rPr lang="en-US" sz="2000" b="1" kern="1200" dirty="0" smtClean="0">
              <a:solidFill>
                <a:schemeClr val="tx1"/>
              </a:solidFill>
              <a:latin typeface="Times New Roman" panose="02020603050405020304" pitchFamily="18" charset="0"/>
              <a:cs typeface="Times New Roman" panose="02020603050405020304" pitchFamily="18" charset="0"/>
            </a:rPr>
            <a:t> NL </a:t>
          </a:r>
          <a:r>
            <a:rPr lang="en-US" sz="2000" b="1" kern="1200" dirty="0" err="1" smtClean="0">
              <a:solidFill>
                <a:schemeClr val="tx1"/>
              </a:solidFill>
              <a:latin typeface="Times New Roman" panose="02020603050405020304" pitchFamily="18" charset="0"/>
              <a:cs typeface="Times New Roman" panose="02020603050405020304" pitchFamily="18" charset="0"/>
            </a:rPr>
            <a:t>đặc</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thù</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cần</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phát</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triển</a:t>
          </a:r>
          <a:r>
            <a:rPr lang="en-US" sz="2000" b="1" kern="1200" dirty="0" smtClean="0">
              <a:solidFill>
                <a:schemeClr val="tx1"/>
              </a:solidFill>
              <a:latin typeface="Times New Roman" panose="02020603050405020304" pitchFamily="18" charset="0"/>
              <a:cs typeface="Times New Roman" panose="02020603050405020304" pitchFamily="18" charset="0"/>
            </a:rPr>
            <a:t>    </a:t>
          </a:r>
          <a:endParaRPr lang="en-US" sz="2000" b="1" kern="1200" dirty="0">
            <a:solidFill>
              <a:schemeClr val="tx1"/>
            </a:solidFill>
            <a:latin typeface="Times New Roman" panose="02020603050405020304" pitchFamily="18" charset="0"/>
            <a:cs typeface="Times New Roman" panose="02020603050405020304" pitchFamily="18" charset="0"/>
          </a:endParaRPr>
        </a:p>
      </dsp:txBody>
      <dsp:txXfrm>
        <a:off x="893514" y="1865948"/>
        <a:ext cx="8069058" cy="418012"/>
      </dsp:txXfrm>
    </dsp:sp>
    <dsp:sp modelId="{C2EEAEB0-7B85-4BC2-ACB2-47F007115F92}">
      <dsp:nvSpPr>
        <dsp:cNvPr id="0" name=""/>
        <dsp:cNvSpPr/>
      </dsp:nvSpPr>
      <dsp:spPr>
        <a:xfrm>
          <a:off x="217923" y="1768440"/>
          <a:ext cx="600576" cy="60308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98C7C-D36C-4769-9C82-5C6193708EA7}">
      <dsp:nvSpPr>
        <dsp:cNvPr id="0" name=""/>
        <dsp:cNvSpPr/>
      </dsp:nvSpPr>
      <dsp:spPr>
        <a:xfrm>
          <a:off x="632905" y="2540691"/>
          <a:ext cx="8261400" cy="404811"/>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39" tIns="55880" rIns="55880" bIns="55880" numCol="1" spcCol="1270" anchor="ctr" anchorCtr="0">
          <a:noAutofit/>
        </a:bodyPr>
        <a:lstStyle/>
        <a:p>
          <a:pPr lvl="0" algn="l" defTabSz="977900">
            <a:lnSpc>
              <a:spcPct val="90000"/>
            </a:lnSpc>
            <a:spcBef>
              <a:spcPct val="0"/>
            </a:spcBef>
            <a:spcAft>
              <a:spcPct val="35000"/>
            </a:spcAft>
          </a:pPr>
          <a:r>
            <a:rPr lang="en-US" sz="2200" b="1" kern="1200" dirty="0" err="1" smtClean="0">
              <a:solidFill>
                <a:schemeClr val="tx1"/>
              </a:solidFill>
              <a:latin typeface="Times New Roman" panose="02020603050405020304" pitchFamily="18" charset="0"/>
              <a:cs typeface="Times New Roman" panose="02020603050405020304" pitchFamily="18" charset="0"/>
            </a:rPr>
            <a:t>Tìm</a:t>
          </a:r>
          <a:r>
            <a:rPr lang="en-US" sz="2200" b="1" kern="1200" dirty="0" smtClean="0">
              <a:solidFill>
                <a:schemeClr val="tx1"/>
              </a:solidFill>
              <a:latin typeface="Times New Roman" panose="02020603050405020304" pitchFamily="18" charset="0"/>
              <a:cs typeface="Times New Roman" panose="02020603050405020304" pitchFamily="18" charset="0"/>
            </a:rPr>
            <a:t> </a:t>
          </a:r>
          <a:r>
            <a:rPr lang="en-US" sz="2200" b="1" kern="1200" dirty="0" err="1" smtClean="0">
              <a:solidFill>
                <a:schemeClr val="tx1"/>
              </a:solidFill>
              <a:latin typeface="Times New Roman" panose="02020603050405020304" pitchFamily="18" charset="0"/>
              <a:cs typeface="Times New Roman" panose="02020603050405020304" pitchFamily="18" charset="0"/>
            </a:rPr>
            <a:t>hiểu</a:t>
          </a:r>
          <a:r>
            <a:rPr lang="en-US" sz="2200" b="1" kern="1200" dirty="0" smtClean="0">
              <a:solidFill>
                <a:schemeClr val="tx1"/>
              </a:solidFill>
              <a:latin typeface="Times New Roman" panose="02020603050405020304" pitchFamily="18" charset="0"/>
              <a:cs typeface="Times New Roman" panose="02020603050405020304" pitchFamily="18" charset="0"/>
            </a:rPr>
            <a:t> NL GV </a:t>
          </a:r>
          <a:r>
            <a:rPr lang="en-US" sz="2200" b="1" kern="1200" dirty="0" err="1" smtClean="0">
              <a:solidFill>
                <a:schemeClr val="tx1"/>
              </a:solidFill>
              <a:latin typeface="Times New Roman" panose="02020603050405020304" pitchFamily="18" charset="0"/>
              <a:cs typeface="Times New Roman" panose="02020603050405020304" pitchFamily="18" charset="0"/>
            </a:rPr>
            <a:t>và</a:t>
          </a:r>
          <a:r>
            <a:rPr lang="en-US" sz="2200" b="1" kern="1200" dirty="0" smtClean="0">
              <a:solidFill>
                <a:schemeClr val="tx1"/>
              </a:solidFill>
              <a:latin typeface="Times New Roman" panose="02020603050405020304" pitchFamily="18" charset="0"/>
              <a:cs typeface="Times New Roman" panose="02020603050405020304" pitchFamily="18" charset="0"/>
            </a:rPr>
            <a:t> HS    </a:t>
          </a:r>
          <a:endParaRPr lang="en-US" sz="2200" b="1" kern="1200" dirty="0">
            <a:solidFill>
              <a:schemeClr val="tx1"/>
            </a:solidFill>
            <a:latin typeface="Times New Roman" panose="02020603050405020304" pitchFamily="18" charset="0"/>
            <a:cs typeface="Times New Roman" panose="02020603050405020304" pitchFamily="18" charset="0"/>
          </a:endParaRPr>
        </a:p>
      </dsp:txBody>
      <dsp:txXfrm>
        <a:off x="632905" y="2540691"/>
        <a:ext cx="8261400" cy="404811"/>
      </dsp:txXfrm>
    </dsp:sp>
    <dsp:sp modelId="{9BD913E6-24DC-4BE9-A623-D4845591EFCB}">
      <dsp:nvSpPr>
        <dsp:cNvPr id="0" name=""/>
        <dsp:cNvSpPr/>
      </dsp:nvSpPr>
      <dsp:spPr>
        <a:xfrm>
          <a:off x="181256" y="2426501"/>
          <a:ext cx="705810" cy="54613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2CC465-483E-45C7-A8D0-7084BC304501}">
      <dsp:nvSpPr>
        <dsp:cNvPr id="0" name=""/>
        <dsp:cNvSpPr/>
      </dsp:nvSpPr>
      <dsp:spPr>
        <a:xfrm>
          <a:off x="590974" y="3167652"/>
          <a:ext cx="8339335" cy="837110"/>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39" tIns="50800" rIns="50800" bIns="50800" numCol="1" spcCol="1270" anchor="ctr" anchorCtr="0">
          <a:noAutofit/>
        </a:bodyPr>
        <a:lstStyle/>
        <a:p>
          <a:pPr lvl="0" algn="l" defTabSz="889000">
            <a:lnSpc>
              <a:spcPct val="90000"/>
            </a:lnSpc>
            <a:spcBef>
              <a:spcPct val="0"/>
            </a:spcBef>
            <a:spcAft>
              <a:spcPct val="35000"/>
            </a:spcAft>
          </a:pPr>
          <a:r>
            <a:rPr lang="en-US" sz="2000" b="1" kern="1200" dirty="0" err="1" smtClean="0">
              <a:solidFill>
                <a:schemeClr val="tx1"/>
              </a:solidFill>
              <a:latin typeface="Times New Roman" panose="02020603050405020304" pitchFamily="18" charset="0"/>
              <a:cs typeface="Times New Roman" panose="02020603050405020304" pitchFamily="18" charset="0"/>
            </a:rPr>
            <a:t>Xây</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dựng</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thực</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hiện</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thí</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điểm</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kế</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hoạch</a:t>
          </a:r>
          <a:r>
            <a:rPr lang="en-US" sz="2000" b="1" kern="1200" dirty="0" smtClean="0">
              <a:solidFill>
                <a:schemeClr val="tx1"/>
              </a:solidFill>
              <a:latin typeface="Times New Roman" panose="02020603050405020304" pitchFamily="18" charset="0"/>
              <a:cs typeface="Times New Roman" panose="02020603050405020304" pitchFamily="18" charset="0"/>
            </a:rPr>
            <a:t> DH, </a:t>
          </a:r>
          <a:r>
            <a:rPr lang="en-US" sz="2000" b="1" kern="1200" dirty="0" err="1" smtClean="0">
              <a:solidFill>
                <a:schemeClr val="tx1"/>
              </a:solidFill>
              <a:latin typeface="Times New Roman" panose="02020603050405020304" pitchFamily="18" charset="0"/>
              <a:cs typeface="Times New Roman" panose="02020603050405020304" pitchFamily="18" charset="0"/>
            </a:rPr>
            <a:t>trao</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đổi</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thảo</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luận</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hoàn</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thiện</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dự</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thảo</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kế</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hoạch</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dạy</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học</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môn</a:t>
          </a:r>
          <a:r>
            <a:rPr lang="en-US" sz="2000" b="1" kern="1200" dirty="0">
              <a:solidFill>
                <a:schemeClr val="tx1"/>
              </a:solidFill>
              <a:latin typeface="Times New Roman" panose="02020603050405020304" pitchFamily="18" charset="0"/>
              <a:cs typeface="Times New Roman" panose="02020603050405020304" pitchFamily="18" charset="0"/>
            </a:rPr>
            <a:t> </a:t>
          </a:r>
          <a:r>
            <a:rPr lang="en-US" sz="2000" b="1" kern="1200" dirty="0" err="1">
              <a:solidFill>
                <a:schemeClr val="tx1"/>
              </a:solidFill>
              <a:latin typeface="Times New Roman" panose="02020603050405020304" pitchFamily="18" charset="0"/>
              <a:cs typeface="Times New Roman" panose="02020603050405020304" pitchFamily="18" charset="0"/>
            </a:rPr>
            <a:t>học</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590974" y="3167652"/>
        <a:ext cx="8339335" cy="837110"/>
      </dsp:txXfrm>
    </dsp:sp>
    <dsp:sp modelId="{0B3FE14B-7941-42D1-B0ED-E10F3B6499C7}">
      <dsp:nvSpPr>
        <dsp:cNvPr id="0" name=""/>
        <dsp:cNvSpPr/>
      </dsp:nvSpPr>
      <dsp:spPr>
        <a:xfrm>
          <a:off x="115546" y="3933716"/>
          <a:ext cx="640533" cy="6405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7F34D5-6F4C-4808-93F7-1522C40EC44A}">
      <dsp:nvSpPr>
        <dsp:cNvPr id="0" name=""/>
        <dsp:cNvSpPr/>
      </dsp:nvSpPr>
      <dsp:spPr>
        <a:xfrm>
          <a:off x="502607" y="4060505"/>
          <a:ext cx="8459965" cy="385590"/>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39" tIns="50800" rIns="50800" bIns="50800" numCol="1" spcCol="1270" anchor="ctr" anchorCtr="0">
          <a:noAutofit/>
        </a:bodyPr>
        <a:lstStyle/>
        <a:p>
          <a:pPr lvl="0" algn="l" defTabSz="889000">
            <a:lnSpc>
              <a:spcPct val="90000"/>
            </a:lnSpc>
            <a:spcBef>
              <a:spcPct val="0"/>
            </a:spcBef>
            <a:spcAft>
              <a:spcPct val="35000"/>
            </a:spcAft>
          </a:pPr>
          <a:r>
            <a:rPr lang="en-US" sz="2000" b="1" kern="1200" dirty="0" err="1" smtClean="0">
              <a:solidFill>
                <a:schemeClr val="tx1"/>
              </a:solidFill>
              <a:latin typeface="Times New Roman" panose="02020603050405020304" pitchFamily="18" charset="0"/>
              <a:cs typeface="Times New Roman" panose="02020603050405020304" pitchFamily="18" charset="0"/>
            </a:rPr>
            <a:t>Tổ</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chức</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đánh</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giá</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điều</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chỉnh</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kế</a:t>
          </a:r>
          <a:r>
            <a:rPr lang="en-US" sz="2000" b="1" kern="1200" dirty="0" smtClean="0">
              <a:solidFill>
                <a:schemeClr val="tx1"/>
              </a:solidFill>
              <a:latin typeface="Times New Roman" panose="02020603050405020304" pitchFamily="18" charset="0"/>
              <a:cs typeface="Times New Roman" panose="02020603050405020304" pitchFamily="18" charset="0"/>
            </a:rPr>
            <a:t> </a:t>
          </a:r>
          <a:r>
            <a:rPr lang="en-US" sz="2000" b="1" kern="1200" dirty="0" err="1" smtClean="0">
              <a:solidFill>
                <a:schemeClr val="tx1"/>
              </a:solidFill>
              <a:latin typeface="Times New Roman" panose="02020603050405020304" pitchFamily="18" charset="0"/>
              <a:cs typeface="Times New Roman" panose="02020603050405020304" pitchFamily="18" charset="0"/>
            </a:rPr>
            <a:t>hoạch</a:t>
          </a:r>
          <a:r>
            <a:rPr lang="en-US" sz="2000" b="1" kern="1200" dirty="0" smtClean="0">
              <a:solidFill>
                <a:schemeClr val="tx1"/>
              </a:solidFill>
              <a:latin typeface="Times New Roman" panose="02020603050405020304" pitchFamily="18" charset="0"/>
              <a:cs typeface="Times New Roman" panose="02020603050405020304" pitchFamily="18" charset="0"/>
            </a:rPr>
            <a:t> DH.</a:t>
          </a:r>
          <a:endParaRPr lang="en-US" sz="2000" b="1" kern="1200" dirty="0">
            <a:solidFill>
              <a:schemeClr val="tx1"/>
            </a:solidFill>
            <a:latin typeface="Times New Roman" panose="02020603050405020304" pitchFamily="18" charset="0"/>
            <a:cs typeface="Times New Roman" panose="02020603050405020304" pitchFamily="18" charset="0"/>
          </a:endParaRPr>
        </a:p>
      </dsp:txBody>
      <dsp:txXfrm>
        <a:off x="502607" y="4060505"/>
        <a:ext cx="8459965" cy="385590"/>
      </dsp:txXfrm>
    </dsp:sp>
    <dsp:sp modelId="{06A7179C-89CA-4385-96FF-66B84998A91E}">
      <dsp:nvSpPr>
        <dsp:cNvPr id="0" name=""/>
        <dsp:cNvSpPr/>
      </dsp:nvSpPr>
      <dsp:spPr>
        <a:xfrm>
          <a:off x="150445" y="3222512"/>
          <a:ext cx="640533" cy="64053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C005C-1174-49F4-BAFD-6228E89B8DCE}">
      <dsp:nvSpPr>
        <dsp:cNvPr id="0" name=""/>
        <dsp:cNvSpPr/>
      </dsp:nvSpPr>
      <dsp:spPr>
        <a:xfrm>
          <a:off x="-5805562" y="-868282"/>
          <a:ext cx="6753322" cy="6753322"/>
        </a:xfrm>
        <a:prstGeom prst="blockArc">
          <a:avLst>
            <a:gd name="adj1" fmla="val 18900000"/>
            <a:gd name="adj2" fmla="val 2700000"/>
            <a:gd name="adj3" fmla="val 320"/>
          </a:avLst>
        </a:prstGeom>
        <a:noFill/>
        <a:ln w="12700" cap="flat" cmpd="sng" algn="ctr">
          <a:solidFill>
            <a:schemeClr val="accent3">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6E15F8E6-3311-4CAC-9421-31F77B11D2B1}">
      <dsp:nvSpPr>
        <dsp:cNvPr id="0" name=""/>
        <dsp:cNvSpPr/>
      </dsp:nvSpPr>
      <dsp:spPr>
        <a:xfrm>
          <a:off x="17047" y="428390"/>
          <a:ext cx="4878084" cy="1225854"/>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6410" tIns="55880" rIns="55880" bIns="55880" numCol="1" spcCol="1270" anchor="ctr" anchorCtr="0">
          <a:noAutofit/>
        </a:bodyPr>
        <a:lstStyle/>
        <a:p>
          <a:pPr lvl="0" algn="l" defTabSz="977900">
            <a:lnSpc>
              <a:spcPct val="90000"/>
            </a:lnSpc>
            <a:spcBef>
              <a:spcPct val="0"/>
            </a:spcBef>
            <a:spcAft>
              <a:spcPct val="35000"/>
            </a:spcAft>
          </a:pPr>
          <a:r>
            <a:rPr lang="en-US" sz="22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Chương</a:t>
          </a:r>
          <a:r>
            <a:rPr lang="en-US" sz="22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trình</a:t>
          </a:r>
          <a:r>
            <a:rPr lang="en-US" sz="22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Giáo</a:t>
          </a:r>
          <a:r>
            <a:rPr lang="en-US" sz="22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dục</a:t>
          </a:r>
          <a:r>
            <a:rPr lang="en-US" sz="22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phổ</a:t>
          </a:r>
          <a:r>
            <a:rPr lang="en-US" sz="22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thông</a:t>
          </a:r>
          <a:endParaRPr lang="en-US" sz="22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lvl="0" algn="l" defTabSz="977900">
            <a:lnSpc>
              <a:spcPct val="90000"/>
            </a:lnSpc>
            <a:spcBef>
              <a:spcPct val="0"/>
            </a:spcBef>
            <a:spcAft>
              <a:spcPct val="35000"/>
            </a:spcAft>
          </a:pPr>
          <a:r>
            <a:rPr lang="en-US" sz="2200"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Yêu</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cầu</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cần</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đạt</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về</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PC, NL </a:t>
          </a:r>
        </a:p>
        <a:p>
          <a:pPr lvl="0" algn="just" defTabSz="977900">
            <a:lnSpc>
              <a:spcPct val="90000"/>
            </a:lnSpc>
            <a:spcBef>
              <a:spcPct val="0"/>
            </a:spcBef>
            <a:spcAft>
              <a:spcPct val="35000"/>
            </a:spcAft>
          </a:pP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Yêu</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cầu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cần</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đạt</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về</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i="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sz="2200" i="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p>
      </dsp:txBody>
      <dsp:txXfrm>
        <a:off x="17047" y="428390"/>
        <a:ext cx="4878084" cy="1225854"/>
      </dsp:txXfrm>
    </dsp:sp>
    <dsp:sp modelId="{D3C6A3CD-F9C7-4D02-BCEC-25D54AEEC8F8}">
      <dsp:nvSpPr>
        <dsp:cNvPr id="0" name=""/>
        <dsp:cNvSpPr/>
      </dsp:nvSpPr>
      <dsp:spPr>
        <a:xfrm>
          <a:off x="0" y="439543"/>
          <a:ext cx="771740" cy="1254189"/>
        </a:xfrm>
        <a:prstGeom prst="ellipse">
          <a:avLst/>
        </a:prstGeom>
        <a:solidFill>
          <a:schemeClr val="accent5"/>
        </a:solidFill>
        <a:ln w="12700" cap="flat" cmpd="sng" algn="ctr">
          <a:solidFill>
            <a:schemeClr val="accent3">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sp>
    <dsp:sp modelId="{E8444B3E-3D27-46D9-97E7-C66F06369BED}">
      <dsp:nvSpPr>
        <dsp:cNvPr id="0" name=""/>
        <dsp:cNvSpPr/>
      </dsp:nvSpPr>
      <dsp:spPr>
        <a:xfrm>
          <a:off x="393514" y="2069994"/>
          <a:ext cx="4536875" cy="1003351"/>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6410" tIns="55880" rIns="55880" bIns="55880" numCol="1" spcCol="1270" anchor="ctr" anchorCtr="0">
          <a:noAutofit/>
        </a:bodyPr>
        <a:lstStyle/>
        <a:p>
          <a:pPr lvl="0" algn="l" defTabSz="977900">
            <a:lnSpc>
              <a:spcPct val="90000"/>
            </a:lnSpc>
            <a:spcBef>
              <a:spcPct val="0"/>
            </a:spcBef>
            <a:spcAft>
              <a:spcPct val="35000"/>
            </a:spcAft>
          </a:pPr>
          <a:r>
            <a:rPr lang="en-US" sz="2200" kern="1200" dirty="0" err="1">
              <a:solidFill>
                <a:schemeClr val="tx1"/>
              </a:solidFill>
              <a:latin typeface="Times New Roman" pitchFamily="18" charset="0"/>
              <a:cs typeface="Times New Roman" pitchFamily="18" charset="0"/>
            </a:rPr>
            <a:t>Phẩm</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chất</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năng</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lực</a:t>
          </a:r>
          <a:r>
            <a:rPr lang="en-US" sz="2200" kern="1200" dirty="0">
              <a:solidFill>
                <a:schemeClr val="tx1"/>
              </a:solidFill>
              <a:latin typeface="Times New Roman" pitchFamily="18" charset="0"/>
              <a:cs typeface="Times New Roman" pitchFamily="18" charset="0"/>
            </a:rPr>
            <a:t> </a:t>
          </a:r>
          <a:r>
            <a:rPr lang="en-US" sz="2200" b="1" kern="1200" dirty="0" err="1">
              <a:solidFill>
                <a:srgbClr val="FF0000"/>
              </a:solidFill>
              <a:latin typeface="Times New Roman" pitchFamily="18" charset="0"/>
              <a:cs typeface="Times New Roman" pitchFamily="18" charset="0"/>
            </a:rPr>
            <a:t>hiện</a:t>
          </a:r>
          <a:r>
            <a:rPr lang="en-US" sz="2200" b="1" kern="1200" dirty="0">
              <a:solidFill>
                <a:srgbClr val="FF0000"/>
              </a:solidFill>
              <a:latin typeface="Times New Roman" pitchFamily="18" charset="0"/>
              <a:cs typeface="Times New Roman" pitchFamily="18" charset="0"/>
            </a:rPr>
            <a:t> </a:t>
          </a:r>
          <a:r>
            <a:rPr lang="en-US" sz="2200" b="1" kern="1200" dirty="0" err="1">
              <a:solidFill>
                <a:srgbClr val="FF0000"/>
              </a:solidFill>
              <a:latin typeface="Times New Roman" pitchFamily="18" charset="0"/>
              <a:cs typeface="Times New Roman" pitchFamily="18" charset="0"/>
            </a:rPr>
            <a:t>tại</a:t>
          </a:r>
          <a:r>
            <a:rPr lang="en-US" sz="2200" b="1" kern="1200" dirty="0">
              <a:solidFill>
                <a:srgbClr val="FF0000"/>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của</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học</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sinh</a:t>
          </a:r>
          <a:endParaRPr lang="en-US" sz="2200" kern="1200" dirty="0">
            <a:solidFill>
              <a:schemeClr val="tx1"/>
            </a:solidFill>
            <a:latin typeface="Times New Roman" pitchFamily="18" charset="0"/>
            <a:cs typeface="Times New Roman" pitchFamily="18" charset="0"/>
          </a:endParaRPr>
        </a:p>
      </dsp:txBody>
      <dsp:txXfrm>
        <a:off x="393514" y="2069994"/>
        <a:ext cx="4536875" cy="1003351"/>
      </dsp:txXfrm>
    </dsp:sp>
    <dsp:sp modelId="{A55ED453-5A35-461E-BE1C-F642D8EA76AC}">
      <dsp:nvSpPr>
        <dsp:cNvPr id="0" name=""/>
        <dsp:cNvSpPr/>
      </dsp:nvSpPr>
      <dsp:spPr>
        <a:xfrm>
          <a:off x="246996" y="1919261"/>
          <a:ext cx="827877" cy="1254189"/>
        </a:xfrm>
        <a:prstGeom prst="ellipse">
          <a:avLst/>
        </a:prstGeom>
        <a:solidFill>
          <a:schemeClr val="accent5"/>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46B0C4A3-EBB0-4326-9E5A-556229014DA4}">
      <dsp:nvSpPr>
        <dsp:cNvPr id="0" name=""/>
        <dsp:cNvSpPr/>
      </dsp:nvSpPr>
      <dsp:spPr>
        <a:xfrm>
          <a:off x="325042" y="3436007"/>
          <a:ext cx="4580638" cy="1230751"/>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6410" tIns="55880" rIns="55880" bIns="55880" numCol="1" spcCol="1270" anchor="ctr" anchorCtr="0">
          <a:noAutofit/>
        </a:bodyPr>
        <a:lstStyle/>
        <a:p>
          <a:pPr lvl="0" algn="just" defTabSz="977900">
            <a:lnSpc>
              <a:spcPct val="90000"/>
            </a:lnSpc>
            <a:spcBef>
              <a:spcPct val="0"/>
            </a:spcBef>
            <a:spcAft>
              <a:spcPct val="35000"/>
            </a:spcAft>
          </a:pPr>
          <a:r>
            <a:rPr lang="en-US" sz="2200" kern="1200" dirty="0">
              <a:solidFill>
                <a:schemeClr val="tx1"/>
              </a:solidFill>
              <a:latin typeface="Times New Roman" pitchFamily="18" charset="0"/>
              <a:cs typeface="Times New Roman" pitchFamily="18" charset="0"/>
            </a:rPr>
            <a:t>Đặc </a:t>
          </a:r>
          <a:r>
            <a:rPr lang="en-US" sz="2200" kern="1200" dirty="0" err="1">
              <a:solidFill>
                <a:schemeClr val="tx1"/>
              </a:solidFill>
              <a:latin typeface="Times New Roman" pitchFamily="18" charset="0"/>
              <a:cs typeface="Times New Roman" pitchFamily="18" charset="0"/>
            </a:rPr>
            <a:t>điểm</a:t>
          </a:r>
          <a:r>
            <a:rPr lang="en-US" sz="2200" kern="1200" dirty="0">
              <a:solidFill>
                <a:schemeClr val="tx1"/>
              </a:solidFill>
              <a:latin typeface="Times New Roman" pitchFamily="18" charset="0"/>
              <a:cs typeface="Times New Roman" pitchFamily="18" charset="0"/>
            </a:rPr>
            <a:t> tri </a:t>
          </a:r>
          <a:r>
            <a:rPr lang="en-US" sz="2200" kern="1200" dirty="0" err="1">
              <a:solidFill>
                <a:schemeClr val="tx1"/>
              </a:solidFill>
              <a:latin typeface="Times New Roman" pitchFamily="18" charset="0"/>
              <a:cs typeface="Times New Roman" pitchFamily="18" charset="0"/>
            </a:rPr>
            <a:t>thức</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các</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chủ</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đề</a:t>
          </a:r>
          <a:r>
            <a:rPr lang="en-US" sz="2200" kern="1200" dirty="0">
              <a:solidFill>
                <a:schemeClr val="tx1"/>
              </a:solidFill>
              <a:latin typeface="Times New Roman" pitchFamily="18" charset="0"/>
              <a:cs typeface="Times New Roman" pitchFamily="18" charset="0"/>
            </a:rPr>
            <a:t>/</a:t>
          </a:r>
          <a:r>
            <a:rPr lang="en-US" sz="2200" kern="1200" dirty="0" err="1">
              <a:solidFill>
                <a:schemeClr val="tx1"/>
              </a:solidFill>
              <a:latin typeface="Times New Roman" pitchFamily="18" charset="0"/>
              <a:cs typeface="Times New Roman" pitchFamily="18" charset="0"/>
            </a:rPr>
            <a:t>bài</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học</a:t>
          </a:r>
          <a:r>
            <a:rPr lang="en-US" sz="2200" kern="1200" dirty="0">
              <a:solidFill>
                <a:schemeClr val="tx1"/>
              </a:solidFill>
              <a:latin typeface="Times New Roman" pitchFamily="18" charset="0"/>
              <a:cs typeface="Times New Roman" pitchFamily="18" charset="0"/>
            </a:rPr>
            <a:t>; thiết bị, </a:t>
          </a:r>
          <a:r>
            <a:rPr lang="en-US" sz="2200" kern="1200" dirty="0" err="1">
              <a:solidFill>
                <a:schemeClr val="tx1"/>
              </a:solidFill>
              <a:latin typeface="Times New Roman" pitchFamily="18" charset="0"/>
              <a:cs typeface="Times New Roman" pitchFamily="18" charset="0"/>
            </a:rPr>
            <a:t>học</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liệu</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hình</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thức</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phương</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pháp</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dạy</a:t>
          </a:r>
          <a:r>
            <a:rPr lang="en-US" sz="2200" kern="1200" dirty="0">
              <a:solidFill>
                <a:schemeClr val="tx1"/>
              </a:solidFill>
              <a:latin typeface="Times New Roman" pitchFamily="18" charset="0"/>
              <a:cs typeface="Times New Roman" pitchFamily="18" charset="0"/>
            </a:rPr>
            <a:t> </a:t>
          </a:r>
          <a:r>
            <a:rPr lang="en-US" sz="2200" kern="1200" dirty="0" err="1">
              <a:solidFill>
                <a:schemeClr val="tx1"/>
              </a:solidFill>
              <a:latin typeface="Times New Roman" pitchFamily="18" charset="0"/>
              <a:cs typeface="Times New Roman" pitchFamily="18" charset="0"/>
            </a:rPr>
            <a:t>học</a:t>
          </a:r>
          <a:r>
            <a:rPr lang="en-US" sz="2200" kern="1200" dirty="0">
              <a:solidFill>
                <a:schemeClr val="tx1"/>
              </a:solidFill>
              <a:latin typeface="Times New Roman" pitchFamily="18" charset="0"/>
              <a:cs typeface="Times New Roman" pitchFamily="18" charset="0"/>
            </a:rPr>
            <a:t>..</a:t>
          </a:r>
        </a:p>
      </dsp:txBody>
      <dsp:txXfrm>
        <a:off x="325042" y="3436007"/>
        <a:ext cx="4580638" cy="1230751"/>
      </dsp:txXfrm>
    </dsp:sp>
    <dsp:sp modelId="{9FC56BB9-F79C-49F6-99B6-E665BEFC827D}">
      <dsp:nvSpPr>
        <dsp:cNvPr id="0" name=""/>
        <dsp:cNvSpPr/>
      </dsp:nvSpPr>
      <dsp:spPr>
        <a:xfrm>
          <a:off x="0" y="3424288"/>
          <a:ext cx="821594" cy="1254189"/>
        </a:xfrm>
        <a:prstGeom prst="ellipse">
          <a:avLst/>
        </a:prstGeom>
        <a:solidFill>
          <a:schemeClr val="accent5"/>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AE4DC-2560-429A-A8C7-3A542376E05D}">
      <dsp:nvSpPr>
        <dsp:cNvPr id="0" name=""/>
        <dsp:cNvSpPr/>
      </dsp:nvSpPr>
      <dsp:spPr>
        <a:xfrm rot="5400000">
          <a:off x="463169" y="1774701"/>
          <a:ext cx="1378670" cy="229407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7026D-1539-4076-A041-D35041AB5FBD}">
      <dsp:nvSpPr>
        <dsp:cNvPr id="0" name=""/>
        <dsp:cNvSpPr/>
      </dsp:nvSpPr>
      <dsp:spPr>
        <a:xfrm>
          <a:off x="233035" y="2460136"/>
          <a:ext cx="2071104" cy="1815444"/>
        </a:xfrm>
        <a:prstGeom prst="rect">
          <a:avLst/>
        </a:prstGeom>
        <a:solidFill>
          <a:schemeClr val="accent3">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t>Rà soát lại mục tiêu có phù hợp </a:t>
          </a:r>
          <a:r>
            <a:rPr lang="en-US" sz="2400" kern="1200" dirty="0" err="1"/>
            <a:t>với</a:t>
          </a:r>
          <a:r>
            <a:rPr lang="en-US" sz="2400" kern="1200" dirty="0"/>
            <a:t> YCCĐ</a:t>
          </a:r>
        </a:p>
      </dsp:txBody>
      <dsp:txXfrm>
        <a:off x="233035" y="2460136"/>
        <a:ext cx="2071104" cy="1815444"/>
      </dsp:txXfrm>
    </dsp:sp>
    <dsp:sp modelId="{3EDACCCD-CA9A-429E-A360-7F7C64D802CD}">
      <dsp:nvSpPr>
        <dsp:cNvPr id="0" name=""/>
        <dsp:cNvSpPr/>
      </dsp:nvSpPr>
      <dsp:spPr>
        <a:xfrm>
          <a:off x="1913365" y="1605809"/>
          <a:ext cx="390774" cy="39077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895E35-5E34-4CBA-831B-72657D2C23F2}">
      <dsp:nvSpPr>
        <dsp:cNvPr id="0" name=""/>
        <dsp:cNvSpPr/>
      </dsp:nvSpPr>
      <dsp:spPr>
        <a:xfrm rot="5400000">
          <a:off x="2998606" y="1147305"/>
          <a:ext cx="1378670" cy="229407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19635-4DEE-4A1E-BC88-D546100ED4EA}">
      <dsp:nvSpPr>
        <dsp:cNvPr id="0" name=""/>
        <dsp:cNvSpPr/>
      </dsp:nvSpPr>
      <dsp:spPr>
        <a:xfrm>
          <a:off x="2804405" y="1791184"/>
          <a:ext cx="2071104" cy="1815444"/>
        </a:xfrm>
        <a:prstGeom prst="rect">
          <a:avLst/>
        </a:prstGeom>
        <a:solidFill>
          <a:schemeClr val="tx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a:t>Phân phối thời lượng cho từng </a:t>
          </a:r>
          <a:r>
            <a:rPr lang="en-US" sz="2300" kern="1200" dirty="0" err="1"/>
            <a:t>hoạt</a:t>
          </a:r>
          <a:r>
            <a:rPr lang="en-US" sz="2300" kern="1200" dirty="0"/>
            <a:t> </a:t>
          </a:r>
          <a:r>
            <a:rPr lang="en-US" sz="2300" kern="1200" dirty="0" err="1"/>
            <a:t>động</a:t>
          </a:r>
          <a:r>
            <a:rPr lang="en-US" sz="2300" kern="1200" dirty="0"/>
            <a:t> </a:t>
          </a:r>
          <a:r>
            <a:rPr lang="en-US" sz="2300" kern="1200" dirty="0" err="1"/>
            <a:t>học</a:t>
          </a:r>
          <a:endParaRPr lang="en-US" sz="2300" kern="1200" dirty="0"/>
        </a:p>
      </dsp:txBody>
      <dsp:txXfrm>
        <a:off x="2804405" y="1791184"/>
        <a:ext cx="2071104" cy="1815444"/>
      </dsp:txXfrm>
    </dsp:sp>
    <dsp:sp modelId="{F4347D61-C4DC-4540-BA05-70434FA2406A}">
      <dsp:nvSpPr>
        <dsp:cNvPr id="0" name=""/>
        <dsp:cNvSpPr/>
      </dsp:nvSpPr>
      <dsp:spPr>
        <a:xfrm>
          <a:off x="4448802" y="978413"/>
          <a:ext cx="390774" cy="39077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33E38-E0CE-4B1E-8A77-4BA397BCEBEA}">
      <dsp:nvSpPr>
        <dsp:cNvPr id="0" name=""/>
        <dsp:cNvSpPr/>
      </dsp:nvSpPr>
      <dsp:spPr>
        <a:xfrm rot="5400000">
          <a:off x="5534043" y="519909"/>
          <a:ext cx="1378670" cy="229407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A7166-6FBD-479E-AC69-F9F74C4242B2}">
      <dsp:nvSpPr>
        <dsp:cNvPr id="0" name=""/>
        <dsp:cNvSpPr/>
      </dsp:nvSpPr>
      <dsp:spPr>
        <a:xfrm>
          <a:off x="5303908" y="1205343"/>
          <a:ext cx="2071104" cy="1815444"/>
        </a:xfrm>
        <a:prstGeom prst="rect">
          <a:avLst/>
        </a:prstGeom>
        <a:solidFill>
          <a:schemeClr val="tx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a:t>Sự phù hợp giữa </a:t>
          </a:r>
          <a:r>
            <a:rPr lang="en-US" sz="2300" kern="1200" dirty="0" err="1"/>
            <a:t>mục</a:t>
          </a:r>
          <a:r>
            <a:rPr lang="en-US" sz="2300" kern="1200" dirty="0"/>
            <a:t> </a:t>
          </a:r>
          <a:r>
            <a:rPr lang="en-US" sz="2300" kern="1200" dirty="0" err="1"/>
            <a:t>tiêu</a:t>
          </a:r>
          <a:r>
            <a:rPr lang="en-US" sz="2300" kern="1200" dirty="0"/>
            <a:t> </a:t>
          </a:r>
          <a:r>
            <a:rPr lang="en-US" sz="2300" kern="1200" dirty="0" err="1"/>
            <a:t>hoạt</a:t>
          </a:r>
          <a:r>
            <a:rPr lang="en-US" sz="2300" kern="1200" dirty="0"/>
            <a:t> </a:t>
          </a:r>
          <a:r>
            <a:rPr lang="en-US" sz="2300" kern="1200" dirty="0" err="1"/>
            <a:t>động</a:t>
          </a:r>
          <a:r>
            <a:rPr lang="en-US" sz="2300" kern="1200" dirty="0"/>
            <a:t> </a:t>
          </a:r>
          <a:r>
            <a:rPr lang="en-US" sz="2300" kern="1200" dirty="0" err="1"/>
            <a:t>học</a:t>
          </a:r>
          <a:r>
            <a:rPr lang="en-US" sz="2300" kern="1200" dirty="0"/>
            <a:t> </a:t>
          </a:r>
          <a:r>
            <a:rPr lang="en-US" sz="2300" kern="1200" dirty="0" err="1"/>
            <a:t>với</a:t>
          </a:r>
          <a:r>
            <a:rPr lang="en-US" sz="2300" kern="1200" dirty="0"/>
            <a:t> </a:t>
          </a:r>
          <a:r>
            <a:rPr lang="en-US" sz="2300" kern="1200" dirty="0" err="1"/>
            <a:t>mục</a:t>
          </a:r>
          <a:r>
            <a:rPr lang="en-US" sz="2300" kern="1200" dirty="0"/>
            <a:t> </a:t>
          </a:r>
          <a:r>
            <a:rPr lang="en-US" sz="2300" kern="1200" dirty="0" err="1"/>
            <a:t>tiêu</a:t>
          </a:r>
          <a:r>
            <a:rPr lang="en-US" sz="2300" kern="1200" dirty="0"/>
            <a:t> </a:t>
          </a:r>
          <a:r>
            <a:rPr lang="en-US" sz="2300" kern="1200" dirty="0" err="1"/>
            <a:t>bài</a:t>
          </a:r>
          <a:r>
            <a:rPr lang="en-US" sz="2300" kern="1200" dirty="0"/>
            <a:t> </a:t>
          </a:r>
          <a:r>
            <a:rPr lang="en-US" sz="2300" kern="1200" dirty="0" err="1"/>
            <a:t>học</a:t>
          </a:r>
          <a:endParaRPr lang="en-US" sz="2300" kern="1200" dirty="0"/>
        </a:p>
      </dsp:txBody>
      <dsp:txXfrm>
        <a:off x="5303908" y="1205343"/>
        <a:ext cx="2071104" cy="1815444"/>
      </dsp:txXfrm>
    </dsp:sp>
    <dsp:sp modelId="{BAB57453-3417-463E-BC14-715FF054D4FF}">
      <dsp:nvSpPr>
        <dsp:cNvPr id="0" name=""/>
        <dsp:cNvSpPr/>
      </dsp:nvSpPr>
      <dsp:spPr>
        <a:xfrm>
          <a:off x="6984238" y="351016"/>
          <a:ext cx="390774" cy="39077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4A0AC8-20A1-4CDD-A647-ED8391A6CF51}">
      <dsp:nvSpPr>
        <dsp:cNvPr id="0" name=""/>
        <dsp:cNvSpPr/>
      </dsp:nvSpPr>
      <dsp:spPr>
        <a:xfrm rot="5400000">
          <a:off x="8069479" y="-107486"/>
          <a:ext cx="1378670" cy="229407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2C614-38CC-47E1-BBA5-391135056725}">
      <dsp:nvSpPr>
        <dsp:cNvPr id="0" name=""/>
        <dsp:cNvSpPr/>
      </dsp:nvSpPr>
      <dsp:spPr>
        <a:xfrm>
          <a:off x="7839345" y="577947"/>
          <a:ext cx="2071104" cy="1815444"/>
        </a:xfrm>
        <a:prstGeom prst="rect">
          <a:avLst/>
        </a:prstGeom>
        <a:solidFill>
          <a:schemeClr val="tx2">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a:t>Sự phù hợp </a:t>
          </a:r>
          <a:r>
            <a:rPr lang="en-US" sz="2300" kern="1200" dirty="0" err="1"/>
            <a:t>của</a:t>
          </a:r>
          <a:r>
            <a:rPr lang="en-US" sz="2300" kern="1200" dirty="0"/>
            <a:t> </a:t>
          </a:r>
          <a:r>
            <a:rPr lang="en-US" sz="2300" kern="1200" dirty="0" err="1"/>
            <a:t>mục</a:t>
          </a:r>
          <a:r>
            <a:rPr lang="en-US" sz="2300" kern="1200" dirty="0"/>
            <a:t> </a:t>
          </a:r>
          <a:r>
            <a:rPr lang="en-US" sz="2300" kern="1200" dirty="0" err="1"/>
            <a:t>tiêu</a:t>
          </a:r>
          <a:r>
            <a:rPr lang="en-US" sz="2300" kern="1200" dirty="0"/>
            <a:t> </a:t>
          </a:r>
          <a:r>
            <a:rPr lang="en-US" sz="2300" kern="1200" dirty="0" err="1"/>
            <a:t>với</a:t>
          </a:r>
          <a:r>
            <a:rPr lang="en-US" sz="2300" kern="1200" dirty="0"/>
            <a:t> </a:t>
          </a:r>
          <a:r>
            <a:rPr lang="en-US" sz="2300" kern="1200" dirty="0" err="1"/>
            <a:t>hình</a:t>
          </a:r>
          <a:r>
            <a:rPr lang="en-US" sz="2300" kern="1200" dirty="0"/>
            <a:t> </a:t>
          </a:r>
          <a:r>
            <a:rPr lang="en-US" sz="2300" kern="1200" dirty="0" err="1"/>
            <a:t>thức</a:t>
          </a:r>
          <a:r>
            <a:rPr lang="en-US" sz="2300" kern="1200" dirty="0"/>
            <a:t>, </a:t>
          </a:r>
          <a:r>
            <a:rPr lang="en-US" sz="2300" kern="1200" dirty="0" err="1"/>
            <a:t>phương</a:t>
          </a:r>
          <a:r>
            <a:rPr lang="en-US" sz="2300" kern="1200" dirty="0"/>
            <a:t> </a:t>
          </a:r>
          <a:r>
            <a:rPr lang="en-US" sz="2300" kern="1200" dirty="0" err="1"/>
            <a:t>pháp</a:t>
          </a:r>
          <a:r>
            <a:rPr lang="en-US" sz="2300" kern="1200" dirty="0"/>
            <a:t> DH, KT&amp;ĐG</a:t>
          </a:r>
        </a:p>
      </dsp:txBody>
      <dsp:txXfrm>
        <a:off x="7839345" y="577947"/>
        <a:ext cx="2071104" cy="181544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61108-8E33-444C-AF5B-40E6EF9AE15C}" type="datetimeFigureOut">
              <a:rPr lang="en-US" smtClean="0"/>
              <a:t>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D07DA-2EB5-412C-9F76-BB97C7BD8C60}" type="slidenum">
              <a:rPr lang="en-US" smtClean="0"/>
              <a:t>‹#›</a:t>
            </a:fld>
            <a:endParaRPr lang="en-US"/>
          </a:p>
        </p:txBody>
      </p:sp>
    </p:spTree>
    <p:extLst>
      <p:ext uri="{BB962C8B-B14F-4D97-AF65-F5344CB8AC3E}">
        <p14:creationId xmlns:p14="http://schemas.microsoft.com/office/powerpoint/2010/main" val="1621406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89D9D-EEEF-4588-9409-0E31DE563427}" type="slidenum">
              <a:rPr lang="en-US" smtClean="0"/>
              <a:t>3</a:t>
            </a:fld>
            <a:endParaRPr lang="en-US"/>
          </a:p>
        </p:txBody>
      </p:sp>
    </p:spTree>
    <p:extLst>
      <p:ext uri="{BB962C8B-B14F-4D97-AF65-F5344CB8AC3E}">
        <p14:creationId xmlns:p14="http://schemas.microsoft.com/office/powerpoint/2010/main" val="3241971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22109BC-39F4-43B1-850C-D5EB0E6480C8}" type="slidenum">
              <a:rPr lang="en-US" smtClean="0"/>
              <a:t>27</a:t>
            </a:fld>
            <a:endParaRPr lang="en-US"/>
          </a:p>
        </p:txBody>
      </p:sp>
    </p:spTree>
    <p:extLst>
      <p:ext uri="{BB962C8B-B14F-4D97-AF65-F5344CB8AC3E}">
        <p14:creationId xmlns:p14="http://schemas.microsoft.com/office/powerpoint/2010/main" val="514755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189D9D-EEEF-4588-9409-0E31DE563427}" type="slidenum">
              <a:rPr lang="en-US" smtClean="0"/>
              <a:t>31</a:t>
            </a:fld>
            <a:endParaRPr lang="en-US"/>
          </a:p>
        </p:txBody>
      </p:sp>
    </p:spTree>
    <p:extLst>
      <p:ext uri="{BB962C8B-B14F-4D97-AF65-F5344CB8AC3E}">
        <p14:creationId xmlns:p14="http://schemas.microsoft.com/office/powerpoint/2010/main" val="68415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189D9D-EEEF-4588-9409-0E31DE563427}" type="slidenum">
              <a:rPr lang="en-US" smtClean="0"/>
              <a:t>32</a:t>
            </a:fld>
            <a:endParaRPr lang="en-US"/>
          </a:p>
        </p:txBody>
      </p:sp>
    </p:spTree>
    <p:extLst>
      <p:ext uri="{BB962C8B-B14F-4D97-AF65-F5344CB8AC3E}">
        <p14:creationId xmlns:p14="http://schemas.microsoft.com/office/powerpoint/2010/main" val="875446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2321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6fd8ccc01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6fd8ccc01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00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CD07DA-2EB5-412C-9F76-BB97C7BD8C60}" type="slidenum">
              <a:rPr lang="en-US" smtClean="0"/>
              <a:t>54</a:t>
            </a:fld>
            <a:endParaRPr lang="en-US"/>
          </a:p>
        </p:txBody>
      </p:sp>
    </p:spTree>
    <p:extLst>
      <p:ext uri="{BB962C8B-B14F-4D97-AF65-F5344CB8AC3E}">
        <p14:creationId xmlns:p14="http://schemas.microsoft.com/office/powerpoint/2010/main" val="3437514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319907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09911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958738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mparison with Images">
    <p:spTree>
      <p:nvGrpSpPr>
        <p:cNvPr id="1" name=""/>
        <p:cNvGrpSpPr/>
        <p:nvPr/>
      </p:nvGrpSpPr>
      <p:grpSpPr>
        <a:xfrm>
          <a:off x="0" y="0"/>
          <a:ext cx="0" cy="0"/>
          <a:chOff x="0" y="0"/>
          <a:chExt cx="0" cy="0"/>
        </a:xfrm>
      </p:grpSpPr>
      <p:sp>
        <p:nvSpPr>
          <p:cNvPr id="38" name="Picture Placeholder 24">
            <a:extLst>
              <a:ext uri="{FF2B5EF4-FFF2-40B4-BE49-F238E27FC236}">
                <a16:creationId xmlns:a16="http://schemas.microsoft.com/office/drawing/2014/main" id="{099F6EE0-0ECC-4BF4-81EC-F8B712B6FA8C}"/>
              </a:ext>
            </a:extLst>
          </p:cNvPr>
          <p:cNvSpPr>
            <a:spLocks noGrp="1"/>
          </p:cNvSpPr>
          <p:nvPr>
            <p:ph type="pic" sz="quarter" idx="105" hasCustomPrompt="1"/>
          </p:nvPr>
        </p:nvSpPr>
        <p:spPr>
          <a:xfrm>
            <a:off x="7968655"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a:t>Drag and drop </a:t>
            </a:r>
          </a:p>
          <a:p>
            <a:r>
              <a:rPr lang="en-US"/>
              <a:t>image here</a:t>
            </a:r>
          </a:p>
        </p:txBody>
      </p:sp>
      <p:sp>
        <p:nvSpPr>
          <p:cNvPr id="47" name="Oval 46"/>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48" name="Oval 47"/>
          <p:cNvSpPr/>
          <p:nvPr/>
        </p:nvSpPr>
        <p:spPr>
          <a:xfrm>
            <a:off x="1099631"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49" name="Oval 48"/>
          <p:cNvSpPr/>
          <p:nvPr/>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a:p>
        </p:txBody>
      </p:sp>
      <p:sp>
        <p:nvSpPr>
          <p:cNvPr id="50" name="Oval 49"/>
          <p:cNvSpPr/>
          <p:nvPr/>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16" name="Picture Placeholder 24"/>
          <p:cNvSpPr>
            <a:spLocks noGrp="1"/>
          </p:cNvSpPr>
          <p:nvPr>
            <p:ph type="pic" sz="quarter" idx="104" hasCustomPrompt="1"/>
          </p:nvPr>
        </p:nvSpPr>
        <p:spPr>
          <a:xfrm>
            <a:off x="2455922" y="419270"/>
            <a:ext cx="2285207" cy="2273182"/>
          </a:xfrm>
          <a:custGeom>
            <a:avLst/>
            <a:gdLst>
              <a:gd name="connsiteX0" fmla="*/ 2374769 w 4749538"/>
              <a:gd name="connsiteY0" fmla="*/ 0 h 4724544"/>
              <a:gd name="connsiteX1" fmla="*/ 4749538 w 4749538"/>
              <a:gd name="connsiteY1" fmla="*/ 2362272 h 4724544"/>
              <a:gd name="connsiteX2" fmla="*/ 2374769 w 4749538"/>
              <a:gd name="connsiteY2" fmla="*/ 4724544 h 4724544"/>
              <a:gd name="connsiteX3" fmla="*/ 0 w 4749538"/>
              <a:gd name="connsiteY3" fmla="*/ 2362272 h 4724544"/>
              <a:gd name="connsiteX4" fmla="*/ 2374769 w 4749538"/>
              <a:gd name="connsiteY4" fmla="*/ 0 h 4724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538" h="4724544">
                <a:moveTo>
                  <a:pt x="2374769" y="0"/>
                </a:moveTo>
                <a:cubicBezTo>
                  <a:pt x="3686318" y="0"/>
                  <a:pt x="4749538" y="1057625"/>
                  <a:pt x="4749538" y="2362272"/>
                </a:cubicBezTo>
                <a:cubicBezTo>
                  <a:pt x="4749538" y="3666919"/>
                  <a:pt x="3686318" y="4724544"/>
                  <a:pt x="2374769" y="4724544"/>
                </a:cubicBezTo>
                <a:cubicBezTo>
                  <a:pt x="1063220" y="4724544"/>
                  <a:pt x="0" y="3666919"/>
                  <a:pt x="0" y="2362272"/>
                </a:cubicBezTo>
                <a:cubicBezTo>
                  <a:pt x="0" y="1057625"/>
                  <a:pt x="1063220" y="0"/>
                  <a:pt x="2374769" y="0"/>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a:t>Drag and drop </a:t>
            </a:r>
          </a:p>
          <a:p>
            <a:r>
              <a:rPr lang="en-US"/>
              <a:t>image here</a:t>
            </a:r>
          </a:p>
        </p:txBody>
      </p:sp>
      <p:sp>
        <p:nvSpPr>
          <p:cNvPr id="31" name="Text Placeholder 3">
            <a:extLst>
              <a:ext uri="{FF2B5EF4-FFF2-40B4-BE49-F238E27FC236}">
                <a16:creationId xmlns:a16="http://schemas.microsoft.com/office/drawing/2014/main" id="{9E7F9AFC-1AA3-41EE-B9CF-8C208FD278B8}"/>
              </a:ext>
            </a:extLst>
          </p:cNvPr>
          <p:cNvSpPr>
            <a:spLocks noGrp="1"/>
          </p:cNvSpPr>
          <p:nvPr>
            <p:ph type="body" sz="half" idx="2"/>
          </p:nvPr>
        </p:nvSpPr>
        <p:spPr>
          <a:xfrm>
            <a:off x="1099632"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9" name="Текст 7">
            <a:extLst>
              <a:ext uri="{FF2B5EF4-FFF2-40B4-BE49-F238E27FC236}">
                <a16:creationId xmlns:a16="http://schemas.microsoft.com/office/drawing/2014/main" id="{3914CF55-8C39-482F-A85C-6686F1BF80D0}"/>
              </a:ext>
            </a:extLst>
          </p:cNvPr>
          <p:cNvSpPr>
            <a:spLocks noGrp="1"/>
          </p:cNvSpPr>
          <p:nvPr>
            <p:ph type="body" sz="quarter" idx="106" hasCustomPrompt="1"/>
          </p:nvPr>
        </p:nvSpPr>
        <p:spPr>
          <a:xfrm>
            <a:off x="6612364" y="2823082"/>
            <a:ext cx="4979928" cy="605918"/>
          </a:xfrm>
        </p:spPr>
        <p:txBody>
          <a:bodyPr tIns="0" bIns="0" anchor="ctr" anchorCtr="0">
            <a:noAutofit/>
          </a:bodyPr>
          <a:lstStyle>
            <a:lvl1pPr marL="0" indent="0" algn="ctr">
              <a:lnSpc>
                <a:spcPct val="100000"/>
              </a:lnSpc>
              <a:spcBef>
                <a:spcPts val="0"/>
              </a:spcBef>
              <a:buFont typeface="Arial" panose="020B0604020202020204" pitchFamily="34" charset="0"/>
              <a:buNone/>
              <a:defRPr sz="1800" b="1" cap="all" baseline="0">
                <a:solidFill>
                  <a:schemeClr val="tx1">
                    <a:lumMod val="85000"/>
                    <a:lumOff val="15000"/>
                  </a:schemeClr>
                </a:solidFill>
                <a:latin typeface="+mj-lt"/>
              </a:defRPr>
            </a:lvl1pPr>
            <a:lvl2pPr algn="ctr">
              <a:defRPr/>
            </a:lvl2pPr>
            <a:lvl3pPr algn="ctr">
              <a:defRPr/>
            </a:lvl3pPr>
            <a:lvl4pPr algn="ctr">
              <a:lnSpc>
                <a:spcPct val="150000"/>
              </a:lnSpc>
              <a:defRPr/>
            </a:lvl4pPr>
            <a:lvl5pPr algn="ctr">
              <a:defRPr/>
            </a:lvl5pPr>
          </a:lstStyle>
          <a:p>
            <a:pPr lvl="0"/>
            <a:r>
              <a:rPr lang="en-US" dirty="0"/>
              <a:t>WRITE TITLE HERE</a:t>
            </a:r>
          </a:p>
        </p:txBody>
      </p:sp>
      <p:sp>
        <p:nvSpPr>
          <p:cNvPr id="41" name="Text Placeholder 3">
            <a:extLst>
              <a:ext uri="{FF2B5EF4-FFF2-40B4-BE49-F238E27FC236}">
                <a16:creationId xmlns:a16="http://schemas.microsoft.com/office/drawing/2014/main" id="{7D73FC3A-EB30-4FD3-B2A9-9E6A7F62BB97}"/>
              </a:ext>
            </a:extLst>
          </p:cNvPr>
          <p:cNvSpPr>
            <a:spLocks noGrp="1"/>
          </p:cNvSpPr>
          <p:nvPr>
            <p:ph type="body" sz="half" idx="107"/>
          </p:nvPr>
        </p:nvSpPr>
        <p:spPr>
          <a:xfrm>
            <a:off x="6612365" y="3462109"/>
            <a:ext cx="4979928" cy="3262853"/>
          </a:xfrm>
        </p:spPr>
        <p:txBody>
          <a:bodyPr>
            <a:normAutofit/>
          </a:bodyPr>
          <a:lstStyle>
            <a:lvl1pPr marL="0" indent="0">
              <a:lnSpc>
                <a:spcPct val="150000"/>
              </a:lnSpc>
              <a:buNone/>
              <a:defRPr sz="1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2" name="Freeform: Shape 41">
            <a:extLst>
              <a:ext uri="{FF2B5EF4-FFF2-40B4-BE49-F238E27FC236}">
                <a16:creationId xmlns:a16="http://schemas.microsoft.com/office/drawing/2014/main" id="{07C33C9A-D7E8-4C10-B4DD-F1B8B3CAF4D7}"/>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669BDAC-80FA-43B7-AF04-AC360CBD9C88}"/>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B0A3E-9615-4403-8894-873513E49039}"/>
              </a:ext>
            </a:extLst>
          </p:cNvPr>
          <p:cNvSpPr>
            <a:spLocks noGrp="1"/>
          </p:cNvSpPr>
          <p:nvPr>
            <p:ph type="title" hasCustomPrompt="1"/>
          </p:nvPr>
        </p:nvSpPr>
        <p:spPr>
          <a:xfrm>
            <a:off x="1099631" y="2825496"/>
            <a:ext cx="4983480" cy="603504"/>
          </a:xfrm>
        </p:spPr>
        <p:txBody>
          <a:bodyPr vert="horz" lIns="91440" tIns="0" rIns="91440" bIns="0" rtlCol="0" anchor="ctr" anchorCtr="0">
            <a:noAutofit/>
          </a:bodyPr>
          <a:lstStyle>
            <a:lvl1pPr marL="0" indent="0" algn="ctr">
              <a:buFontTx/>
              <a:buNone/>
              <a:defRPr lang="en-US" sz="1800" b="1" cap="all" baseline="0" dirty="0">
                <a:solidFill>
                  <a:schemeClr val="tx1">
                    <a:lumMod val="85000"/>
                    <a:lumOff val="15000"/>
                  </a:schemeClr>
                </a:solidFill>
                <a:ea typeface="+mn-ea"/>
                <a:cs typeface="+mn-cs"/>
              </a:defRPr>
            </a:lvl1pPr>
          </a:lstStyle>
          <a:p>
            <a:pPr marL="228600" lvl="0" indent="-228600" algn="ctr">
              <a:lnSpc>
                <a:spcPct val="100000"/>
              </a:lnSpc>
              <a:spcBef>
                <a:spcPts val="0"/>
              </a:spcBef>
              <a:buFont typeface="Arial" panose="020B0604020202020204" pitchFamily="34" charset="0"/>
              <a:buChar char="•"/>
            </a:pPr>
            <a:r>
              <a:rPr lang="en-US" dirty="0"/>
              <a:t>WRITE TITLE HERE</a:t>
            </a:r>
          </a:p>
        </p:txBody>
      </p:sp>
    </p:spTree>
    <p:extLst>
      <p:ext uri="{BB962C8B-B14F-4D97-AF65-F5344CB8AC3E}">
        <p14:creationId xmlns:p14="http://schemas.microsoft.com/office/powerpoint/2010/main" val="95780040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ody">
  <p:cSld name="Title &amp; body">
    <p:spTree>
      <p:nvGrpSpPr>
        <p:cNvPr id="1" name="Shape 217"/>
        <p:cNvGrpSpPr/>
        <p:nvPr/>
      </p:nvGrpSpPr>
      <p:grpSpPr>
        <a:xfrm>
          <a:off x="0" y="0"/>
          <a:ext cx="0" cy="0"/>
          <a:chOff x="0" y="0"/>
          <a:chExt cx="0" cy="0"/>
        </a:xfrm>
      </p:grpSpPr>
      <p:sp>
        <p:nvSpPr>
          <p:cNvPr id="218" name="Google Shape;218;p6"/>
          <p:cNvSpPr/>
          <p:nvPr/>
        </p:nvSpPr>
        <p:spPr>
          <a:xfrm flipH="1">
            <a:off x="9350550" y="1702475"/>
            <a:ext cx="2865600" cy="51879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9" name="Google Shape;219;p6"/>
          <p:cNvSpPr/>
          <p:nvPr/>
        </p:nvSpPr>
        <p:spPr>
          <a:xfrm rot="-4699508">
            <a:off x="-253482" y="2802343"/>
            <a:ext cx="4007526" cy="4095682"/>
          </a:xfrm>
          <a:custGeom>
            <a:avLst/>
            <a:gdLst/>
            <a:ahLst/>
            <a:cxnLst/>
            <a:rect l="l" t="t" r="r" b="b"/>
            <a:pathLst>
              <a:path w="4004711" h="4876482" extrusionOk="0">
                <a:moveTo>
                  <a:pt x="153725" y="3744710"/>
                </a:moveTo>
                <a:cubicBezTo>
                  <a:pt x="117530" y="3092248"/>
                  <a:pt x="-150460" y="2203537"/>
                  <a:pt x="118444" y="1627153"/>
                </a:cubicBezTo>
                <a:cubicBezTo>
                  <a:pt x="387348" y="1050769"/>
                  <a:pt x="1285637" y="557169"/>
                  <a:pt x="1767148" y="286407"/>
                </a:cubicBezTo>
                <a:cubicBezTo>
                  <a:pt x="2248659" y="15645"/>
                  <a:pt x="2683777" y="-10206"/>
                  <a:pt x="3007509" y="2581"/>
                </a:cubicBezTo>
                <a:cubicBezTo>
                  <a:pt x="3331241" y="15368"/>
                  <a:pt x="3545067" y="224934"/>
                  <a:pt x="3709538" y="363130"/>
                </a:cubicBezTo>
                <a:cubicBezTo>
                  <a:pt x="3874009" y="501326"/>
                  <a:pt x="4049580" y="641260"/>
                  <a:pt x="3994335" y="831760"/>
                </a:cubicBezTo>
                <a:cubicBezTo>
                  <a:pt x="3977191" y="891767"/>
                  <a:pt x="3939091" y="944155"/>
                  <a:pt x="3897180" y="990827"/>
                </a:cubicBezTo>
                <a:cubicBezTo>
                  <a:pt x="3727635" y="1178470"/>
                  <a:pt x="3486653" y="1285150"/>
                  <a:pt x="3243766" y="1354683"/>
                </a:cubicBezTo>
                <a:cubicBezTo>
                  <a:pt x="3000878" y="1424215"/>
                  <a:pt x="2749418" y="1461363"/>
                  <a:pt x="2507483" y="1536610"/>
                </a:cubicBezTo>
                <a:cubicBezTo>
                  <a:pt x="2217923" y="1627097"/>
                  <a:pt x="1938840" y="1776640"/>
                  <a:pt x="1741673" y="2007145"/>
                </a:cubicBezTo>
                <a:cubicBezTo>
                  <a:pt x="1544505" y="2237650"/>
                  <a:pt x="1470350" y="2466312"/>
                  <a:pt x="1506405" y="2852965"/>
                </a:cubicBezTo>
                <a:cubicBezTo>
                  <a:pt x="1542460" y="3239618"/>
                  <a:pt x="2086658" y="3992946"/>
                  <a:pt x="1958002" y="4327062"/>
                </a:cubicBezTo>
                <a:cubicBezTo>
                  <a:pt x="1829346" y="4661178"/>
                  <a:pt x="1035183" y="4954719"/>
                  <a:pt x="734470" y="4857660"/>
                </a:cubicBezTo>
                <a:cubicBezTo>
                  <a:pt x="433757" y="4760601"/>
                  <a:pt x="189920" y="4397172"/>
                  <a:pt x="153725" y="37447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6"/>
          <p:cNvSpPr/>
          <p:nvPr/>
        </p:nvSpPr>
        <p:spPr>
          <a:xfrm flipH="1">
            <a:off x="-213912" y="-177163"/>
            <a:ext cx="11221505" cy="7534983"/>
          </a:xfrm>
          <a:custGeom>
            <a:avLst/>
            <a:gdLst/>
            <a:ahLst/>
            <a:cxnLst/>
            <a:rect l="l" t="t" r="r" b="b"/>
            <a:pathLst>
              <a:path w="7958514" h="6834452" extrusionOk="0">
                <a:moveTo>
                  <a:pt x="1477342" y="179222"/>
                </a:moveTo>
                <a:cubicBezTo>
                  <a:pt x="1542844" y="351264"/>
                  <a:pt x="1370013" y="513046"/>
                  <a:pt x="1223225" y="624321"/>
                </a:cubicBezTo>
                <a:cubicBezTo>
                  <a:pt x="902027" y="868179"/>
                  <a:pt x="609240" y="1149917"/>
                  <a:pt x="354334" y="1462433"/>
                </a:cubicBezTo>
                <a:cubicBezTo>
                  <a:pt x="128628" y="1738647"/>
                  <a:pt x="-78138" y="2094569"/>
                  <a:pt x="29191" y="2434707"/>
                </a:cubicBezTo>
                <a:cubicBezTo>
                  <a:pt x="104953" y="2674618"/>
                  <a:pt x="321978" y="2842714"/>
                  <a:pt x="544527" y="2961092"/>
                </a:cubicBezTo>
                <a:cubicBezTo>
                  <a:pt x="767077" y="3078680"/>
                  <a:pt x="1010145" y="3164701"/>
                  <a:pt x="1209020" y="3318592"/>
                </a:cubicBezTo>
                <a:cubicBezTo>
                  <a:pt x="1309246" y="3396721"/>
                  <a:pt x="1402369" y="3503261"/>
                  <a:pt x="1407894" y="3630319"/>
                </a:cubicBezTo>
                <a:cubicBezTo>
                  <a:pt x="1411050" y="3712394"/>
                  <a:pt x="1377116" y="3791312"/>
                  <a:pt x="1340024" y="3865496"/>
                </a:cubicBezTo>
                <a:cubicBezTo>
                  <a:pt x="1130101" y="4291654"/>
                  <a:pt x="829423" y="4668884"/>
                  <a:pt x="616343" y="5093464"/>
                </a:cubicBezTo>
                <a:cubicBezTo>
                  <a:pt x="403264" y="5518045"/>
                  <a:pt x="281730" y="6026279"/>
                  <a:pt x="459296" y="6467432"/>
                </a:cubicBezTo>
                <a:cubicBezTo>
                  <a:pt x="527955" y="6639474"/>
                  <a:pt x="660537" y="6805991"/>
                  <a:pt x="843628" y="6831245"/>
                </a:cubicBezTo>
                <a:cubicBezTo>
                  <a:pt x="1014881" y="6854921"/>
                  <a:pt x="1182187" y="6744435"/>
                  <a:pt x="1280046" y="6601593"/>
                </a:cubicBezTo>
                <a:cubicBezTo>
                  <a:pt x="1377905" y="6458751"/>
                  <a:pt x="1420521" y="6286709"/>
                  <a:pt x="1467082" y="6119402"/>
                </a:cubicBezTo>
                <a:cubicBezTo>
                  <a:pt x="1710940" y="5255247"/>
                  <a:pt x="2183661" y="4368994"/>
                  <a:pt x="3014670" y="4029646"/>
                </a:cubicBezTo>
                <a:cubicBezTo>
                  <a:pt x="3163037" y="3968879"/>
                  <a:pt x="3324030" y="3927841"/>
                  <a:pt x="3481867" y="3953884"/>
                </a:cubicBezTo>
                <a:cubicBezTo>
                  <a:pt x="3639703" y="3979927"/>
                  <a:pt x="3791226" y="4087256"/>
                  <a:pt x="3833053" y="4241147"/>
                </a:cubicBezTo>
                <a:cubicBezTo>
                  <a:pt x="3855939" y="4324800"/>
                  <a:pt x="3844891" y="4413189"/>
                  <a:pt x="3829896" y="4498421"/>
                </a:cubicBezTo>
                <a:cubicBezTo>
                  <a:pt x="3787280" y="4736754"/>
                  <a:pt x="3709151" y="4968773"/>
                  <a:pt x="3679952" y="5209474"/>
                </a:cubicBezTo>
                <a:cubicBezTo>
                  <a:pt x="3650752" y="5450175"/>
                  <a:pt x="3674427" y="5709816"/>
                  <a:pt x="3817270" y="5905534"/>
                </a:cubicBezTo>
                <a:cubicBezTo>
                  <a:pt x="4023246" y="6188851"/>
                  <a:pt x="4443881" y="6262244"/>
                  <a:pt x="4766657" y="6125716"/>
                </a:cubicBezTo>
                <a:cubicBezTo>
                  <a:pt x="5089433" y="5989187"/>
                  <a:pt x="5317506" y="5682195"/>
                  <a:pt x="5431149" y="5349949"/>
                </a:cubicBezTo>
                <a:cubicBezTo>
                  <a:pt x="5494284" y="5166069"/>
                  <a:pt x="5527429" y="4971141"/>
                  <a:pt x="5614239" y="4796732"/>
                </a:cubicBezTo>
                <a:cubicBezTo>
                  <a:pt x="5719990" y="4582863"/>
                  <a:pt x="5906237" y="4409243"/>
                  <a:pt x="6126419" y="4317697"/>
                </a:cubicBezTo>
                <a:cubicBezTo>
                  <a:pt x="6457087" y="4181169"/>
                  <a:pt x="6831159" y="4230098"/>
                  <a:pt x="7186292" y="4182747"/>
                </a:cubicBezTo>
                <a:cubicBezTo>
                  <a:pt x="7540635" y="4135396"/>
                  <a:pt x="7932859" y="3919949"/>
                  <a:pt x="7957324" y="3563239"/>
                </a:cubicBezTo>
                <a:cubicBezTo>
                  <a:pt x="7980210" y="3229414"/>
                  <a:pt x="7669272" y="2969773"/>
                  <a:pt x="7363858" y="2834033"/>
                </a:cubicBezTo>
                <a:cubicBezTo>
                  <a:pt x="7108163" y="2720391"/>
                  <a:pt x="6832738" y="2650943"/>
                  <a:pt x="6553367" y="2628057"/>
                </a:cubicBezTo>
                <a:cubicBezTo>
                  <a:pt x="6127997" y="2593333"/>
                  <a:pt x="5694736" y="2668305"/>
                  <a:pt x="5275680" y="2587019"/>
                </a:cubicBezTo>
                <a:cubicBezTo>
                  <a:pt x="4998677" y="2533355"/>
                  <a:pt x="4706679" y="2379464"/>
                  <a:pt x="4633285" y="2107196"/>
                </a:cubicBezTo>
                <a:cubicBezTo>
                  <a:pt x="4562258" y="1844398"/>
                  <a:pt x="4719306" y="1579232"/>
                  <a:pt x="4868462" y="1351948"/>
                </a:cubicBezTo>
                <a:cubicBezTo>
                  <a:pt x="4997098" y="1156230"/>
                  <a:pt x="5125735" y="960513"/>
                  <a:pt x="5255161" y="764796"/>
                </a:cubicBezTo>
                <a:cubicBezTo>
                  <a:pt x="5360911" y="603802"/>
                  <a:pt x="5471397" y="404928"/>
                  <a:pt x="5392479" y="228940"/>
                </a:cubicBezTo>
                <a:cubicBezTo>
                  <a:pt x="5305669" y="38747"/>
                  <a:pt x="5053920" y="866"/>
                  <a:pt x="4843997" y="77"/>
                </a:cubicBezTo>
                <a:cubicBezTo>
                  <a:pt x="4533848" y="-1501"/>
                  <a:pt x="4223699" y="21385"/>
                  <a:pt x="3914339" y="43482"/>
                </a:cubicBezTo>
                <a:cubicBezTo>
                  <a:pt x="3097535" y="102671"/>
                  <a:pt x="2281519" y="162649"/>
                  <a:pt x="1465504" y="221838"/>
                </a:cubicBezTo>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6"/>
          <p:cNvSpPr/>
          <p:nvPr/>
        </p:nvSpPr>
        <p:spPr>
          <a:xfrm flipH="1">
            <a:off x="4840224" y="-73980"/>
            <a:ext cx="7524245" cy="4171543"/>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6"/>
          <p:cNvSpPr/>
          <p:nvPr/>
        </p:nvSpPr>
        <p:spPr>
          <a:xfrm rot="1662900">
            <a:off x="412824" y="276915"/>
            <a:ext cx="6743551" cy="4172739"/>
          </a:xfrm>
          <a:custGeom>
            <a:avLst/>
            <a:gdLst/>
            <a:ahLst/>
            <a:cxnLst/>
            <a:rect l="l" t="t" r="r" b="b"/>
            <a:pathLst>
              <a:path w="5502190" h="3827104" extrusionOk="0">
                <a:moveTo>
                  <a:pt x="3327831" y="52"/>
                </a:moveTo>
                <a:cubicBezTo>
                  <a:pt x="3246660" y="-1092"/>
                  <a:pt x="3237853" y="17247"/>
                  <a:pt x="3085925" y="27260"/>
                </a:cubicBezTo>
                <a:cubicBezTo>
                  <a:pt x="2933997" y="37273"/>
                  <a:pt x="2629634" y="38777"/>
                  <a:pt x="2416265" y="60130"/>
                </a:cubicBezTo>
                <a:cubicBezTo>
                  <a:pt x="2202896" y="81483"/>
                  <a:pt x="1968589" y="17267"/>
                  <a:pt x="1805712" y="155380"/>
                </a:cubicBezTo>
                <a:cubicBezTo>
                  <a:pt x="1662837" y="278252"/>
                  <a:pt x="1612355" y="474467"/>
                  <a:pt x="1550442" y="652585"/>
                </a:cubicBezTo>
                <a:cubicBezTo>
                  <a:pt x="1488530" y="830702"/>
                  <a:pt x="1387564" y="1021202"/>
                  <a:pt x="1206589" y="1074542"/>
                </a:cubicBezTo>
                <a:cubicBezTo>
                  <a:pt x="946557" y="1150742"/>
                  <a:pt x="687477" y="902140"/>
                  <a:pt x="417919" y="932620"/>
                </a:cubicBezTo>
                <a:cubicBezTo>
                  <a:pt x="176937" y="960242"/>
                  <a:pt x="12154" y="1212655"/>
                  <a:pt x="725" y="1454590"/>
                </a:cubicBezTo>
                <a:cubicBezTo>
                  <a:pt x="-9753" y="1696525"/>
                  <a:pt x="95022" y="1927982"/>
                  <a:pt x="204560" y="2144200"/>
                </a:cubicBezTo>
                <a:cubicBezTo>
                  <a:pt x="346482" y="2423282"/>
                  <a:pt x="517932" y="2714747"/>
                  <a:pt x="802730" y="2846192"/>
                </a:cubicBezTo>
                <a:cubicBezTo>
                  <a:pt x="1023710" y="2948110"/>
                  <a:pt x="1278980" y="2938585"/>
                  <a:pt x="1514247" y="3001450"/>
                </a:cubicBezTo>
                <a:cubicBezTo>
                  <a:pt x="1731417" y="3059552"/>
                  <a:pt x="1931442" y="3183377"/>
                  <a:pt x="2080985" y="3351017"/>
                </a:cubicBezTo>
                <a:cubicBezTo>
                  <a:pt x="2192427" y="3475795"/>
                  <a:pt x="2278152" y="3626290"/>
                  <a:pt x="2414360" y="3724397"/>
                </a:cubicBezTo>
                <a:cubicBezTo>
                  <a:pt x="2652485" y="3896800"/>
                  <a:pt x="3023007" y="3846317"/>
                  <a:pt x="3206840" y="3616765"/>
                </a:cubicBezTo>
                <a:cubicBezTo>
                  <a:pt x="3236606" y="3579618"/>
                  <a:pt x="3261118" y="3540000"/>
                  <a:pt x="3281597" y="3498466"/>
                </a:cubicBezTo>
                <a:lnTo>
                  <a:pt x="3286653" y="3485484"/>
                </a:lnTo>
                <a:lnTo>
                  <a:pt x="3341255" y="3415332"/>
                </a:lnTo>
                <a:cubicBezTo>
                  <a:pt x="3367091" y="3382144"/>
                  <a:pt x="3393345" y="3349342"/>
                  <a:pt x="3421205" y="3318147"/>
                </a:cubicBezTo>
                <a:cubicBezTo>
                  <a:pt x="3570748" y="3150507"/>
                  <a:pt x="3770773" y="3026682"/>
                  <a:pt x="3987943" y="2968580"/>
                </a:cubicBezTo>
                <a:cubicBezTo>
                  <a:pt x="4223210" y="2905715"/>
                  <a:pt x="4478480" y="2915240"/>
                  <a:pt x="4699460" y="2813322"/>
                </a:cubicBezTo>
                <a:cubicBezTo>
                  <a:pt x="4984258" y="2681877"/>
                  <a:pt x="5155708" y="2390412"/>
                  <a:pt x="5297630" y="2111330"/>
                </a:cubicBezTo>
                <a:cubicBezTo>
                  <a:pt x="5407168" y="1895112"/>
                  <a:pt x="5511943" y="1663655"/>
                  <a:pt x="5501465" y="1421720"/>
                </a:cubicBezTo>
                <a:cubicBezTo>
                  <a:pt x="5490036" y="1179785"/>
                  <a:pt x="5325253" y="927372"/>
                  <a:pt x="5084271" y="899750"/>
                </a:cubicBezTo>
                <a:cubicBezTo>
                  <a:pt x="4814713" y="869270"/>
                  <a:pt x="4555633" y="1117872"/>
                  <a:pt x="4295601" y="1041672"/>
                </a:cubicBezTo>
                <a:cubicBezTo>
                  <a:pt x="4114626" y="988332"/>
                  <a:pt x="4013660" y="797832"/>
                  <a:pt x="3951748" y="619715"/>
                </a:cubicBezTo>
                <a:cubicBezTo>
                  <a:pt x="3889835" y="441597"/>
                  <a:pt x="3839353" y="245382"/>
                  <a:pt x="3696478" y="122510"/>
                </a:cubicBezTo>
                <a:cubicBezTo>
                  <a:pt x="3594680" y="36189"/>
                  <a:pt x="3463116" y="1959"/>
                  <a:pt x="3327831"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24" name="Google Shape;224;p6"/>
          <p:cNvGrpSpPr/>
          <p:nvPr/>
        </p:nvGrpSpPr>
        <p:grpSpPr>
          <a:xfrm rot="4889499" flipH="1">
            <a:off x="10064656" y="-106018"/>
            <a:ext cx="1879580" cy="2165073"/>
            <a:chOff x="4876277" y="2305179"/>
            <a:chExt cx="2437255" cy="2244038"/>
          </a:xfrm>
        </p:grpSpPr>
        <p:sp>
          <p:nvSpPr>
            <p:cNvPr id="225" name="Google Shape;225;p6"/>
            <p:cNvSpPr/>
            <p:nvPr/>
          </p:nvSpPr>
          <p:spPr>
            <a:xfrm>
              <a:off x="5319601" y="2340661"/>
              <a:ext cx="1713528" cy="2115492"/>
            </a:xfrm>
            <a:custGeom>
              <a:avLst/>
              <a:gdLst/>
              <a:ahLst/>
              <a:cxnLst/>
              <a:rect l="l" t="t" r="r" b="b"/>
              <a:pathLst>
                <a:path w="1713528" h="2115492" extrusionOk="0">
                  <a:moveTo>
                    <a:pt x="132509" y="13918"/>
                  </a:moveTo>
                  <a:cubicBezTo>
                    <a:pt x="101076" y="-23229"/>
                    <a:pt x="57261" y="22491"/>
                    <a:pt x="42973" y="52018"/>
                  </a:cubicBezTo>
                  <a:cubicBezTo>
                    <a:pt x="33448" y="73926"/>
                    <a:pt x="29638" y="98691"/>
                    <a:pt x="24876" y="121551"/>
                  </a:cubicBezTo>
                  <a:cubicBezTo>
                    <a:pt x="20113" y="146316"/>
                    <a:pt x="16303" y="171081"/>
                    <a:pt x="12493" y="195846"/>
                  </a:cubicBezTo>
                  <a:cubicBezTo>
                    <a:pt x="-842" y="295858"/>
                    <a:pt x="-3699" y="396823"/>
                    <a:pt x="4873" y="496836"/>
                  </a:cubicBezTo>
                  <a:cubicBezTo>
                    <a:pt x="22018" y="697813"/>
                    <a:pt x="80121" y="894028"/>
                    <a:pt x="170609" y="1074051"/>
                  </a:cubicBezTo>
                  <a:cubicBezTo>
                    <a:pt x="262048" y="1255978"/>
                    <a:pt x="386826" y="1418856"/>
                    <a:pt x="536369" y="1557921"/>
                  </a:cubicBezTo>
                  <a:cubicBezTo>
                    <a:pt x="685911" y="1696986"/>
                    <a:pt x="857361" y="1811286"/>
                    <a:pt x="1041194" y="1900821"/>
                  </a:cubicBezTo>
                  <a:cubicBezTo>
                    <a:pt x="1225026" y="1990356"/>
                    <a:pt x="1420289" y="2056078"/>
                    <a:pt x="1620314" y="2099893"/>
                  </a:cubicBezTo>
                  <a:cubicBezTo>
                    <a:pt x="1645079" y="2105608"/>
                    <a:pt x="1670796" y="2110371"/>
                    <a:pt x="1695561" y="2115133"/>
                  </a:cubicBezTo>
                  <a:cubicBezTo>
                    <a:pt x="1713658" y="2118943"/>
                    <a:pt x="1721279" y="2091321"/>
                    <a:pt x="1703181" y="2087511"/>
                  </a:cubicBezTo>
                  <a:cubicBezTo>
                    <a:pt x="1507919" y="2051316"/>
                    <a:pt x="1316466" y="1994166"/>
                    <a:pt x="1135491" y="1914156"/>
                  </a:cubicBezTo>
                  <a:cubicBezTo>
                    <a:pt x="955469" y="1834146"/>
                    <a:pt x="784019" y="1732228"/>
                    <a:pt x="632571" y="1605546"/>
                  </a:cubicBezTo>
                  <a:cubicBezTo>
                    <a:pt x="481123" y="1479816"/>
                    <a:pt x="350631" y="1330273"/>
                    <a:pt x="250619" y="1160728"/>
                  </a:cubicBezTo>
                  <a:cubicBezTo>
                    <a:pt x="150606" y="992136"/>
                    <a:pt x="81073" y="806398"/>
                    <a:pt x="48688" y="613993"/>
                  </a:cubicBezTo>
                  <a:cubicBezTo>
                    <a:pt x="32496" y="518743"/>
                    <a:pt x="25828" y="421588"/>
                    <a:pt x="30591" y="324433"/>
                  </a:cubicBezTo>
                  <a:cubicBezTo>
                    <a:pt x="32496" y="275856"/>
                    <a:pt x="37258" y="228231"/>
                    <a:pt x="44878" y="179653"/>
                  </a:cubicBezTo>
                  <a:cubicBezTo>
                    <a:pt x="48688" y="154888"/>
                    <a:pt x="53451" y="131076"/>
                    <a:pt x="58213" y="107263"/>
                  </a:cubicBezTo>
                  <a:cubicBezTo>
                    <a:pt x="62976" y="86308"/>
                    <a:pt x="65833" y="65353"/>
                    <a:pt x="80121" y="47256"/>
                  </a:cubicBezTo>
                  <a:cubicBezTo>
                    <a:pt x="87741" y="37731"/>
                    <a:pt x="102028" y="21538"/>
                    <a:pt x="113458" y="33921"/>
                  </a:cubicBezTo>
                  <a:cubicBezTo>
                    <a:pt x="124888" y="48208"/>
                    <a:pt x="144891" y="28206"/>
                    <a:pt x="132509" y="13918"/>
                  </a:cubicBezTo>
                  <a:lnTo>
                    <a:pt x="132509" y="1391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6"/>
            <p:cNvSpPr/>
            <p:nvPr/>
          </p:nvSpPr>
          <p:spPr>
            <a:xfrm>
              <a:off x="4876277" y="2305179"/>
              <a:ext cx="1483703" cy="2244038"/>
            </a:xfrm>
            <a:custGeom>
              <a:avLst/>
              <a:gdLst/>
              <a:ahLst/>
              <a:cxnLst/>
              <a:rect l="l" t="t" r="r" b="b"/>
              <a:pathLst>
                <a:path w="1483703" h="2244038" extrusionOk="0">
                  <a:moveTo>
                    <a:pt x="22430" y="10348"/>
                  </a:moveTo>
                  <a:cubicBezTo>
                    <a:pt x="-22338" y="217993"/>
                    <a:pt x="4332" y="433258"/>
                    <a:pt x="63387" y="635188"/>
                  </a:cubicBezTo>
                  <a:cubicBezTo>
                    <a:pt x="116727" y="817116"/>
                    <a:pt x="193880" y="992376"/>
                    <a:pt x="284367" y="1158111"/>
                  </a:cubicBezTo>
                  <a:cubicBezTo>
                    <a:pt x="369140" y="1313368"/>
                    <a:pt x="468200" y="1460053"/>
                    <a:pt x="581547" y="1595308"/>
                  </a:cubicBezTo>
                  <a:cubicBezTo>
                    <a:pt x="692990" y="1729611"/>
                    <a:pt x="818720" y="1851531"/>
                    <a:pt x="957785" y="1958211"/>
                  </a:cubicBezTo>
                  <a:cubicBezTo>
                    <a:pt x="1095897" y="2063938"/>
                    <a:pt x="1246392" y="2152521"/>
                    <a:pt x="1406412" y="2219196"/>
                  </a:cubicBezTo>
                  <a:cubicBezTo>
                    <a:pt x="1426415" y="2227768"/>
                    <a:pt x="1446417" y="2235388"/>
                    <a:pt x="1466420" y="2243008"/>
                  </a:cubicBezTo>
                  <a:cubicBezTo>
                    <a:pt x="1483565" y="2249676"/>
                    <a:pt x="1491185" y="2222053"/>
                    <a:pt x="1474040" y="2215386"/>
                  </a:cubicBezTo>
                  <a:cubicBezTo>
                    <a:pt x="1314020" y="2155378"/>
                    <a:pt x="1162572" y="2071558"/>
                    <a:pt x="1023507" y="1971546"/>
                  </a:cubicBezTo>
                  <a:cubicBezTo>
                    <a:pt x="884442" y="1871533"/>
                    <a:pt x="757760" y="1753423"/>
                    <a:pt x="644412" y="1624836"/>
                  </a:cubicBezTo>
                  <a:cubicBezTo>
                    <a:pt x="530112" y="1495296"/>
                    <a:pt x="429147" y="1352421"/>
                    <a:pt x="342470" y="1202878"/>
                  </a:cubicBezTo>
                  <a:cubicBezTo>
                    <a:pt x="251982" y="1045716"/>
                    <a:pt x="174830" y="879981"/>
                    <a:pt x="116727" y="707578"/>
                  </a:cubicBezTo>
                  <a:cubicBezTo>
                    <a:pt x="50052" y="510411"/>
                    <a:pt x="10047" y="300861"/>
                    <a:pt x="36717" y="93216"/>
                  </a:cubicBezTo>
                  <a:cubicBezTo>
                    <a:pt x="39575" y="67498"/>
                    <a:pt x="44337" y="42733"/>
                    <a:pt x="50052" y="17968"/>
                  </a:cubicBezTo>
                  <a:cubicBezTo>
                    <a:pt x="53862" y="-129"/>
                    <a:pt x="26240" y="-7749"/>
                    <a:pt x="22430" y="10348"/>
                  </a:cubicBezTo>
                  <a:lnTo>
                    <a:pt x="22430" y="1034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6"/>
            <p:cNvSpPr/>
            <p:nvPr/>
          </p:nvSpPr>
          <p:spPr>
            <a:xfrm>
              <a:off x="5903324" y="3239520"/>
              <a:ext cx="1410208" cy="919185"/>
            </a:xfrm>
            <a:custGeom>
              <a:avLst/>
              <a:gdLst/>
              <a:ahLst/>
              <a:cxnLst/>
              <a:rect l="l" t="t" r="r" b="b"/>
              <a:pathLst>
                <a:path w="1410208" h="919185" extrusionOk="0">
                  <a:moveTo>
                    <a:pt x="3128" y="10409"/>
                  </a:moveTo>
                  <a:cubicBezTo>
                    <a:pt x="-11160" y="74227"/>
                    <a:pt x="25988" y="131377"/>
                    <a:pt x="64088" y="179002"/>
                  </a:cubicBezTo>
                  <a:cubicBezTo>
                    <a:pt x="99330" y="223769"/>
                    <a:pt x="136478" y="266632"/>
                    <a:pt x="175530" y="308542"/>
                  </a:cubicBezTo>
                  <a:cubicBezTo>
                    <a:pt x="252683" y="390457"/>
                    <a:pt x="336503" y="464752"/>
                    <a:pt x="426990" y="532379"/>
                  </a:cubicBezTo>
                  <a:cubicBezTo>
                    <a:pt x="607013" y="667634"/>
                    <a:pt x="808943" y="772409"/>
                    <a:pt x="1023255" y="840037"/>
                  </a:cubicBezTo>
                  <a:cubicBezTo>
                    <a:pt x="1145175" y="879089"/>
                    <a:pt x="1269953" y="904807"/>
                    <a:pt x="1396635" y="919095"/>
                  </a:cubicBezTo>
                  <a:cubicBezTo>
                    <a:pt x="1414733" y="920999"/>
                    <a:pt x="1414733" y="892424"/>
                    <a:pt x="1396635" y="890520"/>
                  </a:cubicBezTo>
                  <a:cubicBezTo>
                    <a:pt x="1179466" y="865754"/>
                    <a:pt x="967058" y="802889"/>
                    <a:pt x="769890" y="707639"/>
                  </a:cubicBezTo>
                  <a:cubicBezTo>
                    <a:pt x="572723" y="612389"/>
                    <a:pt x="390795" y="483802"/>
                    <a:pt x="235538" y="328545"/>
                  </a:cubicBezTo>
                  <a:cubicBezTo>
                    <a:pt x="192675" y="285682"/>
                    <a:pt x="150765" y="239962"/>
                    <a:pt x="111713" y="192337"/>
                  </a:cubicBezTo>
                  <a:cubicBezTo>
                    <a:pt x="72660" y="144712"/>
                    <a:pt x="15510" y="83752"/>
                    <a:pt x="29798" y="17077"/>
                  </a:cubicBezTo>
                  <a:cubicBezTo>
                    <a:pt x="34560" y="-68"/>
                    <a:pt x="6938" y="-7688"/>
                    <a:pt x="3128" y="10409"/>
                  </a:cubicBezTo>
                  <a:lnTo>
                    <a:pt x="3128" y="1040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8" name="Google Shape;228;p6"/>
          <p:cNvSpPr/>
          <p:nvPr/>
        </p:nvSpPr>
        <p:spPr>
          <a:xfrm>
            <a:off x="-171475" y="-378787"/>
            <a:ext cx="5796619" cy="2953123"/>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6"/>
          <p:cNvSpPr/>
          <p:nvPr/>
        </p:nvSpPr>
        <p:spPr>
          <a:xfrm>
            <a:off x="-19075" y="-226387"/>
            <a:ext cx="5796619" cy="2953123"/>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6"/>
          <p:cNvSpPr/>
          <p:nvPr/>
        </p:nvSpPr>
        <p:spPr>
          <a:xfrm>
            <a:off x="133325" y="-73987"/>
            <a:ext cx="5796619" cy="2953123"/>
          </a:xfrm>
          <a:custGeom>
            <a:avLst/>
            <a:gdLst/>
            <a:ahLst/>
            <a:cxnLst/>
            <a:rect l="l" t="t" r="r" b="b"/>
            <a:pathLst>
              <a:path w="5796619" h="2953123" extrusionOk="0">
                <a:moveTo>
                  <a:pt x="95767" y="2924949"/>
                </a:moveTo>
                <a:cubicBezTo>
                  <a:pt x="67192" y="2928759"/>
                  <a:pt x="42427" y="2909709"/>
                  <a:pt x="32902" y="2883039"/>
                </a:cubicBezTo>
                <a:cubicBezTo>
                  <a:pt x="22425" y="2850654"/>
                  <a:pt x="32902" y="2816364"/>
                  <a:pt x="43380" y="2785884"/>
                </a:cubicBezTo>
                <a:cubicBezTo>
                  <a:pt x="61477" y="2733497"/>
                  <a:pt x="83385" y="2681109"/>
                  <a:pt x="108150" y="2631579"/>
                </a:cubicBezTo>
                <a:cubicBezTo>
                  <a:pt x="155775" y="2535377"/>
                  <a:pt x="214830" y="2442984"/>
                  <a:pt x="282457" y="2360117"/>
                </a:cubicBezTo>
                <a:cubicBezTo>
                  <a:pt x="420570" y="2190572"/>
                  <a:pt x="602497" y="2030551"/>
                  <a:pt x="819667" y="1984831"/>
                </a:cubicBezTo>
                <a:cubicBezTo>
                  <a:pt x="939682" y="1959114"/>
                  <a:pt x="1063507" y="1964829"/>
                  <a:pt x="1185427" y="1963876"/>
                </a:cubicBezTo>
                <a:cubicBezTo>
                  <a:pt x="1292107" y="1962924"/>
                  <a:pt x="1397835" y="1955304"/>
                  <a:pt x="1503562" y="1941017"/>
                </a:cubicBezTo>
                <a:cubicBezTo>
                  <a:pt x="1712160" y="1912442"/>
                  <a:pt x="1916947" y="1858149"/>
                  <a:pt x="2113162" y="1779092"/>
                </a:cubicBezTo>
                <a:cubicBezTo>
                  <a:pt x="2306520" y="1700987"/>
                  <a:pt x="2491305" y="1600021"/>
                  <a:pt x="2659898" y="1477149"/>
                </a:cubicBezTo>
                <a:cubicBezTo>
                  <a:pt x="2838967" y="1347609"/>
                  <a:pt x="2995177" y="1194256"/>
                  <a:pt x="3139005" y="1026616"/>
                </a:cubicBezTo>
                <a:cubicBezTo>
                  <a:pt x="3291405" y="849451"/>
                  <a:pt x="3430470" y="660856"/>
                  <a:pt x="3581917" y="483691"/>
                </a:cubicBezTo>
                <a:cubicBezTo>
                  <a:pt x="3653355" y="400824"/>
                  <a:pt x="3728602" y="309384"/>
                  <a:pt x="3837187" y="277951"/>
                </a:cubicBezTo>
                <a:cubicBezTo>
                  <a:pt x="3952440" y="244614"/>
                  <a:pt x="4074360" y="273189"/>
                  <a:pt x="4189612" y="294144"/>
                </a:cubicBezTo>
                <a:cubicBezTo>
                  <a:pt x="4676340" y="380821"/>
                  <a:pt x="5158305" y="246519"/>
                  <a:pt x="5615505" y="88404"/>
                </a:cubicBezTo>
                <a:cubicBezTo>
                  <a:pt x="5672655" y="68401"/>
                  <a:pt x="5729805" y="48399"/>
                  <a:pt x="5786955" y="28396"/>
                </a:cubicBezTo>
                <a:cubicBezTo>
                  <a:pt x="5804100" y="22681"/>
                  <a:pt x="5796480" y="-4941"/>
                  <a:pt x="5779335" y="774"/>
                </a:cubicBezTo>
                <a:cubicBezTo>
                  <a:pt x="5304037" y="169366"/>
                  <a:pt x="4799212" y="346531"/>
                  <a:pt x="4286768" y="280809"/>
                </a:cubicBezTo>
                <a:cubicBezTo>
                  <a:pt x="4169610" y="265569"/>
                  <a:pt x="4053405" y="232231"/>
                  <a:pt x="3935295" y="235089"/>
                </a:cubicBezTo>
                <a:cubicBezTo>
                  <a:pt x="3823852" y="237946"/>
                  <a:pt x="3732412" y="283666"/>
                  <a:pt x="3654308" y="361771"/>
                </a:cubicBezTo>
                <a:cubicBezTo>
                  <a:pt x="3570487" y="444639"/>
                  <a:pt x="3496192" y="540841"/>
                  <a:pt x="3422850" y="632281"/>
                </a:cubicBezTo>
                <a:cubicBezTo>
                  <a:pt x="3346650" y="726579"/>
                  <a:pt x="3272355" y="821829"/>
                  <a:pt x="3195202" y="916126"/>
                </a:cubicBezTo>
                <a:cubicBezTo>
                  <a:pt x="3048517" y="1094244"/>
                  <a:pt x="2892308" y="1262837"/>
                  <a:pt x="2710380" y="1404759"/>
                </a:cubicBezTo>
                <a:cubicBezTo>
                  <a:pt x="2535120" y="1540967"/>
                  <a:pt x="2340810" y="1654314"/>
                  <a:pt x="2136022" y="1740039"/>
                </a:cubicBezTo>
                <a:cubicBezTo>
                  <a:pt x="1934092" y="1823859"/>
                  <a:pt x="1721685" y="1882914"/>
                  <a:pt x="1505467" y="1912442"/>
                </a:cubicBezTo>
                <a:cubicBezTo>
                  <a:pt x="1394025" y="1927681"/>
                  <a:pt x="1281630" y="1934349"/>
                  <a:pt x="1169235" y="1935301"/>
                </a:cubicBezTo>
                <a:cubicBezTo>
                  <a:pt x="1048267" y="1936254"/>
                  <a:pt x="925395" y="1932444"/>
                  <a:pt x="806332" y="1958162"/>
                </a:cubicBezTo>
                <a:cubicBezTo>
                  <a:pt x="589162" y="2005787"/>
                  <a:pt x="406282" y="2163902"/>
                  <a:pt x="268170" y="2330589"/>
                </a:cubicBezTo>
                <a:cubicBezTo>
                  <a:pt x="199590" y="2413456"/>
                  <a:pt x="140535" y="2502991"/>
                  <a:pt x="91957" y="2598241"/>
                </a:cubicBezTo>
                <a:cubicBezTo>
                  <a:pt x="68145" y="2645866"/>
                  <a:pt x="46237" y="2694444"/>
                  <a:pt x="27187" y="2744927"/>
                </a:cubicBezTo>
                <a:cubicBezTo>
                  <a:pt x="9090" y="2791599"/>
                  <a:pt x="-11865" y="2846844"/>
                  <a:pt x="8137" y="2896374"/>
                </a:cubicBezTo>
                <a:cubicBezTo>
                  <a:pt x="22425" y="2930664"/>
                  <a:pt x="56715" y="2957334"/>
                  <a:pt x="94815" y="2952572"/>
                </a:cubicBezTo>
                <a:cubicBezTo>
                  <a:pt x="113865" y="2950666"/>
                  <a:pt x="113865" y="2922091"/>
                  <a:pt x="95767" y="2924949"/>
                </a:cubicBezTo>
                <a:lnTo>
                  <a:pt x="95767" y="292494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6"/>
          <p:cNvSpPr/>
          <p:nvPr/>
        </p:nvSpPr>
        <p:spPr>
          <a:xfrm flipH="1">
            <a:off x="577400" y="593375"/>
            <a:ext cx="11077500" cy="5777100"/>
          </a:xfrm>
          <a:prstGeom prst="rect">
            <a:avLst/>
          </a:prstGeom>
          <a:solidFill>
            <a:srgbClr val="FFFFFF"/>
          </a:solidFill>
          <a:ln>
            <a:noFill/>
          </a:ln>
          <a:effectLst>
            <a:outerShdw blurRad="508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 sz="1800">
                <a:solidFill>
                  <a:srgbClr val="FFFFFF"/>
                </a:solidFill>
                <a:latin typeface="Calibri"/>
                <a:ea typeface="Calibri"/>
                <a:cs typeface="Calibri"/>
                <a:sym typeface="Calibri"/>
              </a:rPr>
              <a:t>c</a:t>
            </a:r>
            <a:endParaRPr sz="1800">
              <a:solidFill>
                <a:srgbClr val="FFFFFF"/>
              </a:solidFill>
              <a:latin typeface="Calibri"/>
              <a:ea typeface="Calibri"/>
              <a:cs typeface="Calibri"/>
              <a:sym typeface="Calibri"/>
            </a:endParaRPr>
          </a:p>
        </p:txBody>
      </p:sp>
      <p:sp>
        <p:nvSpPr>
          <p:cNvPr id="232" name="Google Shape;232;p6"/>
          <p:cNvSpPr txBox="1">
            <a:spLocks noGrp="1"/>
          </p:cNvSpPr>
          <p:nvPr>
            <p:ph type="body" idx="1"/>
          </p:nvPr>
        </p:nvSpPr>
        <p:spPr>
          <a:xfrm>
            <a:off x="1002675" y="1784361"/>
            <a:ext cx="102939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33" name="Google Shape;233;p6"/>
          <p:cNvSpPr txBox="1">
            <a:spLocks noGrp="1"/>
          </p:cNvSpPr>
          <p:nvPr>
            <p:ph type="title"/>
          </p:nvPr>
        </p:nvSpPr>
        <p:spPr>
          <a:xfrm>
            <a:off x="1002675" y="841100"/>
            <a:ext cx="10293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a:endParaRPr/>
          </a:p>
        </p:txBody>
      </p:sp>
      <p:grpSp>
        <p:nvGrpSpPr>
          <p:cNvPr id="234" name="Google Shape;234;p6"/>
          <p:cNvGrpSpPr/>
          <p:nvPr/>
        </p:nvGrpSpPr>
        <p:grpSpPr>
          <a:xfrm rot="10800000" flipH="1">
            <a:off x="9669824" y="4569881"/>
            <a:ext cx="2250905" cy="2249091"/>
            <a:chOff x="1219199" y="2185748"/>
            <a:chExt cx="2250905" cy="2249091"/>
          </a:xfrm>
        </p:grpSpPr>
        <p:sp>
          <p:nvSpPr>
            <p:cNvPr id="235" name="Google Shape;235;p6"/>
            <p:cNvSpPr/>
            <p:nvPr/>
          </p:nvSpPr>
          <p:spPr>
            <a:xfrm>
              <a:off x="1379342" y="2479579"/>
              <a:ext cx="907732" cy="314690"/>
            </a:xfrm>
            <a:custGeom>
              <a:avLst/>
              <a:gdLst/>
              <a:ahLst/>
              <a:cxnLst/>
              <a:rect l="l" t="t" r="r" b="b"/>
              <a:pathLst>
                <a:path w="907732" h="314690" extrusionOk="0">
                  <a:moveTo>
                    <a:pt x="864870" y="229866"/>
                  </a:moveTo>
                  <a:cubicBezTo>
                    <a:pt x="720090" y="290826"/>
                    <a:pt x="561023" y="327021"/>
                    <a:pt x="404812" y="310828"/>
                  </a:cubicBezTo>
                  <a:cubicBezTo>
                    <a:pt x="248602" y="294636"/>
                    <a:pt x="94297" y="222246"/>
                    <a:pt x="0" y="96516"/>
                  </a:cubicBezTo>
                  <a:cubicBezTo>
                    <a:pt x="128588" y="49843"/>
                    <a:pt x="262890" y="19363"/>
                    <a:pt x="399097" y="5076"/>
                  </a:cubicBezTo>
                  <a:cubicBezTo>
                    <a:pt x="445770" y="313"/>
                    <a:pt x="492443" y="-2544"/>
                    <a:pt x="539115" y="3171"/>
                  </a:cubicBezTo>
                  <a:cubicBezTo>
                    <a:pt x="680085" y="20316"/>
                    <a:pt x="798195" y="112708"/>
                    <a:pt x="907733" y="202243"/>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6"/>
            <p:cNvSpPr/>
            <p:nvPr/>
          </p:nvSpPr>
          <p:spPr>
            <a:xfrm>
              <a:off x="3017520" y="2630993"/>
              <a:ext cx="452584" cy="799911"/>
            </a:xfrm>
            <a:custGeom>
              <a:avLst/>
              <a:gdLst/>
              <a:ahLst/>
              <a:cxnLst/>
              <a:rect l="l" t="t" r="r" b="b"/>
              <a:pathLst>
                <a:path w="452584" h="799911" extrusionOk="0">
                  <a:moveTo>
                    <a:pt x="10477" y="11242"/>
                  </a:moveTo>
                  <a:cubicBezTo>
                    <a:pt x="-15240" y="330329"/>
                    <a:pt x="167640" y="656084"/>
                    <a:pt x="452438" y="799912"/>
                  </a:cubicBezTo>
                  <a:cubicBezTo>
                    <a:pt x="456247" y="570359"/>
                    <a:pt x="385763" y="339854"/>
                    <a:pt x="253365" y="152212"/>
                  </a:cubicBezTo>
                  <a:cubicBezTo>
                    <a:pt x="203835" y="81727"/>
                    <a:pt x="138113" y="12194"/>
                    <a:pt x="52388" y="764"/>
                  </a:cubicBezTo>
                  <a:cubicBezTo>
                    <a:pt x="31433" y="-2093"/>
                    <a:pt x="5715" y="2669"/>
                    <a:pt x="0" y="21719"/>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6"/>
            <p:cNvSpPr/>
            <p:nvPr/>
          </p:nvSpPr>
          <p:spPr>
            <a:xfrm>
              <a:off x="1621943" y="2940235"/>
              <a:ext cx="770330" cy="495068"/>
            </a:xfrm>
            <a:custGeom>
              <a:avLst/>
              <a:gdLst/>
              <a:ahLst/>
              <a:cxnLst/>
              <a:rect l="l" t="t" r="r" b="b"/>
              <a:pathLst>
                <a:path w="770330" h="495068" extrusionOk="0">
                  <a:moveTo>
                    <a:pt x="770330" y="6435"/>
                  </a:moveTo>
                  <a:cubicBezTo>
                    <a:pt x="608405" y="-4043"/>
                    <a:pt x="436955" y="-11663"/>
                    <a:pt x="295032" y="67395"/>
                  </a:cubicBezTo>
                  <a:cubicBezTo>
                    <a:pt x="235024" y="100732"/>
                    <a:pt x="184542" y="149310"/>
                    <a:pt x="137869" y="199792"/>
                  </a:cubicBezTo>
                  <a:cubicBezTo>
                    <a:pt x="62622" y="281707"/>
                    <a:pt x="-7863" y="383625"/>
                    <a:pt x="709" y="495068"/>
                  </a:cubicBezTo>
                  <a:cubicBezTo>
                    <a:pt x="65479" y="480780"/>
                    <a:pt x="124534" y="447443"/>
                    <a:pt x="181684" y="414105"/>
                  </a:cubicBezTo>
                  <a:cubicBezTo>
                    <a:pt x="320749" y="333142"/>
                    <a:pt x="461719" y="252180"/>
                    <a:pt x="585545" y="14931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6"/>
            <p:cNvSpPr/>
            <p:nvPr/>
          </p:nvSpPr>
          <p:spPr>
            <a:xfrm>
              <a:off x="1219199" y="3429537"/>
              <a:ext cx="741045" cy="462377"/>
            </a:xfrm>
            <a:custGeom>
              <a:avLst/>
              <a:gdLst/>
              <a:ahLst/>
              <a:cxnLst/>
              <a:rect l="l" t="t" r="r" b="b"/>
              <a:pathLst>
                <a:path w="741045" h="462377" extrusionOk="0">
                  <a:moveTo>
                    <a:pt x="741045" y="415"/>
                  </a:moveTo>
                  <a:cubicBezTo>
                    <a:pt x="585788" y="-4348"/>
                    <a:pt x="427673" y="31847"/>
                    <a:pt x="294323" y="110905"/>
                  </a:cubicBezTo>
                  <a:cubicBezTo>
                    <a:pt x="160973" y="189962"/>
                    <a:pt x="52388" y="315692"/>
                    <a:pt x="0" y="462377"/>
                  </a:cubicBezTo>
                  <a:cubicBezTo>
                    <a:pt x="63818" y="427135"/>
                    <a:pt x="136208" y="414752"/>
                    <a:pt x="206693" y="393797"/>
                  </a:cubicBezTo>
                  <a:cubicBezTo>
                    <a:pt x="415290" y="331885"/>
                    <a:pt x="600075" y="194725"/>
                    <a:pt x="721043" y="1375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6"/>
            <p:cNvSpPr/>
            <p:nvPr/>
          </p:nvSpPr>
          <p:spPr>
            <a:xfrm>
              <a:off x="1842181" y="3485196"/>
              <a:ext cx="368906" cy="949643"/>
            </a:xfrm>
            <a:custGeom>
              <a:avLst/>
              <a:gdLst/>
              <a:ahLst/>
              <a:cxnLst/>
              <a:rect l="l" t="t" r="r" b="b"/>
              <a:pathLst>
                <a:path w="368906" h="949643" extrusionOk="0">
                  <a:moveTo>
                    <a:pt x="332377" y="0"/>
                  </a:moveTo>
                  <a:cubicBezTo>
                    <a:pt x="170452" y="83820"/>
                    <a:pt x="85679" y="265748"/>
                    <a:pt x="38054" y="441008"/>
                  </a:cubicBezTo>
                  <a:cubicBezTo>
                    <a:pt x="-7666" y="610553"/>
                    <a:pt x="-27668" y="802958"/>
                    <a:pt x="68534" y="949643"/>
                  </a:cubicBezTo>
                  <a:cubicBezTo>
                    <a:pt x="163784" y="814388"/>
                    <a:pt x="246652" y="669608"/>
                    <a:pt x="294277" y="511493"/>
                  </a:cubicBezTo>
                  <a:cubicBezTo>
                    <a:pt x="341902" y="353378"/>
                    <a:pt x="397146" y="210503"/>
                    <a:pt x="352379" y="52388"/>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6"/>
            <p:cNvSpPr/>
            <p:nvPr/>
          </p:nvSpPr>
          <p:spPr>
            <a:xfrm>
              <a:off x="2401752" y="2940244"/>
              <a:ext cx="379701" cy="849752"/>
            </a:xfrm>
            <a:custGeom>
              <a:avLst/>
              <a:gdLst/>
              <a:ahLst/>
              <a:cxnLst/>
              <a:rect l="l" t="t" r="r" b="b"/>
              <a:pathLst>
                <a:path w="379701" h="849752" extrusionOk="0">
                  <a:moveTo>
                    <a:pt x="343352" y="16315"/>
                  </a:moveTo>
                  <a:cubicBezTo>
                    <a:pt x="350020" y="12505"/>
                    <a:pt x="345257" y="1075"/>
                    <a:pt x="338590" y="123"/>
                  </a:cubicBezTo>
                  <a:cubicBezTo>
                    <a:pt x="330970" y="-830"/>
                    <a:pt x="324302" y="3933"/>
                    <a:pt x="318588" y="8695"/>
                  </a:cubicBezTo>
                  <a:cubicBezTo>
                    <a:pt x="79510" y="209673"/>
                    <a:pt x="-41457" y="542095"/>
                    <a:pt x="12835" y="849753"/>
                  </a:cubicBezTo>
                  <a:cubicBezTo>
                    <a:pt x="59507" y="842133"/>
                    <a:pt x="92845" y="801175"/>
                    <a:pt x="119515" y="762123"/>
                  </a:cubicBezTo>
                  <a:cubicBezTo>
                    <a:pt x="238577" y="586863"/>
                    <a:pt x="324302" y="389695"/>
                    <a:pt x="369070" y="183003"/>
                  </a:cubicBezTo>
                  <a:cubicBezTo>
                    <a:pt x="382405" y="122043"/>
                    <a:pt x="390025" y="51558"/>
                    <a:pt x="349068" y="4885"/>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6"/>
            <p:cNvSpPr/>
            <p:nvPr/>
          </p:nvSpPr>
          <p:spPr>
            <a:xfrm>
              <a:off x="2790925" y="3149916"/>
              <a:ext cx="336131" cy="766762"/>
            </a:xfrm>
            <a:custGeom>
              <a:avLst/>
              <a:gdLst/>
              <a:ahLst/>
              <a:cxnLst/>
              <a:rect l="l" t="t" r="r" b="b"/>
              <a:pathLst>
                <a:path w="336131" h="766762" extrusionOk="0">
                  <a:moveTo>
                    <a:pt x="32284" y="0"/>
                  </a:moveTo>
                  <a:cubicBezTo>
                    <a:pt x="-11531" y="77153"/>
                    <a:pt x="-3911" y="172403"/>
                    <a:pt x="15139" y="259080"/>
                  </a:cubicBezTo>
                  <a:cubicBezTo>
                    <a:pt x="58954" y="460058"/>
                    <a:pt x="161824" y="657225"/>
                    <a:pt x="336132" y="766763"/>
                  </a:cubicBezTo>
                  <a:cubicBezTo>
                    <a:pt x="335179" y="624840"/>
                    <a:pt x="318034" y="482917"/>
                    <a:pt x="268504" y="349567"/>
                  </a:cubicBezTo>
                  <a:cubicBezTo>
                    <a:pt x="218974" y="216217"/>
                    <a:pt x="135154" y="94298"/>
                    <a:pt x="17997" y="15240"/>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6"/>
            <p:cNvSpPr/>
            <p:nvPr/>
          </p:nvSpPr>
          <p:spPr>
            <a:xfrm>
              <a:off x="2207032" y="2237564"/>
              <a:ext cx="538469" cy="247859"/>
            </a:xfrm>
            <a:custGeom>
              <a:avLst/>
              <a:gdLst/>
              <a:ahLst/>
              <a:cxnLst/>
              <a:rect l="l" t="t" r="r" b="b"/>
              <a:pathLst>
                <a:path w="538469" h="247859" extrusionOk="0">
                  <a:moveTo>
                    <a:pt x="538470" y="1162"/>
                  </a:moveTo>
                  <a:cubicBezTo>
                    <a:pt x="385117" y="-7410"/>
                    <a:pt x="228907" y="31642"/>
                    <a:pt x="97462" y="111652"/>
                  </a:cubicBezTo>
                  <a:cubicBezTo>
                    <a:pt x="46980" y="142132"/>
                    <a:pt x="-4455" y="188805"/>
                    <a:pt x="307" y="247860"/>
                  </a:cubicBezTo>
                  <a:cubicBezTo>
                    <a:pt x="184140" y="221190"/>
                    <a:pt x="384165" y="184995"/>
                    <a:pt x="505132" y="43072"/>
                  </a:cubicBezTo>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6"/>
            <p:cNvSpPr/>
            <p:nvPr/>
          </p:nvSpPr>
          <p:spPr>
            <a:xfrm>
              <a:off x="2287081" y="2451886"/>
              <a:ext cx="393879" cy="285419"/>
            </a:xfrm>
            <a:custGeom>
              <a:avLst/>
              <a:gdLst/>
              <a:ahLst/>
              <a:cxnLst/>
              <a:rect l="l" t="t" r="r" b="b"/>
              <a:pathLst>
                <a:path w="393879" h="285419" extrusionOk="0">
                  <a:moveTo>
                    <a:pt x="17968" y="284645"/>
                  </a:moveTo>
                  <a:cubicBezTo>
                    <a:pt x="167510" y="239878"/>
                    <a:pt x="298956" y="146533"/>
                    <a:pt x="391348" y="20803"/>
                  </a:cubicBezTo>
                  <a:cubicBezTo>
                    <a:pt x="401826" y="5563"/>
                    <a:pt x="377060" y="-8725"/>
                    <a:pt x="366583" y="6515"/>
                  </a:cubicBezTo>
                  <a:cubicBezTo>
                    <a:pt x="278953" y="125578"/>
                    <a:pt x="152271" y="215113"/>
                    <a:pt x="10348" y="257023"/>
                  </a:cubicBezTo>
                  <a:cubicBezTo>
                    <a:pt x="-7749" y="262738"/>
                    <a:pt x="-130" y="290360"/>
                    <a:pt x="17968" y="284645"/>
                  </a:cubicBezTo>
                  <a:lnTo>
                    <a:pt x="17968" y="28464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6"/>
            <p:cNvSpPr/>
            <p:nvPr/>
          </p:nvSpPr>
          <p:spPr>
            <a:xfrm>
              <a:off x="2202307" y="2248396"/>
              <a:ext cx="643293" cy="1205823"/>
            </a:xfrm>
            <a:custGeom>
              <a:avLst/>
              <a:gdLst/>
              <a:ahLst/>
              <a:cxnLst/>
              <a:rect l="l" t="t" r="r" b="b"/>
              <a:pathLst>
                <a:path w="643293" h="1205823" extrusionOk="0">
                  <a:moveTo>
                    <a:pt x="616140" y="7123"/>
                  </a:moveTo>
                  <a:cubicBezTo>
                    <a:pt x="537082" y="160475"/>
                    <a:pt x="458025" y="313828"/>
                    <a:pt x="378967" y="467180"/>
                  </a:cubicBezTo>
                  <a:cubicBezTo>
                    <a:pt x="298957" y="620533"/>
                    <a:pt x="218947" y="772933"/>
                    <a:pt x="138937" y="925333"/>
                  </a:cubicBezTo>
                  <a:cubicBezTo>
                    <a:pt x="93217" y="1012011"/>
                    <a:pt x="47497" y="1097736"/>
                    <a:pt x="1777" y="1184413"/>
                  </a:cubicBezTo>
                  <a:cubicBezTo>
                    <a:pt x="-6795" y="1200606"/>
                    <a:pt x="17970" y="1214893"/>
                    <a:pt x="26542" y="1198700"/>
                  </a:cubicBezTo>
                  <a:cubicBezTo>
                    <a:pt x="107505" y="1046300"/>
                    <a:pt x="188467" y="893901"/>
                    <a:pt x="268477" y="741501"/>
                  </a:cubicBezTo>
                  <a:cubicBezTo>
                    <a:pt x="348487" y="589101"/>
                    <a:pt x="428497" y="435748"/>
                    <a:pt x="507555" y="282396"/>
                  </a:cubicBezTo>
                  <a:cubicBezTo>
                    <a:pt x="552322" y="195718"/>
                    <a:pt x="597090" y="109040"/>
                    <a:pt x="641857" y="21410"/>
                  </a:cubicBezTo>
                  <a:cubicBezTo>
                    <a:pt x="649477" y="5218"/>
                    <a:pt x="624712" y="-9070"/>
                    <a:pt x="616140" y="7123"/>
                  </a:cubicBezTo>
                  <a:lnTo>
                    <a:pt x="616140" y="712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6"/>
            <p:cNvSpPr/>
            <p:nvPr/>
          </p:nvSpPr>
          <p:spPr>
            <a:xfrm>
              <a:off x="2746931" y="2185748"/>
              <a:ext cx="145232" cy="755709"/>
            </a:xfrm>
            <a:custGeom>
              <a:avLst/>
              <a:gdLst/>
              <a:ahLst/>
              <a:cxnLst/>
              <a:rect l="l" t="t" r="r" b="b"/>
              <a:pathLst>
                <a:path w="145232" h="755709" extrusionOk="0">
                  <a:moveTo>
                    <a:pt x="115330" y="13573"/>
                  </a:moveTo>
                  <a:cubicBezTo>
                    <a:pt x="122950" y="205026"/>
                    <a:pt x="101043" y="397431"/>
                    <a:pt x="50560" y="583168"/>
                  </a:cubicBezTo>
                  <a:cubicBezTo>
                    <a:pt x="36273" y="635556"/>
                    <a:pt x="20080" y="687943"/>
                    <a:pt x="1030" y="738426"/>
                  </a:cubicBezTo>
                  <a:cubicBezTo>
                    <a:pt x="-5637" y="755571"/>
                    <a:pt x="21985" y="763191"/>
                    <a:pt x="28653" y="746046"/>
                  </a:cubicBezTo>
                  <a:cubicBezTo>
                    <a:pt x="95328" y="564118"/>
                    <a:pt x="133428" y="372666"/>
                    <a:pt x="142953" y="179308"/>
                  </a:cubicBezTo>
                  <a:cubicBezTo>
                    <a:pt x="145810" y="124063"/>
                    <a:pt x="145810" y="68818"/>
                    <a:pt x="143905" y="13573"/>
                  </a:cubicBezTo>
                  <a:cubicBezTo>
                    <a:pt x="142953" y="-4524"/>
                    <a:pt x="114378" y="-4524"/>
                    <a:pt x="115330" y="13573"/>
                  </a:cubicBezTo>
                  <a:lnTo>
                    <a:pt x="115330" y="1357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6"/>
            <p:cNvSpPr/>
            <p:nvPr/>
          </p:nvSpPr>
          <p:spPr>
            <a:xfrm>
              <a:off x="2893603" y="2364818"/>
              <a:ext cx="119181" cy="207969"/>
            </a:xfrm>
            <a:custGeom>
              <a:avLst/>
              <a:gdLst/>
              <a:ahLst/>
              <a:cxnLst/>
              <a:rect l="l" t="t" r="r" b="b"/>
              <a:pathLst>
                <a:path w="119181" h="207969" extrusionOk="0">
                  <a:moveTo>
                    <a:pt x="91" y="13573"/>
                  </a:moveTo>
                  <a:cubicBezTo>
                    <a:pt x="6759" y="86916"/>
                    <a:pt x="40096" y="155496"/>
                    <a:pt x="94389" y="204073"/>
                  </a:cubicBezTo>
                  <a:cubicBezTo>
                    <a:pt x="107724" y="216456"/>
                    <a:pt x="128679" y="196453"/>
                    <a:pt x="114391" y="184071"/>
                  </a:cubicBezTo>
                  <a:cubicBezTo>
                    <a:pt x="65814" y="140256"/>
                    <a:pt x="34381" y="79296"/>
                    <a:pt x="28666" y="13573"/>
                  </a:cubicBezTo>
                  <a:cubicBezTo>
                    <a:pt x="26761" y="-4524"/>
                    <a:pt x="-1814" y="-4524"/>
                    <a:pt x="91" y="13573"/>
                  </a:cubicBezTo>
                  <a:lnTo>
                    <a:pt x="91" y="1357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247" name="Google Shape;247;p6"/>
          <p:cNvCxnSpPr/>
          <p:nvPr/>
        </p:nvCxnSpPr>
        <p:spPr>
          <a:xfrm>
            <a:off x="-12" y="396140"/>
            <a:ext cx="4500000" cy="0"/>
          </a:xfrm>
          <a:prstGeom prst="straightConnector1">
            <a:avLst/>
          </a:prstGeom>
          <a:noFill/>
          <a:ln w="19050" cap="flat" cmpd="sng">
            <a:solidFill>
              <a:srgbClr val="000000"/>
            </a:solidFill>
            <a:prstDash val="solid"/>
            <a:miter lim="800000"/>
            <a:headEnd type="none" w="sm" len="sm"/>
            <a:tailEnd type="none" w="sm" len="sm"/>
          </a:ln>
        </p:spPr>
      </p:cxnSp>
      <p:cxnSp>
        <p:nvCxnSpPr>
          <p:cNvPr id="248" name="Google Shape;248;p6"/>
          <p:cNvCxnSpPr/>
          <p:nvPr/>
        </p:nvCxnSpPr>
        <p:spPr>
          <a:xfrm rot="-5400000">
            <a:off x="-1261635" y="1740258"/>
            <a:ext cx="3276000" cy="0"/>
          </a:xfrm>
          <a:prstGeom prst="straightConnector1">
            <a:avLst/>
          </a:prstGeom>
          <a:noFill/>
          <a:ln w="19050" cap="flat" cmpd="sng">
            <a:solidFill>
              <a:srgbClr val="000000"/>
            </a:solidFill>
            <a:prstDash val="solid"/>
            <a:miter lim="800000"/>
            <a:headEnd type="none" w="sm" len="sm"/>
            <a:tailEnd type="none" w="sm" len="sm"/>
          </a:ln>
        </p:spPr>
      </p:cxnSp>
      <p:sp>
        <p:nvSpPr>
          <p:cNvPr id="249" name="Google Shape;249;p6"/>
          <p:cNvSpPr txBox="1"/>
          <p:nvPr/>
        </p:nvSpPr>
        <p:spPr>
          <a:xfrm rot="5400000">
            <a:off x="-679350" y="4572875"/>
            <a:ext cx="1579800" cy="3735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solidFill>
                  <a:srgbClr val="000000"/>
                </a:solidFill>
                <a:latin typeface="Barlow Condensed"/>
                <a:ea typeface="Barlow Condensed"/>
                <a:cs typeface="Barlow Condensed"/>
                <a:sym typeface="Barlow Condensed"/>
              </a:rPr>
              <a:t>SLIDESMANIA.COM</a:t>
            </a:r>
            <a:endParaRPr sz="120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997776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6120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28565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9515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t>6/1/2023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65910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t>6/1/2023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51743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t>6/1/2023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52257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5724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1582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t>6/1/2023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t>‹#›</a:t>
            </a:fld>
            <a:endParaRPr lang="en-US"/>
          </a:p>
        </p:txBody>
      </p:sp>
    </p:spTree>
    <p:extLst>
      <p:ext uri="{BB962C8B-B14F-4D97-AF65-F5344CB8AC3E}">
        <p14:creationId xmlns:p14="http://schemas.microsoft.com/office/powerpoint/2010/main" val="390425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9.tmp"/></Relationships>
</file>

<file path=ppt/slides/_rels/slide24.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1.tmp"/></Relationships>
</file>

<file path=ppt/slides/_rels/slide25.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4.tmp"/></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56.tmp"/><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8.tmp"/><Relationship Id="rId5" Type="http://schemas.openxmlformats.org/officeDocument/2006/relationships/image" Target="../media/image57.tm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60.tmp"/><Relationship Id="rId5" Type="http://schemas.openxmlformats.org/officeDocument/2006/relationships/image" Target="../media/image59.tmp"/><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63.tmp"/><Relationship Id="rId3" Type="http://schemas.openxmlformats.org/officeDocument/2006/relationships/image" Target="../media/image32.png"/><Relationship Id="rId7" Type="http://schemas.openxmlformats.org/officeDocument/2006/relationships/image" Target="../media/image62.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tmp"/><Relationship Id="rId5" Type="http://schemas.openxmlformats.org/officeDocument/2006/relationships/image" Target="../media/image55.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4.tmp"/><Relationship Id="rId5" Type="http://schemas.openxmlformats.org/officeDocument/2006/relationships/image" Target="../media/image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65.tmp"/><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7.tmp"/></Relationships>
</file>

<file path=ppt/slides/_rels/slide35.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9.tmp"/></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SAPA-DA&#803;Y%20HO&#803;C%20TIE&#770;&#769;P%20CA&#803;&#770;N%20NA&#774;NG%20LU&#795;&#803;C.mp4"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SAPA-DA&#803;Y%20HO&#803;C%20TIE&#770;&#769;P%20CA&#803;&#770;N%20NA&#774;NG%20LU&#795;&#803;C.mp4"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4.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526"/>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989352" y="637075"/>
            <a:ext cx="9953468" cy="954107"/>
          </a:xfrm>
          <a:prstGeom prst="rect">
            <a:avLst/>
          </a:prstGeom>
          <a:noFill/>
        </p:spPr>
        <p:txBody>
          <a:bodyPr wrap="square" rtlCol="0">
            <a:spAutoFit/>
          </a:bodyPr>
          <a:lstStyle/>
          <a:p>
            <a:pPr algn="ctr"/>
            <a:r>
              <a:rPr lang="en-US" sz="2800" b="1" dirty="0">
                <a:solidFill>
                  <a:srgbClr val="0070C0"/>
                </a:solidFill>
                <a:ea typeface="MS PGothic" panose="020B0600070205080204" pitchFamily="34" charset="-128"/>
                <a:cs typeface="Open Sans Extrabold" panose="020B0906030804020204" pitchFamily="34" charset="0"/>
              </a:rPr>
              <a:t>TẬP HUẤN GIÁO VIÊN MÔN GIÁO DỤC CÔNG DÂN </a:t>
            </a:r>
          </a:p>
          <a:p>
            <a:pPr algn="ctr"/>
            <a:r>
              <a:rPr lang="en-US" sz="2800" b="1" dirty="0">
                <a:solidFill>
                  <a:srgbClr val="00B050"/>
                </a:solidFill>
                <a:ea typeface="MS PGothic" panose="020B0600070205080204" pitchFamily="34" charset="-128"/>
                <a:cs typeface="Open Sans Extrabold" panose="020B0906030804020204" pitchFamily="34" charset="0"/>
              </a:rPr>
              <a:t>BỘ SÁCH GIÁO KHOA 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373858" y="1983119"/>
            <a:ext cx="1067156"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8</a:t>
            </a:r>
          </a:p>
        </p:txBody>
      </p:sp>
      <p:pic>
        <p:nvPicPr>
          <p:cNvPr id="8" name="Picture 7">
            <a:extLst>
              <a:ext uri="{FF2B5EF4-FFF2-40B4-BE49-F238E27FC236}">
                <a16:creationId xmlns:a16="http://schemas.microsoft.com/office/drawing/2014/main" id="{00C25626-14F4-4106-9218-31FA93592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141" y="1022088"/>
            <a:ext cx="9923102" cy="6198220"/>
          </a:xfrm>
          <a:prstGeom prst="rect">
            <a:avLst/>
          </a:prstGeom>
        </p:spPr>
      </p:pic>
    </p:spTree>
    <p:extLst>
      <p:ext uri="{BB962C8B-B14F-4D97-AF65-F5344CB8AC3E}">
        <p14:creationId xmlns:p14="http://schemas.microsoft.com/office/powerpoint/2010/main" val="24574363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8" name="TextBox 7">
            <a:extLst>
              <a:ext uri="{FF2B5EF4-FFF2-40B4-BE49-F238E27FC236}">
                <a16:creationId xmlns:a16="http://schemas.microsoft.com/office/drawing/2014/main" id="{6E28A047-570C-442B-95C4-D90D5774B834}"/>
              </a:ext>
            </a:extLst>
          </p:cNvPr>
          <p:cNvSpPr txBox="1"/>
          <p:nvPr/>
        </p:nvSpPr>
        <p:spPr>
          <a:xfrm>
            <a:off x="876300" y="547500"/>
            <a:ext cx="9991997" cy="1318310"/>
          </a:xfrm>
          <a:prstGeom prst="rect">
            <a:avLst/>
          </a:prstGeom>
          <a:noFill/>
        </p:spPr>
        <p:txBody>
          <a:bodyPr wrap="square">
            <a:spAutoFit/>
          </a:bodyPr>
          <a:lstStyle/>
          <a:p>
            <a:pPr marL="12700">
              <a:lnSpc>
                <a:spcPct val="100000"/>
              </a:lnSpc>
              <a:spcBef>
                <a:spcPts val="100"/>
              </a:spcBef>
            </a:pPr>
            <a:endParaRPr lang="en-US" sz="2600" b="1" dirty="0">
              <a:solidFill>
                <a:srgbClr val="1E09B7"/>
              </a:solidFill>
              <a:latin typeface="Times New Roman" panose="02020603050405020304" pitchFamily="18" charset="0"/>
              <a:ea typeface="Cambria" panose="02040503050406030204" pitchFamily="18" charset="0"/>
              <a:cs typeface="Times New Roman" panose="02020603050405020304" pitchFamily="18" charset="0"/>
            </a:endParaRPr>
          </a:p>
          <a:p>
            <a:pPr marL="12700" algn="ctr">
              <a:lnSpc>
                <a:spcPct val="100000"/>
              </a:lnSpc>
              <a:spcBef>
                <a:spcPts val="100"/>
              </a:spcBef>
            </a:pPr>
            <a:r>
              <a:rPr lang="vi-VN" sz="2600" b="1" dirty="0">
                <a:solidFill>
                  <a:srgbClr val="1E09B7"/>
                </a:solidFill>
                <a:latin typeface="Calibri" panose="020F0502020204030204" pitchFamily="34" charset="0"/>
                <a:ea typeface="Calibri" panose="020F0502020204030204" pitchFamily="34" charset="0"/>
                <a:cs typeface="Calibri" panose="020F0502020204030204" pitchFamily="34" charset="0"/>
              </a:rPr>
              <a:t>PHƯƠNG PHÁP</a:t>
            </a:r>
            <a:r>
              <a:rPr lang="en-US" sz="2600" b="1" dirty="0">
                <a:solidFill>
                  <a:srgbClr val="1E09B7"/>
                </a:solidFill>
                <a:latin typeface="Calibri" panose="020F0502020204030204" pitchFamily="34" charset="0"/>
                <a:ea typeface="Calibri" panose="020F0502020204030204" pitchFamily="34" charset="0"/>
                <a:cs typeface="Calibri" panose="020F0502020204030204" pitchFamily="34" charset="0"/>
              </a:rPr>
              <a:t>, KĨ THUẬT</a:t>
            </a:r>
            <a:r>
              <a:rPr lang="vi-VN" sz="2600" b="1" dirty="0">
                <a:solidFill>
                  <a:srgbClr val="1E09B7"/>
                </a:solidFill>
                <a:latin typeface="Calibri" panose="020F0502020204030204" pitchFamily="34" charset="0"/>
                <a:ea typeface="Calibri" panose="020F0502020204030204" pitchFamily="34" charset="0"/>
                <a:cs typeface="Calibri" panose="020F0502020204030204" pitchFamily="34" charset="0"/>
              </a:rPr>
              <a:t> DẠY HỌ</a:t>
            </a:r>
            <a:r>
              <a:rPr lang="en-US" sz="2600" b="1" dirty="0">
                <a:solidFill>
                  <a:srgbClr val="1E09B7"/>
                </a:solidFill>
                <a:latin typeface="Calibri" panose="020F0502020204030204" pitchFamily="34" charset="0"/>
                <a:ea typeface="Calibri" panose="020F0502020204030204" pitchFamily="34" charset="0"/>
                <a:cs typeface="Calibri" panose="020F0502020204030204" pitchFamily="34" charset="0"/>
              </a:rPr>
              <a:t>C GDCD </a:t>
            </a:r>
            <a:r>
              <a:rPr lang="vi-VN" sz="2600" b="1" dirty="0">
                <a:solidFill>
                  <a:srgbClr val="1E09B7"/>
                </a:solidFill>
                <a:latin typeface="Calibri" panose="020F0502020204030204" pitchFamily="34" charset="0"/>
                <a:ea typeface="Calibri" panose="020F0502020204030204" pitchFamily="34" charset="0"/>
                <a:cs typeface="Calibri" panose="020F0502020204030204" pitchFamily="34" charset="0"/>
              </a:rPr>
              <a:t> </a:t>
            </a:r>
            <a:endParaRPr lang="en-US" sz="2600" b="1" dirty="0">
              <a:solidFill>
                <a:srgbClr val="1E09B7"/>
              </a:solidFill>
              <a:latin typeface="Calibri" panose="020F0502020204030204" pitchFamily="34" charset="0"/>
              <a:ea typeface="Calibri" panose="020F0502020204030204" pitchFamily="34" charset="0"/>
              <a:cs typeface="Calibri" panose="020F0502020204030204" pitchFamily="34" charset="0"/>
            </a:endParaRPr>
          </a:p>
          <a:p>
            <a:pPr marL="12700">
              <a:lnSpc>
                <a:spcPct val="100000"/>
              </a:lnSpc>
              <a:spcBef>
                <a:spcPts val="100"/>
              </a:spcBef>
            </a:pPr>
            <a:r>
              <a:rPr lang="en-US" sz="2600" b="1" dirty="0">
                <a:solidFill>
                  <a:srgbClr val="1E09B7"/>
                </a:solidFill>
                <a:latin typeface="Times New Roman" panose="02020603050405020304" pitchFamily="18" charset="0"/>
                <a:ea typeface="Cambria" panose="02040503050406030204" pitchFamily="18" charset="0"/>
                <a:cs typeface="Times New Roman" panose="02020603050405020304" pitchFamily="18" charset="0"/>
              </a:rPr>
              <a:t>               </a:t>
            </a:r>
            <a:endParaRPr lang="vi-VN" sz="2600" dirty="0">
              <a:solidFill>
                <a:srgbClr val="1E09B7"/>
              </a:solidFill>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11" name="Content Placeholder 3">
            <a:extLst>
              <a:ext uri="{FF2B5EF4-FFF2-40B4-BE49-F238E27FC236}">
                <a16:creationId xmlns:a16="http://schemas.microsoft.com/office/drawing/2014/main" id="{8F25312C-8D4C-4AEE-BD37-AA78C5E2D0EB}"/>
              </a:ext>
            </a:extLst>
          </p:cNvPr>
          <p:cNvGraphicFramePr>
            <a:graphicFrameLocks noGrp="1"/>
          </p:cNvGraphicFramePr>
          <p:nvPr>
            <p:ph idx="1"/>
            <p:extLst>
              <p:ext uri="{D42A27DB-BD31-4B8C-83A1-F6EECF244321}">
                <p14:modId xmlns:p14="http://schemas.microsoft.com/office/powerpoint/2010/main" val="1530004809"/>
              </p:ext>
            </p:extLst>
          </p:nvPr>
        </p:nvGraphicFramePr>
        <p:xfrm>
          <a:off x="342900" y="1543050"/>
          <a:ext cx="11010900" cy="4652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780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11" name="Content Placeholder 3">
            <a:extLst>
              <a:ext uri="{FF2B5EF4-FFF2-40B4-BE49-F238E27FC236}">
                <a16:creationId xmlns:a16="http://schemas.microsoft.com/office/drawing/2014/main" id="{8F25312C-8D4C-4AEE-BD37-AA78C5E2D0EB}"/>
              </a:ext>
            </a:extLst>
          </p:cNvPr>
          <p:cNvGraphicFramePr>
            <a:graphicFrameLocks noGrp="1"/>
          </p:cNvGraphicFramePr>
          <p:nvPr>
            <p:ph idx="1"/>
            <p:extLst>
              <p:ext uri="{D42A27DB-BD31-4B8C-83A1-F6EECF244321}">
                <p14:modId xmlns:p14="http://schemas.microsoft.com/office/powerpoint/2010/main" val="1376054151"/>
              </p:ext>
            </p:extLst>
          </p:nvPr>
        </p:nvGraphicFramePr>
        <p:xfrm>
          <a:off x="279400" y="1549400"/>
          <a:ext cx="10337800" cy="462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E28A047-570C-442B-95C4-D90D5774B834}"/>
              </a:ext>
            </a:extLst>
          </p:cNvPr>
          <p:cNvSpPr txBox="1"/>
          <p:nvPr/>
        </p:nvSpPr>
        <p:spPr>
          <a:xfrm>
            <a:off x="2395583" y="793721"/>
            <a:ext cx="8612414" cy="492443"/>
          </a:xfrm>
          <a:prstGeom prst="rect">
            <a:avLst/>
          </a:prstGeom>
          <a:noFill/>
        </p:spPr>
        <p:txBody>
          <a:bodyPr wrap="square">
            <a:spAutoFit/>
          </a:bodyPr>
          <a:lstStyle/>
          <a:p>
            <a:pPr marL="12700">
              <a:lnSpc>
                <a:spcPct val="100000"/>
              </a:lnSpc>
              <a:spcBef>
                <a:spcPts val="100"/>
              </a:spcBef>
            </a:pPr>
            <a:r>
              <a:rPr lang="vi-VN" sz="2600" b="1" dirty="0">
                <a:solidFill>
                  <a:srgbClr val="1E09B7"/>
                </a:solidFill>
                <a:latin typeface="Calibri" panose="020F0502020204030204" pitchFamily="34" charset="0"/>
                <a:ea typeface="Calibri" panose="020F0502020204030204" pitchFamily="34" charset="0"/>
                <a:cs typeface="Calibri" panose="020F0502020204030204" pitchFamily="34" charset="0"/>
              </a:rPr>
              <a:t>PHƯƠNG PHÁP</a:t>
            </a:r>
            <a:r>
              <a:rPr lang="en-US" sz="2600" b="1" dirty="0">
                <a:solidFill>
                  <a:srgbClr val="1E09B7"/>
                </a:solidFill>
                <a:latin typeface="Calibri" panose="020F0502020204030204" pitchFamily="34" charset="0"/>
                <a:ea typeface="Calibri" panose="020F0502020204030204" pitchFamily="34" charset="0"/>
                <a:cs typeface="Calibri" panose="020F0502020204030204" pitchFamily="34" charset="0"/>
              </a:rPr>
              <a:t>, KĨ THUẬT</a:t>
            </a:r>
            <a:r>
              <a:rPr lang="vi-VN" sz="2600" b="1" dirty="0">
                <a:solidFill>
                  <a:srgbClr val="1E09B7"/>
                </a:solidFill>
                <a:latin typeface="Calibri" panose="020F0502020204030204" pitchFamily="34" charset="0"/>
                <a:ea typeface="Calibri" panose="020F0502020204030204" pitchFamily="34" charset="0"/>
                <a:cs typeface="Calibri" panose="020F0502020204030204" pitchFamily="34" charset="0"/>
              </a:rPr>
              <a:t> DẠY HỌ</a:t>
            </a:r>
            <a:r>
              <a:rPr lang="en-US" sz="2600" b="1" dirty="0">
                <a:solidFill>
                  <a:srgbClr val="1E09B7"/>
                </a:solidFill>
                <a:latin typeface="Calibri" panose="020F0502020204030204" pitchFamily="34" charset="0"/>
                <a:ea typeface="Calibri" panose="020F0502020204030204" pitchFamily="34" charset="0"/>
                <a:cs typeface="Calibri" panose="020F0502020204030204" pitchFamily="34" charset="0"/>
              </a:rPr>
              <a:t>C GDCD </a:t>
            </a:r>
          </a:p>
        </p:txBody>
      </p:sp>
    </p:spTree>
    <p:extLst>
      <p:ext uri="{BB962C8B-B14F-4D97-AF65-F5344CB8AC3E}">
        <p14:creationId xmlns:p14="http://schemas.microsoft.com/office/powerpoint/2010/main" val="232933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06;p48">
            <a:extLst>
              <a:ext uri="{FF2B5EF4-FFF2-40B4-BE49-F238E27FC236}">
                <a16:creationId xmlns:a16="http://schemas.microsoft.com/office/drawing/2014/main" id="{7C886132-4A44-428C-913A-3C5F88234A0D}"/>
              </a:ext>
            </a:extLst>
          </p:cNvPr>
          <p:cNvSpPr txBox="1">
            <a:spLocks/>
          </p:cNvSpPr>
          <p:nvPr/>
        </p:nvSpPr>
        <p:spPr bwMode="auto">
          <a:xfrm>
            <a:off x="1705232" y="691780"/>
            <a:ext cx="9133780" cy="91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2099" tIns="162099" rIns="162099" bIns="162099" numCol="1" anchor="t"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Arial" pitchFamily="34" charset="0"/>
                <a:ea typeface="+mj-ea"/>
                <a:cs typeface="Arial" pitchFamily="34" charset="0"/>
              </a:defRPr>
            </a:lvl1pPr>
            <a:lvl2pPr algn="l" rtl="0" eaLnBrk="1" fontAlgn="base" hangingPunct="1">
              <a:spcBef>
                <a:spcPct val="0"/>
              </a:spcBef>
              <a:spcAft>
                <a:spcPct val="0"/>
              </a:spcAft>
              <a:defRPr sz="4400">
                <a:solidFill>
                  <a:schemeClr val="tx2"/>
                </a:solidFill>
                <a:latin typeface="Arial" charset="0"/>
                <a:cs typeface="Arial" charset="0"/>
              </a:defRPr>
            </a:lvl2pPr>
            <a:lvl3pPr algn="l" rtl="0" eaLnBrk="1" fontAlgn="base" hangingPunct="1">
              <a:spcBef>
                <a:spcPct val="0"/>
              </a:spcBef>
              <a:spcAft>
                <a:spcPct val="0"/>
              </a:spcAft>
              <a:defRPr sz="4400">
                <a:solidFill>
                  <a:schemeClr val="tx2"/>
                </a:solidFill>
                <a:latin typeface="Arial" charset="0"/>
                <a:cs typeface="Arial" charset="0"/>
              </a:defRPr>
            </a:lvl3pPr>
            <a:lvl4pPr algn="l" rtl="0" eaLnBrk="1" fontAlgn="base" hangingPunct="1">
              <a:spcBef>
                <a:spcPct val="0"/>
              </a:spcBef>
              <a:spcAft>
                <a:spcPct val="0"/>
              </a:spcAft>
              <a:defRPr sz="4400">
                <a:solidFill>
                  <a:schemeClr val="tx2"/>
                </a:solidFill>
                <a:latin typeface="Arial" charset="0"/>
                <a:cs typeface="Arial" charset="0"/>
              </a:defRPr>
            </a:lvl4pPr>
            <a:lvl5pPr algn="l" rtl="0" eaLnBrk="1" fontAlgn="base" hangingPunct="1">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a:lstStyle>
          <a:p>
            <a:pPr algn="just"/>
            <a:r>
              <a:rPr lang="en-US" sz="2000" i="1" dirty="0" err="1">
                <a:solidFill>
                  <a:srgbClr val="C00000"/>
                </a:solidFill>
                <a:latin typeface="Times New Roman" panose="02020603050405020304" pitchFamily="18" charset="0"/>
                <a:cs typeface="Times New Roman" panose="02020603050405020304" pitchFamily="18" charset="0"/>
              </a:rPr>
              <a:t>Thông</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err="1">
                <a:solidFill>
                  <a:srgbClr val="C00000"/>
                </a:solidFill>
                <a:latin typeface="Times New Roman" panose="02020603050405020304" pitchFamily="18" charset="0"/>
                <a:cs typeface="Times New Roman" panose="02020603050405020304" pitchFamily="18" charset="0"/>
              </a:rPr>
              <a:t>tư</a:t>
            </a:r>
            <a:r>
              <a:rPr lang="en-US" sz="2000" i="1" dirty="0">
                <a:solidFill>
                  <a:srgbClr val="C00000"/>
                </a:solidFill>
                <a:latin typeface="Times New Roman" panose="02020603050405020304" pitchFamily="18" charset="0"/>
                <a:cs typeface="Times New Roman" panose="02020603050405020304" pitchFamily="18" charset="0"/>
              </a:rPr>
              <a:t> 22/2021/TT-BGDĐT - </a:t>
            </a:r>
            <a:r>
              <a:rPr lang="en-US" sz="2000" i="1" dirty="0" err="1">
                <a:solidFill>
                  <a:srgbClr val="C00000"/>
                </a:solidFill>
                <a:latin typeface="Times New Roman" panose="02020603050405020304" pitchFamily="18" charset="0"/>
                <a:cs typeface="Times New Roman" panose="02020603050405020304" pitchFamily="18" charset="0"/>
              </a:rPr>
              <a:t>Quy</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err="1">
                <a:solidFill>
                  <a:srgbClr val="C00000"/>
                </a:solidFill>
                <a:latin typeface="Times New Roman" panose="02020603050405020304" pitchFamily="18" charset="0"/>
                <a:cs typeface="Times New Roman" panose="02020603050405020304" pitchFamily="18" charset="0"/>
              </a:rPr>
              <a:t>định</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err="1">
                <a:solidFill>
                  <a:srgbClr val="C00000"/>
                </a:solidFill>
                <a:latin typeface="Times New Roman" panose="02020603050405020304" pitchFamily="18" charset="0"/>
                <a:cs typeface="Times New Roman" panose="02020603050405020304" pitchFamily="18" charset="0"/>
              </a:rPr>
              <a:t>về</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err="1">
                <a:solidFill>
                  <a:srgbClr val="C00000"/>
                </a:solidFill>
                <a:latin typeface="Times New Roman" panose="02020603050405020304" pitchFamily="18" charset="0"/>
                <a:cs typeface="Times New Roman" panose="02020603050405020304" pitchFamily="18" charset="0"/>
              </a:rPr>
              <a:t>đánh</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err="1">
                <a:solidFill>
                  <a:srgbClr val="C00000"/>
                </a:solidFill>
                <a:latin typeface="Times New Roman" panose="02020603050405020304" pitchFamily="18" charset="0"/>
                <a:cs typeface="Times New Roman" panose="02020603050405020304" pitchFamily="18" charset="0"/>
              </a:rPr>
              <a:t>giá</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err="1">
                <a:solidFill>
                  <a:srgbClr val="C00000"/>
                </a:solidFill>
                <a:latin typeface="Times New Roman" panose="02020603050405020304" pitchFamily="18" charset="0"/>
                <a:cs typeface="Times New Roman" panose="02020603050405020304" pitchFamily="18" charset="0"/>
              </a:rPr>
              <a:t>học</a:t>
            </a: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err="1">
                <a:solidFill>
                  <a:srgbClr val="C00000"/>
                </a:solidFill>
                <a:latin typeface="Times New Roman" panose="02020603050405020304" pitchFamily="18" charset="0"/>
                <a:cs typeface="Times New Roman" panose="02020603050405020304" pitchFamily="18" charset="0"/>
              </a:rPr>
              <a:t>sinh</a:t>
            </a:r>
            <a:r>
              <a:rPr lang="en-US" sz="2000" i="1" dirty="0">
                <a:solidFill>
                  <a:srgbClr val="C00000"/>
                </a:solidFill>
                <a:latin typeface="Times New Roman" panose="02020603050405020304" pitchFamily="18" charset="0"/>
                <a:cs typeface="Times New Roman" panose="02020603050405020304" pitchFamily="18" charset="0"/>
              </a:rPr>
              <a:t> THCS </a:t>
            </a:r>
            <a:r>
              <a:rPr lang="en-US" sz="2000" i="1" dirty="0" err="1">
                <a:solidFill>
                  <a:srgbClr val="C00000"/>
                </a:solidFill>
                <a:latin typeface="Times New Roman" panose="02020603050405020304" pitchFamily="18" charset="0"/>
                <a:cs typeface="Times New Roman" panose="02020603050405020304" pitchFamily="18" charset="0"/>
              </a:rPr>
              <a:t>và</a:t>
            </a:r>
            <a:r>
              <a:rPr lang="en-US" sz="2000" i="1" dirty="0">
                <a:solidFill>
                  <a:srgbClr val="C00000"/>
                </a:solidFill>
                <a:latin typeface="Times New Roman" panose="02020603050405020304" pitchFamily="18" charset="0"/>
                <a:cs typeface="Times New Roman" panose="02020603050405020304" pitchFamily="18" charset="0"/>
              </a:rPr>
              <a:t> THPT </a:t>
            </a:r>
            <a:endParaRPr lang="vi-VN" sz="2000" i="1" dirty="0">
              <a:solidFill>
                <a:srgbClr val="C00000"/>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9C7F9F21-BBE9-4C1E-945E-5DEE37F5773E}"/>
              </a:ext>
            </a:extLst>
          </p:cNvPr>
          <p:cNvGrpSpPr/>
          <p:nvPr/>
        </p:nvGrpSpPr>
        <p:grpSpPr>
          <a:xfrm>
            <a:off x="304800" y="1235676"/>
            <a:ext cx="11582400" cy="5364897"/>
            <a:chOff x="338590" y="510570"/>
            <a:chExt cx="7468170" cy="4314612"/>
          </a:xfrm>
        </p:grpSpPr>
        <p:sp>
          <p:nvSpPr>
            <p:cNvPr id="8" name="Rectangle 1">
              <a:extLst>
                <a:ext uri="{FF2B5EF4-FFF2-40B4-BE49-F238E27FC236}">
                  <a16:creationId xmlns:a16="http://schemas.microsoft.com/office/drawing/2014/main" id="{2D40FD52-8F8D-484A-B5F6-428C931F34EA}"/>
                </a:ext>
              </a:extLst>
            </p:cNvPr>
            <p:cNvSpPr/>
            <p:nvPr/>
          </p:nvSpPr>
          <p:spPr bwMode="auto">
            <a:xfrm>
              <a:off x="449025" y="3561199"/>
              <a:ext cx="2612084" cy="44679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endParaRPr lang="en-US" sz="1600" b="1" kern="0" dirty="0"/>
            </a:p>
            <a:p>
              <a:pPr algn="ctr">
                <a:defRPr/>
              </a:pPr>
              <a:r>
                <a:rPr lang="en-US" sz="1600" b="1" dirty="0"/>
                <a:t>VIỆC THỰC HIỆN NHIỆM VỤ</a:t>
              </a:r>
              <a:endParaRPr lang="en-US" sz="1600" b="1" kern="0" dirty="0"/>
            </a:p>
            <a:p>
              <a:pPr algn="ctr">
                <a:defRPr/>
              </a:pPr>
              <a:endParaRPr lang="en-US" sz="1600" b="1" kern="0" dirty="0"/>
            </a:p>
          </p:txBody>
        </p:sp>
        <p:sp>
          <p:nvSpPr>
            <p:cNvPr id="9" name="Rectangle 20">
              <a:extLst>
                <a:ext uri="{FF2B5EF4-FFF2-40B4-BE49-F238E27FC236}">
                  <a16:creationId xmlns:a16="http://schemas.microsoft.com/office/drawing/2014/main" id="{F88F8251-2E78-4981-8FD0-5CC0DCFE3395}"/>
                </a:ext>
              </a:extLst>
            </p:cNvPr>
            <p:cNvSpPr/>
            <p:nvPr/>
          </p:nvSpPr>
          <p:spPr bwMode="auto">
            <a:xfrm>
              <a:off x="2945336" y="510570"/>
              <a:ext cx="2691723" cy="448218"/>
            </a:xfrm>
            <a:prstGeom prst="rect">
              <a:avLst/>
            </a:prstGeom>
            <a:solidFill>
              <a:srgbClr val="00B050"/>
            </a:soli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r>
                <a:rPr lang="en-US" sz="2400" b="1" kern="0" dirty="0"/>
                <a:t>HÌNH THỨC ĐÁNH GIÁ</a:t>
              </a:r>
            </a:p>
          </p:txBody>
        </p:sp>
        <p:sp>
          <p:nvSpPr>
            <p:cNvPr id="10" name="Rectangle 22">
              <a:extLst>
                <a:ext uri="{FF2B5EF4-FFF2-40B4-BE49-F238E27FC236}">
                  <a16:creationId xmlns:a16="http://schemas.microsoft.com/office/drawing/2014/main" id="{9E46397A-477E-426A-8E37-47D819DF2BE7}"/>
                </a:ext>
              </a:extLst>
            </p:cNvPr>
            <p:cNvSpPr/>
            <p:nvPr/>
          </p:nvSpPr>
          <p:spPr bwMode="auto">
            <a:xfrm>
              <a:off x="5476004" y="1310226"/>
              <a:ext cx="2263474" cy="603111"/>
            </a:xfrm>
            <a:prstGeom prst="rect">
              <a:avLst/>
            </a:prstGeom>
            <a:solidFill>
              <a:schemeClr val="accent4">
                <a:lumMod val="40000"/>
                <a:lumOff val="60000"/>
              </a:schemeClr>
            </a:soli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r>
                <a:rPr lang="en-US" sz="1600" b="1" kern="0" dirty="0"/>
                <a:t>ĐÁNH GIÁ BẰNG </a:t>
              </a:r>
              <a:r>
                <a:rPr lang="en-US" sz="1600" b="1" dirty="0"/>
                <a:t>ĐIỂM SỐ</a:t>
              </a:r>
              <a:endParaRPr lang="en-US" sz="1600" b="1" kern="0" dirty="0"/>
            </a:p>
          </p:txBody>
        </p:sp>
        <p:cxnSp>
          <p:nvCxnSpPr>
            <p:cNvPr id="11" name="Elbow Connector 3">
              <a:extLst>
                <a:ext uri="{FF2B5EF4-FFF2-40B4-BE49-F238E27FC236}">
                  <a16:creationId xmlns:a16="http://schemas.microsoft.com/office/drawing/2014/main" id="{67C9B52A-9C58-4A6A-9F7C-E18BECEC848B}"/>
                </a:ext>
              </a:extLst>
            </p:cNvPr>
            <p:cNvCxnSpPr>
              <a:cxnSpLocks noChangeShapeType="1"/>
            </p:cNvCxnSpPr>
            <p:nvPr/>
          </p:nvCxnSpPr>
          <p:spPr bwMode="auto">
            <a:xfrm rot="5400000">
              <a:off x="3404434" y="-248167"/>
              <a:ext cx="353370" cy="2730511"/>
            </a:xfrm>
            <a:prstGeom prst="bentConnector3">
              <a:avLst>
                <a:gd name="adj1" fmla="val 50000"/>
              </a:avLst>
            </a:prstGeom>
            <a:solidFill>
              <a:schemeClr val="accent4">
                <a:lumMod val="40000"/>
                <a:lumOff val="60000"/>
              </a:schemeClr>
            </a:solidFill>
            <a:ln w="19050" algn="ctr">
              <a:solidFill>
                <a:srgbClr val="4A7EBB"/>
              </a:solidFill>
              <a:miter lim="800000"/>
              <a:headEnd/>
              <a:tailEnd type="arrow" w="med" len="med"/>
            </a:ln>
          </p:spPr>
        </p:cxnSp>
        <p:cxnSp>
          <p:nvCxnSpPr>
            <p:cNvPr id="13" name="Elbow Connector 26">
              <a:extLst>
                <a:ext uri="{FF2B5EF4-FFF2-40B4-BE49-F238E27FC236}">
                  <a16:creationId xmlns:a16="http://schemas.microsoft.com/office/drawing/2014/main" id="{61141C39-2649-4B01-841B-1FCE85FB9D72}"/>
                </a:ext>
              </a:extLst>
            </p:cNvPr>
            <p:cNvCxnSpPr>
              <a:cxnSpLocks noChangeShapeType="1"/>
            </p:cNvCxnSpPr>
            <p:nvPr/>
          </p:nvCxnSpPr>
          <p:spPr bwMode="auto">
            <a:xfrm rot="16200000" flipH="1">
              <a:off x="5065800" y="-248167"/>
              <a:ext cx="353371" cy="2730511"/>
            </a:xfrm>
            <a:prstGeom prst="bentConnector3">
              <a:avLst>
                <a:gd name="adj1" fmla="val 50000"/>
              </a:avLst>
            </a:prstGeom>
            <a:solidFill>
              <a:schemeClr val="accent4">
                <a:lumMod val="40000"/>
                <a:lumOff val="60000"/>
              </a:schemeClr>
            </a:solidFill>
            <a:ln w="19050" algn="ctr">
              <a:solidFill>
                <a:srgbClr val="4A7EBB"/>
              </a:solidFill>
              <a:miter lim="800000"/>
              <a:headEnd/>
              <a:tailEnd type="arrow" w="med" len="med"/>
            </a:ln>
          </p:spPr>
        </p:cxnSp>
        <p:sp>
          <p:nvSpPr>
            <p:cNvPr id="14" name="Rectangle 22">
              <a:extLst>
                <a:ext uri="{FF2B5EF4-FFF2-40B4-BE49-F238E27FC236}">
                  <a16:creationId xmlns:a16="http://schemas.microsoft.com/office/drawing/2014/main" id="{EC401EDD-5960-4B3A-8645-D03E7CD9420C}"/>
                </a:ext>
              </a:extLst>
            </p:cNvPr>
            <p:cNvSpPr/>
            <p:nvPr/>
          </p:nvSpPr>
          <p:spPr bwMode="auto">
            <a:xfrm>
              <a:off x="1084126" y="1310227"/>
              <a:ext cx="2263474" cy="603111"/>
            </a:xfrm>
            <a:prstGeom prst="rect">
              <a:avLst/>
            </a:prstGeom>
            <a:solidFill>
              <a:schemeClr val="accent4">
                <a:lumMod val="40000"/>
                <a:lumOff val="60000"/>
              </a:schemeClr>
            </a:soli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r>
                <a:rPr lang="en-US" sz="1600" b="1" kern="0" dirty="0"/>
                <a:t>ĐÁNH GIÁ BẰNG </a:t>
              </a:r>
              <a:r>
                <a:rPr lang="en-US" sz="1600" b="1" dirty="0"/>
                <a:t>NHẬN XÉT</a:t>
              </a:r>
              <a:endParaRPr lang="en-US" sz="1600" b="1" kern="0" dirty="0"/>
            </a:p>
          </p:txBody>
        </p:sp>
        <p:sp>
          <p:nvSpPr>
            <p:cNvPr id="15" name="Rectangle 18">
              <a:extLst>
                <a:ext uri="{FF2B5EF4-FFF2-40B4-BE49-F238E27FC236}">
                  <a16:creationId xmlns:a16="http://schemas.microsoft.com/office/drawing/2014/main" id="{74DABEDF-EF3D-4B69-BE1D-5F6A6C33CC00}"/>
                </a:ext>
              </a:extLst>
            </p:cNvPr>
            <p:cNvSpPr/>
            <p:nvPr/>
          </p:nvSpPr>
          <p:spPr bwMode="auto">
            <a:xfrm>
              <a:off x="1507842" y="2064765"/>
              <a:ext cx="1037449" cy="603111"/>
            </a:xfrm>
            <a:prstGeom prst="rect">
              <a:avLst/>
            </a:prstGeom>
            <a:solidFill>
              <a:schemeClr val="accent5">
                <a:lumMod val="10000"/>
                <a:lumOff val="90000"/>
              </a:schemeClr>
            </a:soli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r>
                <a:rPr lang="en-US" sz="1600" b="1" kern="0" dirty="0" err="1"/>
                <a:t>Học</a:t>
              </a:r>
              <a:r>
                <a:rPr lang="en-US" sz="1600" b="1" kern="0" dirty="0"/>
                <a:t> </a:t>
              </a:r>
              <a:r>
                <a:rPr lang="en-US" sz="1600" b="1" kern="0" dirty="0" err="1"/>
                <a:t>sinh</a:t>
              </a:r>
              <a:endParaRPr lang="en-US" sz="1600" b="1" kern="0" dirty="0"/>
            </a:p>
          </p:txBody>
        </p:sp>
        <p:sp>
          <p:nvSpPr>
            <p:cNvPr id="16" name="Rectangle 18">
              <a:extLst>
                <a:ext uri="{FF2B5EF4-FFF2-40B4-BE49-F238E27FC236}">
                  <a16:creationId xmlns:a16="http://schemas.microsoft.com/office/drawing/2014/main" id="{D8692594-DF1A-4ACA-A300-3760E2562BA4}"/>
                </a:ext>
              </a:extLst>
            </p:cNvPr>
            <p:cNvSpPr/>
            <p:nvPr/>
          </p:nvSpPr>
          <p:spPr bwMode="auto">
            <a:xfrm>
              <a:off x="723159" y="2827012"/>
              <a:ext cx="1626860" cy="603111"/>
            </a:xfrm>
            <a:prstGeom prst="rect">
              <a:avLst/>
            </a:prstGeom>
            <a:solidFill>
              <a:srgbClr val="92D050"/>
            </a:soli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r>
                <a:rPr lang="en-US" sz="1600" b="1" kern="0" dirty="0" err="1"/>
                <a:t>Nói</a:t>
              </a:r>
              <a:r>
                <a:rPr lang="en-US" sz="1600" b="1" kern="0" dirty="0"/>
                <a:t> </a:t>
              </a:r>
              <a:r>
                <a:rPr lang="en-US" sz="1600" b="1" kern="0" dirty="0" err="1"/>
                <a:t>hoặc</a:t>
              </a:r>
              <a:r>
                <a:rPr lang="en-US" sz="1600" b="1" kern="0" dirty="0"/>
                <a:t> </a:t>
              </a:r>
              <a:r>
                <a:rPr lang="en-US" sz="1600" b="1" kern="0" dirty="0" err="1"/>
                <a:t>viết</a:t>
              </a:r>
              <a:endParaRPr lang="en-US" sz="1600" b="1" kern="0" dirty="0"/>
            </a:p>
          </p:txBody>
        </p:sp>
        <p:sp>
          <p:nvSpPr>
            <p:cNvPr id="19" name="Rectangle 1">
              <a:extLst>
                <a:ext uri="{FF2B5EF4-FFF2-40B4-BE49-F238E27FC236}">
                  <a16:creationId xmlns:a16="http://schemas.microsoft.com/office/drawing/2014/main" id="{82338E1B-99D5-4FE6-A023-FC2D3AFB0417}"/>
                </a:ext>
              </a:extLst>
            </p:cNvPr>
            <p:cNvSpPr/>
            <p:nvPr/>
          </p:nvSpPr>
          <p:spPr bwMode="auto">
            <a:xfrm>
              <a:off x="5399612" y="3561199"/>
              <a:ext cx="2407148" cy="446791"/>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endParaRPr lang="en-US" sz="1600" b="1" kern="0" dirty="0"/>
            </a:p>
            <a:p>
              <a:pPr algn="ctr">
                <a:defRPr/>
              </a:pPr>
              <a:r>
                <a:rPr lang="en-US" sz="1600" b="1" dirty="0"/>
                <a:t>KẾT QUẢ </a:t>
              </a:r>
              <a:endParaRPr lang="en-US" sz="1600" b="1" kern="0" dirty="0"/>
            </a:p>
            <a:p>
              <a:pPr algn="ctr">
                <a:defRPr/>
              </a:pPr>
              <a:endParaRPr lang="en-US" sz="1600" b="1" kern="0" dirty="0"/>
            </a:p>
          </p:txBody>
        </p:sp>
        <p:sp>
          <p:nvSpPr>
            <p:cNvPr id="20" name="Rectangle 1">
              <a:extLst>
                <a:ext uri="{FF2B5EF4-FFF2-40B4-BE49-F238E27FC236}">
                  <a16:creationId xmlns:a16="http://schemas.microsoft.com/office/drawing/2014/main" id="{273FD448-C53D-4418-94A8-D22F9FE2BFE8}"/>
                </a:ext>
              </a:extLst>
            </p:cNvPr>
            <p:cNvSpPr/>
            <p:nvPr/>
          </p:nvSpPr>
          <p:spPr bwMode="auto">
            <a:xfrm>
              <a:off x="2545291" y="4222072"/>
              <a:ext cx="3375952" cy="603110"/>
            </a:xfrm>
            <a:prstGeom prst="rect">
              <a:avLst/>
            </a:prstGeom>
            <a:solidFill>
              <a:schemeClr val="accent5">
                <a:lumMod val="50000"/>
                <a:lumOff val="50000"/>
              </a:schemeClr>
            </a:soli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endParaRPr lang="en-US" sz="2100" b="1" kern="0" dirty="0">
                <a:solidFill>
                  <a:srgbClr val="002060"/>
                </a:solidFill>
              </a:endParaRPr>
            </a:p>
            <a:p>
              <a:pPr algn="ctr">
                <a:defRPr/>
              </a:pPr>
              <a:r>
                <a:rPr lang="en-US" sz="2100" b="1" dirty="0">
                  <a:solidFill>
                    <a:srgbClr val="002060"/>
                  </a:solidFill>
                </a:rPr>
                <a:t>RÈN LUYỆN VÀ HỌC TẬP </a:t>
              </a:r>
            </a:p>
            <a:p>
              <a:pPr algn="ctr">
                <a:defRPr/>
              </a:pPr>
              <a:r>
                <a:rPr lang="en-US" sz="2100" b="1" dirty="0">
                  <a:solidFill>
                    <a:srgbClr val="002060"/>
                  </a:solidFill>
                </a:rPr>
                <a:t>CỦA HỌC SINH</a:t>
              </a:r>
              <a:endParaRPr lang="en-US" sz="2100" b="1" kern="0" dirty="0">
                <a:solidFill>
                  <a:srgbClr val="002060"/>
                </a:solidFill>
              </a:endParaRPr>
            </a:p>
            <a:p>
              <a:pPr algn="ctr">
                <a:defRPr/>
              </a:pPr>
              <a:endParaRPr lang="en-US" sz="2100" b="1" kern="0" dirty="0">
                <a:solidFill>
                  <a:srgbClr val="002060"/>
                </a:solidFill>
              </a:endParaRPr>
            </a:p>
          </p:txBody>
        </p:sp>
        <p:cxnSp>
          <p:nvCxnSpPr>
            <p:cNvPr id="21" name="Straight Connector 20">
              <a:extLst>
                <a:ext uri="{FF2B5EF4-FFF2-40B4-BE49-F238E27FC236}">
                  <a16:creationId xmlns:a16="http://schemas.microsoft.com/office/drawing/2014/main" id="{DF260BA6-732C-4BB2-9B6C-37F340CA0581}"/>
                </a:ext>
              </a:extLst>
            </p:cNvPr>
            <p:cNvCxnSpPr>
              <a:stCxn id="14" idx="2"/>
            </p:cNvCxnSpPr>
            <p:nvPr/>
          </p:nvCxnSpPr>
          <p:spPr>
            <a:xfrm>
              <a:off x="2215863" y="1913338"/>
              <a:ext cx="0" cy="13107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9F9A34-9B38-43B7-BD84-FFA08AF5511F}"/>
                </a:ext>
              </a:extLst>
            </p:cNvPr>
            <p:cNvCxnSpPr>
              <a:stCxn id="14" idx="2"/>
              <a:endCxn id="27" idx="0"/>
            </p:cNvCxnSpPr>
            <p:nvPr/>
          </p:nvCxnSpPr>
          <p:spPr>
            <a:xfrm flipH="1">
              <a:off x="857315" y="1913338"/>
              <a:ext cx="1358548" cy="13107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B73F41-56CD-4C42-B256-D87E5FB5ABE2}"/>
                </a:ext>
              </a:extLst>
            </p:cNvPr>
            <p:cNvCxnSpPr>
              <a:stCxn id="14" idx="2"/>
              <a:endCxn id="28" idx="0"/>
            </p:cNvCxnSpPr>
            <p:nvPr/>
          </p:nvCxnSpPr>
          <p:spPr>
            <a:xfrm>
              <a:off x="2215863" y="1913338"/>
              <a:ext cx="979956" cy="15142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9CE0A22-F9F5-4FB4-ADB4-E508DF86939C}"/>
                </a:ext>
              </a:extLst>
            </p:cNvPr>
            <p:cNvCxnSpPr>
              <a:stCxn id="10" idx="2"/>
            </p:cNvCxnSpPr>
            <p:nvPr/>
          </p:nvCxnSpPr>
          <p:spPr>
            <a:xfrm>
              <a:off x="6607741" y="1913337"/>
              <a:ext cx="0" cy="1514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406E11-97DD-4701-9DF6-728ED10D3576}"/>
                </a:ext>
              </a:extLst>
            </p:cNvPr>
            <p:cNvCxnSpPr>
              <a:cxnSpLocks/>
            </p:cNvCxnSpPr>
            <p:nvPr/>
          </p:nvCxnSpPr>
          <p:spPr>
            <a:xfrm>
              <a:off x="6611975" y="2657573"/>
              <a:ext cx="0" cy="1714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83D3C9-2254-41D0-A575-525E2D842FDF}"/>
                </a:ext>
              </a:extLst>
            </p:cNvPr>
            <p:cNvCxnSpPr>
              <a:cxnSpLocks/>
            </p:cNvCxnSpPr>
            <p:nvPr/>
          </p:nvCxnSpPr>
          <p:spPr>
            <a:xfrm>
              <a:off x="6607741" y="3393482"/>
              <a:ext cx="0" cy="1714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7" name="Rectangle 18">
              <a:extLst>
                <a:ext uri="{FF2B5EF4-FFF2-40B4-BE49-F238E27FC236}">
                  <a16:creationId xmlns:a16="http://schemas.microsoft.com/office/drawing/2014/main" id="{CA3CBF0C-7691-4ED6-9BD5-D21053BAB3D4}"/>
                </a:ext>
              </a:extLst>
            </p:cNvPr>
            <p:cNvSpPr/>
            <p:nvPr/>
          </p:nvSpPr>
          <p:spPr bwMode="auto">
            <a:xfrm>
              <a:off x="338590" y="2044414"/>
              <a:ext cx="1037449" cy="603111"/>
            </a:xfrm>
            <a:prstGeom prst="rect">
              <a:avLst/>
            </a:prstGeom>
            <a:solidFill>
              <a:schemeClr val="accent5">
                <a:lumMod val="10000"/>
                <a:lumOff val="90000"/>
              </a:schemeClr>
            </a:soli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r>
                <a:rPr lang="en-US" sz="1600" b="1" kern="0" dirty="0" err="1"/>
                <a:t>Giáo</a:t>
              </a:r>
              <a:r>
                <a:rPr lang="en-US" sz="1600" b="1" kern="0" dirty="0"/>
                <a:t> </a:t>
              </a:r>
              <a:r>
                <a:rPr lang="en-US" sz="1600" b="1" kern="0" dirty="0" err="1"/>
                <a:t>viên</a:t>
              </a:r>
              <a:endParaRPr lang="en-US" sz="1600" b="1" kern="0" dirty="0"/>
            </a:p>
          </p:txBody>
        </p:sp>
        <p:sp>
          <p:nvSpPr>
            <p:cNvPr id="28" name="Rectangle 18">
              <a:extLst>
                <a:ext uri="{FF2B5EF4-FFF2-40B4-BE49-F238E27FC236}">
                  <a16:creationId xmlns:a16="http://schemas.microsoft.com/office/drawing/2014/main" id="{B5E587DC-7C0B-4971-9F2D-FD963EAE29B1}"/>
                </a:ext>
              </a:extLst>
            </p:cNvPr>
            <p:cNvSpPr/>
            <p:nvPr/>
          </p:nvSpPr>
          <p:spPr bwMode="auto">
            <a:xfrm>
              <a:off x="2677094" y="2064765"/>
              <a:ext cx="1037449" cy="603111"/>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16200000" scaled="1"/>
              <a:tileRect/>
            </a:gra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r>
                <a:rPr lang="en-US" sz="1600" b="1" kern="0" dirty="0"/>
                <a:t>CMHS</a:t>
              </a:r>
            </a:p>
          </p:txBody>
        </p:sp>
        <p:sp>
          <p:nvSpPr>
            <p:cNvPr id="29" name="Rectangle 18">
              <a:extLst>
                <a:ext uri="{FF2B5EF4-FFF2-40B4-BE49-F238E27FC236}">
                  <a16:creationId xmlns:a16="http://schemas.microsoft.com/office/drawing/2014/main" id="{0B526597-6702-4D21-A3E1-2A658EF0643B}"/>
                </a:ext>
              </a:extLst>
            </p:cNvPr>
            <p:cNvSpPr/>
            <p:nvPr/>
          </p:nvSpPr>
          <p:spPr bwMode="auto">
            <a:xfrm>
              <a:off x="5794311" y="2829009"/>
              <a:ext cx="1626860" cy="603111"/>
            </a:xfrm>
            <a:prstGeom prst="rect">
              <a:avLst/>
            </a:prstGeom>
            <a:solidFill>
              <a:srgbClr val="92D050"/>
            </a:solidFill>
            <a:ln w="19050" cap="flat" cmpd="sng" algn="ctr">
              <a:solidFill>
                <a:srgbClr val="0070C0"/>
              </a:solidFill>
              <a:prstDash val="solid"/>
            </a:ln>
            <a:effectLst/>
            <a:scene3d>
              <a:camera prst="orthographicFront"/>
              <a:lightRig rig="threePt" dir="t"/>
            </a:scene3d>
            <a:sp3d>
              <a:bevelT w="254000" h="38100"/>
            </a:sp3d>
          </p:spPr>
          <p:txBody>
            <a:bodyPr anchor="ctr"/>
            <a:lstStyle/>
            <a:p>
              <a:pPr algn="ctr">
                <a:defRPr/>
              </a:pPr>
              <a:r>
                <a:rPr lang="en-US" sz="1600" b="1" dirty="0" err="1"/>
                <a:t>Điểm</a:t>
              </a:r>
              <a:r>
                <a:rPr lang="en-US" sz="1600" b="1" dirty="0"/>
                <a:t> </a:t>
              </a:r>
              <a:r>
                <a:rPr lang="en-US" sz="1600" b="1" dirty="0" err="1"/>
                <a:t>số</a:t>
              </a:r>
              <a:endParaRPr lang="en-US" sz="1600" b="1" kern="0" dirty="0"/>
            </a:p>
          </p:txBody>
        </p:sp>
        <p:sp>
          <p:nvSpPr>
            <p:cNvPr id="30" name="Rectangle 19">
              <a:extLst>
                <a:ext uri="{FF2B5EF4-FFF2-40B4-BE49-F238E27FC236}">
                  <a16:creationId xmlns:a16="http://schemas.microsoft.com/office/drawing/2014/main" id="{040CE437-6C82-4B90-AFED-D530657279F3}"/>
                </a:ext>
              </a:extLst>
            </p:cNvPr>
            <p:cNvSpPr/>
            <p:nvPr/>
          </p:nvSpPr>
          <p:spPr bwMode="auto">
            <a:xfrm>
              <a:off x="6084579" y="2084177"/>
              <a:ext cx="1046324" cy="612034"/>
            </a:xfrm>
            <a:prstGeom prst="rect">
              <a:avLst/>
            </a:prstGeom>
            <a:solidFill>
              <a:schemeClr val="accent5">
                <a:lumMod val="10000"/>
                <a:lumOff val="90000"/>
              </a:schemeClr>
            </a:solidFill>
            <a:ln w="19050" cap="flat" cmpd="sng" algn="ctr">
              <a:solidFill>
                <a:schemeClr val="tx1"/>
              </a:solidFill>
              <a:prstDash val="solid"/>
            </a:ln>
            <a:effectLst/>
            <a:scene3d>
              <a:camera prst="orthographicFront"/>
              <a:lightRig rig="threePt" dir="t"/>
            </a:scene3d>
            <a:sp3d>
              <a:bevelT w="254000" h="38100"/>
            </a:sp3d>
          </p:spPr>
          <p:txBody>
            <a:bodyPr anchor="ctr"/>
            <a:lstStyle/>
            <a:p>
              <a:pPr algn="ctr">
                <a:defRPr/>
              </a:pPr>
              <a:endParaRPr lang="en-US" sz="1600" b="1" kern="0" dirty="0"/>
            </a:p>
            <a:p>
              <a:pPr algn="ctr">
                <a:defRPr/>
              </a:pPr>
              <a:r>
                <a:rPr lang="en-US" sz="1600" b="1" kern="0" dirty="0" err="1"/>
                <a:t>Giáo</a:t>
              </a:r>
              <a:r>
                <a:rPr lang="en-US" sz="1600" b="1" kern="0" dirty="0"/>
                <a:t> </a:t>
              </a:r>
              <a:r>
                <a:rPr lang="en-US" sz="1600" b="1" kern="0" dirty="0" err="1"/>
                <a:t>viên</a:t>
              </a:r>
              <a:endParaRPr lang="en-US" sz="1600" b="1" kern="0" dirty="0"/>
            </a:p>
            <a:p>
              <a:pPr algn="ctr">
                <a:defRPr/>
              </a:pPr>
              <a:endParaRPr lang="en-US" sz="1600" b="1" kern="0" dirty="0"/>
            </a:p>
          </p:txBody>
        </p:sp>
        <p:cxnSp>
          <p:nvCxnSpPr>
            <p:cNvPr id="31" name="Straight Connector 30">
              <a:extLst>
                <a:ext uri="{FF2B5EF4-FFF2-40B4-BE49-F238E27FC236}">
                  <a16:creationId xmlns:a16="http://schemas.microsoft.com/office/drawing/2014/main" id="{7276A6E0-2828-41BD-8E95-E46A029A32CB}"/>
                </a:ext>
              </a:extLst>
            </p:cNvPr>
            <p:cNvCxnSpPr/>
            <p:nvPr/>
          </p:nvCxnSpPr>
          <p:spPr>
            <a:xfrm>
              <a:off x="1536589" y="3403486"/>
              <a:ext cx="0" cy="1514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0DDC8D-BFF8-4001-BE8B-1C11CCD0B139}"/>
                </a:ext>
              </a:extLst>
            </p:cNvPr>
            <p:cNvCxnSpPr>
              <a:cxnSpLocks/>
              <a:stCxn id="15" idx="2"/>
            </p:cNvCxnSpPr>
            <p:nvPr/>
          </p:nvCxnSpPr>
          <p:spPr>
            <a:xfrm>
              <a:off x="2026567" y="2667876"/>
              <a:ext cx="0" cy="15142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7A272B6-4597-4F75-AE9C-84383D57EF76}"/>
                </a:ext>
              </a:extLst>
            </p:cNvPr>
            <p:cNvCxnSpPr>
              <a:stCxn id="27" idx="2"/>
            </p:cNvCxnSpPr>
            <p:nvPr/>
          </p:nvCxnSpPr>
          <p:spPr>
            <a:xfrm flipH="1">
              <a:off x="857314" y="2647525"/>
              <a:ext cx="1" cy="17948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0B4055B-3FB6-4C63-B5FF-894DE7D50B0D}"/>
                </a:ext>
              </a:extLst>
            </p:cNvPr>
            <p:cNvCxnSpPr>
              <a:stCxn id="28" idx="2"/>
            </p:cNvCxnSpPr>
            <p:nvPr/>
          </p:nvCxnSpPr>
          <p:spPr>
            <a:xfrm flipH="1">
              <a:off x="3195818" y="2667876"/>
              <a:ext cx="1" cy="98972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3EF0B06-2CDE-4E4A-93B3-B0BF051AC965}"/>
                </a:ext>
              </a:extLst>
            </p:cNvPr>
            <p:cNvCxnSpPr/>
            <p:nvPr/>
          </p:nvCxnSpPr>
          <p:spPr>
            <a:xfrm>
              <a:off x="3061109" y="3657600"/>
              <a:ext cx="134709"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9EB3598-E00B-44F1-BFBB-7E7517F9C519}"/>
                </a:ext>
              </a:extLst>
            </p:cNvPr>
            <p:cNvCxnSpPr>
              <a:stCxn id="8" idx="2"/>
            </p:cNvCxnSpPr>
            <p:nvPr/>
          </p:nvCxnSpPr>
          <p:spPr>
            <a:xfrm>
              <a:off x="1755067" y="4007990"/>
              <a:ext cx="0" cy="4548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251DC5-2700-4715-8F22-E26E2F5F83D6}"/>
                </a:ext>
              </a:extLst>
            </p:cNvPr>
            <p:cNvCxnSpPr>
              <a:cxnSpLocks/>
            </p:cNvCxnSpPr>
            <p:nvPr/>
          </p:nvCxnSpPr>
          <p:spPr>
            <a:xfrm>
              <a:off x="1755067" y="4462815"/>
              <a:ext cx="79022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CDBBD9-97A6-45D6-A340-C43F27FB084E}"/>
                </a:ext>
              </a:extLst>
            </p:cNvPr>
            <p:cNvCxnSpPr>
              <a:cxnSpLocks/>
              <a:stCxn id="19" idx="2"/>
            </p:cNvCxnSpPr>
            <p:nvPr/>
          </p:nvCxnSpPr>
          <p:spPr>
            <a:xfrm>
              <a:off x="6603186" y="4007990"/>
              <a:ext cx="0" cy="4548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D798F92-8DEE-41AD-93F9-C6AD14DCA129}"/>
                </a:ext>
              </a:extLst>
            </p:cNvPr>
            <p:cNvCxnSpPr>
              <a:cxnSpLocks/>
            </p:cNvCxnSpPr>
            <p:nvPr/>
          </p:nvCxnSpPr>
          <p:spPr>
            <a:xfrm flipV="1">
              <a:off x="5918966" y="4466706"/>
              <a:ext cx="686498" cy="1339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B554F172-D88F-4B28-9208-191F75337169}"/>
              </a:ext>
            </a:extLst>
          </p:cNvPr>
          <p:cNvSpPr/>
          <p:nvPr/>
        </p:nvSpPr>
        <p:spPr>
          <a:xfrm>
            <a:off x="1705232" y="259492"/>
            <a:ext cx="9533784" cy="492443"/>
          </a:xfrm>
          <a:prstGeom prst="rect">
            <a:avLst/>
          </a:prstGeom>
        </p:spPr>
        <p:txBody>
          <a:bodyPr wrap="square">
            <a:spAutoFit/>
          </a:bodyPr>
          <a:lstStyle/>
          <a:p>
            <a:r>
              <a:rPr lang="en-US" sz="2600" b="1" dirty="0" smtClean="0">
                <a:solidFill>
                  <a:srgbClr val="1E09B7"/>
                </a:solidFill>
                <a:ea typeface="Cambria" panose="02040503050406030204" pitchFamily="18" charset="0"/>
                <a:cs typeface="Times New Roman" panose="02020603050405020304" pitchFamily="18" charset="0"/>
              </a:rPr>
              <a:t>4. ĐÁNH </a:t>
            </a:r>
            <a:r>
              <a:rPr lang="en-US" sz="2600" b="1" dirty="0">
                <a:solidFill>
                  <a:srgbClr val="1E09B7"/>
                </a:solidFill>
                <a:ea typeface="Cambria" panose="02040503050406030204" pitchFamily="18" charset="0"/>
                <a:cs typeface="Times New Roman" panose="02020603050405020304" pitchFamily="18" charset="0"/>
              </a:rPr>
              <a:t>GIÁ KẾT QUẢ HỌC TẬP MÔN GIÁO DỤC CÔNG DÂN</a:t>
            </a:r>
            <a:endParaRPr lang="en-US" sz="2600" dirty="0">
              <a:solidFill>
                <a:srgbClr val="1E09B7"/>
              </a:solidFill>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2003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9" name="Rectangle 8">
            <a:extLst>
              <a:ext uri="{FF2B5EF4-FFF2-40B4-BE49-F238E27FC236}">
                <a16:creationId xmlns:a16="http://schemas.microsoft.com/office/drawing/2014/main" id="{66B45478-3638-46D2-BE01-7B8FCFE80FEE}"/>
              </a:ext>
            </a:extLst>
          </p:cNvPr>
          <p:cNvSpPr/>
          <p:nvPr/>
        </p:nvSpPr>
        <p:spPr>
          <a:xfrm>
            <a:off x="1917700" y="713265"/>
            <a:ext cx="9321318" cy="492443"/>
          </a:xfrm>
          <a:prstGeom prst="rect">
            <a:avLst/>
          </a:prstGeom>
        </p:spPr>
        <p:txBody>
          <a:bodyPr wrap="square">
            <a:spAutoFit/>
          </a:bodyPr>
          <a:lstStyle/>
          <a:p>
            <a:r>
              <a:rPr lang="en-US" sz="2600" b="1" dirty="0" smtClean="0">
                <a:solidFill>
                  <a:srgbClr val="1E09B7"/>
                </a:solidFill>
                <a:ea typeface="Cambria" panose="02040503050406030204" pitchFamily="18" charset="0"/>
                <a:cs typeface="Times New Roman" panose="02020603050405020304" pitchFamily="18" charset="0"/>
              </a:rPr>
              <a:t>ĐÁNH </a:t>
            </a:r>
            <a:r>
              <a:rPr lang="en-US" sz="2600" b="1" dirty="0">
                <a:solidFill>
                  <a:srgbClr val="1E09B7"/>
                </a:solidFill>
                <a:ea typeface="Cambria" panose="02040503050406030204" pitchFamily="18" charset="0"/>
                <a:cs typeface="Times New Roman" panose="02020603050405020304" pitchFamily="18" charset="0"/>
              </a:rPr>
              <a:t>GIÁ KẾT QUẢ HỌC TẬP MÔN GIÁO DỤC CÔNG DÂN</a:t>
            </a:r>
            <a:endParaRPr lang="en-US" sz="2600" dirty="0">
              <a:solidFill>
                <a:srgbClr val="1E09B7"/>
              </a:solidFill>
              <a:ea typeface="Cambria" panose="020405030504060302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138B9546-57B5-4095-B123-0419D76DA86C}"/>
              </a:ext>
            </a:extLst>
          </p:cNvPr>
          <p:cNvSpPr txBox="1">
            <a:spLocks noGrp="1"/>
          </p:cNvSpPr>
          <p:nvPr>
            <p:ph sz="half" idx="1"/>
          </p:nvPr>
        </p:nvSpPr>
        <p:spPr>
          <a:xfrm>
            <a:off x="415635" y="1704109"/>
            <a:ext cx="11139055" cy="4355038"/>
          </a:xfrm>
          <a:prstGeom prst="rect">
            <a:avLst/>
          </a:prstGeom>
          <a:noFill/>
        </p:spPr>
        <p:txBody>
          <a:bodyPr wrap="square">
            <a:spAutoFit/>
          </a:bodyPr>
          <a:lstStyle/>
          <a:p>
            <a:pPr marL="380990" indent="-380990" algn="just">
              <a:lnSpc>
                <a:spcPct val="150000"/>
              </a:lnSpc>
              <a:buFont typeface="Wingdings" panose="05000000000000000000" pitchFamily="2" charset="2"/>
              <a:buChar char="Ø"/>
            </a:pPr>
            <a:r>
              <a:rPr lang="vi-VN" sz="2400" b="1" dirty="0">
                <a:latin typeface="+mj-lt"/>
              </a:rPr>
              <a:t>Mục tiêu</a:t>
            </a:r>
            <a:r>
              <a:rPr lang="en-US" sz="2400" b="1" dirty="0">
                <a:latin typeface="+mj-lt"/>
              </a:rPr>
              <a:t> </a:t>
            </a:r>
            <a:r>
              <a:rPr lang="vi-VN" sz="2400" b="1" dirty="0">
                <a:latin typeface="+mj-lt"/>
              </a:rPr>
              <a:t>đánh </a:t>
            </a:r>
            <a:r>
              <a:rPr lang="vi-VN" sz="2400" b="1" dirty="0" smtClean="0">
                <a:latin typeface="+mj-lt"/>
              </a:rPr>
              <a:t>giá</a:t>
            </a:r>
            <a:r>
              <a:rPr lang="en-US" sz="2400" dirty="0" smtClean="0">
                <a:latin typeface="+mj-lt"/>
              </a:rPr>
              <a:t>: </a:t>
            </a:r>
            <a:r>
              <a:rPr lang="en-US" sz="2400" dirty="0">
                <a:latin typeface="+mj-lt"/>
              </a:rPr>
              <a:t>C</a:t>
            </a:r>
            <a:r>
              <a:rPr lang="vi-VN" sz="2400" dirty="0">
                <a:latin typeface="+mj-lt"/>
              </a:rPr>
              <a:t>ung cấp thông tin chính xác, kịp thời, có giá trị về mức độ đáp ứng </a:t>
            </a:r>
            <a:r>
              <a:rPr lang="en-US" sz="2400" dirty="0" smtClean="0">
                <a:latin typeface="Times New Roman" panose="02020603050405020304" pitchFamily="18" charset="0"/>
                <a:cs typeface="Times New Roman" panose="02020603050405020304" pitchFamily="18" charset="0"/>
              </a:rPr>
              <a:t>YCCĐ</a:t>
            </a:r>
            <a:r>
              <a:rPr lang="vi-VN" sz="2400" dirty="0" smtClean="0">
                <a:latin typeface="+mj-lt"/>
              </a:rPr>
              <a:t> </a:t>
            </a:r>
            <a:r>
              <a:rPr lang="vi-VN" sz="2400" dirty="0">
                <a:latin typeface="+mj-lt"/>
              </a:rPr>
              <a:t>của chương trình và sự tiến bộ </a:t>
            </a:r>
            <a:r>
              <a:rPr lang="vi-VN" sz="2400" dirty="0" smtClean="0">
                <a:latin typeface="+mj-lt"/>
              </a:rPr>
              <a:t>của</a:t>
            </a:r>
            <a:r>
              <a:rPr lang="en-US" sz="2400" dirty="0" smtClean="0">
                <a:latin typeface="+mj-lt"/>
              </a:rPr>
              <a:t> </a:t>
            </a:r>
            <a:r>
              <a:rPr lang="en-US" sz="2400" dirty="0" smtClean="0">
                <a:latin typeface="Times New Roman" panose="02020603050405020304" pitchFamily="18" charset="0"/>
                <a:cs typeface="Times New Roman" panose="02020603050405020304" pitchFamily="18" charset="0"/>
              </a:rPr>
              <a:t>HS</a:t>
            </a:r>
            <a:r>
              <a:rPr lang="vi-VN" sz="2400" dirty="0" smtClean="0">
                <a:latin typeface="Times New Roman" panose="02020603050405020304" pitchFamily="18" charset="0"/>
                <a:cs typeface="Times New Roman" panose="02020603050405020304" pitchFamily="18" charset="0"/>
              </a:rPr>
              <a:t> </a:t>
            </a:r>
            <a:r>
              <a:rPr lang="vi-VN" sz="2400" dirty="0">
                <a:latin typeface="+mj-lt"/>
              </a:rPr>
              <a:t>để hướng dẫn hoạt động </a:t>
            </a:r>
            <a:r>
              <a:rPr lang="en-US" sz="2400" dirty="0" smtClean="0">
                <a:latin typeface="Times New Roman" panose="02020603050405020304" pitchFamily="18" charset="0"/>
                <a:cs typeface="Times New Roman" panose="02020603050405020304" pitchFamily="18" charset="0"/>
              </a:rPr>
              <a:t>HT</a:t>
            </a:r>
            <a:r>
              <a:rPr lang="vi-VN" sz="2400" dirty="0" smtClean="0">
                <a:latin typeface="Times New Roman" panose="02020603050405020304" pitchFamily="18" charset="0"/>
                <a:cs typeface="Times New Roman" panose="02020603050405020304" pitchFamily="18" charset="0"/>
              </a:rPr>
              <a:t>,</a:t>
            </a:r>
            <a:r>
              <a:rPr lang="vi-VN" sz="2400" dirty="0" smtClean="0">
                <a:latin typeface="+mj-lt"/>
              </a:rPr>
              <a:t> </a:t>
            </a:r>
            <a:r>
              <a:rPr lang="vi-VN" sz="2400" dirty="0">
                <a:latin typeface="+mj-lt"/>
              </a:rPr>
              <a:t>điều chỉnh </a:t>
            </a:r>
            <a:r>
              <a:rPr lang="vi-VN" sz="2400" dirty="0" smtClean="0">
                <a:latin typeface="+mj-lt"/>
              </a:rPr>
              <a:t>hoạt </a:t>
            </a:r>
            <a:r>
              <a:rPr lang="vi-VN" sz="2400" dirty="0">
                <a:latin typeface="+mj-lt"/>
              </a:rPr>
              <a:t>động </a:t>
            </a:r>
            <a:r>
              <a:rPr lang="en-US" sz="2400" dirty="0" smtClean="0">
                <a:latin typeface="Times New Roman" panose="02020603050405020304" pitchFamily="18" charset="0"/>
                <a:cs typeface="Times New Roman" panose="02020603050405020304" pitchFamily="18" charset="0"/>
              </a:rPr>
              <a:t>DH</a:t>
            </a:r>
            <a:r>
              <a:rPr lang="vi-VN" sz="2400" dirty="0" smtClean="0">
                <a:latin typeface="Times New Roman" panose="02020603050405020304" pitchFamily="18" charset="0"/>
                <a:cs typeface="Times New Roman" panose="02020603050405020304" pitchFamily="18" charset="0"/>
              </a:rPr>
              <a:t>,</a:t>
            </a:r>
            <a:r>
              <a:rPr lang="vi-VN" sz="2400" dirty="0" smtClean="0">
                <a:latin typeface="+mj-lt"/>
              </a:rPr>
              <a:t> </a:t>
            </a:r>
            <a:r>
              <a:rPr lang="vi-VN" sz="2400" dirty="0">
                <a:latin typeface="+mj-lt"/>
              </a:rPr>
              <a:t>quản lí và</a:t>
            </a:r>
            <a:r>
              <a:rPr lang="en-US" sz="2400" dirty="0">
                <a:latin typeface="+mj-lt"/>
              </a:rPr>
              <a:t> </a:t>
            </a:r>
            <a:r>
              <a:rPr lang="vi-VN" sz="2400" dirty="0">
                <a:latin typeface="+mj-lt"/>
              </a:rPr>
              <a:t>phát triển </a:t>
            </a:r>
            <a:r>
              <a:rPr lang="en-US" sz="2400" dirty="0" smtClean="0">
                <a:latin typeface="Times New Roman" panose="02020603050405020304" pitchFamily="18" charset="0"/>
                <a:cs typeface="Times New Roman" panose="02020603050405020304" pitchFamily="18" charset="0"/>
              </a:rPr>
              <a:t>CT</a:t>
            </a:r>
            <a:r>
              <a:rPr lang="en-US" sz="2400" dirty="0" smtClean="0">
                <a:latin typeface="+mj-lt"/>
              </a:rPr>
              <a:t>,</a:t>
            </a:r>
            <a:r>
              <a:rPr lang="vi-VN" sz="2400" dirty="0" smtClean="0">
                <a:latin typeface="+mj-lt"/>
              </a:rPr>
              <a:t> </a:t>
            </a:r>
            <a:r>
              <a:rPr lang="vi-VN" sz="2400" dirty="0">
                <a:latin typeface="+mj-lt"/>
              </a:rPr>
              <a:t>bảo đảm sự tiến bộ của từng </a:t>
            </a:r>
            <a:r>
              <a:rPr lang="en-US" sz="2400" dirty="0" smtClean="0">
                <a:latin typeface="Times New Roman" panose="02020603050405020304" pitchFamily="18" charset="0"/>
                <a:cs typeface="Times New Roman" panose="02020603050405020304" pitchFamily="18" charset="0"/>
              </a:rPr>
              <a:t>HS</a:t>
            </a:r>
            <a:r>
              <a:rPr lang="vi-VN" sz="2400" dirty="0" smtClean="0">
                <a:latin typeface="Times New Roman" panose="02020603050405020304" pitchFamily="18" charset="0"/>
                <a:cs typeface="Times New Roman" panose="02020603050405020304" pitchFamily="18" charset="0"/>
              </a:rPr>
              <a:t> </a:t>
            </a:r>
            <a:r>
              <a:rPr lang="vi-VN" sz="2400" dirty="0">
                <a:latin typeface="+mj-lt"/>
              </a:rPr>
              <a:t>và nâng cao chất lượng </a:t>
            </a:r>
            <a:r>
              <a:rPr lang="en-US" sz="2400" dirty="0" smtClean="0">
                <a:latin typeface="Times New Roman" panose="02020603050405020304" pitchFamily="18" charset="0"/>
                <a:cs typeface="Times New Roman" panose="02020603050405020304" pitchFamily="18" charset="0"/>
              </a:rPr>
              <a:t>GD</a:t>
            </a:r>
            <a:r>
              <a:rPr lang="en-US" sz="2400" dirty="0" smtClean="0">
                <a:latin typeface="+mj-lt"/>
              </a:rPr>
              <a:t>.</a:t>
            </a:r>
            <a:r>
              <a:rPr lang="vi-VN" sz="2400" dirty="0" smtClean="0">
                <a:latin typeface="+mj-lt"/>
              </a:rPr>
              <a:t> </a:t>
            </a:r>
            <a:endParaRPr lang="en-US" sz="2400" dirty="0">
              <a:latin typeface="+mj-lt"/>
            </a:endParaRPr>
          </a:p>
          <a:p>
            <a:pPr marL="380990" indent="-380990" algn="just">
              <a:lnSpc>
                <a:spcPct val="150000"/>
              </a:lnSpc>
              <a:buFont typeface="Wingdings" panose="05000000000000000000" pitchFamily="2" charset="2"/>
              <a:buChar char="Ø"/>
            </a:pPr>
            <a:r>
              <a:rPr lang="vi-VN" sz="2400" b="1" dirty="0">
                <a:latin typeface="+mj-lt"/>
              </a:rPr>
              <a:t>Căn cứ đánh giá</a:t>
            </a:r>
            <a:r>
              <a:rPr lang="en-US" sz="2400" dirty="0">
                <a:latin typeface="+mj-lt"/>
              </a:rPr>
              <a:t>:</a:t>
            </a:r>
            <a:r>
              <a:rPr lang="vi-VN" sz="2400" dirty="0">
                <a:latin typeface="+mj-lt"/>
              </a:rPr>
              <a:t> </a:t>
            </a: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ác yêu cầu cần đạt về </a:t>
            </a:r>
            <a:r>
              <a:rPr lang="en-US" sz="2400" dirty="0" smtClean="0">
                <a:latin typeface="Times New Roman" panose="02020603050405020304" pitchFamily="18" charset="0"/>
                <a:cs typeface="Times New Roman" panose="02020603050405020304" pitchFamily="18" charset="0"/>
              </a:rPr>
              <a:t>PC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NL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CT </a:t>
            </a:r>
            <a:r>
              <a:rPr lang="en-US" sz="2400" dirty="0" err="1" smtClean="0">
                <a:latin typeface="Times New Roman" panose="02020603050405020304" pitchFamily="18" charset="0"/>
                <a:cs typeface="Times New Roman" panose="02020603050405020304" pitchFamily="18" charset="0"/>
              </a:rPr>
              <a:t>môn</a:t>
            </a:r>
            <a:r>
              <a:rPr lang="en-US" sz="2400" dirty="0" smtClean="0">
                <a:latin typeface="Times New Roman" panose="02020603050405020304" pitchFamily="18" charset="0"/>
                <a:cs typeface="Times New Roman" panose="02020603050405020304" pitchFamily="18" charset="0"/>
              </a:rPr>
              <a:t> GDCD</a:t>
            </a:r>
            <a:r>
              <a:rPr lang="vi-VN"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380990" indent="-380990" algn="just">
              <a:lnSpc>
                <a:spcPct val="150000"/>
              </a:lnSpc>
              <a:buFont typeface="Wingdings" panose="05000000000000000000" pitchFamily="2" charset="2"/>
              <a:buChar char="Ø"/>
            </a:pPr>
            <a:r>
              <a:rPr lang="vi-VN" sz="2400" b="1" dirty="0" smtClean="0">
                <a:latin typeface="Times New Roman" panose="02020603050405020304" pitchFamily="18" charset="0"/>
                <a:cs typeface="Times New Roman" panose="02020603050405020304" pitchFamily="18" charset="0"/>
              </a:rPr>
              <a:t>Đối </a:t>
            </a:r>
            <a:r>
              <a:rPr lang="vi-VN" sz="2400" b="1" dirty="0">
                <a:latin typeface="Times New Roman" panose="02020603050405020304" pitchFamily="18" charset="0"/>
                <a:cs typeface="Times New Roman" panose="02020603050405020304" pitchFamily="18" charset="0"/>
              </a:rPr>
              <a:t>tượng đánh giá</a:t>
            </a:r>
            <a:r>
              <a:rPr lang="en-US" sz="2400" dirty="0">
                <a:latin typeface="Times New Roman" panose="02020603050405020304" pitchFamily="18" charset="0"/>
                <a:cs typeface="Times New Roman" panose="02020603050405020304" pitchFamily="18" charset="0"/>
              </a:rPr>
              <a:t>: S</a:t>
            </a:r>
            <a:r>
              <a:rPr lang="vi-VN" sz="2400" dirty="0">
                <a:latin typeface="Times New Roman" panose="02020603050405020304" pitchFamily="18" charset="0"/>
                <a:cs typeface="Times New Roman" panose="02020603050405020304" pitchFamily="18" charset="0"/>
              </a:rPr>
              <a:t>ản phẩm và quá trình học tập, rèn luyện của </a:t>
            </a:r>
            <a:r>
              <a:rPr lang="en-US" sz="2400" dirty="0" smtClean="0">
                <a:latin typeface="Times New Roman" panose="02020603050405020304" pitchFamily="18" charset="0"/>
                <a:cs typeface="Times New Roman" panose="02020603050405020304" pitchFamily="18" charset="0"/>
              </a:rPr>
              <a:t>HS</a:t>
            </a:r>
            <a:r>
              <a:rPr lang="vi-VN"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80990" indent="-380990" algn="just">
              <a:lnSpc>
                <a:spcPct val="150000"/>
              </a:lnSpc>
              <a:buFont typeface="Wingdings" panose="05000000000000000000" pitchFamily="2" charset="2"/>
              <a:buChar char="Ø"/>
            </a:pPr>
            <a:r>
              <a:rPr lang="en-US" sz="2400" b="1" dirty="0">
                <a:latin typeface="Times New Roman" panose="02020603050405020304" pitchFamily="18" charset="0"/>
                <a:cs typeface="Times New Roman" panose="02020603050405020304" pitchFamily="18" charset="0"/>
              </a:rPr>
              <a:t>H</a:t>
            </a:r>
            <a:r>
              <a:rPr lang="vi-VN" sz="2400" b="1" dirty="0">
                <a:latin typeface="Times New Roman" panose="02020603050405020304" pitchFamily="18" charset="0"/>
                <a:cs typeface="Times New Roman" panose="02020603050405020304" pitchFamily="18" charset="0"/>
              </a:rPr>
              <a:t>ình thức đánh giá</a:t>
            </a:r>
            <a:r>
              <a:rPr lang="en-US"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ánh giá thường </a:t>
            </a:r>
            <a:r>
              <a:rPr lang="vi-VN" sz="2400" dirty="0" smtClean="0">
                <a:latin typeface="Times New Roman" panose="02020603050405020304" pitchFamily="18" charset="0"/>
                <a:cs typeface="Times New Roman" panose="02020603050405020304" pitchFamily="18" charset="0"/>
              </a:rPr>
              <a:t>xuyên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định </a:t>
            </a:r>
            <a:r>
              <a:rPr lang="vi-VN" sz="2400" dirty="0">
                <a:latin typeface="Times New Roman" panose="02020603050405020304" pitchFamily="18" charset="0"/>
                <a:cs typeface="Times New Roman" panose="02020603050405020304" pitchFamily="18" charset="0"/>
              </a:rPr>
              <a:t>kì ở cơ</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sở </a:t>
            </a:r>
            <a:r>
              <a:rPr lang="en-US" sz="2400" dirty="0" smtClean="0">
                <a:latin typeface="Times New Roman" panose="02020603050405020304" pitchFamily="18" charset="0"/>
                <a:cs typeface="Times New Roman" panose="02020603050405020304" pitchFamily="18" charset="0"/>
              </a:rPr>
              <a:t>GD.</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283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7" name="Content Placeholder 6"/>
          <p:cNvPicPr>
            <a:picLocks noGrp="1" noChangeAspect="1"/>
          </p:cNvPicPr>
          <p:nvPr>
            <p:ph idx="1"/>
          </p:nvPr>
        </p:nvPicPr>
        <p:blipFill>
          <a:blip r:embed="rId3"/>
          <a:stretch>
            <a:fillRect/>
          </a:stretch>
        </p:blipFill>
        <p:spPr>
          <a:xfrm>
            <a:off x="1190850" y="1077538"/>
            <a:ext cx="9816583" cy="4702923"/>
          </a:xfrm>
          <a:prstGeom prst="rect">
            <a:avLst/>
          </a:prstGeom>
        </p:spPr>
      </p:pic>
    </p:spTree>
    <p:extLst>
      <p:ext uri="{BB962C8B-B14F-4D97-AF65-F5344CB8AC3E}">
        <p14:creationId xmlns:p14="http://schemas.microsoft.com/office/powerpoint/2010/main" val="2041472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8" name="Content Placeholder 4">
            <a:extLst>
              <a:ext uri="{FF2B5EF4-FFF2-40B4-BE49-F238E27FC236}">
                <a16:creationId xmlns:a16="http://schemas.microsoft.com/office/drawing/2014/main" id="{20A0084A-A57E-484D-BF6E-DE9B6602418F}"/>
              </a:ext>
            </a:extLst>
          </p:cNvPr>
          <p:cNvPicPr>
            <a:picLocks noGrp="1"/>
          </p:cNvPicPr>
          <p:nvPr>
            <p:ph idx="1"/>
          </p:nvPr>
        </p:nvPicPr>
        <p:blipFill>
          <a:blip r:embed="rId3"/>
          <a:stretch>
            <a:fillRect/>
          </a:stretch>
        </p:blipFill>
        <p:spPr>
          <a:xfrm>
            <a:off x="166255" y="720436"/>
            <a:ext cx="10986654" cy="5654963"/>
          </a:xfrm>
          <a:prstGeom prst="rect">
            <a:avLst/>
          </a:prstGeom>
          <a:noFill/>
          <a:ln>
            <a:noFill/>
          </a:ln>
        </p:spPr>
      </p:pic>
    </p:spTree>
    <p:extLst>
      <p:ext uri="{BB962C8B-B14F-4D97-AF65-F5344CB8AC3E}">
        <p14:creationId xmlns:p14="http://schemas.microsoft.com/office/powerpoint/2010/main" val="10283760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9" name="Picture 8">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127"/>
            <a:ext cx="12198284" cy="6858000"/>
          </a:xfrm>
          <a:prstGeom prst="rect">
            <a:avLst/>
          </a:prstGeom>
        </p:spPr>
      </p:pic>
      <p:pic>
        <p:nvPicPr>
          <p:cNvPr id="10" name="Content Placeholder 4">
            <a:extLst>
              <a:ext uri="{FF2B5EF4-FFF2-40B4-BE49-F238E27FC236}">
                <a16:creationId xmlns:a16="http://schemas.microsoft.com/office/drawing/2014/main" id="{0A7EF208-2DE7-403F-9A68-DEAC20821FF3}"/>
              </a:ext>
            </a:extLst>
          </p:cNvPr>
          <p:cNvPicPr>
            <a:picLocks/>
          </p:cNvPicPr>
          <p:nvPr/>
        </p:nvPicPr>
        <p:blipFill>
          <a:blip r:embed="rId3"/>
          <a:stretch>
            <a:fillRect/>
          </a:stretch>
        </p:blipFill>
        <p:spPr>
          <a:xfrm>
            <a:off x="817419" y="1018310"/>
            <a:ext cx="10557163" cy="5712690"/>
          </a:xfrm>
          <a:prstGeom prst="rect">
            <a:avLst/>
          </a:prstGeom>
          <a:noFill/>
          <a:ln>
            <a:noFill/>
          </a:ln>
        </p:spPr>
      </p:pic>
    </p:spTree>
    <p:extLst>
      <p:ext uri="{BB962C8B-B14F-4D97-AF65-F5344CB8AC3E}">
        <p14:creationId xmlns:p14="http://schemas.microsoft.com/office/powerpoint/2010/main" val="1964473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972732" y="1816100"/>
            <a:ext cx="3787265" cy="3276600"/>
          </a:xfrm>
          <a:custGeom>
            <a:avLst/>
            <a:gdLst>
              <a:gd name="connsiteX0" fmla="*/ 0 w 4933950"/>
              <a:gd name="connsiteY0" fmla="*/ 0 h 2806700"/>
              <a:gd name="connsiteX1" fmla="*/ 3530600 w 4933950"/>
              <a:gd name="connsiteY1" fmla="*/ 0 h 2806700"/>
              <a:gd name="connsiteX2" fmla="*/ 4933950 w 4933950"/>
              <a:gd name="connsiteY2" fmla="*/ 1403350 h 2806700"/>
              <a:gd name="connsiteX3" fmla="*/ 3530600 w 4933950"/>
              <a:gd name="connsiteY3" fmla="*/ 2806700 h 2806700"/>
              <a:gd name="connsiteX4" fmla="*/ 0 w 4933950"/>
              <a:gd name="connsiteY4" fmla="*/ 2806700 h 280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50" h="2806700">
                <a:moveTo>
                  <a:pt x="0" y="0"/>
                </a:moveTo>
                <a:lnTo>
                  <a:pt x="3530600" y="0"/>
                </a:lnTo>
                <a:cubicBezTo>
                  <a:pt x="4305649" y="0"/>
                  <a:pt x="4933950" y="628301"/>
                  <a:pt x="4933950" y="1403350"/>
                </a:cubicBezTo>
                <a:cubicBezTo>
                  <a:pt x="4933950" y="2178399"/>
                  <a:pt x="4305649" y="2806700"/>
                  <a:pt x="3530600" y="2806700"/>
                </a:cubicBezTo>
                <a:lnTo>
                  <a:pt x="0" y="2806700"/>
                </a:lnTo>
                <a:close/>
              </a:path>
            </a:pathLst>
          </a:custGeom>
          <a:solidFill>
            <a:srgbClr val="A4A7AC"/>
          </a:solidFill>
          <a:ln w="12700" cap="flat" cmpd="sng" algn="ctr">
            <a:noFill/>
            <a:prstDash val="solid"/>
            <a:miter lim="800000"/>
          </a:ln>
          <a:effectLst>
            <a:innerShdw blurRad="63500" dist="50800" dir="18900000">
              <a:prstClr val="black">
                <a:alpha val="23000"/>
              </a:prstClr>
            </a:innerShdw>
          </a:effectLst>
        </p:spPr>
        <p:txBody>
          <a:bodyPr anchor="ctr"/>
          <a:lstStyle/>
          <a:p>
            <a:pPr algn="ctr">
              <a:defRPr/>
            </a:pPr>
            <a:endParaRPr lang="en-US" sz="2400" kern="0">
              <a:solidFill>
                <a:prstClr val="white"/>
              </a:solidFill>
              <a:latin typeface="Century Gothic"/>
            </a:endParaRPr>
          </a:p>
        </p:txBody>
      </p:sp>
      <p:sp>
        <p:nvSpPr>
          <p:cNvPr id="3" name="Freeform 2"/>
          <p:cNvSpPr/>
          <p:nvPr/>
        </p:nvSpPr>
        <p:spPr>
          <a:xfrm flipH="1">
            <a:off x="6223397" y="1477965"/>
            <a:ext cx="4289822" cy="1184275"/>
          </a:xfrm>
          <a:custGeom>
            <a:avLst/>
            <a:gdLst>
              <a:gd name="connsiteX0" fmla="*/ 5376162 w 5969000"/>
              <a:gd name="connsiteY0" fmla="*/ 0 h 1185676"/>
              <a:gd name="connsiteX1" fmla="*/ 4550662 w 5969000"/>
              <a:gd name="connsiteY1" fmla="*/ 0 h 1185676"/>
              <a:gd name="connsiteX2" fmla="*/ 3920731 w 5969000"/>
              <a:gd name="connsiteY2" fmla="*/ 0 h 1185676"/>
              <a:gd name="connsiteX3" fmla="*/ 3884679 w 5969000"/>
              <a:gd name="connsiteY3" fmla="*/ 0 h 1185676"/>
              <a:gd name="connsiteX4" fmla="*/ 3772414 w 5969000"/>
              <a:gd name="connsiteY4" fmla="*/ 0 h 1185676"/>
              <a:gd name="connsiteX5" fmla="*/ 3095231 w 5969000"/>
              <a:gd name="connsiteY5" fmla="*/ 0 h 1185676"/>
              <a:gd name="connsiteX6" fmla="*/ 3059179 w 5969000"/>
              <a:gd name="connsiteY6" fmla="*/ 0 h 1185676"/>
              <a:gd name="connsiteX7" fmla="*/ 2946914 w 5969000"/>
              <a:gd name="connsiteY7" fmla="*/ 0 h 1185676"/>
              <a:gd name="connsiteX8" fmla="*/ 2429248 w 5969000"/>
              <a:gd name="connsiteY8" fmla="*/ 0 h 1185676"/>
              <a:gd name="connsiteX9" fmla="*/ 2316983 w 5969000"/>
              <a:gd name="connsiteY9" fmla="*/ 0 h 1185676"/>
              <a:gd name="connsiteX10" fmla="*/ 2280931 w 5969000"/>
              <a:gd name="connsiteY10" fmla="*/ 0 h 1185676"/>
              <a:gd name="connsiteX11" fmla="*/ 1603748 w 5969000"/>
              <a:gd name="connsiteY11" fmla="*/ 0 h 1185676"/>
              <a:gd name="connsiteX12" fmla="*/ 1491483 w 5969000"/>
              <a:gd name="connsiteY12" fmla="*/ 0 h 1185676"/>
              <a:gd name="connsiteX13" fmla="*/ 1455431 w 5969000"/>
              <a:gd name="connsiteY13" fmla="*/ 0 h 1185676"/>
              <a:gd name="connsiteX14" fmla="*/ 825500 w 5969000"/>
              <a:gd name="connsiteY14" fmla="*/ 0 h 1185676"/>
              <a:gd name="connsiteX15" fmla="*/ 0 w 5969000"/>
              <a:gd name="connsiteY15" fmla="*/ 0 h 1185676"/>
              <a:gd name="connsiteX16" fmla="*/ 0 w 5969000"/>
              <a:gd name="connsiteY16" fmla="*/ 1185676 h 1185676"/>
              <a:gd name="connsiteX17" fmla="*/ 825500 w 5969000"/>
              <a:gd name="connsiteY17" fmla="*/ 1185676 h 1185676"/>
              <a:gd name="connsiteX18" fmla="*/ 1455431 w 5969000"/>
              <a:gd name="connsiteY18" fmla="*/ 1185676 h 1185676"/>
              <a:gd name="connsiteX19" fmla="*/ 1491483 w 5969000"/>
              <a:gd name="connsiteY19" fmla="*/ 1185676 h 1185676"/>
              <a:gd name="connsiteX20" fmla="*/ 1603748 w 5969000"/>
              <a:gd name="connsiteY20" fmla="*/ 1185676 h 1185676"/>
              <a:gd name="connsiteX21" fmla="*/ 2280931 w 5969000"/>
              <a:gd name="connsiteY21" fmla="*/ 1185676 h 1185676"/>
              <a:gd name="connsiteX22" fmla="*/ 2316983 w 5969000"/>
              <a:gd name="connsiteY22" fmla="*/ 1185676 h 1185676"/>
              <a:gd name="connsiteX23" fmla="*/ 2429248 w 5969000"/>
              <a:gd name="connsiteY23" fmla="*/ 1185676 h 1185676"/>
              <a:gd name="connsiteX24" fmla="*/ 2946914 w 5969000"/>
              <a:gd name="connsiteY24" fmla="*/ 1185676 h 1185676"/>
              <a:gd name="connsiteX25" fmla="*/ 3059179 w 5969000"/>
              <a:gd name="connsiteY25" fmla="*/ 1185676 h 1185676"/>
              <a:gd name="connsiteX26" fmla="*/ 3095231 w 5969000"/>
              <a:gd name="connsiteY26" fmla="*/ 1185676 h 1185676"/>
              <a:gd name="connsiteX27" fmla="*/ 3772414 w 5969000"/>
              <a:gd name="connsiteY27" fmla="*/ 1185676 h 1185676"/>
              <a:gd name="connsiteX28" fmla="*/ 3884679 w 5969000"/>
              <a:gd name="connsiteY28" fmla="*/ 1185676 h 1185676"/>
              <a:gd name="connsiteX29" fmla="*/ 3920731 w 5969000"/>
              <a:gd name="connsiteY29" fmla="*/ 1185676 h 1185676"/>
              <a:gd name="connsiteX30" fmla="*/ 4550662 w 5969000"/>
              <a:gd name="connsiteY30" fmla="*/ 1185676 h 1185676"/>
              <a:gd name="connsiteX31" fmla="*/ 5376162 w 5969000"/>
              <a:gd name="connsiteY31" fmla="*/ 1185676 h 1185676"/>
              <a:gd name="connsiteX32" fmla="*/ 5969000 w 5969000"/>
              <a:gd name="connsiteY32" fmla="*/ 592838 h 1185676"/>
              <a:gd name="connsiteX33" fmla="*/ 5376162 w 5969000"/>
              <a:gd name="connsiteY33" fmla="*/ 0 h 11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69000" h="1185676">
                <a:moveTo>
                  <a:pt x="5376162" y="0"/>
                </a:moveTo>
                <a:lnTo>
                  <a:pt x="4550662" y="0"/>
                </a:lnTo>
                <a:lnTo>
                  <a:pt x="3920731" y="0"/>
                </a:lnTo>
                <a:lnTo>
                  <a:pt x="3884679" y="0"/>
                </a:lnTo>
                <a:lnTo>
                  <a:pt x="3772414" y="0"/>
                </a:lnTo>
                <a:lnTo>
                  <a:pt x="3095231" y="0"/>
                </a:lnTo>
                <a:lnTo>
                  <a:pt x="3059179" y="0"/>
                </a:lnTo>
                <a:lnTo>
                  <a:pt x="2946914" y="0"/>
                </a:lnTo>
                <a:lnTo>
                  <a:pt x="2429248" y="0"/>
                </a:lnTo>
                <a:lnTo>
                  <a:pt x="2316983" y="0"/>
                </a:lnTo>
                <a:lnTo>
                  <a:pt x="2280931" y="0"/>
                </a:lnTo>
                <a:lnTo>
                  <a:pt x="1603748" y="0"/>
                </a:lnTo>
                <a:lnTo>
                  <a:pt x="1491483" y="0"/>
                </a:lnTo>
                <a:lnTo>
                  <a:pt x="1455431" y="0"/>
                </a:lnTo>
                <a:lnTo>
                  <a:pt x="825500" y="0"/>
                </a:lnTo>
                <a:lnTo>
                  <a:pt x="0" y="0"/>
                </a:lnTo>
                <a:lnTo>
                  <a:pt x="0" y="1185676"/>
                </a:lnTo>
                <a:lnTo>
                  <a:pt x="825500" y="1185676"/>
                </a:lnTo>
                <a:lnTo>
                  <a:pt x="1455431" y="1185676"/>
                </a:lnTo>
                <a:lnTo>
                  <a:pt x="1491483" y="1185676"/>
                </a:lnTo>
                <a:lnTo>
                  <a:pt x="1603748" y="1185676"/>
                </a:lnTo>
                <a:lnTo>
                  <a:pt x="2280931" y="1185676"/>
                </a:lnTo>
                <a:lnTo>
                  <a:pt x="2316983" y="1185676"/>
                </a:lnTo>
                <a:lnTo>
                  <a:pt x="2429248" y="1185676"/>
                </a:lnTo>
                <a:lnTo>
                  <a:pt x="2946914" y="1185676"/>
                </a:lnTo>
                <a:lnTo>
                  <a:pt x="3059179" y="1185676"/>
                </a:lnTo>
                <a:lnTo>
                  <a:pt x="3095231" y="1185676"/>
                </a:lnTo>
                <a:lnTo>
                  <a:pt x="3772414" y="1185676"/>
                </a:lnTo>
                <a:lnTo>
                  <a:pt x="3884679" y="1185676"/>
                </a:lnTo>
                <a:lnTo>
                  <a:pt x="3920731" y="1185676"/>
                </a:lnTo>
                <a:lnTo>
                  <a:pt x="4550662" y="1185676"/>
                </a:lnTo>
                <a:lnTo>
                  <a:pt x="5376162" y="1185676"/>
                </a:lnTo>
                <a:cubicBezTo>
                  <a:pt x="5703578" y="1185676"/>
                  <a:pt x="5969000" y="920254"/>
                  <a:pt x="5969000" y="592838"/>
                </a:cubicBezTo>
                <a:cubicBezTo>
                  <a:pt x="5969000" y="265423"/>
                  <a:pt x="5703578" y="0"/>
                  <a:pt x="5376162" y="0"/>
                </a:cubicBezTo>
                <a:close/>
              </a:path>
            </a:pathLst>
          </a:custGeom>
          <a:ln/>
        </p:spPr>
        <p:style>
          <a:lnRef idx="1">
            <a:schemeClr val="dk1"/>
          </a:lnRef>
          <a:fillRef idx="2">
            <a:schemeClr val="dk1"/>
          </a:fillRef>
          <a:effectRef idx="1">
            <a:schemeClr val="dk1"/>
          </a:effectRef>
          <a:fontRef idx="minor">
            <a:schemeClr val="dk1"/>
          </a:fontRef>
        </p:style>
        <p:txBody>
          <a:bodyPr anchor="ctr"/>
          <a:lstStyle/>
          <a:p>
            <a:pPr algn="ctr">
              <a:defRPr/>
            </a:pPr>
            <a:endParaRPr lang="en-US" sz="2400" kern="0">
              <a:solidFill>
                <a:schemeClr val="bg1"/>
              </a:solidFill>
              <a:latin typeface="Century Gothic"/>
            </a:endParaRPr>
          </a:p>
        </p:txBody>
      </p:sp>
      <p:sp>
        <p:nvSpPr>
          <p:cNvPr id="4" name="Freeform 3"/>
          <p:cNvSpPr/>
          <p:nvPr/>
        </p:nvSpPr>
        <p:spPr>
          <a:xfrm flipH="1">
            <a:off x="6723461" y="2827338"/>
            <a:ext cx="3789759" cy="1185862"/>
          </a:xfrm>
          <a:custGeom>
            <a:avLst/>
            <a:gdLst>
              <a:gd name="connsiteX0" fmla="*/ 5261328 w 5946748"/>
              <a:gd name="connsiteY0" fmla="*/ 0 h 1370840"/>
              <a:gd name="connsiteX1" fmla="*/ 3578606 w 5946748"/>
              <a:gd name="connsiteY1" fmla="*/ 0 h 1370840"/>
              <a:gd name="connsiteX2" fmla="*/ 3536924 w 5946748"/>
              <a:gd name="connsiteY2" fmla="*/ 0 h 1370840"/>
              <a:gd name="connsiteX3" fmla="*/ 3407126 w 5946748"/>
              <a:gd name="connsiteY3" fmla="*/ 0 h 1370840"/>
              <a:gd name="connsiteX4" fmla="*/ 1854202 w 5946748"/>
              <a:gd name="connsiteY4" fmla="*/ 0 h 1370840"/>
              <a:gd name="connsiteX5" fmla="*/ 1724404 w 5946748"/>
              <a:gd name="connsiteY5" fmla="*/ 0 h 1370840"/>
              <a:gd name="connsiteX6" fmla="*/ 1682722 w 5946748"/>
              <a:gd name="connsiteY6" fmla="*/ 0 h 1370840"/>
              <a:gd name="connsiteX7" fmla="*/ 0 w 5946748"/>
              <a:gd name="connsiteY7" fmla="*/ 0 h 1370840"/>
              <a:gd name="connsiteX8" fmla="*/ 0 w 5946748"/>
              <a:gd name="connsiteY8" fmla="*/ 1370840 h 1370840"/>
              <a:gd name="connsiteX9" fmla="*/ 1682722 w 5946748"/>
              <a:gd name="connsiteY9" fmla="*/ 1370840 h 1370840"/>
              <a:gd name="connsiteX10" fmla="*/ 1724404 w 5946748"/>
              <a:gd name="connsiteY10" fmla="*/ 1370840 h 1370840"/>
              <a:gd name="connsiteX11" fmla="*/ 1854202 w 5946748"/>
              <a:gd name="connsiteY11" fmla="*/ 1370840 h 1370840"/>
              <a:gd name="connsiteX12" fmla="*/ 3407126 w 5946748"/>
              <a:gd name="connsiteY12" fmla="*/ 1370840 h 1370840"/>
              <a:gd name="connsiteX13" fmla="*/ 3536924 w 5946748"/>
              <a:gd name="connsiteY13" fmla="*/ 1370840 h 1370840"/>
              <a:gd name="connsiteX14" fmla="*/ 3578606 w 5946748"/>
              <a:gd name="connsiteY14" fmla="*/ 1370840 h 1370840"/>
              <a:gd name="connsiteX15" fmla="*/ 5261328 w 5946748"/>
              <a:gd name="connsiteY15" fmla="*/ 1370840 h 1370840"/>
              <a:gd name="connsiteX16" fmla="*/ 5946748 w 5946748"/>
              <a:gd name="connsiteY16" fmla="*/ 685420 h 1370840"/>
              <a:gd name="connsiteX17" fmla="*/ 5261328 w 5946748"/>
              <a:gd name="connsiteY17" fmla="*/ 0 h 13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6748" h="1370840">
                <a:moveTo>
                  <a:pt x="5261328" y="0"/>
                </a:moveTo>
                <a:lnTo>
                  <a:pt x="3578606" y="0"/>
                </a:lnTo>
                <a:lnTo>
                  <a:pt x="3536924" y="0"/>
                </a:lnTo>
                <a:lnTo>
                  <a:pt x="3407126" y="0"/>
                </a:lnTo>
                <a:lnTo>
                  <a:pt x="1854202" y="0"/>
                </a:lnTo>
                <a:lnTo>
                  <a:pt x="1724404" y="0"/>
                </a:lnTo>
                <a:lnTo>
                  <a:pt x="1682722" y="0"/>
                </a:lnTo>
                <a:lnTo>
                  <a:pt x="0" y="0"/>
                </a:lnTo>
                <a:lnTo>
                  <a:pt x="0" y="1370840"/>
                </a:lnTo>
                <a:lnTo>
                  <a:pt x="1682722" y="1370840"/>
                </a:lnTo>
                <a:lnTo>
                  <a:pt x="1724404" y="1370840"/>
                </a:lnTo>
                <a:lnTo>
                  <a:pt x="1854202" y="1370840"/>
                </a:lnTo>
                <a:lnTo>
                  <a:pt x="3407126" y="1370840"/>
                </a:lnTo>
                <a:lnTo>
                  <a:pt x="3536924" y="1370840"/>
                </a:lnTo>
                <a:lnTo>
                  <a:pt x="3578606" y="1370840"/>
                </a:lnTo>
                <a:lnTo>
                  <a:pt x="5261328" y="1370840"/>
                </a:lnTo>
                <a:cubicBezTo>
                  <a:pt x="5639875" y="1370840"/>
                  <a:pt x="5946748" y="1063967"/>
                  <a:pt x="5946748" y="685420"/>
                </a:cubicBezTo>
                <a:cubicBezTo>
                  <a:pt x="5946748" y="306873"/>
                  <a:pt x="5639875" y="0"/>
                  <a:pt x="5261328" y="0"/>
                </a:cubicBezTo>
                <a:close/>
              </a:path>
            </a:pathLst>
          </a:cu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2400" kern="0">
              <a:solidFill>
                <a:prstClr val="white"/>
              </a:solidFill>
              <a:latin typeface="Century Gothic"/>
            </a:endParaRPr>
          </a:p>
        </p:txBody>
      </p:sp>
      <p:sp>
        <p:nvSpPr>
          <p:cNvPr id="5" name="Freeform 4"/>
          <p:cNvSpPr/>
          <p:nvPr/>
        </p:nvSpPr>
        <p:spPr>
          <a:xfrm flipH="1">
            <a:off x="5308601" y="5525768"/>
            <a:ext cx="5204854" cy="1185676"/>
          </a:xfrm>
          <a:custGeom>
            <a:avLst/>
            <a:gdLst>
              <a:gd name="connsiteX0" fmla="*/ 6290562 w 6883400"/>
              <a:gd name="connsiteY0" fmla="*/ 0 h 1185676"/>
              <a:gd name="connsiteX1" fmla="*/ 4835131 w 6883400"/>
              <a:gd name="connsiteY1" fmla="*/ 0 h 1185676"/>
              <a:gd name="connsiteX2" fmla="*/ 4799079 w 6883400"/>
              <a:gd name="connsiteY2" fmla="*/ 0 h 1185676"/>
              <a:gd name="connsiteX3" fmla="*/ 4686814 w 6883400"/>
              <a:gd name="connsiteY3" fmla="*/ 0 h 1185676"/>
              <a:gd name="connsiteX4" fmla="*/ 4550662 w 6883400"/>
              <a:gd name="connsiteY4" fmla="*/ 0 h 1185676"/>
              <a:gd name="connsiteX5" fmla="*/ 3343648 w 6883400"/>
              <a:gd name="connsiteY5" fmla="*/ 0 h 1185676"/>
              <a:gd name="connsiteX6" fmla="*/ 3231383 w 6883400"/>
              <a:gd name="connsiteY6" fmla="*/ 0 h 1185676"/>
              <a:gd name="connsiteX7" fmla="*/ 3195331 w 6883400"/>
              <a:gd name="connsiteY7" fmla="*/ 0 h 1185676"/>
              <a:gd name="connsiteX8" fmla="*/ 3095231 w 6883400"/>
              <a:gd name="connsiteY8" fmla="*/ 0 h 1185676"/>
              <a:gd name="connsiteX9" fmla="*/ 3059179 w 6883400"/>
              <a:gd name="connsiteY9" fmla="*/ 0 h 1185676"/>
              <a:gd name="connsiteX10" fmla="*/ 2946914 w 6883400"/>
              <a:gd name="connsiteY10" fmla="*/ 0 h 1185676"/>
              <a:gd name="connsiteX11" fmla="*/ 1739900 w 6883400"/>
              <a:gd name="connsiteY11" fmla="*/ 0 h 1185676"/>
              <a:gd name="connsiteX12" fmla="*/ 1603748 w 6883400"/>
              <a:gd name="connsiteY12" fmla="*/ 0 h 1185676"/>
              <a:gd name="connsiteX13" fmla="*/ 1491483 w 6883400"/>
              <a:gd name="connsiteY13" fmla="*/ 0 h 1185676"/>
              <a:gd name="connsiteX14" fmla="*/ 1455431 w 6883400"/>
              <a:gd name="connsiteY14" fmla="*/ 0 h 1185676"/>
              <a:gd name="connsiteX15" fmla="*/ 0 w 6883400"/>
              <a:gd name="connsiteY15" fmla="*/ 0 h 1185676"/>
              <a:gd name="connsiteX16" fmla="*/ 0 w 6883400"/>
              <a:gd name="connsiteY16" fmla="*/ 1185676 h 1185676"/>
              <a:gd name="connsiteX17" fmla="*/ 1455431 w 6883400"/>
              <a:gd name="connsiteY17" fmla="*/ 1185676 h 1185676"/>
              <a:gd name="connsiteX18" fmla="*/ 1491483 w 6883400"/>
              <a:gd name="connsiteY18" fmla="*/ 1185676 h 1185676"/>
              <a:gd name="connsiteX19" fmla="*/ 1603748 w 6883400"/>
              <a:gd name="connsiteY19" fmla="*/ 1185676 h 1185676"/>
              <a:gd name="connsiteX20" fmla="*/ 1739900 w 6883400"/>
              <a:gd name="connsiteY20" fmla="*/ 1185676 h 1185676"/>
              <a:gd name="connsiteX21" fmla="*/ 2946914 w 6883400"/>
              <a:gd name="connsiteY21" fmla="*/ 1185676 h 1185676"/>
              <a:gd name="connsiteX22" fmla="*/ 3059179 w 6883400"/>
              <a:gd name="connsiteY22" fmla="*/ 1185676 h 1185676"/>
              <a:gd name="connsiteX23" fmla="*/ 3095231 w 6883400"/>
              <a:gd name="connsiteY23" fmla="*/ 1185676 h 1185676"/>
              <a:gd name="connsiteX24" fmla="*/ 3195331 w 6883400"/>
              <a:gd name="connsiteY24" fmla="*/ 1185676 h 1185676"/>
              <a:gd name="connsiteX25" fmla="*/ 3231383 w 6883400"/>
              <a:gd name="connsiteY25" fmla="*/ 1185676 h 1185676"/>
              <a:gd name="connsiteX26" fmla="*/ 3343648 w 6883400"/>
              <a:gd name="connsiteY26" fmla="*/ 1185676 h 1185676"/>
              <a:gd name="connsiteX27" fmla="*/ 4550662 w 6883400"/>
              <a:gd name="connsiteY27" fmla="*/ 1185676 h 1185676"/>
              <a:gd name="connsiteX28" fmla="*/ 4686814 w 6883400"/>
              <a:gd name="connsiteY28" fmla="*/ 1185676 h 1185676"/>
              <a:gd name="connsiteX29" fmla="*/ 4799079 w 6883400"/>
              <a:gd name="connsiteY29" fmla="*/ 1185676 h 1185676"/>
              <a:gd name="connsiteX30" fmla="*/ 4835131 w 6883400"/>
              <a:gd name="connsiteY30" fmla="*/ 1185676 h 1185676"/>
              <a:gd name="connsiteX31" fmla="*/ 6290562 w 6883400"/>
              <a:gd name="connsiteY31" fmla="*/ 1185676 h 1185676"/>
              <a:gd name="connsiteX32" fmla="*/ 6883400 w 6883400"/>
              <a:gd name="connsiteY32" fmla="*/ 592838 h 1185676"/>
              <a:gd name="connsiteX33" fmla="*/ 6290562 w 6883400"/>
              <a:gd name="connsiteY33" fmla="*/ 0 h 11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83400" h="1185676">
                <a:moveTo>
                  <a:pt x="6290562" y="0"/>
                </a:moveTo>
                <a:lnTo>
                  <a:pt x="4835131" y="0"/>
                </a:lnTo>
                <a:lnTo>
                  <a:pt x="4799079" y="0"/>
                </a:lnTo>
                <a:lnTo>
                  <a:pt x="4686814" y="0"/>
                </a:lnTo>
                <a:lnTo>
                  <a:pt x="4550662" y="0"/>
                </a:lnTo>
                <a:lnTo>
                  <a:pt x="3343648" y="0"/>
                </a:lnTo>
                <a:lnTo>
                  <a:pt x="3231383" y="0"/>
                </a:lnTo>
                <a:lnTo>
                  <a:pt x="3195331" y="0"/>
                </a:lnTo>
                <a:lnTo>
                  <a:pt x="3095231" y="0"/>
                </a:lnTo>
                <a:lnTo>
                  <a:pt x="3059179" y="0"/>
                </a:lnTo>
                <a:lnTo>
                  <a:pt x="2946914" y="0"/>
                </a:lnTo>
                <a:lnTo>
                  <a:pt x="1739900" y="0"/>
                </a:lnTo>
                <a:lnTo>
                  <a:pt x="1603748" y="0"/>
                </a:lnTo>
                <a:lnTo>
                  <a:pt x="1491483" y="0"/>
                </a:lnTo>
                <a:lnTo>
                  <a:pt x="1455431" y="0"/>
                </a:lnTo>
                <a:lnTo>
                  <a:pt x="0" y="0"/>
                </a:lnTo>
                <a:lnTo>
                  <a:pt x="0" y="1185676"/>
                </a:lnTo>
                <a:lnTo>
                  <a:pt x="1455431" y="1185676"/>
                </a:lnTo>
                <a:lnTo>
                  <a:pt x="1491483" y="1185676"/>
                </a:lnTo>
                <a:lnTo>
                  <a:pt x="1603748" y="1185676"/>
                </a:lnTo>
                <a:lnTo>
                  <a:pt x="1739900" y="1185676"/>
                </a:lnTo>
                <a:lnTo>
                  <a:pt x="2946914" y="1185676"/>
                </a:lnTo>
                <a:lnTo>
                  <a:pt x="3059179" y="1185676"/>
                </a:lnTo>
                <a:lnTo>
                  <a:pt x="3095231" y="1185676"/>
                </a:lnTo>
                <a:lnTo>
                  <a:pt x="3195331" y="1185676"/>
                </a:lnTo>
                <a:lnTo>
                  <a:pt x="3231383" y="1185676"/>
                </a:lnTo>
                <a:lnTo>
                  <a:pt x="3343648" y="1185676"/>
                </a:lnTo>
                <a:lnTo>
                  <a:pt x="4550662" y="1185676"/>
                </a:lnTo>
                <a:lnTo>
                  <a:pt x="4686814" y="1185676"/>
                </a:lnTo>
                <a:lnTo>
                  <a:pt x="4799079" y="1185676"/>
                </a:lnTo>
                <a:lnTo>
                  <a:pt x="4835131" y="1185676"/>
                </a:lnTo>
                <a:lnTo>
                  <a:pt x="6290562" y="1185676"/>
                </a:lnTo>
                <a:cubicBezTo>
                  <a:pt x="6617978" y="1185676"/>
                  <a:pt x="6883400" y="920254"/>
                  <a:pt x="6883400" y="592838"/>
                </a:cubicBezTo>
                <a:cubicBezTo>
                  <a:pt x="6883400" y="265423"/>
                  <a:pt x="6617978" y="0"/>
                  <a:pt x="6290562" y="0"/>
                </a:cubicBezTo>
                <a:close/>
              </a:path>
            </a:pathLst>
          </a:custGeom>
          <a:solidFill>
            <a:schemeClr val="accent4">
              <a:lumMod val="60000"/>
              <a:lumOff val="40000"/>
            </a:schemeClr>
          </a:solidFill>
          <a:ln w="12700" cap="flat" cmpd="sng" algn="ctr">
            <a:noFill/>
            <a:prstDash val="solid"/>
            <a:miter lim="800000"/>
          </a:ln>
          <a:effectLst>
            <a:innerShdw blurRad="63500" dist="50800" dir="18900000">
              <a:prstClr val="black">
                <a:alpha val="23000"/>
              </a:prstClr>
            </a:innerShdw>
          </a:effectLst>
        </p:spPr>
        <p:txBody>
          <a:bodyPr anchor="ctr"/>
          <a:lstStyle/>
          <a:p>
            <a:pPr algn="ctr">
              <a:defRPr/>
            </a:pPr>
            <a:endParaRPr lang="en-US" sz="2400" kern="0">
              <a:solidFill>
                <a:prstClr val="white"/>
              </a:solidFill>
              <a:latin typeface="Century Gothic"/>
            </a:endParaRPr>
          </a:p>
        </p:txBody>
      </p:sp>
      <p:sp>
        <p:nvSpPr>
          <p:cNvPr id="6" name="Freeform 5"/>
          <p:cNvSpPr/>
          <p:nvPr/>
        </p:nvSpPr>
        <p:spPr>
          <a:xfrm flipH="1">
            <a:off x="5308997" y="127002"/>
            <a:ext cx="5204222" cy="1185863"/>
          </a:xfrm>
          <a:custGeom>
            <a:avLst/>
            <a:gdLst>
              <a:gd name="connsiteX0" fmla="*/ 6290562 w 6883400"/>
              <a:gd name="connsiteY0" fmla="*/ 0 h 1185676"/>
              <a:gd name="connsiteX1" fmla="*/ 4835131 w 6883400"/>
              <a:gd name="connsiteY1" fmla="*/ 0 h 1185676"/>
              <a:gd name="connsiteX2" fmla="*/ 4799079 w 6883400"/>
              <a:gd name="connsiteY2" fmla="*/ 0 h 1185676"/>
              <a:gd name="connsiteX3" fmla="*/ 4686814 w 6883400"/>
              <a:gd name="connsiteY3" fmla="*/ 0 h 1185676"/>
              <a:gd name="connsiteX4" fmla="*/ 4550662 w 6883400"/>
              <a:gd name="connsiteY4" fmla="*/ 0 h 1185676"/>
              <a:gd name="connsiteX5" fmla="*/ 3343648 w 6883400"/>
              <a:gd name="connsiteY5" fmla="*/ 0 h 1185676"/>
              <a:gd name="connsiteX6" fmla="*/ 3231383 w 6883400"/>
              <a:gd name="connsiteY6" fmla="*/ 0 h 1185676"/>
              <a:gd name="connsiteX7" fmla="*/ 3195331 w 6883400"/>
              <a:gd name="connsiteY7" fmla="*/ 0 h 1185676"/>
              <a:gd name="connsiteX8" fmla="*/ 3095231 w 6883400"/>
              <a:gd name="connsiteY8" fmla="*/ 0 h 1185676"/>
              <a:gd name="connsiteX9" fmla="*/ 3059179 w 6883400"/>
              <a:gd name="connsiteY9" fmla="*/ 0 h 1185676"/>
              <a:gd name="connsiteX10" fmla="*/ 2946914 w 6883400"/>
              <a:gd name="connsiteY10" fmla="*/ 0 h 1185676"/>
              <a:gd name="connsiteX11" fmla="*/ 1739900 w 6883400"/>
              <a:gd name="connsiteY11" fmla="*/ 0 h 1185676"/>
              <a:gd name="connsiteX12" fmla="*/ 1603748 w 6883400"/>
              <a:gd name="connsiteY12" fmla="*/ 0 h 1185676"/>
              <a:gd name="connsiteX13" fmla="*/ 1491483 w 6883400"/>
              <a:gd name="connsiteY13" fmla="*/ 0 h 1185676"/>
              <a:gd name="connsiteX14" fmla="*/ 1455431 w 6883400"/>
              <a:gd name="connsiteY14" fmla="*/ 0 h 1185676"/>
              <a:gd name="connsiteX15" fmla="*/ 0 w 6883400"/>
              <a:gd name="connsiteY15" fmla="*/ 0 h 1185676"/>
              <a:gd name="connsiteX16" fmla="*/ 0 w 6883400"/>
              <a:gd name="connsiteY16" fmla="*/ 1185676 h 1185676"/>
              <a:gd name="connsiteX17" fmla="*/ 1455431 w 6883400"/>
              <a:gd name="connsiteY17" fmla="*/ 1185676 h 1185676"/>
              <a:gd name="connsiteX18" fmla="*/ 1491483 w 6883400"/>
              <a:gd name="connsiteY18" fmla="*/ 1185676 h 1185676"/>
              <a:gd name="connsiteX19" fmla="*/ 1603748 w 6883400"/>
              <a:gd name="connsiteY19" fmla="*/ 1185676 h 1185676"/>
              <a:gd name="connsiteX20" fmla="*/ 1739900 w 6883400"/>
              <a:gd name="connsiteY20" fmla="*/ 1185676 h 1185676"/>
              <a:gd name="connsiteX21" fmla="*/ 2946914 w 6883400"/>
              <a:gd name="connsiteY21" fmla="*/ 1185676 h 1185676"/>
              <a:gd name="connsiteX22" fmla="*/ 3059179 w 6883400"/>
              <a:gd name="connsiteY22" fmla="*/ 1185676 h 1185676"/>
              <a:gd name="connsiteX23" fmla="*/ 3095231 w 6883400"/>
              <a:gd name="connsiteY23" fmla="*/ 1185676 h 1185676"/>
              <a:gd name="connsiteX24" fmla="*/ 3195331 w 6883400"/>
              <a:gd name="connsiteY24" fmla="*/ 1185676 h 1185676"/>
              <a:gd name="connsiteX25" fmla="*/ 3231383 w 6883400"/>
              <a:gd name="connsiteY25" fmla="*/ 1185676 h 1185676"/>
              <a:gd name="connsiteX26" fmla="*/ 3343648 w 6883400"/>
              <a:gd name="connsiteY26" fmla="*/ 1185676 h 1185676"/>
              <a:gd name="connsiteX27" fmla="*/ 4550662 w 6883400"/>
              <a:gd name="connsiteY27" fmla="*/ 1185676 h 1185676"/>
              <a:gd name="connsiteX28" fmla="*/ 4686814 w 6883400"/>
              <a:gd name="connsiteY28" fmla="*/ 1185676 h 1185676"/>
              <a:gd name="connsiteX29" fmla="*/ 4799079 w 6883400"/>
              <a:gd name="connsiteY29" fmla="*/ 1185676 h 1185676"/>
              <a:gd name="connsiteX30" fmla="*/ 4835131 w 6883400"/>
              <a:gd name="connsiteY30" fmla="*/ 1185676 h 1185676"/>
              <a:gd name="connsiteX31" fmla="*/ 6290562 w 6883400"/>
              <a:gd name="connsiteY31" fmla="*/ 1185676 h 1185676"/>
              <a:gd name="connsiteX32" fmla="*/ 6883400 w 6883400"/>
              <a:gd name="connsiteY32" fmla="*/ 592838 h 1185676"/>
              <a:gd name="connsiteX33" fmla="*/ 6290562 w 6883400"/>
              <a:gd name="connsiteY33" fmla="*/ 0 h 11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83400" h="1185676">
                <a:moveTo>
                  <a:pt x="6290562" y="0"/>
                </a:moveTo>
                <a:lnTo>
                  <a:pt x="4835131" y="0"/>
                </a:lnTo>
                <a:lnTo>
                  <a:pt x="4799079" y="0"/>
                </a:lnTo>
                <a:lnTo>
                  <a:pt x="4686814" y="0"/>
                </a:lnTo>
                <a:lnTo>
                  <a:pt x="4550662" y="0"/>
                </a:lnTo>
                <a:lnTo>
                  <a:pt x="3343648" y="0"/>
                </a:lnTo>
                <a:lnTo>
                  <a:pt x="3231383" y="0"/>
                </a:lnTo>
                <a:lnTo>
                  <a:pt x="3195331" y="0"/>
                </a:lnTo>
                <a:lnTo>
                  <a:pt x="3095231" y="0"/>
                </a:lnTo>
                <a:lnTo>
                  <a:pt x="3059179" y="0"/>
                </a:lnTo>
                <a:lnTo>
                  <a:pt x="2946914" y="0"/>
                </a:lnTo>
                <a:lnTo>
                  <a:pt x="1739900" y="0"/>
                </a:lnTo>
                <a:lnTo>
                  <a:pt x="1603748" y="0"/>
                </a:lnTo>
                <a:lnTo>
                  <a:pt x="1491483" y="0"/>
                </a:lnTo>
                <a:lnTo>
                  <a:pt x="1455431" y="0"/>
                </a:lnTo>
                <a:lnTo>
                  <a:pt x="0" y="0"/>
                </a:lnTo>
                <a:lnTo>
                  <a:pt x="0" y="1185676"/>
                </a:lnTo>
                <a:lnTo>
                  <a:pt x="1455431" y="1185676"/>
                </a:lnTo>
                <a:lnTo>
                  <a:pt x="1491483" y="1185676"/>
                </a:lnTo>
                <a:lnTo>
                  <a:pt x="1603748" y="1185676"/>
                </a:lnTo>
                <a:lnTo>
                  <a:pt x="1739900" y="1185676"/>
                </a:lnTo>
                <a:lnTo>
                  <a:pt x="2946914" y="1185676"/>
                </a:lnTo>
                <a:lnTo>
                  <a:pt x="3059179" y="1185676"/>
                </a:lnTo>
                <a:lnTo>
                  <a:pt x="3095231" y="1185676"/>
                </a:lnTo>
                <a:lnTo>
                  <a:pt x="3195331" y="1185676"/>
                </a:lnTo>
                <a:lnTo>
                  <a:pt x="3231383" y="1185676"/>
                </a:lnTo>
                <a:lnTo>
                  <a:pt x="3343648" y="1185676"/>
                </a:lnTo>
                <a:lnTo>
                  <a:pt x="4550662" y="1185676"/>
                </a:lnTo>
                <a:lnTo>
                  <a:pt x="4686814" y="1185676"/>
                </a:lnTo>
                <a:lnTo>
                  <a:pt x="4799079" y="1185676"/>
                </a:lnTo>
                <a:lnTo>
                  <a:pt x="4835131" y="1185676"/>
                </a:lnTo>
                <a:lnTo>
                  <a:pt x="6290562" y="1185676"/>
                </a:lnTo>
                <a:cubicBezTo>
                  <a:pt x="6617978" y="1185676"/>
                  <a:pt x="6883400" y="920253"/>
                  <a:pt x="6883400" y="592838"/>
                </a:cubicBezTo>
                <a:cubicBezTo>
                  <a:pt x="6883400" y="265423"/>
                  <a:pt x="6617978" y="0"/>
                  <a:pt x="6290562" y="0"/>
                </a:cubicBezTo>
                <a:close/>
              </a:path>
            </a:pathLst>
          </a:custGeom>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sz="2400" kern="0">
              <a:solidFill>
                <a:prstClr val="white"/>
              </a:solidFill>
              <a:latin typeface="Century Gothic"/>
            </a:endParaRPr>
          </a:p>
        </p:txBody>
      </p:sp>
      <p:sp>
        <p:nvSpPr>
          <p:cNvPr id="7" name="Freeform 6"/>
          <p:cNvSpPr/>
          <p:nvPr/>
        </p:nvSpPr>
        <p:spPr>
          <a:xfrm flipH="1">
            <a:off x="6223397" y="4176713"/>
            <a:ext cx="4289822" cy="1185862"/>
          </a:xfrm>
          <a:custGeom>
            <a:avLst/>
            <a:gdLst>
              <a:gd name="connsiteX0" fmla="*/ 5376162 w 5969000"/>
              <a:gd name="connsiteY0" fmla="*/ 0 h 1185676"/>
              <a:gd name="connsiteX1" fmla="*/ 4550662 w 5969000"/>
              <a:gd name="connsiteY1" fmla="*/ 0 h 1185676"/>
              <a:gd name="connsiteX2" fmla="*/ 3920731 w 5969000"/>
              <a:gd name="connsiteY2" fmla="*/ 0 h 1185676"/>
              <a:gd name="connsiteX3" fmla="*/ 3884679 w 5969000"/>
              <a:gd name="connsiteY3" fmla="*/ 0 h 1185676"/>
              <a:gd name="connsiteX4" fmla="*/ 3772414 w 5969000"/>
              <a:gd name="connsiteY4" fmla="*/ 0 h 1185676"/>
              <a:gd name="connsiteX5" fmla="*/ 3095231 w 5969000"/>
              <a:gd name="connsiteY5" fmla="*/ 0 h 1185676"/>
              <a:gd name="connsiteX6" fmla="*/ 3059179 w 5969000"/>
              <a:gd name="connsiteY6" fmla="*/ 0 h 1185676"/>
              <a:gd name="connsiteX7" fmla="*/ 2946914 w 5969000"/>
              <a:gd name="connsiteY7" fmla="*/ 0 h 1185676"/>
              <a:gd name="connsiteX8" fmla="*/ 2429248 w 5969000"/>
              <a:gd name="connsiteY8" fmla="*/ 0 h 1185676"/>
              <a:gd name="connsiteX9" fmla="*/ 2316983 w 5969000"/>
              <a:gd name="connsiteY9" fmla="*/ 0 h 1185676"/>
              <a:gd name="connsiteX10" fmla="*/ 2280931 w 5969000"/>
              <a:gd name="connsiteY10" fmla="*/ 0 h 1185676"/>
              <a:gd name="connsiteX11" fmla="*/ 1603748 w 5969000"/>
              <a:gd name="connsiteY11" fmla="*/ 0 h 1185676"/>
              <a:gd name="connsiteX12" fmla="*/ 1491483 w 5969000"/>
              <a:gd name="connsiteY12" fmla="*/ 0 h 1185676"/>
              <a:gd name="connsiteX13" fmla="*/ 1455431 w 5969000"/>
              <a:gd name="connsiteY13" fmla="*/ 0 h 1185676"/>
              <a:gd name="connsiteX14" fmla="*/ 825500 w 5969000"/>
              <a:gd name="connsiteY14" fmla="*/ 0 h 1185676"/>
              <a:gd name="connsiteX15" fmla="*/ 0 w 5969000"/>
              <a:gd name="connsiteY15" fmla="*/ 0 h 1185676"/>
              <a:gd name="connsiteX16" fmla="*/ 0 w 5969000"/>
              <a:gd name="connsiteY16" fmla="*/ 1185676 h 1185676"/>
              <a:gd name="connsiteX17" fmla="*/ 825500 w 5969000"/>
              <a:gd name="connsiteY17" fmla="*/ 1185676 h 1185676"/>
              <a:gd name="connsiteX18" fmla="*/ 1455431 w 5969000"/>
              <a:gd name="connsiteY18" fmla="*/ 1185676 h 1185676"/>
              <a:gd name="connsiteX19" fmla="*/ 1491483 w 5969000"/>
              <a:gd name="connsiteY19" fmla="*/ 1185676 h 1185676"/>
              <a:gd name="connsiteX20" fmla="*/ 1603748 w 5969000"/>
              <a:gd name="connsiteY20" fmla="*/ 1185676 h 1185676"/>
              <a:gd name="connsiteX21" fmla="*/ 2280931 w 5969000"/>
              <a:gd name="connsiteY21" fmla="*/ 1185676 h 1185676"/>
              <a:gd name="connsiteX22" fmla="*/ 2316983 w 5969000"/>
              <a:gd name="connsiteY22" fmla="*/ 1185676 h 1185676"/>
              <a:gd name="connsiteX23" fmla="*/ 2429248 w 5969000"/>
              <a:gd name="connsiteY23" fmla="*/ 1185676 h 1185676"/>
              <a:gd name="connsiteX24" fmla="*/ 2946914 w 5969000"/>
              <a:gd name="connsiteY24" fmla="*/ 1185676 h 1185676"/>
              <a:gd name="connsiteX25" fmla="*/ 3059179 w 5969000"/>
              <a:gd name="connsiteY25" fmla="*/ 1185676 h 1185676"/>
              <a:gd name="connsiteX26" fmla="*/ 3095231 w 5969000"/>
              <a:gd name="connsiteY26" fmla="*/ 1185676 h 1185676"/>
              <a:gd name="connsiteX27" fmla="*/ 3772414 w 5969000"/>
              <a:gd name="connsiteY27" fmla="*/ 1185676 h 1185676"/>
              <a:gd name="connsiteX28" fmla="*/ 3884679 w 5969000"/>
              <a:gd name="connsiteY28" fmla="*/ 1185676 h 1185676"/>
              <a:gd name="connsiteX29" fmla="*/ 3920731 w 5969000"/>
              <a:gd name="connsiteY29" fmla="*/ 1185676 h 1185676"/>
              <a:gd name="connsiteX30" fmla="*/ 4550662 w 5969000"/>
              <a:gd name="connsiteY30" fmla="*/ 1185676 h 1185676"/>
              <a:gd name="connsiteX31" fmla="*/ 5376162 w 5969000"/>
              <a:gd name="connsiteY31" fmla="*/ 1185676 h 1185676"/>
              <a:gd name="connsiteX32" fmla="*/ 5969000 w 5969000"/>
              <a:gd name="connsiteY32" fmla="*/ 592838 h 1185676"/>
              <a:gd name="connsiteX33" fmla="*/ 5376162 w 5969000"/>
              <a:gd name="connsiteY33" fmla="*/ 0 h 11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69000" h="1185676">
                <a:moveTo>
                  <a:pt x="5376162" y="0"/>
                </a:moveTo>
                <a:lnTo>
                  <a:pt x="4550662" y="0"/>
                </a:lnTo>
                <a:lnTo>
                  <a:pt x="3920731" y="0"/>
                </a:lnTo>
                <a:lnTo>
                  <a:pt x="3884679" y="0"/>
                </a:lnTo>
                <a:lnTo>
                  <a:pt x="3772414" y="0"/>
                </a:lnTo>
                <a:lnTo>
                  <a:pt x="3095231" y="0"/>
                </a:lnTo>
                <a:lnTo>
                  <a:pt x="3059179" y="0"/>
                </a:lnTo>
                <a:lnTo>
                  <a:pt x="2946914" y="0"/>
                </a:lnTo>
                <a:lnTo>
                  <a:pt x="2429248" y="0"/>
                </a:lnTo>
                <a:lnTo>
                  <a:pt x="2316983" y="0"/>
                </a:lnTo>
                <a:lnTo>
                  <a:pt x="2280931" y="0"/>
                </a:lnTo>
                <a:lnTo>
                  <a:pt x="1603748" y="0"/>
                </a:lnTo>
                <a:lnTo>
                  <a:pt x="1491483" y="0"/>
                </a:lnTo>
                <a:lnTo>
                  <a:pt x="1455431" y="0"/>
                </a:lnTo>
                <a:lnTo>
                  <a:pt x="825500" y="0"/>
                </a:lnTo>
                <a:lnTo>
                  <a:pt x="0" y="0"/>
                </a:lnTo>
                <a:lnTo>
                  <a:pt x="0" y="1185676"/>
                </a:lnTo>
                <a:lnTo>
                  <a:pt x="825500" y="1185676"/>
                </a:lnTo>
                <a:lnTo>
                  <a:pt x="1455431" y="1185676"/>
                </a:lnTo>
                <a:lnTo>
                  <a:pt x="1491483" y="1185676"/>
                </a:lnTo>
                <a:lnTo>
                  <a:pt x="1603748" y="1185676"/>
                </a:lnTo>
                <a:lnTo>
                  <a:pt x="2280931" y="1185676"/>
                </a:lnTo>
                <a:lnTo>
                  <a:pt x="2316983" y="1185676"/>
                </a:lnTo>
                <a:lnTo>
                  <a:pt x="2429248" y="1185676"/>
                </a:lnTo>
                <a:lnTo>
                  <a:pt x="2946914" y="1185676"/>
                </a:lnTo>
                <a:lnTo>
                  <a:pt x="3059179" y="1185676"/>
                </a:lnTo>
                <a:lnTo>
                  <a:pt x="3095231" y="1185676"/>
                </a:lnTo>
                <a:lnTo>
                  <a:pt x="3772414" y="1185676"/>
                </a:lnTo>
                <a:lnTo>
                  <a:pt x="3884679" y="1185676"/>
                </a:lnTo>
                <a:lnTo>
                  <a:pt x="3920731" y="1185676"/>
                </a:lnTo>
                <a:lnTo>
                  <a:pt x="4550662" y="1185676"/>
                </a:lnTo>
                <a:lnTo>
                  <a:pt x="5376162" y="1185676"/>
                </a:lnTo>
                <a:cubicBezTo>
                  <a:pt x="5703578" y="1185676"/>
                  <a:pt x="5969000" y="920254"/>
                  <a:pt x="5969000" y="592838"/>
                </a:cubicBezTo>
                <a:cubicBezTo>
                  <a:pt x="5969000" y="265423"/>
                  <a:pt x="5703578" y="0"/>
                  <a:pt x="5376162" y="0"/>
                </a:cubicBezTo>
                <a:close/>
              </a:path>
            </a:pathLst>
          </a:custGeom>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2400" kern="0">
              <a:solidFill>
                <a:prstClr val="white"/>
              </a:solidFill>
              <a:latin typeface="Century Gothic"/>
            </a:endParaRPr>
          </a:p>
        </p:txBody>
      </p:sp>
      <p:grpSp>
        <p:nvGrpSpPr>
          <p:cNvPr id="8" name="Group 7"/>
          <p:cNvGrpSpPr>
            <a:grpSpLocks/>
          </p:cNvGrpSpPr>
          <p:nvPr/>
        </p:nvGrpSpPr>
        <p:grpSpPr bwMode="auto">
          <a:xfrm>
            <a:off x="2552700" y="2003425"/>
            <a:ext cx="2920604" cy="2901950"/>
            <a:chOff x="2374001" y="299842"/>
            <a:chExt cx="3577634" cy="3555652"/>
          </a:xfrm>
        </p:grpSpPr>
        <p:sp>
          <p:nvSpPr>
            <p:cNvPr id="9" name="Freeform 8"/>
            <p:cNvSpPr/>
            <p:nvPr/>
          </p:nvSpPr>
          <p:spPr>
            <a:xfrm rot="20863527">
              <a:off x="2417755" y="733601"/>
              <a:ext cx="1833301" cy="3077156"/>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10" name="Oval 9"/>
            <p:cNvSpPr/>
            <p:nvPr/>
          </p:nvSpPr>
          <p:spPr>
            <a:xfrm>
              <a:off x="2374001" y="321239"/>
              <a:ext cx="3535338" cy="3534255"/>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11" name="Oval 10"/>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grpSp>
        <p:nvGrpSpPr>
          <p:cNvPr id="12" name="Group 11"/>
          <p:cNvGrpSpPr/>
          <p:nvPr/>
        </p:nvGrpSpPr>
        <p:grpSpPr>
          <a:xfrm>
            <a:off x="5435601" y="221865"/>
            <a:ext cx="977974" cy="971965"/>
            <a:chOff x="2374001" y="299842"/>
            <a:chExt cx="3577634" cy="3555652"/>
          </a:xfrm>
          <a:effectLst>
            <a:outerShdw blurRad="50800" dist="38100" dir="8100000" algn="tr" rotWithShape="0">
              <a:prstClr val="black">
                <a:alpha val="40000"/>
              </a:prstClr>
            </a:outerShdw>
          </a:effectLst>
        </p:grpSpPr>
        <p:sp>
          <p:nvSpPr>
            <p:cNvPr id="13" name="Freeform 12"/>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14" name="Oval 13"/>
            <p:cNvSpPr/>
            <p:nvPr/>
          </p:nvSpPr>
          <p:spPr>
            <a:xfrm>
              <a:off x="2374001" y="320724"/>
              <a:ext cx="3534770" cy="3534770"/>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15" name="Oval 14"/>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grpSp>
        <p:nvGrpSpPr>
          <p:cNvPr id="16" name="Group 15"/>
          <p:cNvGrpSpPr/>
          <p:nvPr/>
        </p:nvGrpSpPr>
        <p:grpSpPr>
          <a:xfrm>
            <a:off x="6360830" y="1584464"/>
            <a:ext cx="977974" cy="971965"/>
            <a:chOff x="2374001" y="299842"/>
            <a:chExt cx="3577634" cy="3555652"/>
          </a:xfrm>
          <a:effectLst>
            <a:outerShdw blurRad="50800" dist="38100" dir="8100000" algn="tr" rotWithShape="0">
              <a:prstClr val="black">
                <a:alpha val="40000"/>
              </a:prstClr>
            </a:outerShdw>
          </a:effectLst>
        </p:grpSpPr>
        <p:sp>
          <p:nvSpPr>
            <p:cNvPr id="17" name="Freeform 16"/>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18" name="Oval 17"/>
            <p:cNvSpPr/>
            <p:nvPr/>
          </p:nvSpPr>
          <p:spPr>
            <a:xfrm>
              <a:off x="2374001" y="320724"/>
              <a:ext cx="3534770" cy="3534770"/>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19" name="Oval 18"/>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grpSp>
        <p:nvGrpSpPr>
          <p:cNvPr id="20" name="Group 19"/>
          <p:cNvGrpSpPr/>
          <p:nvPr/>
        </p:nvGrpSpPr>
        <p:grpSpPr>
          <a:xfrm>
            <a:off x="6928649" y="2933623"/>
            <a:ext cx="977974" cy="971965"/>
            <a:chOff x="2374001" y="299842"/>
            <a:chExt cx="3577634" cy="3555652"/>
          </a:xfrm>
          <a:effectLst>
            <a:outerShdw blurRad="50800" dist="38100" dir="8100000" algn="tr" rotWithShape="0">
              <a:prstClr val="black">
                <a:alpha val="40000"/>
              </a:prstClr>
            </a:outerShdw>
          </a:effectLst>
        </p:grpSpPr>
        <p:sp>
          <p:nvSpPr>
            <p:cNvPr id="21" name="Freeform 20"/>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kern="0">
                <a:solidFill>
                  <a:prstClr val="white"/>
                </a:solidFill>
              </a:endParaRPr>
            </a:p>
          </p:txBody>
        </p:sp>
        <p:sp>
          <p:nvSpPr>
            <p:cNvPr id="22" name="Oval 21"/>
            <p:cNvSpPr/>
            <p:nvPr/>
          </p:nvSpPr>
          <p:spPr>
            <a:xfrm>
              <a:off x="2374001" y="320724"/>
              <a:ext cx="3534770" cy="3534770"/>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kern="0">
                <a:solidFill>
                  <a:prstClr val="white"/>
                </a:solidFill>
              </a:endParaRPr>
            </a:p>
          </p:txBody>
        </p:sp>
        <p:sp>
          <p:nvSpPr>
            <p:cNvPr id="23" name="Oval 22"/>
            <p:cNvSpPr/>
            <p:nvPr/>
          </p:nvSpPr>
          <p:spPr>
            <a:xfrm>
              <a:off x="2416865" y="299842"/>
              <a:ext cx="3534770" cy="3534770"/>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6000" b="1" kern="0">
                <a:solidFill>
                  <a:srgbClr val="C44D58"/>
                </a:solidFill>
              </a:endParaRPr>
            </a:p>
          </p:txBody>
        </p:sp>
      </p:grpSp>
      <p:grpSp>
        <p:nvGrpSpPr>
          <p:cNvPr id="24" name="Group 23"/>
          <p:cNvGrpSpPr/>
          <p:nvPr/>
        </p:nvGrpSpPr>
        <p:grpSpPr>
          <a:xfrm>
            <a:off x="6348472" y="4282148"/>
            <a:ext cx="977974" cy="971965"/>
            <a:chOff x="2374001" y="299842"/>
            <a:chExt cx="3577634" cy="3555652"/>
          </a:xfrm>
          <a:effectLst>
            <a:outerShdw blurRad="50800" dist="38100" dir="8100000" algn="tr" rotWithShape="0">
              <a:prstClr val="black">
                <a:alpha val="40000"/>
              </a:prstClr>
            </a:outerShdw>
          </a:effectLst>
        </p:grpSpPr>
        <p:sp>
          <p:nvSpPr>
            <p:cNvPr id="25" name="Freeform 24"/>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26" name="Oval 25"/>
            <p:cNvSpPr/>
            <p:nvPr/>
          </p:nvSpPr>
          <p:spPr>
            <a:xfrm>
              <a:off x="2374001" y="320724"/>
              <a:ext cx="3534770" cy="3534770"/>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27" name="Oval 26"/>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grpSp>
        <p:nvGrpSpPr>
          <p:cNvPr id="28" name="Group 27"/>
          <p:cNvGrpSpPr/>
          <p:nvPr/>
        </p:nvGrpSpPr>
        <p:grpSpPr>
          <a:xfrm>
            <a:off x="5435601" y="5635896"/>
            <a:ext cx="977974" cy="971965"/>
            <a:chOff x="2374001" y="299842"/>
            <a:chExt cx="3577634" cy="3555652"/>
          </a:xfrm>
          <a:effectLst>
            <a:outerShdw blurRad="50800" dist="38100" dir="8100000" algn="tr" rotWithShape="0">
              <a:prstClr val="black">
                <a:alpha val="40000"/>
              </a:prstClr>
            </a:outerShdw>
          </a:effectLst>
        </p:grpSpPr>
        <p:sp>
          <p:nvSpPr>
            <p:cNvPr id="29" name="Freeform 28"/>
            <p:cNvSpPr/>
            <p:nvPr/>
          </p:nvSpPr>
          <p:spPr>
            <a:xfrm rot="20863527">
              <a:off x="2417946" y="732919"/>
              <a:ext cx="1833462" cy="3078048"/>
            </a:xfrm>
            <a:custGeom>
              <a:avLst/>
              <a:gdLst>
                <a:gd name="connsiteX0" fmla="*/ 1767385 w 1993554"/>
                <a:gd name="connsiteY0" fmla="*/ 0 h 3534770"/>
                <a:gd name="connsiteX1" fmla="*/ 1948090 w 1993554"/>
                <a:gd name="connsiteY1" fmla="*/ 9125 h 3534770"/>
                <a:gd name="connsiteX2" fmla="*/ 1993554 w 1993554"/>
                <a:gd name="connsiteY2" fmla="*/ 16064 h 3534770"/>
                <a:gd name="connsiteX3" fmla="*/ 1863533 w 1993554"/>
                <a:gd name="connsiteY3" fmla="*/ 35907 h 3534770"/>
                <a:gd name="connsiteX4" fmla="*/ 452338 w 1993554"/>
                <a:gd name="connsiteY4" fmla="*/ 1767385 h 3534770"/>
                <a:gd name="connsiteX5" fmla="*/ 1863533 w 1993554"/>
                <a:gd name="connsiteY5" fmla="*/ 3498863 h 3534770"/>
                <a:gd name="connsiteX6" fmla="*/ 1993554 w 1993554"/>
                <a:gd name="connsiteY6" fmla="*/ 3518707 h 3534770"/>
                <a:gd name="connsiteX7" fmla="*/ 1948090 w 1993554"/>
                <a:gd name="connsiteY7" fmla="*/ 3525645 h 3534770"/>
                <a:gd name="connsiteX8" fmla="*/ 1767385 w 1993554"/>
                <a:gd name="connsiteY8" fmla="*/ 3534770 h 3534770"/>
                <a:gd name="connsiteX9" fmla="*/ 0 w 1993554"/>
                <a:gd name="connsiteY9" fmla="*/ 1767385 h 3534770"/>
                <a:gd name="connsiteX10" fmla="*/ 1767385 w 1993554"/>
                <a:gd name="connsiteY10" fmla="*/ 0 h 353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3554" h="3534770">
                  <a:moveTo>
                    <a:pt x="1767385" y="0"/>
                  </a:moveTo>
                  <a:cubicBezTo>
                    <a:pt x="1828391" y="0"/>
                    <a:pt x="1888676" y="3091"/>
                    <a:pt x="1948090" y="9125"/>
                  </a:cubicBezTo>
                  <a:lnTo>
                    <a:pt x="1993554" y="16064"/>
                  </a:lnTo>
                  <a:lnTo>
                    <a:pt x="1863533" y="35907"/>
                  </a:lnTo>
                  <a:cubicBezTo>
                    <a:pt x="1058166" y="200709"/>
                    <a:pt x="452338" y="913298"/>
                    <a:pt x="452338" y="1767385"/>
                  </a:cubicBezTo>
                  <a:cubicBezTo>
                    <a:pt x="452338" y="2621473"/>
                    <a:pt x="1058166" y="3334061"/>
                    <a:pt x="1863533" y="3498863"/>
                  </a:cubicBezTo>
                  <a:lnTo>
                    <a:pt x="1993554" y="3518707"/>
                  </a:lnTo>
                  <a:lnTo>
                    <a:pt x="1948090" y="3525645"/>
                  </a:lnTo>
                  <a:cubicBezTo>
                    <a:pt x="1888676" y="3531679"/>
                    <a:pt x="1828391" y="3534770"/>
                    <a:pt x="1767385" y="3534770"/>
                  </a:cubicBezTo>
                  <a:cubicBezTo>
                    <a:pt x="791285" y="3534770"/>
                    <a:pt x="0" y="2743485"/>
                    <a:pt x="0" y="1767385"/>
                  </a:cubicBezTo>
                  <a:cubicBezTo>
                    <a:pt x="0" y="791285"/>
                    <a:pt x="791285" y="0"/>
                    <a:pt x="1767385" y="0"/>
                  </a:cubicBezTo>
                  <a:close/>
                </a:path>
              </a:pathLst>
            </a:custGeom>
            <a:solidFill>
              <a:sysClr val="window" lastClr="FFFFFF">
                <a:lumMod val="85000"/>
              </a:sysClr>
            </a:solidFill>
            <a:ln w="12700" cap="flat" cmpd="sng" algn="ctr">
              <a:noFill/>
              <a:prstDash val="solid"/>
              <a:miter lim="800000"/>
            </a:ln>
            <a:effectLst>
              <a:outerShdw blurRad="673100" dir="1500000" sx="112000" sy="112000" algn="tr" rotWithShape="0">
                <a:prstClr val="black">
                  <a:alpha val="40000"/>
                </a:prstClr>
              </a:outerShdw>
            </a:effectLst>
          </p:spPr>
          <p:txBody>
            <a:bodyPr anchor="ctr"/>
            <a:lstStyle/>
            <a:p>
              <a:pPr algn="ctr">
                <a:defRPr/>
              </a:pPr>
              <a:endParaRPr lang="en-US" kern="0">
                <a:solidFill>
                  <a:prstClr val="white"/>
                </a:solidFill>
              </a:endParaRPr>
            </a:p>
          </p:txBody>
        </p:sp>
        <p:sp>
          <p:nvSpPr>
            <p:cNvPr id="30" name="Oval 29"/>
            <p:cNvSpPr/>
            <p:nvPr/>
          </p:nvSpPr>
          <p:spPr>
            <a:xfrm>
              <a:off x="2374001" y="320724"/>
              <a:ext cx="3534770" cy="3534770"/>
            </a:xfrm>
            <a:prstGeom prst="ellipse">
              <a:avLst/>
            </a:prstGeom>
            <a:solidFill>
              <a:sysClr val="window" lastClr="FFFFFF">
                <a:lumMod val="85000"/>
              </a:sysClr>
            </a:solidFill>
            <a:ln w="12700" cap="flat" cmpd="sng" algn="ctr">
              <a:noFill/>
              <a:prstDash val="solid"/>
              <a:miter lim="800000"/>
            </a:ln>
            <a:effectLst/>
          </p:spPr>
          <p:txBody>
            <a:bodyPr anchor="ctr"/>
            <a:lstStyle/>
            <a:p>
              <a:pPr algn="ctr">
                <a:defRPr/>
              </a:pPr>
              <a:endParaRPr lang="en-US" kern="0">
                <a:solidFill>
                  <a:prstClr val="white"/>
                </a:solidFill>
              </a:endParaRPr>
            </a:p>
          </p:txBody>
        </p:sp>
        <p:sp>
          <p:nvSpPr>
            <p:cNvPr id="31" name="Oval 30"/>
            <p:cNvSpPr/>
            <p:nvPr/>
          </p:nvSpPr>
          <p:spPr>
            <a:xfrm>
              <a:off x="2416865" y="299842"/>
              <a:ext cx="3534770" cy="3534770"/>
            </a:xfrm>
            <a:prstGeom prst="ellipse">
              <a:avLst/>
            </a:prstGeom>
            <a:gradFill flip="none" rotWithShape="1">
              <a:gsLst>
                <a:gs pos="57000">
                  <a:srgbClr val="A5A5A5">
                    <a:lumMod val="5000"/>
                    <a:lumOff val="95000"/>
                  </a:srgbClr>
                </a:gs>
                <a:gs pos="80000">
                  <a:srgbClr val="A5A5A5">
                    <a:lumMod val="45000"/>
                    <a:lumOff val="55000"/>
                  </a:srgbClr>
                </a:gs>
              </a:gsLst>
              <a:path path="circle">
                <a:fillToRect t="100000" r="100000"/>
              </a:path>
              <a:tileRect l="-100000" b="-100000"/>
            </a:gradFill>
            <a:ln w="12700" cap="flat" cmpd="sng" algn="ctr">
              <a:noFill/>
              <a:prstDash val="solid"/>
              <a:miter lim="800000"/>
            </a:ln>
            <a:effectLst/>
          </p:spPr>
          <p:txBody>
            <a:bodyPr anchor="ctr"/>
            <a:lstStyle/>
            <a:p>
              <a:pPr algn="ctr">
                <a:defRPr/>
              </a:pPr>
              <a:endParaRPr lang="en-US" sz="6000" b="1" kern="0">
                <a:solidFill>
                  <a:srgbClr val="C44D58"/>
                </a:solidFill>
              </a:endParaRPr>
            </a:p>
          </p:txBody>
        </p:sp>
      </p:grpSp>
      <p:sp>
        <p:nvSpPr>
          <p:cNvPr id="33" name="TextBox 32"/>
          <p:cNvSpPr txBox="1"/>
          <p:nvPr/>
        </p:nvSpPr>
        <p:spPr>
          <a:xfrm>
            <a:off x="2599136" y="2711450"/>
            <a:ext cx="2847975" cy="2246769"/>
          </a:xfrm>
          <a:prstGeom prst="rect">
            <a:avLst/>
          </a:prstGeom>
          <a:noFill/>
        </p:spPr>
        <p:txBody>
          <a:bodyPr>
            <a:spAutoFit/>
          </a:bodyPr>
          <a:lstStyle/>
          <a:p>
            <a:pPr algn="ctr">
              <a:defRPr/>
            </a:pPr>
            <a:r>
              <a:rPr lang="en-US" sz="2700" b="1" dirty="0" err="1">
                <a:solidFill>
                  <a:prstClr val="black"/>
                </a:solidFill>
                <a:latin typeface="Times New Roman" panose="02020603050405020304" pitchFamily="18" charset="0"/>
                <a:ea typeface="+mj-ea"/>
                <a:cs typeface="Times New Roman" panose="02020603050405020304" pitchFamily="18" charset="0"/>
              </a:rPr>
              <a:t>Yêu</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cầu</a:t>
            </a:r>
            <a:r>
              <a:rPr lang="en-US" sz="2700" b="1" dirty="0">
                <a:solidFill>
                  <a:prstClr val="black"/>
                </a:solidFill>
                <a:latin typeface="Times New Roman" panose="02020603050405020304" pitchFamily="18" charset="0"/>
                <a:ea typeface="+mj-ea"/>
                <a:cs typeface="Times New Roman" panose="02020603050405020304" pitchFamily="18" charset="0"/>
              </a:rPr>
              <a:t> </a:t>
            </a:r>
          </a:p>
          <a:p>
            <a:pPr algn="ctr">
              <a:defRPr/>
            </a:pPr>
            <a:r>
              <a:rPr lang="en-US" sz="2700" b="1" dirty="0" err="1">
                <a:solidFill>
                  <a:prstClr val="black"/>
                </a:solidFill>
                <a:latin typeface="Times New Roman" panose="02020603050405020304" pitchFamily="18" charset="0"/>
                <a:ea typeface="+mj-ea"/>
                <a:cs typeface="Times New Roman" panose="02020603050405020304" pitchFamily="18" charset="0"/>
              </a:rPr>
              <a:t>về</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phân</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tích</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đánh</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giá</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nhận</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xét</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hoạt</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động</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học</a:t>
            </a:r>
            <a:r>
              <a:rPr lang="en-US" sz="2700" b="1" dirty="0">
                <a:solidFill>
                  <a:prstClr val="black"/>
                </a:solidFill>
                <a:latin typeface="Times New Roman" panose="02020603050405020304" pitchFamily="18" charset="0"/>
                <a:ea typeface="+mj-ea"/>
                <a:cs typeface="Times New Roman" panose="02020603050405020304" pitchFamily="18" charset="0"/>
              </a:rPr>
              <a:t> </a:t>
            </a:r>
            <a:r>
              <a:rPr lang="en-US" sz="2700" b="1" dirty="0" err="1">
                <a:solidFill>
                  <a:prstClr val="black"/>
                </a:solidFill>
                <a:latin typeface="Times New Roman" panose="02020603050405020304" pitchFamily="18" charset="0"/>
                <a:ea typeface="+mj-ea"/>
                <a:cs typeface="Times New Roman" panose="02020603050405020304" pitchFamily="18" charset="0"/>
              </a:rPr>
              <a:t>của</a:t>
            </a:r>
            <a:r>
              <a:rPr lang="en-US" sz="2700" b="1" dirty="0">
                <a:solidFill>
                  <a:prstClr val="black"/>
                </a:solidFill>
                <a:latin typeface="Times New Roman" panose="02020603050405020304" pitchFamily="18" charset="0"/>
                <a:ea typeface="+mj-ea"/>
                <a:cs typeface="Times New Roman" panose="02020603050405020304" pitchFamily="18" charset="0"/>
              </a:rPr>
              <a:t> HS</a:t>
            </a:r>
            <a:endParaRPr lang="en-US" sz="2700" b="1" dirty="0">
              <a:solidFill>
                <a:srgbClr val="4EB8F2"/>
              </a:solidFill>
              <a:latin typeface="Microsoft JhengHei Light" panose="020B0304030504040204" pitchFamily="34" charset="-120"/>
              <a:ea typeface="Microsoft JhengHei Light" panose="020B0304030504040204" pitchFamily="34" charset="-120"/>
            </a:endParaRPr>
          </a:p>
        </p:txBody>
      </p:sp>
      <p:sp>
        <p:nvSpPr>
          <p:cNvPr id="40" name="5-Point Star 39"/>
          <p:cNvSpPr/>
          <p:nvPr/>
        </p:nvSpPr>
        <p:spPr>
          <a:xfrm>
            <a:off x="5672139" y="452440"/>
            <a:ext cx="492919" cy="492125"/>
          </a:xfrm>
          <a:prstGeom prst="star5">
            <a:avLst/>
          </a:prstGeom>
          <a:solidFill>
            <a:srgbClr val="A5D502"/>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41" name="Smiley Face 40"/>
          <p:cNvSpPr/>
          <p:nvPr/>
        </p:nvSpPr>
        <p:spPr>
          <a:xfrm>
            <a:off x="6609161" y="1820863"/>
            <a:ext cx="492919" cy="493712"/>
          </a:xfrm>
          <a:prstGeom prst="smileyFace">
            <a:avLst/>
          </a:prstGeom>
          <a:solidFill>
            <a:srgbClr val="694548"/>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42" name="Heart 41"/>
          <p:cNvSpPr/>
          <p:nvPr/>
        </p:nvSpPr>
        <p:spPr>
          <a:xfrm>
            <a:off x="7165183" y="3159127"/>
            <a:ext cx="492919" cy="492125"/>
          </a:xfrm>
          <a:prstGeom prst="heart">
            <a:avLst/>
          </a:prstGeom>
          <a:solidFill>
            <a:srgbClr val="0AB7FB"/>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43" name="Sun 42"/>
          <p:cNvSpPr/>
          <p:nvPr/>
        </p:nvSpPr>
        <p:spPr>
          <a:xfrm>
            <a:off x="6585349" y="4506913"/>
            <a:ext cx="492919" cy="493712"/>
          </a:xfrm>
          <a:prstGeom prst="sun">
            <a:avLst/>
          </a:prstGeom>
          <a:solidFill>
            <a:srgbClr val="E34E28"/>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44" name="Cloud 43"/>
          <p:cNvSpPr/>
          <p:nvPr/>
        </p:nvSpPr>
        <p:spPr>
          <a:xfrm>
            <a:off x="5667376" y="5861052"/>
            <a:ext cx="491729" cy="492125"/>
          </a:xfrm>
          <a:prstGeom prst="cloud">
            <a:avLst/>
          </a:prstGeom>
          <a:solidFill>
            <a:srgbClr val="FCB71A"/>
          </a:solidFill>
          <a:ln w="12700" cap="flat" cmpd="sng" algn="ctr">
            <a:noFill/>
            <a:prstDash val="solid"/>
            <a:miter lim="800000"/>
          </a:ln>
          <a:effectLst/>
        </p:spPr>
        <p:txBody>
          <a:bodyPr anchor="ctr"/>
          <a:lstStyle/>
          <a:p>
            <a:pPr algn="ctr">
              <a:defRPr/>
            </a:pPr>
            <a:endParaRPr lang="en-US" kern="0">
              <a:solidFill>
                <a:prstClr val="white"/>
              </a:solidFill>
              <a:latin typeface="Century Gothic"/>
            </a:endParaRPr>
          </a:p>
        </p:txBody>
      </p:sp>
      <p:sp>
        <p:nvSpPr>
          <p:cNvPr id="6168" name="TextBox 44"/>
          <p:cNvSpPr txBox="1">
            <a:spLocks noChangeArrowheads="1"/>
          </p:cNvSpPr>
          <p:nvPr/>
        </p:nvSpPr>
        <p:spPr bwMode="auto">
          <a:xfrm>
            <a:off x="6486525" y="334963"/>
            <a:ext cx="3931444" cy="831850"/>
          </a:xfrm>
          <a:prstGeom prst="rect">
            <a:avLst/>
          </a:prstGeom>
          <a:noFill/>
          <a:ln w="9525">
            <a:noFill/>
            <a:miter lim="800000"/>
            <a:headEnd/>
            <a:tailEnd/>
          </a:ln>
        </p:spPr>
        <p:txBody>
          <a:bodyPr>
            <a:spAutoFit/>
          </a:bodyPr>
          <a:lstStyle/>
          <a:p>
            <a:pPr marL="342900" indent="-342900" algn="just"/>
            <a:r>
              <a:rPr lang="pt-BR" sz="2400" b="1">
                <a:solidFill>
                  <a:srgbClr val="000000"/>
                </a:solidFill>
                <a:latin typeface="Times New Roman" pitchFamily="18" charset="0"/>
                <a:cs typeface="Times New Roman" pitchFamily="18" charset="0"/>
              </a:rPr>
              <a:t>HS có tham gia hoạt động tìm hiểu bài học không?</a:t>
            </a:r>
            <a:endParaRPr lang="en-US" sz="2400" b="1">
              <a:solidFill>
                <a:srgbClr val="000000"/>
              </a:solidFill>
              <a:latin typeface="Times New Roman" pitchFamily="18" charset="0"/>
              <a:cs typeface="Times New Roman" pitchFamily="18" charset="0"/>
            </a:endParaRPr>
          </a:p>
        </p:txBody>
      </p:sp>
      <p:sp>
        <p:nvSpPr>
          <p:cNvPr id="6169" name="TextBox 45"/>
          <p:cNvSpPr txBox="1">
            <a:spLocks noChangeArrowheads="1"/>
          </p:cNvSpPr>
          <p:nvPr/>
        </p:nvSpPr>
        <p:spPr bwMode="auto">
          <a:xfrm>
            <a:off x="7306866" y="1684338"/>
            <a:ext cx="3132534" cy="830262"/>
          </a:xfrm>
          <a:prstGeom prst="rect">
            <a:avLst/>
          </a:prstGeom>
          <a:noFill/>
          <a:ln w="9525">
            <a:noFill/>
            <a:miter lim="800000"/>
            <a:headEnd/>
            <a:tailEnd/>
          </a:ln>
        </p:spPr>
        <p:txBody>
          <a:bodyPr>
            <a:spAutoFit/>
          </a:bodyPr>
          <a:lstStyle/>
          <a:p>
            <a:pPr marL="342900" indent="-342900" algn="just"/>
            <a:r>
              <a:rPr lang="pt-BR" sz="2400" b="1">
                <a:solidFill>
                  <a:schemeClr val="bg1"/>
                </a:solidFill>
                <a:latin typeface="Times New Roman" pitchFamily="18" charset="0"/>
                <a:cs typeface="Times New Roman" pitchFamily="18" charset="0"/>
              </a:rPr>
              <a:t>HS có tham gia thảo luận nhóm không?</a:t>
            </a:r>
            <a:endParaRPr lang="en-US" sz="2400" b="1">
              <a:solidFill>
                <a:schemeClr val="bg1"/>
              </a:solidFill>
              <a:latin typeface="Times New Roman" pitchFamily="18" charset="0"/>
              <a:cs typeface="Times New Roman" pitchFamily="18" charset="0"/>
            </a:endParaRPr>
          </a:p>
        </p:txBody>
      </p:sp>
      <p:sp>
        <p:nvSpPr>
          <p:cNvPr id="47" name="TextBox 46"/>
          <p:cNvSpPr txBox="1"/>
          <p:nvPr/>
        </p:nvSpPr>
        <p:spPr>
          <a:xfrm>
            <a:off x="7970043" y="2828744"/>
            <a:ext cx="2554893"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342900" indent="-342900" algn="just">
              <a:defRPr/>
            </a:pPr>
            <a:r>
              <a:rPr lang="pt-BR" sz="2400" b="1" dirty="0">
                <a:solidFill>
                  <a:prstClr val="black"/>
                </a:solidFill>
                <a:latin typeface="Times New Roman" panose="02020603050405020304" pitchFamily="18" charset="0"/>
                <a:cs typeface="Times New Roman" panose="02020603050405020304" pitchFamily="18" charset="0"/>
              </a:rPr>
              <a:t>HS có tham gia đề xuất ý tưởng không?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6171" name="TextBox 47"/>
          <p:cNvSpPr txBox="1">
            <a:spLocks noChangeArrowheads="1"/>
          </p:cNvSpPr>
          <p:nvPr/>
        </p:nvSpPr>
        <p:spPr bwMode="auto">
          <a:xfrm>
            <a:off x="7256670" y="4233997"/>
            <a:ext cx="3268266" cy="1200329"/>
          </a:xfrm>
          <a:prstGeom prst="rect">
            <a:avLst/>
          </a:prstGeom>
          <a:noFill/>
          <a:ln w="9525">
            <a:noFill/>
            <a:miter lim="800000"/>
            <a:headEnd/>
            <a:tailEnd/>
          </a:ln>
        </p:spPr>
        <p:txBody>
          <a:bodyPr>
            <a:spAutoFit/>
          </a:bodyPr>
          <a:lstStyle/>
          <a:p>
            <a:pPr marL="342900" indent="-342900" algn="just"/>
            <a:r>
              <a:rPr lang="pt-BR" sz="2400" b="1" dirty="0">
                <a:solidFill>
                  <a:srgbClr val="000000"/>
                </a:solidFill>
                <a:latin typeface="Times New Roman" pitchFamily="18" charset="0"/>
                <a:cs typeface="Times New Roman" pitchFamily="18" charset="0"/>
              </a:rPr>
              <a:t>HS có đưa ra và thực hiện kế hoạch hoạt động không?</a:t>
            </a:r>
            <a:endParaRPr lang="en-US" sz="2400" b="1" dirty="0">
              <a:solidFill>
                <a:srgbClr val="000000"/>
              </a:solidFill>
              <a:latin typeface="Times New Roman" pitchFamily="18" charset="0"/>
              <a:cs typeface="Times New Roman" pitchFamily="18" charset="0"/>
            </a:endParaRPr>
          </a:p>
        </p:txBody>
      </p:sp>
      <p:sp>
        <p:nvSpPr>
          <p:cNvPr id="6172" name="TextBox 48"/>
          <p:cNvSpPr txBox="1">
            <a:spLocks noChangeArrowheads="1"/>
          </p:cNvSpPr>
          <p:nvPr/>
        </p:nvSpPr>
        <p:spPr bwMode="auto">
          <a:xfrm>
            <a:off x="6198394" y="5530929"/>
            <a:ext cx="4290058" cy="1200329"/>
          </a:xfrm>
          <a:prstGeom prst="rect">
            <a:avLst/>
          </a:prstGeom>
          <a:noFill/>
          <a:ln w="9525">
            <a:noFill/>
            <a:miter lim="800000"/>
            <a:headEnd/>
            <a:tailEnd/>
          </a:ln>
        </p:spPr>
        <p:txBody>
          <a:bodyPr wrap="square">
            <a:spAutoFit/>
          </a:bodyPr>
          <a:lstStyle/>
          <a:p>
            <a:pPr marL="342900" indent="-342900" algn="just"/>
            <a:r>
              <a:rPr lang="pt-BR" sz="2400" b="1" dirty="0">
                <a:solidFill>
                  <a:srgbClr val="000000"/>
                </a:solidFill>
                <a:latin typeface="Times New Roman" pitchFamily="18" charset="0"/>
                <a:cs typeface="Times New Roman" pitchFamily="18" charset="0"/>
              </a:rPr>
              <a:t>HS có phản hồi và tham gia thảo luận cùng nhóm </a:t>
            </a:r>
            <a:r>
              <a:rPr lang="pt-BR" sz="2400" b="1" dirty="0" smtClean="0">
                <a:solidFill>
                  <a:srgbClr val="000000"/>
                </a:solidFill>
                <a:latin typeface="Times New Roman" pitchFamily="18" charset="0"/>
                <a:cs typeface="Times New Roman" pitchFamily="18" charset="0"/>
              </a:rPr>
              <a:t>HT </a:t>
            </a:r>
            <a:r>
              <a:rPr lang="pt-BR" sz="2400" b="1" dirty="0" smtClean="0">
                <a:solidFill>
                  <a:srgbClr val="000000"/>
                </a:solidFill>
                <a:latin typeface="Times New Roman" pitchFamily="18" charset="0"/>
                <a:cs typeface="Times New Roman" pitchFamily="18" charset="0"/>
              </a:rPr>
              <a:t>không?</a:t>
            </a:r>
            <a:endParaRPr lang="en-US" sz="2400" b="1" dirty="0">
              <a:solidFill>
                <a:srgbClr val="000000"/>
              </a:solidFill>
              <a:latin typeface="Times New Roman" pitchFamily="18" charset="0"/>
              <a:cs typeface="Times New Roman" pitchFamily="18" charset="0"/>
            </a:endParaRPr>
          </a:p>
        </p:txBody>
      </p:sp>
      <p:sp>
        <p:nvSpPr>
          <p:cNvPr id="50" name="Arc 49"/>
          <p:cNvSpPr/>
          <p:nvPr/>
        </p:nvSpPr>
        <p:spPr>
          <a:xfrm rot="5400000">
            <a:off x="2197894" y="1465263"/>
            <a:ext cx="4000500" cy="4000500"/>
          </a:xfrm>
          <a:prstGeom prst="arc">
            <a:avLst>
              <a:gd name="adj1" fmla="val 10850491"/>
              <a:gd name="adj2" fmla="val 0"/>
            </a:avLst>
          </a:prstGeom>
          <a:noFill/>
          <a:ln w="57150" cap="flat" cmpd="sng" algn="ctr">
            <a:solidFill>
              <a:srgbClr val="37818E"/>
            </a:solidFill>
            <a:prstDash val="solid"/>
            <a:miter lim="800000"/>
            <a:headEnd type="none" w="lg" len="lg"/>
            <a:tailEnd type="none" w="lg" len="lg"/>
          </a:ln>
          <a:effectLst/>
        </p:spPr>
        <p:txBody>
          <a:bodyPr anchor="ctr"/>
          <a:lstStyle/>
          <a:p>
            <a:pPr algn="ctr">
              <a:defRPr/>
            </a:pPr>
            <a:endParaRPr lang="en-US" kern="0">
              <a:solidFill>
                <a:prstClr val="black"/>
              </a:solidFill>
              <a:latin typeface="Century Gothic"/>
            </a:endParaRPr>
          </a:p>
        </p:txBody>
      </p:sp>
      <p:grpSp>
        <p:nvGrpSpPr>
          <p:cNvPr id="32" name="Group 50"/>
          <p:cNvGrpSpPr>
            <a:grpSpLocks/>
          </p:cNvGrpSpPr>
          <p:nvPr/>
        </p:nvGrpSpPr>
        <p:grpSpPr bwMode="auto">
          <a:xfrm rot="5400000">
            <a:off x="4178698" y="1287862"/>
            <a:ext cx="327025" cy="326231"/>
            <a:chOff x="3246286" y="608271"/>
            <a:chExt cx="214976" cy="214976"/>
          </a:xfrm>
        </p:grpSpPr>
        <p:sp>
          <p:nvSpPr>
            <p:cNvPr id="52" name="Oval 51"/>
            <p:cNvSpPr/>
            <p:nvPr/>
          </p:nvSpPr>
          <p:spPr>
            <a:xfrm>
              <a:off x="3246286" y="608271"/>
              <a:ext cx="214976" cy="214976"/>
            </a:xfrm>
            <a:prstGeom prst="ellipse">
              <a:avLst/>
            </a:prstGeom>
            <a:solidFill>
              <a:sysClr val="window" lastClr="FFFFFF"/>
            </a:solidFill>
            <a:ln w="28575" cap="flat" cmpd="sng" algn="ctr">
              <a:solidFill>
                <a:srgbClr val="A5D502"/>
              </a:solidFill>
              <a:prstDash val="solid"/>
              <a:miter lim="800000"/>
            </a:ln>
            <a:effectLst/>
          </p:spPr>
          <p:txBody>
            <a:bodyPr anchor="ctr"/>
            <a:lstStyle/>
            <a:p>
              <a:pPr algn="ctr">
                <a:defRPr/>
              </a:pPr>
              <a:endParaRPr lang="en-US" kern="0">
                <a:solidFill>
                  <a:prstClr val="black"/>
                </a:solidFill>
                <a:latin typeface="Century Gothic"/>
              </a:endParaRPr>
            </a:p>
          </p:txBody>
        </p:sp>
        <p:sp>
          <p:nvSpPr>
            <p:cNvPr id="53" name="Oval 52"/>
            <p:cNvSpPr/>
            <p:nvPr/>
          </p:nvSpPr>
          <p:spPr>
            <a:xfrm>
              <a:off x="3294290" y="654561"/>
              <a:ext cx="120011" cy="119257"/>
            </a:xfrm>
            <a:prstGeom prst="ellipse">
              <a:avLst/>
            </a:prstGeom>
            <a:solidFill>
              <a:srgbClr val="A5D502"/>
            </a:solidFill>
            <a:ln w="12700" cap="flat" cmpd="sng" algn="ctr">
              <a:solidFill>
                <a:srgbClr val="A5D502"/>
              </a:solidFill>
              <a:prstDash val="solid"/>
              <a:miter lim="800000"/>
            </a:ln>
            <a:effectLst/>
          </p:spPr>
          <p:txBody>
            <a:bodyPr anchor="ctr"/>
            <a:lstStyle/>
            <a:p>
              <a:pPr algn="ctr">
                <a:defRPr/>
              </a:pPr>
              <a:endParaRPr lang="en-US" kern="0">
                <a:solidFill>
                  <a:prstClr val="white"/>
                </a:solidFill>
                <a:latin typeface="Century Gothic"/>
              </a:endParaRPr>
            </a:p>
          </p:txBody>
        </p:sp>
      </p:grpSp>
      <p:grpSp>
        <p:nvGrpSpPr>
          <p:cNvPr id="34" name="Group 53"/>
          <p:cNvGrpSpPr>
            <a:grpSpLocks/>
          </p:cNvGrpSpPr>
          <p:nvPr/>
        </p:nvGrpSpPr>
        <p:grpSpPr bwMode="auto">
          <a:xfrm rot="5400000">
            <a:off x="5511008" y="1940324"/>
            <a:ext cx="327025" cy="326231"/>
            <a:chOff x="3246286" y="608271"/>
            <a:chExt cx="214976" cy="214976"/>
          </a:xfrm>
        </p:grpSpPr>
        <p:sp>
          <p:nvSpPr>
            <p:cNvPr id="55" name="Oval 54"/>
            <p:cNvSpPr/>
            <p:nvPr/>
          </p:nvSpPr>
          <p:spPr>
            <a:xfrm>
              <a:off x="3246286" y="608271"/>
              <a:ext cx="214976" cy="214976"/>
            </a:xfrm>
            <a:prstGeom prst="ellipse">
              <a:avLst/>
            </a:prstGeom>
            <a:solidFill>
              <a:sysClr val="window" lastClr="FFFFFF"/>
            </a:solidFill>
            <a:ln w="28575" cap="flat" cmpd="sng" algn="ctr">
              <a:solidFill>
                <a:srgbClr val="694548"/>
              </a:solidFill>
              <a:prstDash val="solid"/>
              <a:miter lim="800000"/>
            </a:ln>
            <a:effectLst/>
          </p:spPr>
          <p:txBody>
            <a:bodyPr anchor="ctr"/>
            <a:lstStyle/>
            <a:p>
              <a:pPr algn="ctr">
                <a:defRPr/>
              </a:pPr>
              <a:endParaRPr lang="en-US" kern="0">
                <a:solidFill>
                  <a:prstClr val="black"/>
                </a:solidFill>
                <a:latin typeface="Century Gothic"/>
              </a:endParaRPr>
            </a:p>
          </p:txBody>
        </p:sp>
        <p:sp>
          <p:nvSpPr>
            <p:cNvPr id="56" name="Oval 55"/>
            <p:cNvSpPr/>
            <p:nvPr/>
          </p:nvSpPr>
          <p:spPr>
            <a:xfrm>
              <a:off x="3293247" y="654562"/>
              <a:ext cx="120011" cy="119257"/>
            </a:xfrm>
            <a:prstGeom prst="ellipse">
              <a:avLst/>
            </a:prstGeom>
            <a:solidFill>
              <a:srgbClr val="694548"/>
            </a:solidFill>
            <a:ln w="12700" cap="flat" cmpd="sng" algn="ctr">
              <a:solidFill>
                <a:srgbClr val="694548"/>
              </a:solidFill>
              <a:prstDash val="solid"/>
              <a:miter lim="800000"/>
            </a:ln>
            <a:effectLst/>
          </p:spPr>
          <p:txBody>
            <a:bodyPr anchor="ctr"/>
            <a:lstStyle/>
            <a:p>
              <a:pPr algn="ctr">
                <a:defRPr/>
              </a:pPr>
              <a:endParaRPr lang="en-US" kern="0">
                <a:solidFill>
                  <a:prstClr val="white"/>
                </a:solidFill>
                <a:latin typeface="Century Gothic"/>
              </a:endParaRPr>
            </a:p>
          </p:txBody>
        </p:sp>
      </p:grpSp>
      <p:grpSp>
        <p:nvGrpSpPr>
          <p:cNvPr id="35" name="Group 56"/>
          <p:cNvGrpSpPr>
            <a:grpSpLocks/>
          </p:cNvGrpSpPr>
          <p:nvPr/>
        </p:nvGrpSpPr>
        <p:grpSpPr bwMode="auto">
          <a:xfrm rot="5400000">
            <a:off x="6063061" y="3261918"/>
            <a:ext cx="325437" cy="326231"/>
            <a:chOff x="3246286" y="608271"/>
            <a:chExt cx="214976" cy="214976"/>
          </a:xfrm>
        </p:grpSpPr>
        <p:sp>
          <p:nvSpPr>
            <p:cNvPr id="58" name="Oval 57"/>
            <p:cNvSpPr/>
            <p:nvPr/>
          </p:nvSpPr>
          <p:spPr>
            <a:xfrm>
              <a:off x="3246286" y="608271"/>
              <a:ext cx="214976" cy="214976"/>
            </a:xfrm>
            <a:prstGeom prst="ellipse">
              <a:avLst/>
            </a:prstGeom>
            <a:solidFill>
              <a:sysClr val="window" lastClr="FFFFFF"/>
            </a:solidFill>
            <a:ln w="28575" cap="flat" cmpd="sng" algn="ctr">
              <a:solidFill>
                <a:srgbClr val="0AB7FB"/>
              </a:solidFill>
              <a:prstDash val="solid"/>
              <a:miter lim="800000"/>
            </a:ln>
            <a:effectLst/>
          </p:spPr>
          <p:txBody>
            <a:bodyPr anchor="ctr"/>
            <a:lstStyle/>
            <a:p>
              <a:pPr algn="ctr">
                <a:defRPr/>
              </a:pPr>
              <a:endParaRPr lang="en-US" kern="0">
                <a:solidFill>
                  <a:prstClr val="black"/>
                </a:solidFill>
                <a:latin typeface="Century Gothic"/>
              </a:endParaRPr>
            </a:p>
          </p:txBody>
        </p:sp>
        <p:sp>
          <p:nvSpPr>
            <p:cNvPr id="59" name="Oval 58"/>
            <p:cNvSpPr/>
            <p:nvPr/>
          </p:nvSpPr>
          <p:spPr>
            <a:xfrm>
              <a:off x="3294525" y="654561"/>
              <a:ext cx="119548" cy="119257"/>
            </a:xfrm>
            <a:prstGeom prst="ellipse">
              <a:avLst/>
            </a:prstGeom>
            <a:solidFill>
              <a:srgbClr val="0AB7FB"/>
            </a:solidFill>
            <a:ln w="12700" cap="flat" cmpd="sng" algn="ctr">
              <a:solidFill>
                <a:srgbClr val="0AB7FB"/>
              </a:solidFill>
              <a:prstDash val="solid"/>
              <a:miter lim="800000"/>
            </a:ln>
            <a:effectLst/>
          </p:spPr>
          <p:txBody>
            <a:bodyPr anchor="ctr"/>
            <a:lstStyle/>
            <a:p>
              <a:pPr algn="ctr">
                <a:defRPr/>
              </a:pPr>
              <a:endParaRPr lang="en-US" kern="0">
                <a:solidFill>
                  <a:prstClr val="white"/>
                </a:solidFill>
                <a:latin typeface="Century Gothic"/>
              </a:endParaRPr>
            </a:p>
          </p:txBody>
        </p:sp>
      </p:grpSp>
      <p:grpSp>
        <p:nvGrpSpPr>
          <p:cNvPr id="36" name="Group 59"/>
          <p:cNvGrpSpPr>
            <a:grpSpLocks/>
          </p:cNvGrpSpPr>
          <p:nvPr/>
        </p:nvGrpSpPr>
        <p:grpSpPr bwMode="auto">
          <a:xfrm rot="5400000">
            <a:off x="5521327" y="4652568"/>
            <a:ext cx="325437" cy="326231"/>
            <a:chOff x="3246286" y="608271"/>
            <a:chExt cx="214976" cy="214976"/>
          </a:xfrm>
        </p:grpSpPr>
        <p:sp>
          <p:nvSpPr>
            <p:cNvPr id="61" name="Oval 60"/>
            <p:cNvSpPr/>
            <p:nvPr/>
          </p:nvSpPr>
          <p:spPr>
            <a:xfrm>
              <a:off x="3246286" y="608271"/>
              <a:ext cx="214976" cy="214976"/>
            </a:xfrm>
            <a:prstGeom prst="ellipse">
              <a:avLst/>
            </a:prstGeom>
            <a:solidFill>
              <a:sysClr val="window" lastClr="FFFFFF"/>
            </a:solidFill>
            <a:ln w="28575" cap="flat" cmpd="sng" algn="ctr">
              <a:solidFill>
                <a:srgbClr val="E34E28"/>
              </a:solidFill>
              <a:prstDash val="solid"/>
              <a:miter lim="800000"/>
            </a:ln>
            <a:effectLst/>
          </p:spPr>
          <p:txBody>
            <a:bodyPr anchor="ctr"/>
            <a:lstStyle/>
            <a:p>
              <a:pPr algn="ctr">
                <a:defRPr/>
              </a:pPr>
              <a:endParaRPr lang="en-US" kern="0">
                <a:solidFill>
                  <a:prstClr val="black"/>
                </a:solidFill>
                <a:latin typeface="Century Gothic"/>
              </a:endParaRPr>
            </a:p>
          </p:txBody>
        </p:sp>
        <p:sp>
          <p:nvSpPr>
            <p:cNvPr id="62" name="Oval 61"/>
            <p:cNvSpPr/>
            <p:nvPr/>
          </p:nvSpPr>
          <p:spPr>
            <a:xfrm>
              <a:off x="3291379" y="652993"/>
              <a:ext cx="119548" cy="119257"/>
            </a:xfrm>
            <a:prstGeom prst="ellipse">
              <a:avLst/>
            </a:prstGeom>
            <a:solidFill>
              <a:srgbClr val="E34E28"/>
            </a:solidFill>
            <a:ln w="12700" cap="flat" cmpd="sng" algn="ctr">
              <a:solidFill>
                <a:srgbClr val="E34E28"/>
              </a:solidFill>
              <a:prstDash val="solid"/>
              <a:miter lim="800000"/>
            </a:ln>
            <a:effectLst/>
          </p:spPr>
          <p:txBody>
            <a:bodyPr anchor="ctr"/>
            <a:lstStyle/>
            <a:p>
              <a:pPr algn="ctr">
                <a:defRPr/>
              </a:pPr>
              <a:endParaRPr lang="en-US" kern="0">
                <a:solidFill>
                  <a:prstClr val="white"/>
                </a:solidFill>
                <a:latin typeface="Century Gothic"/>
              </a:endParaRPr>
            </a:p>
          </p:txBody>
        </p:sp>
      </p:grpSp>
      <p:grpSp>
        <p:nvGrpSpPr>
          <p:cNvPr id="37" name="Group 62"/>
          <p:cNvGrpSpPr>
            <a:grpSpLocks/>
          </p:cNvGrpSpPr>
          <p:nvPr/>
        </p:nvGrpSpPr>
        <p:grpSpPr bwMode="auto">
          <a:xfrm rot="5400000">
            <a:off x="4118572" y="5297290"/>
            <a:ext cx="327025" cy="327422"/>
            <a:chOff x="3246286" y="608271"/>
            <a:chExt cx="214976" cy="214976"/>
          </a:xfrm>
        </p:grpSpPr>
        <p:sp>
          <p:nvSpPr>
            <p:cNvPr id="64" name="Oval 63"/>
            <p:cNvSpPr/>
            <p:nvPr/>
          </p:nvSpPr>
          <p:spPr>
            <a:xfrm>
              <a:off x="3246286" y="608271"/>
              <a:ext cx="214976" cy="214976"/>
            </a:xfrm>
            <a:prstGeom prst="ellipse">
              <a:avLst/>
            </a:prstGeom>
            <a:solidFill>
              <a:sysClr val="window" lastClr="FFFFFF"/>
            </a:solidFill>
            <a:ln w="28575" cap="flat" cmpd="sng" algn="ctr">
              <a:solidFill>
                <a:srgbClr val="FCB71A"/>
              </a:solidFill>
              <a:prstDash val="solid"/>
              <a:miter lim="800000"/>
            </a:ln>
            <a:effectLst/>
          </p:spPr>
          <p:txBody>
            <a:bodyPr anchor="ctr"/>
            <a:lstStyle/>
            <a:p>
              <a:pPr algn="ctr">
                <a:defRPr/>
              </a:pPr>
              <a:endParaRPr lang="en-US" kern="0">
                <a:solidFill>
                  <a:prstClr val="black"/>
                </a:solidFill>
                <a:latin typeface="Century Gothic"/>
              </a:endParaRPr>
            </a:p>
          </p:txBody>
        </p:sp>
        <p:sp>
          <p:nvSpPr>
            <p:cNvPr id="65" name="Oval 64"/>
            <p:cNvSpPr/>
            <p:nvPr/>
          </p:nvSpPr>
          <p:spPr>
            <a:xfrm>
              <a:off x="3294290" y="655956"/>
              <a:ext cx="120011" cy="119605"/>
            </a:xfrm>
            <a:prstGeom prst="ellipse">
              <a:avLst/>
            </a:prstGeom>
            <a:solidFill>
              <a:srgbClr val="FCB71A"/>
            </a:solidFill>
            <a:ln w="12700" cap="flat" cmpd="sng" algn="ctr">
              <a:solidFill>
                <a:srgbClr val="FCB71A"/>
              </a:solidFill>
              <a:prstDash val="solid"/>
              <a:miter lim="800000"/>
            </a:ln>
            <a:effectLst/>
          </p:spPr>
          <p:txBody>
            <a:bodyPr anchor="ctr"/>
            <a:lstStyle/>
            <a:p>
              <a:pPr algn="ctr">
                <a:defRPr/>
              </a:pPr>
              <a:endParaRPr lang="en-US" kern="0">
                <a:solidFill>
                  <a:prstClr val="white"/>
                </a:solidFill>
                <a:latin typeface="Century Gothic"/>
              </a:endParaRPr>
            </a:p>
          </p:txBody>
        </p:sp>
      </p:grpSp>
    </p:spTree>
    <p:extLst>
      <p:ext uri="{BB962C8B-B14F-4D97-AF65-F5344CB8AC3E}">
        <p14:creationId xmlns:p14="http://schemas.microsoft.com/office/powerpoint/2010/main" val="2089353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243134" cy="6857999"/>
          </a:xfrm>
          <a:prstGeom prst="rect">
            <a:avLst/>
          </a:prstGeom>
        </p:spPr>
      </p:pic>
      <p:sp>
        <p:nvSpPr>
          <p:cNvPr id="3" name="Content Placeholder 2"/>
          <p:cNvSpPr>
            <a:spLocks noGrp="1"/>
          </p:cNvSpPr>
          <p:nvPr>
            <p:ph idx="1"/>
          </p:nvPr>
        </p:nvSpPr>
        <p:spPr>
          <a:xfrm>
            <a:off x="484910" y="2078182"/>
            <a:ext cx="11000508" cy="4098781"/>
          </a:xfrm>
        </p:spPr>
        <p:txBody>
          <a:bodyPr/>
          <a:lstStyle/>
          <a:p>
            <a:pPr marL="0" indent="0" algn="ctr">
              <a:buNone/>
            </a:pPr>
            <a:r>
              <a:rPr lang="en-US" sz="3200" b="1" dirty="0">
                <a:solidFill>
                  <a:srgbClr val="1E09B7"/>
                </a:solidFill>
                <a:latin typeface="Arial" panose="020B0604020202020204" pitchFamily="34" charset="0"/>
                <a:ea typeface="Calibri" panose="020F0502020204030204" pitchFamily="34" charset="0"/>
                <a:cs typeface="Arial" panose="020B0604020202020204" pitchFamily="34" charset="0"/>
              </a:rPr>
              <a:t> </a:t>
            </a:r>
            <a:r>
              <a:rPr lang="en-US" sz="3200" b="1" dirty="0" smtClean="0">
                <a:solidFill>
                  <a:srgbClr val="1E09B7"/>
                </a:solidFill>
                <a:latin typeface="Arial" panose="020B0604020202020204" pitchFamily="34" charset="0"/>
                <a:ea typeface="Calibri" panose="020F0502020204030204" pitchFamily="34" charset="0"/>
                <a:cs typeface="Arial" panose="020B0604020202020204" pitchFamily="34" charset="0"/>
              </a:rPr>
              <a:t>II</a:t>
            </a:r>
            <a:r>
              <a:rPr lang="en-US" sz="32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a:t>
            </a:r>
            <a:r>
              <a:rPr lang="en-US" sz="3200" b="1" dirty="0" smtClean="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vi-VN" sz="3200" b="1" dirty="0">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HƯỚNG DẪN </a:t>
            </a:r>
            <a:r>
              <a:rPr lang="en-US" sz="3200" b="1" dirty="0">
                <a:solidFill>
                  <a:schemeClr val="accent5">
                    <a:lumMod val="75000"/>
                  </a:schemeClr>
                </a:solidFill>
                <a:latin typeface="Arial" panose="020B0604020202020204" pitchFamily="34" charset="0"/>
                <a:cs typeface="Arial" panose="020B0604020202020204" pitchFamily="34" charset="0"/>
              </a:rPr>
              <a:t>SỬ DỤNG SÁCH GIÁO KHOA </a:t>
            </a:r>
            <a:endParaRPr lang="en-US" sz="3200" b="1" dirty="0" smtClean="0">
              <a:solidFill>
                <a:schemeClr val="accent5">
                  <a:lumMod val="75000"/>
                </a:schemeClr>
              </a:solidFill>
              <a:latin typeface="Arial" panose="020B0604020202020204" pitchFamily="34" charset="0"/>
              <a:cs typeface="Arial" panose="020B0604020202020204" pitchFamily="34" charset="0"/>
            </a:endParaRPr>
          </a:p>
          <a:p>
            <a:pPr marL="0" indent="0" algn="ctr">
              <a:buNone/>
            </a:pPr>
            <a:r>
              <a:rPr lang="en-US" sz="3200" b="1" dirty="0">
                <a:solidFill>
                  <a:schemeClr val="accent5">
                    <a:lumMod val="75000"/>
                  </a:schemeClr>
                </a:solidFill>
                <a:latin typeface="Arial" panose="020B0604020202020204" pitchFamily="34" charset="0"/>
                <a:cs typeface="Arial" panose="020B0604020202020204" pitchFamily="34" charset="0"/>
              </a:rPr>
              <a:t> </a:t>
            </a:r>
            <a:r>
              <a:rPr lang="en-US" sz="3200" b="1" dirty="0" smtClean="0">
                <a:solidFill>
                  <a:schemeClr val="accent5">
                    <a:lumMod val="75000"/>
                  </a:schemeClr>
                </a:solidFill>
                <a:latin typeface="Arial" panose="020B0604020202020204" pitchFamily="34" charset="0"/>
                <a:cs typeface="Arial" panose="020B0604020202020204" pitchFamily="34" charset="0"/>
              </a:rPr>
              <a:t>  VÀ CÁC </a:t>
            </a:r>
            <a:r>
              <a:rPr lang="en-US" sz="3200" b="1" dirty="0">
                <a:solidFill>
                  <a:schemeClr val="accent5">
                    <a:lumMod val="75000"/>
                  </a:schemeClr>
                </a:solidFill>
                <a:latin typeface="Arial" panose="020B0604020202020204" pitchFamily="34" charset="0"/>
                <a:cs typeface="Arial" panose="020B0604020202020204" pitchFamily="34" charset="0"/>
              </a:rPr>
              <a:t>NGUỒN </a:t>
            </a:r>
            <a:r>
              <a:rPr lang="en-US" sz="3200" b="1" dirty="0" smtClean="0">
                <a:solidFill>
                  <a:schemeClr val="accent5">
                    <a:lumMod val="75000"/>
                  </a:schemeClr>
                </a:solidFill>
                <a:latin typeface="Arial" panose="020B0604020202020204" pitchFamily="34" charset="0"/>
                <a:cs typeface="Arial" panose="020B0604020202020204" pitchFamily="34" charset="0"/>
              </a:rPr>
              <a:t>HỌC </a:t>
            </a:r>
            <a:r>
              <a:rPr lang="en-US" sz="3200" b="1" dirty="0">
                <a:solidFill>
                  <a:schemeClr val="accent5">
                    <a:lumMod val="75000"/>
                  </a:schemeClr>
                </a:solidFill>
                <a:latin typeface="Arial" panose="020B0604020202020204" pitchFamily="34" charset="0"/>
                <a:cs typeface="Arial" panose="020B0604020202020204" pitchFamily="34" charset="0"/>
              </a:rPr>
              <a:t>LIỆU BỔ TRỢ MÔN </a:t>
            </a:r>
            <a:r>
              <a:rPr lang="en-US" sz="3200" b="1" dirty="0" smtClean="0">
                <a:solidFill>
                  <a:schemeClr val="accent5">
                    <a:lumMod val="75000"/>
                  </a:schemeClr>
                </a:solidFill>
                <a:latin typeface="Arial" panose="020B0604020202020204" pitchFamily="34" charset="0"/>
                <a:cs typeface="Arial" panose="020B0604020202020204" pitchFamily="34" charset="0"/>
              </a:rPr>
              <a:t>GDCD </a:t>
            </a:r>
            <a:r>
              <a:rPr lang="en-US" sz="3200" b="1" dirty="0">
                <a:solidFill>
                  <a:schemeClr val="accent5">
                    <a:lumMod val="75000"/>
                  </a:schemeClr>
                </a:solidFill>
                <a:latin typeface="Arial" panose="020B0604020202020204" pitchFamily="34" charset="0"/>
                <a:cs typeface="Arial" panose="020B0604020202020204" pitchFamily="34" charset="0"/>
              </a:rPr>
              <a:t>8</a:t>
            </a:r>
          </a:p>
          <a:p>
            <a:pPr marL="0" indent="0" algn="ctr">
              <a:buNone/>
            </a:pPr>
            <a:endParaRPr lang="en-US" dirty="0"/>
          </a:p>
        </p:txBody>
      </p:sp>
    </p:spTree>
    <p:extLst>
      <p:ext uri="{BB962C8B-B14F-4D97-AF65-F5344CB8AC3E}">
        <p14:creationId xmlns:p14="http://schemas.microsoft.com/office/powerpoint/2010/main" val="3453455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E53FECED-2D82-4243-A024-85C90C992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81" y="48122"/>
            <a:ext cx="11825297" cy="6858000"/>
          </a:xfrm>
          <a:prstGeom prst="rect">
            <a:avLst/>
          </a:prstGeom>
        </p:spPr>
      </p:pic>
      <p:grpSp>
        <p:nvGrpSpPr>
          <p:cNvPr id="8" name="组合 12">
            <a:extLst>
              <a:ext uri="{FF2B5EF4-FFF2-40B4-BE49-F238E27FC236}">
                <a16:creationId xmlns:a16="http://schemas.microsoft.com/office/drawing/2014/main" id="{CA94C355-903C-4273-891E-181EC0A4FA7C}"/>
              </a:ext>
            </a:extLst>
          </p:cNvPr>
          <p:cNvGrpSpPr/>
          <p:nvPr/>
        </p:nvGrpSpPr>
        <p:grpSpPr>
          <a:xfrm>
            <a:off x="70783" y="1207476"/>
            <a:ext cx="5335805" cy="4469846"/>
            <a:chOff x="631825" y="1469652"/>
            <a:chExt cx="3494088" cy="2470622"/>
          </a:xfrm>
        </p:grpSpPr>
        <p:sp>
          <p:nvSpPr>
            <p:cNvPr id="9" name="圆角矩形 14">
              <a:extLst>
                <a:ext uri="{FF2B5EF4-FFF2-40B4-BE49-F238E27FC236}">
                  <a16:creationId xmlns:a16="http://schemas.microsoft.com/office/drawing/2014/main" id="{858F21F5-A88E-46F0-BA41-638499D07808}"/>
                </a:ext>
              </a:extLst>
            </p:cNvPr>
            <p:cNvSpPr/>
            <p:nvPr/>
          </p:nvSpPr>
          <p:spPr>
            <a:xfrm>
              <a:off x="631825" y="1490761"/>
              <a:ext cx="3494088"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ea typeface="微软雅黑" panose="020B0503020204020204" pitchFamily="34" charset="-122"/>
              </a:endParaRPr>
            </a:p>
          </p:txBody>
        </p:sp>
        <p:sp>
          <p:nvSpPr>
            <p:cNvPr id="10" name="TextBox 49">
              <a:extLst>
                <a:ext uri="{FF2B5EF4-FFF2-40B4-BE49-F238E27FC236}">
                  <a16:creationId xmlns:a16="http://schemas.microsoft.com/office/drawing/2014/main" id="{7329EA27-54D0-47A1-9FF1-0EA959B460B0}"/>
                </a:ext>
              </a:extLst>
            </p:cNvPr>
            <p:cNvSpPr txBox="1">
              <a:spLocks noChangeArrowheads="1"/>
            </p:cNvSpPr>
            <p:nvPr/>
          </p:nvSpPr>
          <p:spPr bwMode="auto">
            <a:xfrm>
              <a:off x="787872" y="1469652"/>
              <a:ext cx="2593477" cy="473913"/>
            </a:xfrm>
            <a:prstGeom prst="rect">
              <a:avLst/>
            </a:prstGeom>
            <a:noFill/>
            <a:ln w="9525">
              <a:noFill/>
              <a:miter lim="800000"/>
            </a:ln>
          </p:spPr>
          <p:txBody>
            <a:bodyPr wrap="square" anchor="ctr">
              <a:spAutoFit/>
            </a:bodyPr>
            <a:lstStyle/>
            <a:p>
              <a:pPr algn="ctr"/>
              <a:endParaRPr lang="zh-CN" altLang="en-US" sz="2667" b="1">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组合 16">
            <a:extLst>
              <a:ext uri="{FF2B5EF4-FFF2-40B4-BE49-F238E27FC236}">
                <a16:creationId xmlns:a16="http://schemas.microsoft.com/office/drawing/2014/main" id="{4078E38A-68EE-46E6-8AB6-8EEF74B735CC}"/>
              </a:ext>
            </a:extLst>
          </p:cNvPr>
          <p:cNvGrpSpPr/>
          <p:nvPr/>
        </p:nvGrpSpPr>
        <p:grpSpPr>
          <a:xfrm>
            <a:off x="1445254" y="224371"/>
            <a:ext cx="10081005" cy="7487878"/>
            <a:chOff x="2317677" y="1490761"/>
            <a:chExt cx="5905501" cy="2914197"/>
          </a:xfrm>
        </p:grpSpPr>
        <p:sp>
          <p:nvSpPr>
            <p:cNvPr id="12" name="文本框 21">
              <a:extLst>
                <a:ext uri="{FF2B5EF4-FFF2-40B4-BE49-F238E27FC236}">
                  <a16:creationId xmlns:a16="http://schemas.microsoft.com/office/drawing/2014/main" id="{88B03522-A4FA-41A1-B3C3-EF93E946F9E3}"/>
                </a:ext>
              </a:extLst>
            </p:cNvPr>
            <p:cNvSpPr txBox="1">
              <a:spLocks noChangeArrowheads="1"/>
            </p:cNvSpPr>
            <p:nvPr/>
          </p:nvSpPr>
          <p:spPr bwMode="auto">
            <a:xfrm>
              <a:off x="4868769" y="1950586"/>
              <a:ext cx="3214731" cy="229748"/>
            </a:xfrm>
            <a:prstGeom prst="rect">
              <a:avLst/>
            </a:prstGeom>
            <a:noFill/>
            <a:ln w="9525">
              <a:noFill/>
              <a:miter lim="800000"/>
            </a:ln>
          </p:spPr>
          <p:txBody>
            <a:bodyPr wrap="square">
              <a:spAutoFit/>
            </a:bodyPr>
            <a:lstStyle/>
            <a:p>
              <a:pPr>
                <a:lnSpc>
                  <a:spcPct val="150000"/>
                </a:lnSpc>
              </a:pPr>
              <a:endParaRPr lang="zh-CN" altLang="en-US" sz="20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圆角矩形 18">
              <a:extLst>
                <a:ext uri="{FF2B5EF4-FFF2-40B4-BE49-F238E27FC236}">
                  <a16:creationId xmlns:a16="http://schemas.microsoft.com/office/drawing/2014/main" id="{157D156A-2570-4596-BFFF-929AFC1C5B59}"/>
                </a:ext>
              </a:extLst>
            </p:cNvPr>
            <p:cNvSpPr/>
            <p:nvPr/>
          </p:nvSpPr>
          <p:spPr>
            <a:xfrm>
              <a:off x="4729090" y="1490761"/>
              <a:ext cx="3494088"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14" name="TextBox 57">
              <a:extLst>
                <a:ext uri="{FF2B5EF4-FFF2-40B4-BE49-F238E27FC236}">
                  <a16:creationId xmlns:a16="http://schemas.microsoft.com/office/drawing/2014/main" id="{E1ED0A49-7F77-4261-BB0A-422D9604ABB9}"/>
                </a:ext>
              </a:extLst>
            </p:cNvPr>
            <p:cNvSpPr txBox="1">
              <a:spLocks noChangeArrowheads="1"/>
            </p:cNvSpPr>
            <p:nvPr/>
          </p:nvSpPr>
          <p:spPr bwMode="auto">
            <a:xfrm>
              <a:off x="2317677" y="4211193"/>
              <a:ext cx="2411413" cy="193765"/>
            </a:xfrm>
            <a:prstGeom prst="rect">
              <a:avLst/>
            </a:prstGeom>
            <a:noFill/>
            <a:ln w="9525">
              <a:noFill/>
              <a:miter lim="800000"/>
            </a:ln>
          </p:spPr>
          <p:txBody>
            <a:bodyPr anchor="ctr">
              <a:spAutoFit/>
            </a:bodyPr>
            <a:lstStyle/>
            <a:p>
              <a:endParaRPr lang="en-US" sz="2133"/>
            </a:p>
          </p:txBody>
        </p:sp>
      </p:grpSp>
      <p:grpSp>
        <p:nvGrpSpPr>
          <p:cNvPr id="15" name="组合 20">
            <a:extLst>
              <a:ext uri="{FF2B5EF4-FFF2-40B4-BE49-F238E27FC236}">
                <a16:creationId xmlns:a16="http://schemas.microsoft.com/office/drawing/2014/main" id="{7FF381F0-FACD-4439-AC3B-78C79E9FE2A3}"/>
              </a:ext>
            </a:extLst>
          </p:cNvPr>
          <p:cNvGrpSpPr/>
          <p:nvPr/>
        </p:nvGrpSpPr>
        <p:grpSpPr>
          <a:xfrm>
            <a:off x="253306" y="814807"/>
            <a:ext cx="692909" cy="729823"/>
            <a:chOff x="3009700" y="1027211"/>
            <a:chExt cx="1151431" cy="903816"/>
          </a:xfrm>
        </p:grpSpPr>
        <p:sp>
          <p:nvSpPr>
            <p:cNvPr id="16" name="椭圆 21">
              <a:extLst>
                <a:ext uri="{FF2B5EF4-FFF2-40B4-BE49-F238E27FC236}">
                  <a16:creationId xmlns:a16="http://schemas.microsoft.com/office/drawing/2014/main" id="{47D3FAD0-8BA2-4DBD-82E5-1C13CA5464A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7" name="Picture 10" descr="D:\我的图片\technology-solutions.png">
              <a:extLst>
                <a:ext uri="{FF2B5EF4-FFF2-40B4-BE49-F238E27FC236}">
                  <a16:creationId xmlns:a16="http://schemas.microsoft.com/office/drawing/2014/main" id="{593837E9-A055-4F80-8E92-AE47643E0D23}"/>
                </a:ext>
              </a:extLst>
            </p:cNvPr>
            <p:cNvPicPr>
              <a:picLocks noChangeAspect="1" noChangeArrowheads="1"/>
            </p:cNvPicPr>
            <p:nvPr/>
          </p:nvPicPr>
          <p:blipFill>
            <a:blip r:embed="rId3"/>
            <a:srcRect/>
            <a:stretch>
              <a:fillRect/>
            </a:stretch>
          </p:blipFill>
          <p:spPr bwMode="auto">
            <a:xfrm>
              <a:off x="3232150" y="1027211"/>
              <a:ext cx="811213" cy="809625"/>
            </a:xfrm>
            <a:prstGeom prst="rect">
              <a:avLst/>
            </a:prstGeom>
            <a:noFill/>
            <a:ln w="9525">
              <a:noFill/>
              <a:miter lim="800000"/>
              <a:headEnd/>
              <a:tailEnd/>
            </a:ln>
          </p:spPr>
        </p:pic>
      </p:grpSp>
      <p:grpSp>
        <p:nvGrpSpPr>
          <p:cNvPr id="18" name="组合 23">
            <a:extLst>
              <a:ext uri="{FF2B5EF4-FFF2-40B4-BE49-F238E27FC236}">
                <a16:creationId xmlns:a16="http://schemas.microsoft.com/office/drawing/2014/main" id="{D66723AB-E525-42D8-B15F-69C42983B996}"/>
              </a:ext>
            </a:extLst>
          </p:cNvPr>
          <p:cNvGrpSpPr/>
          <p:nvPr/>
        </p:nvGrpSpPr>
        <p:grpSpPr>
          <a:xfrm>
            <a:off x="5713523" y="427901"/>
            <a:ext cx="645709" cy="659655"/>
            <a:chOff x="7041950" y="815203"/>
            <a:chExt cx="1249319" cy="1249319"/>
          </a:xfrm>
        </p:grpSpPr>
        <p:sp>
          <p:nvSpPr>
            <p:cNvPr id="19" name="椭圆 24">
              <a:extLst>
                <a:ext uri="{FF2B5EF4-FFF2-40B4-BE49-F238E27FC236}">
                  <a16:creationId xmlns:a16="http://schemas.microsoft.com/office/drawing/2014/main" id="{2B17693D-6BF9-4955-AE1F-B20F941CC303}"/>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20" name="Picture 9" descr="D:\我的图片\business-solutions.png">
              <a:extLst>
                <a:ext uri="{FF2B5EF4-FFF2-40B4-BE49-F238E27FC236}">
                  <a16:creationId xmlns:a16="http://schemas.microsoft.com/office/drawing/2014/main" id="{977FF885-0C39-4681-A463-7FBF548D1295}"/>
                </a:ext>
              </a:extLst>
            </p:cNvPr>
            <p:cNvPicPr>
              <a:picLocks noChangeAspect="1" noChangeArrowheads="1"/>
            </p:cNvPicPr>
            <p:nvPr/>
          </p:nvPicPr>
          <p:blipFill>
            <a:blip r:embed="rId4"/>
            <a:srcRect/>
            <a:stretch>
              <a:fillRect/>
            </a:stretch>
          </p:blipFill>
          <p:spPr bwMode="auto">
            <a:xfrm>
              <a:off x="7321550" y="1090711"/>
              <a:ext cx="679450" cy="681038"/>
            </a:xfrm>
            <a:prstGeom prst="rect">
              <a:avLst/>
            </a:prstGeom>
            <a:noFill/>
            <a:ln w="9525">
              <a:noFill/>
              <a:miter lim="800000"/>
              <a:headEnd/>
              <a:tailEnd/>
            </a:ln>
          </p:spPr>
        </p:pic>
      </p:grpSp>
      <p:sp>
        <p:nvSpPr>
          <p:cNvPr id="26" name="TextBox 25">
            <a:extLst>
              <a:ext uri="{FF2B5EF4-FFF2-40B4-BE49-F238E27FC236}">
                <a16:creationId xmlns:a16="http://schemas.microsoft.com/office/drawing/2014/main" id="{21E25A37-6FCB-42FD-9D58-D8D8EDCDE622}"/>
              </a:ext>
            </a:extLst>
          </p:cNvPr>
          <p:cNvSpPr txBox="1"/>
          <p:nvPr/>
        </p:nvSpPr>
        <p:spPr>
          <a:xfrm rot="10800000" flipV="1">
            <a:off x="6464300" y="362988"/>
            <a:ext cx="5230803"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soạn</a:t>
            </a:r>
            <a:r>
              <a:rPr lang="en-US" sz="2400" b="1" dirty="0">
                <a:latin typeface="Times New Roman" panose="02020603050405020304" pitchFamily="18" charset="0"/>
                <a:cs typeface="Times New Roman" panose="02020603050405020304" pitchFamily="18" charset="0"/>
              </a:rPr>
              <a:t> SGK </a:t>
            </a:r>
            <a:endParaRPr lang="en-US" sz="2400" b="1"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GDCD </a:t>
            </a:r>
            <a:r>
              <a:rPr lang="en-US" sz="2400" b="1" dirty="0">
                <a:latin typeface="Times New Roman" panose="02020603050405020304" pitchFamily="18" charset="0"/>
                <a:cs typeface="Times New Roman" panose="02020603050405020304" pitchFamily="18" charset="0"/>
              </a:rPr>
              <a:t>8</a:t>
            </a:r>
          </a:p>
        </p:txBody>
      </p:sp>
      <p:sp>
        <p:nvSpPr>
          <p:cNvPr id="27" name="Rectangle 26">
            <a:extLst>
              <a:ext uri="{FF2B5EF4-FFF2-40B4-BE49-F238E27FC236}">
                <a16:creationId xmlns:a16="http://schemas.microsoft.com/office/drawing/2014/main" id="{0B2FEB98-3C69-4AF5-AEC8-37245703D5F9}"/>
              </a:ext>
            </a:extLst>
          </p:cNvPr>
          <p:cNvSpPr/>
          <p:nvPr/>
        </p:nvSpPr>
        <p:spPr>
          <a:xfrm>
            <a:off x="-990600" y="1698556"/>
            <a:ext cx="6392059" cy="1655838"/>
          </a:xfrm>
          <a:prstGeom prst="rect">
            <a:avLst/>
          </a:prstGeom>
        </p:spPr>
        <p:txBody>
          <a:bodyPr wrap="square">
            <a:spAutoFit/>
          </a:bodyPr>
          <a:lstStyle/>
          <a:p>
            <a:pPr marL="1079500" marR="12700" algn="just">
              <a:lnSpc>
                <a:spcPct val="127000"/>
              </a:lnSpc>
              <a:spcAft>
                <a:spcPts val="0"/>
              </a:spcAft>
              <a:tabLst>
                <a:tab pos="1282700" algn="l"/>
              </a:tabLst>
            </a:pP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1.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Tuân</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thủ</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hướng</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đổi</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mới</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GDPT: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chuyển</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nền</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GD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từ</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chú</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trọng</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truyền</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thụ</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kiến</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thức</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sang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giúp</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HS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hình</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thành</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phát</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triển</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diện</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PC </a:t>
            </a:r>
            <a:r>
              <a:rPr lang="en-US" sz="20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NL.</a:t>
            </a:r>
            <a:endPar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551ADDF1-69AC-445C-B5B2-E9E7AB182608}"/>
              </a:ext>
            </a:extLst>
          </p:cNvPr>
          <p:cNvSpPr/>
          <p:nvPr/>
        </p:nvSpPr>
        <p:spPr>
          <a:xfrm rot="10800000" flipV="1">
            <a:off x="105075" y="3274304"/>
            <a:ext cx="5119277" cy="1015663"/>
          </a:xfrm>
          <a:prstGeom prst="rect">
            <a:avLst/>
          </a:prstGeom>
        </p:spPr>
        <p:txBody>
          <a:bodyPr wrap="square">
            <a:spAutoFit/>
          </a:bodyPr>
          <a:lstStyle/>
          <a:p>
            <a:pPr algn="just"/>
            <a:r>
              <a:rPr lang="en-US" sz="2000" dirty="0">
                <a:latin typeface="Times New Roman" panose="02020603050405020304" pitchFamily="18" charset="0"/>
                <a:ea typeface="Tahoma" panose="020B0604030504040204" pitchFamily="34" charset="0"/>
                <a:cs typeface="Times New Roman" panose="02020603050405020304" pitchFamily="18" charset="0"/>
              </a:rPr>
              <a:t>2. </a:t>
            </a:r>
            <a:r>
              <a:rPr lang="vi-VN" sz="2000" dirty="0">
                <a:latin typeface="Times New Roman" panose="02020603050405020304" pitchFamily="18" charset="0"/>
                <a:ea typeface="Tahoma" panose="020B0604030504040204" pitchFamily="34" charset="0"/>
                <a:cs typeface="Times New Roman" panose="02020603050405020304" pitchFamily="18" charset="0"/>
              </a:rPr>
              <a:t>Bám sát các tiêu chuẩn SGK mới theo Thông tư 33/2017 của Bộ GD-ĐT.</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BCF9E920-A08F-4A72-8B5A-4CFE87FDE95E}"/>
              </a:ext>
            </a:extLst>
          </p:cNvPr>
          <p:cNvSpPr/>
          <p:nvPr/>
        </p:nvSpPr>
        <p:spPr>
          <a:xfrm>
            <a:off x="63951" y="4028609"/>
            <a:ext cx="5416595" cy="707886"/>
          </a:xfrm>
          <a:prstGeom prst="rect">
            <a:avLst/>
          </a:prstGeom>
        </p:spPr>
        <p:txBody>
          <a:bodyPr wrap="square">
            <a:spAutoFit/>
          </a:bodyPr>
          <a:lstStyle/>
          <a:p>
            <a:pPr marL="34290" lvl="0" defTabSz="685800">
              <a:spcBef>
                <a:spcPts val="1350"/>
              </a:spcBef>
              <a:buSzPct val="100000"/>
              <a:defRPr/>
            </a:pPr>
            <a:r>
              <a:rPr lang="en-US" sz="2000" dirty="0">
                <a:latin typeface="Times New Roman" panose="02020603050405020304" pitchFamily="18" charset="0"/>
                <a:ea typeface="Tahoma" panose="020B0604030504040204" pitchFamily="34" charset="0"/>
                <a:cs typeface="Times New Roman" panose="02020603050405020304" pitchFamily="18" charset="0"/>
              </a:rPr>
              <a:t>3. </a:t>
            </a:r>
            <a:r>
              <a:rPr lang="vi-VN" sz="2000" dirty="0">
                <a:latin typeface="Times New Roman" panose="02020603050405020304" pitchFamily="18" charset="0"/>
                <a:ea typeface="Tahoma" panose="020B0604030504040204" pitchFamily="34" charset="0"/>
                <a:cs typeface="Times New Roman" panose="02020603050405020304" pitchFamily="18" charset="0"/>
              </a:rPr>
              <a:t>Bám sát mục tiêu, nội dung, yêu cầu cần đạt  trong CTGDPT.</a:t>
            </a:r>
          </a:p>
        </p:txBody>
      </p:sp>
      <p:sp>
        <p:nvSpPr>
          <p:cNvPr id="30" name="TextBox 29">
            <a:extLst>
              <a:ext uri="{FF2B5EF4-FFF2-40B4-BE49-F238E27FC236}">
                <a16:creationId xmlns:a16="http://schemas.microsoft.com/office/drawing/2014/main" id="{39CF0802-EF2F-4F9E-8819-539300E597EC}"/>
              </a:ext>
            </a:extLst>
          </p:cNvPr>
          <p:cNvSpPr txBox="1"/>
          <p:nvPr/>
        </p:nvSpPr>
        <p:spPr>
          <a:xfrm rot="10800000" flipV="1">
            <a:off x="253307" y="1186513"/>
            <a:ext cx="5238354" cy="502766"/>
          </a:xfrm>
          <a:prstGeom prst="rect">
            <a:avLst/>
          </a:prstGeom>
          <a:noFill/>
        </p:spPr>
        <p:txBody>
          <a:bodyPr wrap="square" rtlCol="0">
            <a:spAutoFit/>
          </a:bodyPr>
          <a:lstStyle/>
          <a:p>
            <a:r>
              <a:rPr lang="en-US" sz="2667" b="1" dirty="0">
                <a:latin typeface="Times New Roman" panose="02020603050405020304" pitchFamily="18" charset="0"/>
                <a:cs typeface="Times New Roman" panose="02020603050405020304" pitchFamily="18" charset="0"/>
              </a:rPr>
              <a:t>        Quan </a:t>
            </a:r>
            <a:r>
              <a:rPr lang="en-US" sz="2667" b="1" dirty="0" err="1">
                <a:latin typeface="Times New Roman" panose="02020603050405020304" pitchFamily="18" charset="0"/>
                <a:cs typeface="Times New Roman" panose="02020603050405020304" pitchFamily="18" charset="0"/>
              </a:rPr>
              <a:t>điểm</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chung</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của</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bộ</a:t>
            </a:r>
            <a:r>
              <a:rPr lang="en-US" sz="2667" b="1" dirty="0">
                <a:latin typeface="Times New Roman" panose="02020603050405020304" pitchFamily="18" charset="0"/>
                <a:cs typeface="Times New Roman" panose="02020603050405020304" pitchFamily="18" charset="0"/>
              </a:rPr>
              <a:t> </a:t>
            </a:r>
            <a:r>
              <a:rPr lang="en-US" sz="2667" b="1" dirty="0" err="1">
                <a:latin typeface="Times New Roman" panose="02020603050405020304" pitchFamily="18" charset="0"/>
                <a:cs typeface="Times New Roman" panose="02020603050405020304" pitchFamily="18" charset="0"/>
              </a:rPr>
              <a:t>sách</a:t>
            </a:r>
            <a:endParaRPr lang="en-US" sz="2667" b="1"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6E07CB45-52BC-4855-A86D-9B340228E647}"/>
              </a:ext>
            </a:extLst>
          </p:cNvPr>
          <p:cNvSpPr/>
          <p:nvPr/>
        </p:nvSpPr>
        <p:spPr>
          <a:xfrm rot="10800000" flipV="1">
            <a:off x="63951" y="4671149"/>
            <a:ext cx="5489576" cy="1015663"/>
          </a:xfrm>
          <a:prstGeom prst="rect">
            <a:avLst/>
          </a:prstGeom>
        </p:spPr>
        <p:txBody>
          <a:bodyPr wrap="square">
            <a:spAutoFit/>
          </a:bodyPr>
          <a:lstStyle/>
          <a:p>
            <a:pPr marL="34290" lvl="0" defTabSz="685800">
              <a:spcBef>
                <a:spcPts val="1350"/>
              </a:spcBef>
              <a:buSzPct val="100000"/>
              <a:defRPr/>
            </a:pPr>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phản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sống.</a:t>
            </a:r>
          </a:p>
        </p:txBody>
      </p:sp>
      <p:sp>
        <p:nvSpPr>
          <p:cNvPr id="32" name="Rectangle 31">
            <a:extLst>
              <a:ext uri="{FF2B5EF4-FFF2-40B4-BE49-F238E27FC236}">
                <a16:creationId xmlns:a16="http://schemas.microsoft.com/office/drawing/2014/main" id="{88F2DDAA-5691-4975-A49D-A825D36F4A3E}"/>
              </a:ext>
            </a:extLst>
          </p:cNvPr>
          <p:cNvSpPr/>
          <p:nvPr/>
        </p:nvSpPr>
        <p:spPr>
          <a:xfrm>
            <a:off x="5713523" y="1245666"/>
            <a:ext cx="5981580" cy="904863"/>
          </a:xfrm>
          <a:prstGeom prst="rect">
            <a:avLst/>
          </a:prstGeom>
        </p:spPr>
        <p:txBody>
          <a:bodyPr wrap="square">
            <a:spAutoFit/>
          </a:bodyPr>
          <a:lstStyle/>
          <a:p>
            <a:pPr algn="just">
              <a:lnSpc>
                <a:spcPct val="132000"/>
              </a:lnSpc>
              <a:spcBef>
                <a:spcPts val="15"/>
              </a:spcBef>
              <a:spcAft>
                <a:spcPts val="15"/>
              </a:spcAft>
            </a:pP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hấp</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Tahoma" panose="020B0604030504040204" pitchFamily="34" charset="0"/>
                <a:cs typeface="Times New Roman" panose="02020603050405020304" pitchFamily="18" charset="0"/>
              </a:rPr>
              <a:t>CTGDPT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GDCD 8</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52C685BE-E8B8-471E-8915-6C951E177530}"/>
              </a:ext>
            </a:extLst>
          </p:cNvPr>
          <p:cNvSpPr/>
          <p:nvPr/>
        </p:nvSpPr>
        <p:spPr>
          <a:xfrm>
            <a:off x="5713524" y="2150529"/>
            <a:ext cx="5812736" cy="707886"/>
          </a:xfrm>
          <a:prstGeom prst="rect">
            <a:avLst/>
          </a:prstGeom>
        </p:spPr>
        <p:txBody>
          <a:bodyPr wrap="square">
            <a:spAutoFit/>
          </a:bodyPr>
          <a:lstStyle/>
          <a:p>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Đảm bảo tính th</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tiễn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a:t>
            </a: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hù hợp với đặc điểm tâm</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sinh lí và trải nghiệm của HS lớp 8</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5E44A69F-BC66-4AA1-9553-C902B90D34D4}"/>
              </a:ext>
            </a:extLst>
          </p:cNvPr>
          <p:cNvSpPr/>
          <p:nvPr/>
        </p:nvSpPr>
        <p:spPr>
          <a:xfrm>
            <a:off x="5713524" y="2858415"/>
            <a:ext cx="5571650" cy="400110"/>
          </a:xfrm>
          <a:prstGeom prst="rect">
            <a:avLst/>
          </a:prstGeom>
        </p:spPr>
        <p:txBody>
          <a:bodyPr wrap="square">
            <a:spAutoFit/>
          </a:bodyPr>
          <a:lstStyle/>
          <a:p>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20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endParaRPr lang="en-US" sz="200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772D7B0F-E177-4310-8C13-17E6FFCAAAFF}"/>
              </a:ext>
            </a:extLst>
          </p:cNvPr>
          <p:cNvSpPr/>
          <p:nvPr/>
        </p:nvSpPr>
        <p:spPr>
          <a:xfrm rot="10800000" flipV="1">
            <a:off x="5713523" y="3323414"/>
            <a:ext cx="5893855" cy="707886"/>
          </a:xfrm>
          <a:prstGeom prst="rect">
            <a:avLst/>
          </a:prstGeom>
        </p:spPr>
        <p:txBody>
          <a:bodyPr wrap="square">
            <a:spAutoFit/>
          </a:bodyPr>
          <a:lstStyle/>
          <a:p>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ma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trận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2000" dirty="0">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D8687E0C-B316-4A94-B215-8CDFF0F4E990}"/>
              </a:ext>
            </a:extLst>
          </p:cNvPr>
          <p:cNvSpPr/>
          <p:nvPr/>
        </p:nvSpPr>
        <p:spPr>
          <a:xfrm rot="10800000" flipV="1">
            <a:off x="5713523" y="3996633"/>
            <a:ext cx="5425610" cy="400110"/>
          </a:xfrm>
          <a:prstGeom prst="rect">
            <a:avLst/>
          </a:prstGeom>
        </p:spPr>
        <p:txBody>
          <a:bodyPr wrap="square">
            <a:spAutoFit/>
          </a:bodyPr>
          <a:lstStyle/>
          <a:p>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5. Chú trọng tích hợp nội môn và liên </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endParaRPr lang="en-US" sz="2000" dirty="0">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69C62CA1-310B-49F0-A75A-1646B23401E4}"/>
              </a:ext>
            </a:extLst>
          </p:cNvPr>
          <p:cNvSpPr/>
          <p:nvPr/>
        </p:nvSpPr>
        <p:spPr>
          <a:xfrm rot="10800000" flipV="1">
            <a:off x="5708603" y="4466571"/>
            <a:ext cx="5817655" cy="1600438"/>
          </a:xfrm>
          <a:prstGeom prst="rect">
            <a:avLst/>
          </a:prstGeom>
        </p:spPr>
        <p:txBody>
          <a:bodyPr wrap="square">
            <a:spAutoFit/>
          </a:bodyPr>
          <a:lstStyle/>
          <a:p>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6.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dạy</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miền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endPar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dirty="0"/>
              <a:t> </a:t>
            </a:r>
          </a:p>
        </p:txBody>
      </p:sp>
      <p:sp>
        <p:nvSpPr>
          <p:cNvPr id="38" name="Rectangle 37">
            <a:extLst>
              <a:ext uri="{FF2B5EF4-FFF2-40B4-BE49-F238E27FC236}">
                <a16:creationId xmlns:a16="http://schemas.microsoft.com/office/drawing/2014/main" id="{180C9490-A986-4603-AB48-444CC1A92BA4}"/>
              </a:ext>
            </a:extLst>
          </p:cNvPr>
          <p:cNvSpPr/>
          <p:nvPr/>
        </p:nvSpPr>
        <p:spPr>
          <a:xfrm rot="10800000" flipV="1">
            <a:off x="5708601" y="5383163"/>
            <a:ext cx="5694803" cy="400110"/>
          </a:xfrm>
          <a:prstGeom prst="rect">
            <a:avLst/>
          </a:prstGeom>
        </p:spPr>
        <p:txBody>
          <a:bodyPr wrap="square">
            <a:spAutoFit/>
          </a:bodyPr>
          <a:lstStyle/>
          <a:p>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PC, NL HS.</a:t>
            </a:r>
            <a:endParaRPr lang="en-US" sz="2000" dirty="0">
              <a:latin typeface="Times New Roman" panose="02020603050405020304" pitchFamily="18" charset="0"/>
              <a:cs typeface="Times New Roman" panose="02020603050405020304" pitchFamily="18" charset="0"/>
            </a:endParaRPr>
          </a:p>
        </p:txBody>
      </p:sp>
      <p:sp>
        <p:nvSpPr>
          <p:cNvPr id="39" name="Text Placeholder 1">
            <a:extLst>
              <a:ext uri="{FF2B5EF4-FFF2-40B4-BE49-F238E27FC236}">
                <a16:creationId xmlns:a16="http://schemas.microsoft.com/office/drawing/2014/main" id="{23560DF9-F6D1-4C79-B4B1-6D9E069AA50A}"/>
              </a:ext>
            </a:extLst>
          </p:cNvPr>
          <p:cNvSpPr txBox="1">
            <a:spLocks/>
          </p:cNvSpPr>
          <p:nvPr/>
        </p:nvSpPr>
        <p:spPr>
          <a:xfrm>
            <a:off x="1108364" y="573372"/>
            <a:ext cx="4481010" cy="672294"/>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2600" b="1" dirty="0" smtClean="0">
                <a:solidFill>
                  <a:srgbClr val="0070C0"/>
                </a:solidFill>
                <a:latin typeface="Times New Roman" panose="02020603050405020304" pitchFamily="18" charset="0"/>
                <a:cs typeface="Times New Roman" panose="02020603050405020304" pitchFamily="18" charset="0"/>
              </a:rPr>
              <a:t>1. QUAN ĐIỂM BIÊN SOẠN</a:t>
            </a:r>
            <a:endParaRPr lang="ko-KR" altLang="en-US" sz="2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1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576"/>
            <a:ext cx="12200180" cy="6858000"/>
          </a:xfrm>
          <a:prstGeom prst="rect">
            <a:avLst/>
          </a:prstGeom>
        </p:spPr>
      </p:pic>
      <p:sp>
        <p:nvSpPr>
          <p:cNvPr id="6" name="TextBox 5"/>
          <p:cNvSpPr txBox="1"/>
          <p:nvPr/>
        </p:nvSpPr>
        <p:spPr>
          <a:xfrm>
            <a:off x="188006" y="1546261"/>
            <a:ext cx="3862699" cy="461665"/>
          </a:xfrm>
          <a:prstGeom prst="rect">
            <a:avLst/>
          </a:prstGeom>
          <a:solidFill>
            <a:schemeClr val="accent4">
              <a:lumMod val="20000"/>
              <a:lumOff val="80000"/>
            </a:schemeClr>
          </a:solidFill>
          <a:effectLst>
            <a:reflection blurRad="6350" stA="52000" endA="300" endPos="35000" dir="5400000" sy="-100000" algn="bl" rotWithShape="0"/>
          </a:effectLst>
        </p:spPr>
        <p:txBody>
          <a:bodyPr wrap="square" rtlCol="0">
            <a:spAutoFit/>
          </a:bodyPr>
          <a:lstStyle/>
          <a:p>
            <a:pPr algn="ctr"/>
            <a:r>
              <a:rPr lang="en-US" sz="2400" b="1" dirty="0">
                <a:solidFill>
                  <a:srgbClr val="0070C0"/>
                </a:solidFill>
                <a:latin typeface="Myriad Pro" panose="020B0503030403020204" pitchFamily="34" charset="0"/>
                <a:cs typeface="Times New Roman" panose="02020603050405020304" pitchFamily="18" charset="0"/>
              </a:rPr>
              <a:t>GIÁO DỤC CÔNG DÂN 8</a:t>
            </a:r>
          </a:p>
        </p:txBody>
      </p:sp>
      <p:sp>
        <p:nvSpPr>
          <p:cNvPr id="2" name="Rectangle: Rounded Corners 1">
            <a:extLst>
              <a:ext uri="{FF2B5EF4-FFF2-40B4-BE49-F238E27FC236}">
                <a16:creationId xmlns:a16="http://schemas.microsoft.com/office/drawing/2014/main" id="{414CC22F-DD36-4A31-8A11-42B23FAB1A87}"/>
              </a:ext>
            </a:extLst>
          </p:cNvPr>
          <p:cNvSpPr/>
          <p:nvPr/>
        </p:nvSpPr>
        <p:spPr>
          <a:xfrm>
            <a:off x="8844831" y="2883965"/>
            <a:ext cx="3246174" cy="162837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30000"/>
              </a:lnSpc>
            </a:pPr>
            <a:r>
              <a:rPr lang="en-US" sz="2000" b="1" i="1" dirty="0">
                <a:latin typeface="Times New Roman" panose="02020603050405020304" pitchFamily="18" charset="0"/>
                <a:cs typeface="Times New Roman" panose="02020603050405020304" pitchFamily="18" charset="0"/>
              </a:rPr>
              <a:t>hanhtrangso.nxbgd.vn</a:t>
            </a:r>
          </a:p>
          <a:p>
            <a:pPr>
              <a:lnSpc>
                <a:spcPct val="130000"/>
              </a:lnSpc>
            </a:pPr>
            <a:r>
              <a:rPr lang="en-US" sz="2000" b="1" i="1" dirty="0">
                <a:latin typeface="Times New Roman" panose="02020603050405020304" pitchFamily="18" charset="0"/>
                <a:cs typeface="Times New Roman" panose="02020603050405020304" pitchFamily="18" charset="0"/>
              </a:rPr>
              <a:t>     taphuan.nxbgd.vn</a:t>
            </a:r>
          </a:p>
          <a:p>
            <a:pPr algn="ctr"/>
            <a:endParaRPr lang="en-US" dirty="0"/>
          </a:p>
        </p:txBody>
      </p:sp>
      <p:sp>
        <p:nvSpPr>
          <p:cNvPr id="10" name="TextBox 9">
            <a:extLst>
              <a:ext uri="{FF2B5EF4-FFF2-40B4-BE49-F238E27FC236}">
                <a16:creationId xmlns:a16="http://schemas.microsoft.com/office/drawing/2014/main" id="{5573B8E0-43F0-18AB-C1FE-41E3D25A3689}"/>
              </a:ext>
            </a:extLst>
          </p:cNvPr>
          <p:cNvSpPr txBox="1"/>
          <p:nvPr/>
        </p:nvSpPr>
        <p:spPr>
          <a:xfrm>
            <a:off x="188006" y="2573348"/>
            <a:ext cx="4539645" cy="1631216"/>
          </a:xfrm>
          <a:prstGeom prst="rect">
            <a:avLst/>
          </a:prstGeom>
          <a:noFill/>
        </p:spPr>
        <p:txBody>
          <a:bodyPr wrap="square" rtlCol="0">
            <a:spAutoFit/>
          </a:bodyPr>
          <a:lstStyle/>
          <a:p>
            <a:r>
              <a:rPr lang="en-US" altLang="ko-KR" sz="2000" b="1" dirty="0">
                <a:latin typeface="Arial" panose="020B0604020202020204" pitchFamily="34" charset="0"/>
                <a:cs typeface="Arial" panose="020B0604020202020204" pitchFamily="34" charset="0"/>
              </a:rPr>
              <a:t>PGS. TS Nguyễn Thị Toan (TCB)</a:t>
            </a:r>
          </a:p>
          <a:p>
            <a:r>
              <a:rPr lang="en-US" sz="2000" b="1" dirty="0">
                <a:latin typeface="Arial" panose="020B0604020202020204" pitchFamily="34" charset="0"/>
                <a:cs typeface="Arial" panose="020B0604020202020204" pitchFamily="34" charset="0"/>
              </a:rPr>
              <a:t>PGS. TS Trần Thị Mai Ph</a:t>
            </a:r>
            <a:r>
              <a:rPr lang="vi-VN" sz="2000" b="1" dirty="0">
                <a:latin typeface="Arial" panose="020B0604020202020204" pitchFamily="34" charset="0"/>
                <a:cs typeface="Arial" panose="020B0604020202020204" pitchFamily="34" charset="0"/>
              </a:rPr>
              <a:t>ư</a:t>
            </a:r>
            <a:r>
              <a:rPr lang="en-US" sz="2000" b="1" dirty="0" err="1">
                <a:latin typeface="Arial" panose="020B0604020202020204" pitchFamily="34" charset="0"/>
                <a:cs typeface="Arial" panose="020B0604020202020204" pitchFamily="34" charset="0"/>
              </a:rPr>
              <a:t>ơng</a:t>
            </a:r>
            <a:r>
              <a:rPr lang="en-US" sz="2000" b="1" dirty="0">
                <a:latin typeface="Arial" panose="020B0604020202020204" pitchFamily="34" charset="0"/>
                <a:cs typeface="Arial" panose="020B0604020202020204" pitchFamily="34" charset="0"/>
              </a:rPr>
              <a:t> (CB)</a:t>
            </a:r>
          </a:p>
          <a:p>
            <a:r>
              <a:rPr lang="en-US" sz="2000" b="1" dirty="0">
                <a:latin typeface="Arial" panose="020B0604020202020204" pitchFamily="34" charset="0"/>
                <a:cs typeface="Arial" panose="020B0604020202020204" pitchFamily="34" charset="0"/>
              </a:rPr>
              <a:t>TS. </a:t>
            </a:r>
            <a:r>
              <a:rPr lang="en-US" sz="2000" b="1" dirty="0" err="1">
                <a:latin typeface="Arial" panose="020B0604020202020204" pitchFamily="34" charset="0"/>
                <a:cs typeface="Arial" panose="020B0604020202020204" pitchFamily="34" charset="0"/>
              </a:rPr>
              <a:t>Nguyễn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Hà</a:t>
            </a:r>
            <a:r>
              <a:rPr lang="en-US" sz="2000" b="1" dirty="0">
                <a:latin typeface="Arial" panose="020B0604020202020204" pitchFamily="34" charset="0"/>
                <a:cs typeface="Arial" panose="020B0604020202020204" pitchFamily="34" charset="0"/>
              </a:rPr>
              <a:t> An</a:t>
            </a:r>
          </a:p>
          <a:p>
            <a:r>
              <a:rPr lang="en-US" sz="2000" b="1" dirty="0" err="1">
                <a:latin typeface="Arial" panose="020B0604020202020204" pitchFamily="34" charset="0"/>
                <a:cs typeface="Arial" panose="020B0604020202020204" pitchFamily="34" charset="0"/>
              </a:rPr>
              <a:t>ThS</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Nguyễn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Thị</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Hoàng</a:t>
            </a:r>
            <a:r>
              <a:rPr lang="en-US" sz="2000" b="1" dirty="0">
                <a:latin typeface="Arial" panose="020B0604020202020204" pitchFamily="34" charset="0"/>
                <a:cs typeface="Arial" panose="020B0604020202020204" pitchFamily="34" charset="0"/>
              </a:rPr>
              <a:t> Anh</a:t>
            </a:r>
          </a:p>
          <a:p>
            <a:r>
              <a:rPr lang="en-US" sz="2000" b="1" dirty="0">
                <a:latin typeface="Arial" panose="020B0604020202020204" pitchFamily="34" charset="0"/>
                <a:cs typeface="Arial" panose="020B0604020202020204" pitchFamily="34" charset="0"/>
              </a:rPr>
              <a:t>PGS.TS Nguyễn Thị Thọ</a:t>
            </a:r>
          </a:p>
        </p:txBody>
      </p:sp>
      <p:pic>
        <p:nvPicPr>
          <p:cNvPr id="11" name="Picture 10">
            <a:extLst>
              <a:ext uri="{FF2B5EF4-FFF2-40B4-BE49-F238E27FC236}">
                <a16:creationId xmlns:a16="http://schemas.microsoft.com/office/drawing/2014/main" id="{15FB9871-4212-48D9-8DF0-8691DFDB5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6826" y="1926531"/>
            <a:ext cx="3907167" cy="3543241"/>
          </a:xfrm>
          <a:prstGeom prst="rect">
            <a:avLst/>
          </a:prstGeom>
        </p:spPr>
      </p:pic>
    </p:spTree>
    <p:extLst>
      <p:ext uri="{BB962C8B-B14F-4D97-AF65-F5344CB8AC3E}">
        <p14:creationId xmlns:p14="http://schemas.microsoft.com/office/powerpoint/2010/main" val="3336909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2301F00C-34C4-4455-B7DF-D1F49C5A3D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grpSp>
        <p:nvGrpSpPr>
          <p:cNvPr id="6" name="Group 5">
            <a:extLst>
              <a:ext uri="{FF2B5EF4-FFF2-40B4-BE49-F238E27FC236}">
                <a16:creationId xmlns:a16="http://schemas.microsoft.com/office/drawing/2014/main" id="{19E82B74-5466-4930-9A2F-837D07541D38}"/>
              </a:ext>
            </a:extLst>
          </p:cNvPr>
          <p:cNvGrpSpPr/>
          <p:nvPr/>
        </p:nvGrpSpPr>
        <p:grpSpPr>
          <a:xfrm rot="2700000">
            <a:off x="1014605" y="1464771"/>
            <a:ext cx="3392179" cy="3928455"/>
            <a:chOff x="4411095" y="2279719"/>
            <a:chExt cx="1928292" cy="2026153"/>
          </a:xfrm>
          <a:solidFill>
            <a:srgbClr val="85D8DE"/>
          </a:solidFill>
        </p:grpSpPr>
        <p:sp>
          <p:nvSpPr>
            <p:cNvPr id="7" name="Rounded Rectangle 5">
              <a:extLst>
                <a:ext uri="{FF2B5EF4-FFF2-40B4-BE49-F238E27FC236}">
                  <a16:creationId xmlns:a16="http://schemas.microsoft.com/office/drawing/2014/main" id="{21294842-3F65-4ED8-B0D0-F6383402B94A}"/>
                </a:ext>
              </a:extLst>
            </p:cNvPr>
            <p:cNvSpPr/>
            <p:nvPr/>
          </p:nvSpPr>
          <p:spPr>
            <a:xfrm>
              <a:off x="5203817" y="3106107"/>
              <a:ext cx="1116019" cy="1199765"/>
            </a:xfrm>
            <a:prstGeom prst="roundRect">
              <a:avLst>
                <a:gd name="adj" fmla="val 13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200" b="1" dirty="0">
                  <a:latin typeface="Times New Roman" panose="02020603050405020304" pitchFamily="18" charset="0"/>
                  <a:cs typeface="Times New Roman" panose="02020603050405020304" pitchFamily="18" charset="0"/>
                </a:rPr>
                <a:t>CHỦ ĐỀ/BÀI HỌC</a:t>
              </a:r>
              <a:endParaRPr lang="ko-KR" altLang="en-US" sz="2200" b="1" dirty="0">
                <a:latin typeface="Times New Roman" panose="02020603050405020304" pitchFamily="18" charset="0"/>
                <a:cs typeface="Times New Roman" panose="02020603050405020304" pitchFamily="18" charset="0"/>
              </a:endParaRPr>
            </a:p>
          </p:txBody>
        </p:sp>
        <p:sp>
          <p:nvSpPr>
            <p:cNvPr id="8" name="Rounded Rectangle 6">
              <a:extLst>
                <a:ext uri="{FF2B5EF4-FFF2-40B4-BE49-F238E27FC236}">
                  <a16:creationId xmlns:a16="http://schemas.microsoft.com/office/drawing/2014/main" id="{B36D290D-66FC-45FC-9424-6198D3867E4A}"/>
                </a:ext>
              </a:extLst>
            </p:cNvPr>
            <p:cNvSpPr/>
            <p:nvPr/>
          </p:nvSpPr>
          <p:spPr>
            <a:xfrm>
              <a:off x="4411095" y="2281202"/>
              <a:ext cx="849057" cy="869710"/>
            </a:xfrm>
            <a:prstGeom prst="roundRect">
              <a:avLst>
                <a:gd name="adj" fmla="val 134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200" b="1" dirty="0">
                  <a:latin typeface="Times New Roman" panose="02020603050405020304" pitchFamily="18" charset="0"/>
                  <a:cs typeface="Times New Roman" panose="02020603050405020304" pitchFamily="18" charset="0"/>
                </a:rPr>
                <a:t>LỜI NÓI ĐẦU</a:t>
              </a:r>
              <a:endParaRPr lang="ko-KR" altLang="en-US" sz="2200" b="1" dirty="0">
                <a:latin typeface="Times New Roman" panose="02020603050405020304" pitchFamily="18" charset="0"/>
                <a:cs typeface="Times New Roman" panose="02020603050405020304" pitchFamily="18" charset="0"/>
              </a:endParaRPr>
            </a:p>
          </p:txBody>
        </p:sp>
        <p:sp>
          <p:nvSpPr>
            <p:cNvPr id="9" name="Rounded Rectangle 7">
              <a:extLst>
                <a:ext uri="{FF2B5EF4-FFF2-40B4-BE49-F238E27FC236}">
                  <a16:creationId xmlns:a16="http://schemas.microsoft.com/office/drawing/2014/main" id="{D84137E9-B2F5-4CC9-8E8C-EB203B28DDBA}"/>
                </a:ext>
              </a:extLst>
            </p:cNvPr>
            <p:cNvSpPr/>
            <p:nvPr/>
          </p:nvSpPr>
          <p:spPr>
            <a:xfrm>
              <a:off x="4445096" y="3351001"/>
              <a:ext cx="720000" cy="720000"/>
            </a:xfrm>
            <a:prstGeom prst="roundRect">
              <a:avLst>
                <a:gd name="adj" fmla="val 1346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200" b="1" dirty="0">
                  <a:solidFill>
                    <a:schemeClr val="bg1"/>
                  </a:solidFill>
                  <a:latin typeface="Times New Roman" panose="02020603050405020304" pitchFamily="18" charset="0"/>
                  <a:cs typeface="Times New Roman" panose="02020603050405020304" pitchFamily="18" charset="0"/>
                </a:rPr>
                <a:t>HD SỬ DỤNG SÁCH</a:t>
              </a:r>
              <a:endParaRPr lang="ko-KR" altLang="en-US" sz="2200" dirty="0">
                <a:latin typeface="Times New Roman" panose="02020603050405020304" pitchFamily="18" charset="0"/>
                <a:cs typeface="Times New Roman" panose="02020603050405020304" pitchFamily="18" charset="0"/>
              </a:endParaRPr>
            </a:p>
          </p:txBody>
        </p:sp>
        <p:sp>
          <p:nvSpPr>
            <p:cNvPr id="10" name="Rounded Rectangle 8">
              <a:extLst>
                <a:ext uri="{FF2B5EF4-FFF2-40B4-BE49-F238E27FC236}">
                  <a16:creationId xmlns:a16="http://schemas.microsoft.com/office/drawing/2014/main" id="{4681D63D-2A1E-4F04-B506-0BE5F4F32156}"/>
                </a:ext>
              </a:extLst>
            </p:cNvPr>
            <p:cNvSpPr/>
            <p:nvPr/>
          </p:nvSpPr>
          <p:spPr>
            <a:xfrm>
              <a:off x="5408067" y="2279719"/>
              <a:ext cx="931320" cy="682460"/>
            </a:xfrm>
            <a:prstGeom prst="roundRect">
              <a:avLst>
                <a:gd name="adj" fmla="val 134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200" b="1" dirty="0">
                  <a:latin typeface="Times New Roman" panose="02020603050405020304" pitchFamily="18" charset="0"/>
                  <a:cs typeface="Times New Roman" panose="02020603050405020304" pitchFamily="18" charset="0"/>
                </a:rPr>
                <a:t>MỤC LỤC</a:t>
              </a:r>
              <a:endParaRPr lang="ko-KR" altLang="en-US" sz="2200" b="1" dirty="0">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27B004CF-E13B-4B6D-8187-C01C1B022860}"/>
              </a:ext>
            </a:extLst>
          </p:cNvPr>
          <p:cNvSpPr txBox="1"/>
          <p:nvPr/>
        </p:nvSpPr>
        <p:spPr>
          <a:xfrm>
            <a:off x="2111702" y="4615094"/>
            <a:ext cx="1853852" cy="461665"/>
          </a:xfrm>
          <a:prstGeom prst="rect">
            <a:avLst/>
          </a:prstGeom>
          <a:noFill/>
        </p:spPr>
        <p:txBody>
          <a:bodyPr wrap="square" rtlCol="0" anchor="ctr">
            <a:spAutoFit/>
          </a:bodyPr>
          <a:lstStyle/>
          <a:p>
            <a:pPr algn="ctr"/>
            <a:r>
              <a:rPr lang="en-US" altLang="ko-KR" sz="2400" b="1">
                <a:solidFill>
                  <a:schemeClr val="bg1"/>
                </a:solidFill>
                <a:cs typeface="Arial" pitchFamily="34" charset="0"/>
              </a:rPr>
              <a:t> </a:t>
            </a:r>
            <a:endParaRPr lang="ko-KR" altLang="en-US" sz="2200" b="1">
              <a:solidFill>
                <a:schemeClr val="bg1"/>
              </a:solidFill>
              <a:cs typeface="Arial" pitchFamily="34" charset="0"/>
            </a:endParaRPr>
          </a:p>
        </p:txBody>
      </p:sp>
      <p:grpSp>
        <p:nvGrpSpPr>
          <p:cNvPr id="12" name="Group 11">
            <a:extLst>
              <a:ext uri="{FF2B5EF4-FFF2-40B4-BE49-F238E27FC236}">
                <a16:creationId xmlns:a16="http://schemas.microsoft.com/office/drawing/2014/main" id="{8EB1CA1D-14B8-4EBA-B5E9-154FC141DAC0}"/>
              </a:ext>
            </a:extLst>
          </p:cNvPr>
          <p:cNvGrpSpPr/>
          <p:nvPr/>
        </p:nvGrpSpPr>
        <p:grpSpPr>
          <a:xfrm>
            <a:off x="6663848" y="2633501"/>
            <a:ext cx="4709787" cy="1230815"/>
            <a:chOff x="1512635" y="1368497"/>
            <a:chExt cx="3131373" cy="1198582"/>
          </a:xfrm>
        </p:grpSpPr>
        <p:sp>
          <p:nvSpPr>
            <p:cNvPr id="13" name="TextBox 12">
              <a:extLst>
                <a:ext uri="{FF2B5EF4-FFF2-40B4-BE49-F238E27FC236}">
                  <a16:creationId xmlns:a16="http://schemas.microsoft.com/office/drawing/2014/main" id="{D1EEB159-4C36-4274-A566-1BA46F2D61DC}"/>
                </a:ext>
              </a:extLst>
            </p:cNvPr>
            <p:cNvSpPr txBox="1"/>
            <p:nvPr/>
          </p:nvSpPr>
          <p:spPr>
            <a:xfrm>
              <a:off x="1512635" y="1368497"/>
              <a:ext cx="3121848" cy="369714"/>
            </a:xfrm>
            <a:prstGeom prst="rect">
              <a:avLst/>
            </a:prstGeom>
            <a:noFill/>
          </p:spPr>
          <p:txBody>
            <a:bodyPr wrap="square" rtlCol="0" anchor="ctr">
              <a:spAutoFit/>
            </a:bodyPr>
            <a:lstStyle/>
            <a:p>
              <a:endParaRPr lang="ko-KR" altLang="en-US" sz="1867" b="1">
                <a:solidFill>
                  <a:schemeClr val="tx1">
                    <a:lumMod val="75000"/>
                    <a:lumOff val="25000"/>
                  </a:schemeClr>
                </a:solidFill>
                <a:cs typeface="Arial" pitchFamily="34" charset="0"/>
              </a:endParaRPr>
            </a:p>
          </p:txBody>
        </p:sp>
        <p:sp>
          <p:nvSpPr>
            <p:cNvPr id="14" name="TextBox 13">
              <a:extLst>
                <a:ext uri="{FF2B5EF4-FFF2-40B4-BE49-F238E27FC236}">
                  <a16:creationId xmlns:a16="http://schemas.microsoft.com/office/drawing/2014/main" id="{7569DA83-C325-48A0-B838-F2DFE7C90CB0}"/>
                </a:ext>
              </a:extLst>
            </p:cNvPr>
            <p:cNvSpPr txBox="1"/>
            <p:nvPr/>
          </p:nvSpPr>
          <p:spPr>
            <a:xfrm>
              <a:off x="3243489" y="2237391"/>
              <a:ext cx="1400519" cy="329688"/>
            </a:xfrm>
            <a:prstGeom prst="rect">
              <a:avLst/>
            </a:prstGeom>
            <a:noFill/>
          </p:spPr>
          <p:txBody>
            <a:bodyPr wrap="square" rtlCol="0" anchor="ctr">
              <a:spAutoFit/>
            </a:bodyPr>
            <a:lstStyle/>
            <a:p>
              <a:endParaRPr lang="ko-KR" altLang="en-US" sz="1600">
                <a:solidFill>
                  <a:schemeClr val="tx1">
                    <a:lumMod val="75000"/>
                    <a:lumOff val="25000"/>
                  </a:schemeClr>
                </a:solidFill>
                <a:cs typeface="Arial" pitchFamily="34" charset="0"/>
              </a:endParaRPr>
            </a:p>
          </p:txBody>
        </p:sp>
      </p:grpSp>
      <p:sp>
        <p:nvSpPr>
          <p:cNvPr id="15" name="Rounded Rectangle 13">
            <a:extLst>
              <a:ext uri="{FF2B5EF4-FFF2-40B4-BE49-F238E27FC236}">
                <a16:creationId xmlns:a16="http://schemas.microsoft.com/office/drawing/2014/main" id="{3C0E34AB-599D-4152-9D0B-99178A4DC844}"/>
              </a:ext>
            </a:extLst>
          </p:cNvPr>
          <p:cNvSpPr/>
          <p:nvPr/>
        </p:nvSpPr>
        <p:spPr>
          <a:xfrm rot="2700000">
            <a:off x="3859596" y="3989951"/>
            <a:ext cx="1493630" cy="2173615"/>
          </a:xfrm>
          <a:prstGeom prst="roundRect">
            <a:avLst>
              <a:gd name="adj" fmla="val 134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200" b="1" dirty="0">
                <a:latin typeface="Times New Roman" panose="02020603050405020304" pitchFamily="18" charset="0"/>
                <a:cs typeface="Times New Roman" panose="02020603050405020304" pitchFamily="18" charset="0"/>
              </a:rPr>
              <a:t>MỘT SỐ THUẬT NGỮ DÙNG TRONG SÁCH</a:t>
            </a:r>
            <a:endParaRPr lang="ko-KR" altLang="en-US" sz="22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AE9349D6-AB38-4BA6-B1F2-A0885CD93055}"/>
              </a:ext>
            </a:extLst>
          </p:cNvPr>
          <p:cNvSpPr/>
          <p:nvPr/>
        </p:nvSpPr>
        <p:spPr>
          <a:xfrm>
            <a:off x="5511467" y="998601"/>
            <a:ext cx="6526045" cy="769441"/>
          </a:xfrm>
          <a:prstGeom prst="rect">
            <a:avLst/>
          </a:prstGeom>
        </p:spPr>
        <p:txBody>
          <a:bodyPr wrap="square">
            <a:spAutoFit/>
          </a:bodyPr>
          <a:lstStyle/>
          <a:p>
            <a:pPr algn="just"/>
            <a:r>
              <a:rPr lang="en-US" sz="2200" b="1">
                <a:latin typeface="Times New Roman" panose="02020603050405020304" pitchFamily="18" charset="0"/>
                <a:cs typeface="Times New Roman" panose="02020603050405020304" pitchFamily="18" charset="0"/>
              </a:rPr>
              <a:t>Hướng </a:t>
            </a:r>
            <a:r>
              <a:rPr lang="en-US" sz="2200" b="1" dirty="0" err="1">
                <a:latin typeface="Times New Roman" panose="02020603050405020304" pitchFamily="18" charset="0"/>
                <a:cs typeface="Times New Roman" panose="02020603050405020304" pitchFamily="18" charset="0"/>
              </a:rPr>
              <a:t>dẫn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sử</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dụng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sách</a:t>
            </a:r>
            <a:r>
              <a:rPr lang="en-US" sz="2200" dirty="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B1C0F101-F6BE-424B-9F9B-BBCF68C046AE}"/>
              </a:ext>
            </a:extLst>
          </p:cNvPr>
          <p:cNvSpPr/>
          <p:nvPr/>
        </p:nvSpPr>
        <p:spPr>
          <a:xfrm>
            <a:off x="5511468" y="1811786"/>
            <a:ext cx="6463413" cy="769441"/>
          </a:xfrm>
          <a:prstGeom prst="rect">
            <a:avLst/>
          </a:prstGeom>
        </p:spPr>
        <p:txBody>
          <a:bodyPr wrap="square">
            <a:spAutoFit/>
          </a:bodyPr>
          <a:lstStyle/>
          <a:p>
            <a:pPr algn="just"/>
            <a:r>
              <a:rPr lang="en-US" sz="2200" b="1" dirty="0" err="1">
                <a:latin typeface="Times New Roman" panose="02020603050405020304" pitchFamily="18" charset="0"/>
                <a:cs typeface="Times New Roman" panose="02020603050405020304" pitchFamily="18" charset="0"/>
              </a:rPr>
              <a:t>Lời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nói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id="{0BBF2C6A-BA98-4C32-AC4A-BC9A1DB70DBA}"/>
              </a:ext>
            </a:extLst>
          </p:cNvPr>
          <p:cNvSpPr/>
          <p:nvPr/>
        </p:nvSpPr>
        <p:spPr>
          <a:xfrm>
            <a:off x="5620008" y="2856474"/>
            <a:ext cx="6417509" cy="769441"/>
          </a:xfrm>
          <a:prstGeom prst="rect">
            <a:avLst/>
          </a:prstGeom>
        </p:spPr>
        <p:txBody>
          <a:bodyPr wrap="square">
            <a:spAutoFit/>
          </a:bodyPr>
          <a:lstStyle/>
          <a:p>
            <a:r>
              <a:rPr lang="en-US" sz="2200" b="1" dirty="0" err="1">
                <a:latin typeface="Times New Roman" panose="02020603050405020304" pitchFamily="18" charset="0"/>
                <a:cs typeface="Times New Roman" panose="02020603050405020304" pitchFamily="18" charset="0"/>
              </a:rPr>
              <a:t>Mục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i="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SGK.</a:t>
            </a:r>
          </a:p>
        </p:txBody>
      </p:sp>
      <p:sp>
        <p:nvSpPr>
          <p:cNvPr id="19" name="Rectangle 18">
            <a:extLst>
              <a:ext uri="{FF2B5EF4-FFF2-40B4-BE49-F238E27FC236}">
                <a16:creationId xmlns:a16="http://schemas.microsoft.com/office/drawing/2014/main" id="{5C4B5671-BC45-4EFD-92FC-DDADD735EF8E}"/>
              </a:ext>
            </a:extLst>
          </p:cNvPr>
          <p:cNvSpPr/>
          <p:nvPr/>
        </p:nvSpPr>
        <p:spPr>
          <a:xfrm rot="10800000" flipV="1">
            <a:off x="5620008" y="3923341"/>
            <a:ext cx="6480135" cy="769441"/>
          </a:xfrm>
          <a:prstGeom prst="rect">
            <a:avLst/>
          </a:prstGeom>
        </p:spPr>
        <p:txBody>
          <a:bodyPr wrap="square">
            <a:spAutoFit/>
          </a:bodyPr>
          <a:lstStyle/>
          <a:p>
            <a:r>
              <a:rPr lang="en-US" sz="2200" b="1" dirty="0" err="1">
                <a:latin typeface="Times New Roman" panose="02020603050405020304" pitchFamily="18" charset="0"/>
                <a:cs typeface="Times New Roman" panose="02020603050405020304" pitchFamily="18" charset="0"/>
              </a:rPr>
              <a:t>Chủ</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đề</a:t>
            </a:r>
            <a:r>
              <a:rPr lang="en-US" sz="2200" b="1" dirty="0">
                <a:latin typeface="Times New Roman" panose="02020603050405020304" pitchFamily="18" charset="0"/>
                <a:cs typeface="Times New Roman" panose="02020603050405020304" pitchFamily="18" charset="0"/>
              </a:rPr>
              <a:t>/</a:t>
            </a:r>
            <a:r>
              <a:rPr lang="en-US" sz="2200" b="1" dirty="0" err="1">
                <a:latin typeface="Times New Roman" panose="02020603050405020304" pitchFamily="18" charset="0"/>
                <a:cs typeface="Times New Roman" panose="02020603050405020304" pitchFamily="18" charset="0"/>
              </a:rPr>
              <a:t>Bài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học</a:t>
            </a:r>
            <a:r>
              <a:rPr lang="en-US" sz="2200" b="1"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82F08A18-ABEC-4F85-88E0-EB05ECDC6925}"/>
              </a:ext>
            </a:extLst>
          </p:cNvPr>
          <p:cNvSpPr/>
          <p:nvPr/>
        </p:nvSpPr>
        <p:spPr>
          <a:xfrm>
            <a:off x="5620008" y="4838126"/>
            <a:ext cx="6271367" cy="1446550"/>
          </a:xfrm>
          <a:prstGeom prst="rect">
            <a:avLst/>
          </a:prstGeom>
        </p:spPr>
        <p:txBody>
          <a:bodyPr wrap="square">
            <a:spAutoFit/>
          </a:bodyPr>
          <a:lstStyle/>
          <a:p>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số</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thuật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ngữ</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dùng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trong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rõ</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nghĩa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a:t>
            </a:r>
          </a:p>
          <a:p>
            <a:endParaRPr lang="en-US" sz="2200" b="1" i="1" dirty="0">
              <a:latin typeface="Times New Roman" panose="02020603050405020304" pitchFamily="18" charset="0"/>
              <a:cs typeface="Times New Roman" panose="02020603050405020304" pitchFamily="18" charset="0"/>
            </a:endParaRPr>
          </a:p>
        </p:txBody>
      </p:sp>
      <p:sp>
        <p:nvSpPr>
          <p:cNvPr id="21" name="Title 1"/>
          <p:cNvSpPr>
            <a:spLocks noGrp="1"/>
          </p:cNvSpPr>
          <p:nvPr>
            <p:ph type="title"/>
          </p:nvPr>
        </p:nvSpPr>
        <p:spPr>
          <a:xfrm>
            <a:off x="2830157" y="-71572"/>
            <a:ext cx="7711569" cy="788622"/>
          </a:xfrm>
        </p:spPr>
        <p:txBody>
          <a:bodyPr>
            <a:noAutofit/>
          </a:bodyPr>
          <a:lstStyle/>
          <a:p>
            <a:r>
              <a:rPr lang="en-US" sz="2400" b="1" dirty="0">
                <a:solidFill>
                  <a:srgbClr val="1E09B7"/>
                </a:solidFill>
                <a:latin typeface="Times New Roman" panose="02020603050405020304" pitchFamily="18" charset="0"/>
                <a:cs typeface="Times New Roman" panose="02020603050405020304" pitchFamily="18" charset="0"/>
              </a:rPr>
              <a:t>       </a:t>
            </a:r>
            <a:r>
              <a:rPr lang="en-US" sz="2400" b="1" dirty="0" smtClean="0">
                <a:solidFill>
                  <a:srgbClr val="1E09B7"/>
                </a:solidFill>
                <a:latin typeface="Times New Roman" panose="02020603050405020304" pitchFamily="18" charset="0"/>
                <a:cs typeface="Times New Roman" panose="02020603050405020304" pitchFamily="18" charset="0"/>
              </a:rPr>
              <a:t>2.  </a:t>
            </a:r>
            <a:r>
              <a:rPr lang="en-US" sz="2400" b="1" dirty="0">
                <a:solidFill>
                  <a:srgbClr val="1E09B7"/>
                </a:solidFill>
                <a:latin typeface="Times New Roman" panose="02020603050405020304" pitchFamily="18" charset="0"/>
                <a:cs typeface="Times New Roman" panose="02020603050405020304" pitchFamily="18" charset="0"/>
              </a:rPr>
              <a:t>CẤU TRÚC SÁCH VÀ CẤU TRÚC BÀI HỌC </a:t>
            </a:r>
          </a:p>
        </p:txBody>
      </p:sp>
      <p:sp>
        <p:nvSpPr>
          <p:cNvPr id="22" name="Text Placeholder 1">
            <a:extLst>
              <a:ext uri="{FF2B5EF4-FFF2-40B4-BE49-F238E27FC236}">
                <a16:creationId xmlns:a16="http://schemas.microsoft.com/office/drawing/2014/main" id="{D66601C4-2DC7-484E-AE7C-528EA2493A23}"/>
              </a:ext>
            </a:extLst>
          </p:cNvPr>
          <p:cNvSpPr txBox="1">
            <a:spLocks/>
          </p:cNvSpPr>
          <p:nvPr/>
        </p:nvSpPr>
        <p:spPr>
          <a:xfrm>
            <a:off x="4251865" y="507955"/>
            <a:ext cx="3089462" cy="49064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2400" b="1" dirty="0" err="1">
                <a:solidFill>
                  <a:srgbClr val="0070C0"/>
                </a:solidFill>
                <a:latin typeface="Arial" panose="020B0604020202020204" pitchFamily="34" charset="0"/>
                <a:cs typeface="Arial" panose="020B0604020202020204" pitchFamily="34" charset="0"/>
              </a:rPr>
              <a:t>Cấu</a:t>
            </a:r>
            <a:r>
              <a:rPr lang="en-US" altLang="ko-KR" sz="2400" b="1" dirty="0">
                <a:solidFill>
                  <a:srgbClr val="0070C0"/>
                </a:solidFill>
                <a:latin typeface="Arial" panose="020B0604020202020204" pitchFamily="34" charset="0"/>
                <a:cs typeface="Arial" panose="020B0604020202020204" pitchFamily="34" charset="0"/>
              </a:rPr>
              <a:t> </a:t>
            </a:r>
            <a:r>
              <a:rPr lang="en-US" altLang="ko-KR" sz="2400" b="1" dirty="0" err="1">
                <a:solidFill>
                  <a:srgbClr val="0070C0"/>
                </a:solidFill>
                <a:latin typeface="Arial" panose="020B0604020202020204" pitchFamily="34" charset="0"/>
                <a:cs typeface="Arial" panose="020B0604020202020204" pitchFamily="34" charset="0"/>
              </a:rPr>
              <a:t>trúc</a:t>
            </a:r>
            <a:r>
              <a:rPr lang="en-US" altLang="ko-KR" sz="2400" b="1" dirty="0">
                <a:solidFill>
                  <a:srgbClr val="0070C0"/>
                </a:solidFill>
                <a:latin typeface="Arial" panose="020B0604020202020204" pitchFamily="34" charset="0"/>
                <a:cs typeface="Arial" panose="020B0604020202020204" pitchFamily="34" charset="0"/>
              </a:rPr>
              <a:t> </a:t>
            </a:r>
            <a:r>
              <a:rPr lang="en-US" altLang="ko-KR" sz="2400" b="1" dirty="0" err="1">
                <a:solidFill>
                  <a:srgbClr val="0070C0"/>
                </a:solidFill>
                <a:latin typeface="Arial" panose="020B0604020202020204" pitchFamily="34" charset="0"/>
                <a:cs typeface="Arial" panose="020B0604020202020204" pitchFamily="34" charset="0"/>
              </a:rPr>
              <a:t>sách</a:t>
            </a:r>
            <a:endParaRPr lang="ko-KR" altLang="en-US"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88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2AD0FC9-572D-4C7D-8E8F-6A05AFB97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Text Placeholder 1">
            <a:extLst>
              <a:ext uri="{FF2B5EF4-FFF2-40B4-BE49-F238E27FC236}">
                <a16:creationId xmlns:a16="http://schemas.microsoft.com/office/drawing/2014/main" id="{23560DF9-F6D1-4C79-B4B1-6D9E069AA50A}"/>
              </a:ext>
            </a:extLst>
          </p:cNvPr>
          <p:cNvSpPr txBox="1">
            <a:spLocks/>
          </p:cNvSpPr>
          <p:nvPr/>
        </p:nvSpPr>
        <p:spPr>
          <a:xfrm>
            <a:off x="3793371" y="164642"/>
            <a:ext cx="5137201" cy="76808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ko-KR" sz="3200" b="1" dirty="0" err="1">
                <a:solidFill>
                  <a:srgbClr val="0070C0"/>
                </a:solidFill>
                <a:latin typeface="Times New Roman" panose="02020603050405020304" pitchFamily="18" charset="0"/>
                <a:cs typeface="Times New Roman" panose="02020603050405020304" pitchFamily="18" charset="0"/>
              </a:rPr>
              <a:t>Cấu</a:t>
            </a:r>
            <a:r>
              <a:rPr lang="en-US" altLang="ko-KR" sz="3200" b="1" dirty="0">
                <a:solidFill>
                  <a:srgbClr val="0070C0"/>
                </a:solidFill>
                <a:latin typeface="Times New Roman" panose="02020603050405020304" pitchFamily="18" charset="0"/>
                <a:cs typeface="Times New Roman" panose="02020603050405020304" pitchFamily="18" charset="0"/>
              </a:rPr>
              <a:t> </a:t>
            </a:r>
            <a:r>
              <a:rPr lang="en-US" altLang="ko-KR" sz="3200" b="1" dirty="0" err="1">
                <a:solidFill>
                  <a:srgbClr val="0070C0"/>
                </a:solidFill>
                <a:latin typeface="Times New Roman" panose="02020603050405020304" pitchFamily="18" charset="0"/>
                <a:cs typeface="Times New Roman" panose="02020603050405020304" pitchFamily="18" charset="0"/>
              </a:rPr>
              <a:t>trúc</a:t>
            </a:r>
            <a:r>
              <a:rPr lang="en-US" altLang="ko-KR" sz="3200" b="1" dirty="0">
                <a:solidFill>
                  <a:srgbClr val="0070C0"/>
                </a:solidFill>
                <a:latin typeface="Times New Roman" panose="02020603050405020304" pitchFamily="18" charset="0"/>
                <a:cs typeface="Times New Roman" panose="02020603050405020304" pitchFamily="18" charset="0"/>
              </a:rPr>
              <a:t> </a:t>
            </a:r>
            <a:r>
              <a:rPr lang="en-US" altLang="ko-KR" sz="3200" b="1" dirty="0" err="1">
                <a:solidFill>
                  <a:srgbClr val="0070C0"/>
                </a:solidFill>
                <a:latin typeface="Times New Roman" panose="02020603050405020304" pitchFamily="18" charset="0"/>
                <a:cs typeface="Times New Roman" panose="02020603050405020304" pitchFamily="18" charset="0"/>
              </a:rPr>
              <a:t>bài</a:t>
            </a:r>
            <a:r>
              <a:rPr lang="en-US" altLang="ko-KR" sz="3200" b="1" dirty="0">
                <a:solidFill>
                  <a:srgbClr val="0070C0"/>
                </a:solidFill>
                <a:latin typeface="Times New Roman" panose="02020603050405020304" pitchFamily="18" charset="0"/>
                <a:cs typeface="Times New Roman" panose="02020603050405020304" pitchFamily="18" charset="0"/>
              </a:rPr>
              <a:t> </a:t>
            </a:r>
            <a:r>
              <a:rPr lang="en-US" altLang="ko-KR" sz="3200" b="1" dirty="0" err="1">
                <a:solidFill>
                  <a:srgbClr val="0070C0"/>
                </a:solidFill>
                <a:latin typeface="Times New Roman" panose="02020603050405020304" pitchFamily="18" charset="0"/>
                <a:cs typeface="Times New Roman" panose="02020603050405020304" pitchFamily="18" charset="0"/>
              </a:rPr>
              <a:t>học</a:t>
            </a:r>
            <a:endParaRPr lang="ko-KR" altLang="en-US" sz="3200" b="1"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5C0837E-203C-463C-8C04-8215AFBAAC44}"/>
              </a:ext>
            </a:extLst>
          </p:cNvPr>
          <p:cNvGrpSpPr/>
          <p:nvPr/>
        </p:nvGrpSpPr>
        <p:grpSpPr>
          <a:xfrm>
            <a:off x="2247345" y="2415987"/>
            <a:ext cx="3048107" cy="4020459"/>
            <a:chOff x="1685507" y="1811984"/>
            <a:chExt cx="2286080" cy="3015344"/>
          </a:xfrm>
        </p:grpSpPr>
        <p:sp>
          <p:nvSpPr>
            <p:cNvPr id="7" name="Rectangle 6">
              <a:extLst>
                <a:ext uri="{FF2B5EF4-FFF2-40B4-BE49-F238E27FC236}">
                  <a16:creationId xmlns:a16="http://schemas.microsoft.com/office/drawing/2014/main" id="{B520E822-1636-4E6C-9B63-7256F745F707}"/>
                </a:ext>
              </a:extLst>
            </p:cNvPr>
            <p:cNvSpPr/>
            <p:nvPr/>
          </p:nvSpPr>
          <p:spPr>
            <a:xfrm>
              <a:off x="3863587" y="2091024"/>
              <a:ext cx="108000" cy="273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8" name="Rectangle 7">
              <a:extLst>
                <a:ext uri="{FF2B5EF4-FFF2-40B4-BE49-F238E27FC236}">
                  <a16:creationId xmlns:a16="http://schemas.microsoft.com/office/drawing/2014/main" id="{FAE81762-D082-4701-9D60-1806D58DADE1}"/>
                </a:ext>
              </a:extLst>
            </p:cNvPr>
            <p:cNvSpPr/>
            <p:nvPr/>
          </p:nvSpPr>
          <p:spPr>
            <a:xfrm>
              <a:off x="2351587" y="2091024"/>
              <a:ext cx="1620000"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9" name="Oval 8">
              <a:extLst>
                <a:ext uri="{FF2B5EF4-FFF2-40B4-BE49-F238E27FC236}">
                  <a16:creationId xmlns:a16="http://schemas.microsoft.com/office/drawing/2014/main" id="{D429E503-9E55-4DA4-8249-FE4388FF1B91}"/>
                </a:ext>
              </a:extLst>
            </p:cNvPr>
            <p:cNvSpPr/>
            <p:nvPr/>
          </p:nvSpPr>
          <p:spPr>
            <a:xfrm>
              <a:off x="1685507" y="1811984"/>
              <a:ext cx="666080" cy="666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grpSp>
        <p:nvGrpSpPr>
          <p:cNvPr id="10" name="Group 9">
            <a:extLst>
              <a:ext uri="{FF2B5EF4-FFF2-40B4-BE49-F238E27FC236}">
                <a16:creationId xmlns:a16="http://schemas.microsoft.com/office/drawing/2014/main" id="{5A61E652-D23E-47EB-9724-CE469CB8D535}"/>
              </a:ext>
            </a:extLst>
          </p:cNvPr>
          <p:cNvGrpSpPr/>
          <p:nvPr/>
        </p:nvGrpSpPr>
        <p:grpSpPr>
          <a:xfrm>
            <a:off x="6976371" y="3076257"/>
            <a:ext cx="3049675" cy="4020459"/>
            <a:chOff x="5158891" y="1811984"/>
            <a:chExt cx="2287256" cy="3015344"/>
          </a:xfrm>
        </p:grpSpPr>
        <p:sp>
          <p:nvSpPr>
            <p:cNvPr id="11" name="Rectangle 10">
              <a:extLst>
                <a:ext uri="{FF2B5EF4-FFF2-40B4-BE49-F238E27FC236}">
                  <a16:creationId xmlns:a16="http://schemas.microsoft.com/office/drawing/2014/main" id="{7F4F904F-3F87-4E85-8E76-CA7A3995B031}"/>
                </a:ext>
              </a:extLst>
            </p:cNvPr>
            <p:cNvSpPr/>
            <p:nvPr/>
          </p:nvSpPr>
          <p:spPr>
            <a:xfrm>
              <a:off x="5158891" y="2091024"/>
              <a:ext cx="108000" cy="27363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12" name="Rectangle 11">
              <a:extLst>
                <a:ext uri="{FF2B5EF4-FFF2-40B4-BE49-F238E27FC236}">
                  <a16:creationId xmlns:a16="http://schemas.microsoft.com/office/drawing/2014/main" id="{E452E6BB-F272-4C76-AF33-BCB8B2F889DC}"/>
                </a:ext>
              </a:extLst>
            </p:cNvPr>
            <p:cNvSpPr/>
            <p:nvPr/>
          </p:nvSpPr>
          <p:spPr>
            <a:xfrm>
              <a:off x="5158891" y="2091024"/>
              <a:ext cx="1620000" cy="1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13" name="Oval 12">
              <a:extLst>
                <a:ext uri="{FF2B5EF4-FFF2-40B4-BE49-F238E27FC236}">
                  <a16:creationId xmlns:a16="http://schemas.microsoft.com/office/drawing/2014/main" id="{3EDFFDA9-8D56-4090-8B99-4029D3E19CBB}"/>
                </a:ext>
              </a:extLst>
            </p:cNvPr>
            <p:cNvSpPr/>
            <p:nvPr/>
          </p:nvSpPr>
          <p:spPr>
            <a:xfrm>
              <a:off x="6780067" y="1811984"/>
              <a:ext cx="666080" cy="6660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grpSp>
        <p:nvGrpSpPr>
          <p:cNvPr id="14" name="Group 13">
            <a:extLst>
              <a:ext uri="{FF2B5EF4-FFF2-40B4-BE49-F238E27FC236}">
                <a16:creationId xmlns:a16="http://schemas.microsoft.com/office/drawing/2014/main" id="{68B2CC49-8FA4-4EF4-A6C2-ECAA0841211E}"/>
              </a:ext>
            </a:extLst>
          </p:cNvPr>
          <p:cNvGrpSpPr/>
          <p:nvPr/>
        </p:nvGrpSpPr>
        <p:grpSpPr>
          <a:xfrm>
            <a:off x="6532583" y="4325679"/>
            <a:ext cx="3035175" cy="2134563"/>
            <a:chOff x="4822853" y="3226405"/>
            <a:chExt cx="2276381" cy="1600922"/>
          </a:xfrm>
          <a:gradFill>
            <a:gsLst>
              <a:gs pos="0">
                <a:srgbClr val="85D8DE">
                  <a:lumMod val="70000"/>
                </a:srgbClr>
              </a:gs>
              <a:gs pos="100000">
                <a:srgbClr val="85D8DE">
                  <a:lumMod val="70000"/>
                </a:srgbClr>
              </a:gs>
            </a:gsLst>
            <a:lin ang="5400000" scaled="0"/>
          </a:gradFill>
        </p:grpSpPr>
        <p:sp>
          <p:nvSpPr>
            <p:cNvPr id="15" name="Rectangle 14">
              <a:extLst>
                <a:ext uri="{FF2B5EF4-FFF2-40B4-BE49-F238E27FC236}">
                  <a16:creationId xmlns:a16="http://schemas.microsoft.com/office/drawing/2014/main" id="{0EA79D22-D478-4858-8FC7-670AA8136F88}"/>
                </a:ext>
              </a:extLst>
            </p:cNvPr>
            <p:cNvSpPr/>
            <p:nvPr/>
          </p:nvSpPr>
          <p:spPr>
            <a:xfrm>
              <a:off x="4822853" y="3505444"/>
              <a:ext cx="108000" cy="132188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16" name="Rectangle 15">
              <a:extLst>
                <a:ext uri="{FF2B5EF4-FFF2-40B4-BE49-F238E27FC236}">
                  <a16:creationId xmlns:a16="http://schemas.microsoft.com/office/drawing/2014/main" id="{04A60A36-8089-4EA5-96C4-777157EB571F}"/>
                </a:ext>
              </a:extLst>
            </p:cNvPr>
            <p:cNvSpPr/>
            <p:nvPr/>
          </p:nvSpPr>
          <p:spPr>
            <a:xfrm>
              <a:off x="4822853" y="3505445"/>
              <a:ext cx="1620000" cy="10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17" name="Oval 16">
              <a:extLst>
                <a:ext uri="{FF2B5EF4-FFF2-40B4-BE49-F238E27FC236}">
                  <a16:creationId xmlns:a16="http://schemas.microsoft.com/office/drawing/2014/main" id="{CD2584C0-8E64-448E-BFFE-D0BD6F653CEB}"/>
                </a:ext>
              </a:extLst>
            </p:cNvPr>
            <p:cNvSpPr/>
            <p:nvPr/>
          </p:nvSpPr>
          <p:spPr>
            <a:xfrm>
              <a:off x="6433154" y="3226405"/>
              <a:ext cx="666080" cy="66608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grpSp>
        <p:nvGrpSpPr>
          <p:cNvPr id="18" name="Group 17">
            <a:extLst>
              <a:ext uri="{FF2B5EF4-FFF2-40B4-BE49-F238E27FC236}">
                <a16:creationId xmlns:a16="http://schemas.microsoft.com/office/drawing/2014/main" id="{EE02A3A4-3CA6-4907-91CC-86D80F313CF5}"/>
              </a:ext>
            </a:extLst>
          </p:cNvPr>
          <p:cNvGrpSpPr/>
          <p:nvPr/>
        </p:nvGrpSpPr>
        <p:grpSpPr>
          <a:xfrm>
            <a:off x="2905265" y="4325679"/>
            <a:ext cx="2838235" cy="2110765"/>
            <a:chOff x="2178948" y="3244253"/>
            <a:chExt cx="2128676" cy="1583074"/>
          </a:xfrm>
          <a:gradFill>
            <a:gsLst>
              <a:gs pos="0">
                <a:srgbClr val="85D8DE">
                  <a:lumMod val="70000"/>
                </a:srgbClr>
              </a:gs>
              <a:gs pos="100000">
                <a:srgbClr val="85D8DE">
                  <a:lumMod val="70000"/>
                </a:srgbClr>
              </a:gs>
            </a:gsLst>
            <a:lin ang="5400000" scaled="0"/>
          </a:gradFill>
        </p:grpSpPr>
        <p:sp>
          <p:nvSpPr>
            <p:cNvPr id="19" name="Rectangle 18">
              <a:extLst>
                <a:ext uri="{FF2B5EF4-FFF2-40B4-BE49-F238E27FC236}">
                  <a16:creationId xmlns:a16="http://schemas.microsoft.com/office/drawing/2014/main" id="{DA16BB00-9AC4-4323-BE1F-E7A895548847}"/>
                </a:ext>
              </a:extLst>
            </p:cNvPr>
            <p:cNvSpPr/>
            <p:nvPr/>
          </p:nvSpPr>
          <p:spPr>
            <a:xfrm>
              <a:off x="4199624" y="3505444"/>
              <a:ext cx="108000" cy="13218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0" name="Rectangle 19">
              <a:extLst>
                <a:ext uri="{FF2B5EF4-FFF2-40B4-BE49-F238E27FC236}">
                  <a16:creationId xmlns:a16="http://schemas.microsoft.com/office/drawing/2014/main" id="{C0A2982E-685D-47EC-BBC4-9E3C5AE1642C}"/>
                </a:ext>
              </a:extLst>
            </p:cNvPr>
            <p:cNvSpPr/>
            <p:nvPr/>
          </p:nvSpPr>
          <p:spPr>
            <a:xfrm>
              <a:off x="2687624" y="3505445"/>
              <a:ext cx="1620000" cy="10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1" name="Oval 20">
              <a:extLst>
                <a:ext uri="{FF2B5EF4-FFF2-40B4-BE49-F238E27FC236}">
                  <a16:creationId xmlns:a16="http://schemas.microsoft.com/office/drawing/2014/main" id="{2DF4FBF3-2C7C-4A58-BEE1-E60C781D9C2A}"/>
                </a:ext>
              </a:extLst>
            </p:cNvPr>
            <p:cNvSpPr/>
            <p:nvPr/>
          </p:nvSpPr>
          <p:spPr>
            <a:xfrm>
              <a:off x="2178948" y="3244253"/>
              <a:ext cx="666080" cy="66608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sp>
        <p:nvSpPr>
          <p:cNvPr id="22" name="TextBox 21">
            <a:extLst>
              <a:ext uri="{FF2B5EF4-FFF2-40B4-BE49-F238E27FC236}">
                <a16:creationId xmlns:a16="http://schemas.microsoft.com/office/drawing/2014/main" id="{36B20D01-023D-441D-8262-5F4A05862802}"/>
              </a:ext>
            </a:extLst>
          </p:cNvPr>
          <p:cNvSpPr txBox="1"/>
          <p:nvPr/>
        </p:nvSpPr>
        <p:spPr>
          <a:xfrm>
            <a:off x="5065487" y="1028831"/>
            <a:ext cx="2139704" cy="707886"/>
          </a:xfrm>
          <a:prstGeom prst="rect">
            <a:avLst/>
          </a:prstGeom>
          <a:noFill/>
        </p:spPr>
        <p:txBody>
          <a:bodyPr wrap="square" rtlCol="0" anchor="ctr">
            <a:spAutoFit/>
          </a:bodyPr>
          <a:lstStyle/>
          <a:p>
            <a:pPr algn="ctr" defTabSz="1219170" latinLnBrk="1"/>
            <a:r>
              <a:rPr lang="en-US" altLang="ko-KR" sz="2000" b="1" dirty="0">
                <a:solidFill>
                  <a:srgbClr val="0070C0"/>
                </a:solidFill>
                <a:latin typeface="Arial"/>
                <a:cs typeface="Arial" pitchFamily="34" charset="0"/>
              </a:rPr>
              <a:t>                                         </a:t>
            </a:r>
            <a:r>
              <a:rPr lang="en-US" altLang="ko-KR" sz="2000" b="1" dirty="0">
                <a:solidFill>
                  <a:srgbClr val="0070C0"/>
                </a:solidFill>
                <a:latin typeface="Times New Roman" panose="02020603050405020304" pitchFamily="18" charset="0"/>
                <a:cs typeface="Times New Roman" panose="02020603050405020304" pitchFamily="18" charset="0"/>
              </a:rPr>
              <a:t>2/ </a:t>
            </a:r>
            <a:r>
              <a:rPr lang="en-US" altLang="ko-KR" sz="2000" b="1" dirty="0" err="1">
                <a:solidFill>
                  <a:srgbClr val="0070C0"/>
                </a:solidFill>
                <a:latin typeface="Times New Roman" panose="02020603050405020304" pitchFamily="18" charset="0"/>
                <a:cs typeface="Times New Roman" panose="02020603050405020304" pitchFamily="18" charset="0"/>
              </a:rPr>
              <a:t>Khám</a:t>
            </a:r>
            <a:r>
              <a:rPr lang="en-US" altLang="ko-KR" sz="2000" b="1" dirty="0">
                <a:solidFill>
                  <a:srgbClr val="0070C0"/>
                </a:solidFill>
                <a:latin typeface="Times New Roman" panose="02020603050405020304" pitchFamily="18" charset="0"/>
                <a:cs typeface="Times New Roman" panose="02020603050405020304" pitchFamily="18" charset="0"/>
              </a:rPr>
              <a:t> </a:t>
            </a:r>
            <a:r>
              <a:rPr lang="en-US" altLang="ko-KR" sz="2000" b="1" dirty="0" err="1">
                <a:solidFill>
                  <a:srgbClr val="0070C0"/>
                </a:solidFill>
                <a:latin typeface="Times New Roman" panose="02020603050405020304" pitchFamily="18" charset="0"/>
                <a:cs typeface="Times New Roman" panose="02020603050405020304" pitchFamily="18" charset="0"/>
              </a:rPr>
              <a:t>phá</a:t>
            </a:r>
            <a:endParaRPr lang="ko-KR" altLang="en-US" sz="2000" b="1" dirty="0">
              <a:solidFill>
                <a:srgbClr val="0070C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793CE5C-54C1-49C3-AD44-EFC5A8B6C288}"/>
              </a:ext>
            </a:extLst>
          </p:cNvPr>
          <p:cNvSpPr txBox="1"/>
          <p:nvPr/>
        </p:nvSpPr>
        <p:spPr>
          <a:xfrm>
            <a:off x="241992" y="3031707"/>
            <a:ext cx="4667469" cy="954107"/>
          </a:xfrm>
          <a:prstGeom prst="rect">
            <a:avLst/>
          </a:prstGeom>
          <a:noFill/>
        </p:spPr>
        <p:txBody>
          <a:bodyPr wrap="square" rtlCol="0" anchor="ctr">
            <a:spAutoFit/>
          </a:bodyPr>
          <a:lstStyle/>
          <a:p>
            <a:pPr algn="ctr" defTabSz="1219170" latinLnBrk="1"/>
            <a:r>
              <a:rPr lang="en-US" altLang="ko-KR" sz="2000" b="1" dirty="0">
                <a:solidFill>
                  <a:srgbClr val="0070C0"/>
                </a:solidFill>
                <a:latin typeface="Arial"/>
                <a:cs typeface="Arial" pitchFamily="34" charset="0"/>
              </a:rPr>
              <a:t>                               </a:t>
            </a:r>
            <a:r>
              <a:rPr lang="en-US" altLang="ko-KR" sz="2000" b="1" dirty="0">
                <a:solidFill>
                  <a:srgbClr val="0070C0"/>
                </a:solidFill>
                <a:latin typeface="Times New Roman" panose="02020603050405020304" pitchFamily="18" charset="0"/>
                <a:cs typeface="Times New Roman" panose="02020603050405020304" pitchFamily="18" charset="0"/>
              </a:rPr>
              <a:t>1/ </a:t>
            </a:r>
            <a:r>
              <a:rPr lang="en-US" altLang="ko-KR" sz="2000" b="1" dirty="0" err="1">
                <a:solidFill>
                  <a:srgbClr val="0070C0"/>
                </a:solidFill>
                <a:latin typeface="Times New Roman" panose="02020603050405020304" pitchFamily="18" charset="0"/>
                <a:cs typeface="Times New Roman" panose="02020603050405020304" pitchFamily="18" charset="0"/>
              </a:rPr>
              <a:t>Mở</a:t>
            </a:r>
            <a:r>
              <a:rPr lang="en-US" altLang="ko-KR" sz="2000" b="1" dirty="0">
                <a:solidFill>
                  <a:srgbClr val="0070C0"/>
                </a:solidFill>
                <a:latin typeface="Times New Roman" panose="02020603050405020304" pitchFamily="18" charset="0"/>
                <a:cs typeface="Times New Roman" panose="02020603050405020304" pitchFamily="18" charset="0"/>
              </a:rPr>
              <a:t> </a:t>
            </a:r>
            <a:r>
              <a:rPr lang="en-US" altLang="ko-KR" sz="2000" b="1" dirty="0" err="1">
                <a:solidFill>
                  <a:srgbClr val="0070C0"/>
                </a:solidFill>
                <a:latin typeface="Times New Roman" panose="02020603050405020304" pitchFamily="18" charset="0"/>
                <a:cs typeface="Times New Roman" panose="02020603050405020304" pitchFamily="18" charset="0"/>
              </a:rPr>
              <a:t>đầu</a:t>
            </a:r>
            <a:r>
              <a:rPr lang="en-US" altLang="ko-KR" sz="2000" b="1" dirty="0">
                <a:solidFill>
                  <a:srgbClr val="0070C0"/>
                </a:solidFill>
                <a:latin typeface="Times New Roman" panose="02020603050405020304" pitchFamily="18" charset="0"/>
                <a:cs typeface="Times New Roman" panose="02020603050405020304" pitchFamily="18" charset="0"/>
              </a:rPr>
              <a:t> </a:t>
            </a:r>
          </a:p>
          <a:p>
            <a:pPr algn="ctr" defTabSz="1219170" latinLnBrk="1"/>
            <a:endParaRPr lang="en-US" altLang="ko-KR" sz="2000" b="1" dirty="0">
              <a:solidFill>
                <a:srgbClr val="0070C0"/>
              </a:solidFill>
              <a:latin typeface="Arial"/>
              <a:cs typeface="Arial" pitchFamily="34" charset="0"/>
            </a:endParaRPr>
          </a:p>
          <a:p>
            <a:pPr algn="ctr" defTabSz="1219170" latinLnBrk="1"/>
            <a:endParaRPr lang="en-US" sz="1600" dirty="0">
              <a:solidFill>
                <a:prstClr val="black">
                  <a:lumMod val="75000"/>
                  <a:lumOff val="25000"/>
                </a:prstClr>
              </a:solidFill>
              <a:latin typeface="Arial"/>
              <a:cs typeface="Arial" pitchFamily="34" charset="0"/>
            </a:endParaRPr>
          </a:p>
        </p:txBody>
      </p:sp>
      <p:sp>
        <p:nvSpPr>
          <p:cNvPr id="24" name="TextBox 23">
            <a:extLst>
              <a:ext uri="{FF2B5EF4-FFF2-40B4-BE49-F238E27FC236}">
                <a16:creationId xmlns:a16="http://schemas.microsoft.com/office/drawing/2014/main" id="{E736E937-DBFE-4858-9153-981876F02B2A}"/>
              </a:ext>
            </a:extLst>
          </p:cNvPr>
          <p:cNvSpPr txBox="1"/>
          <p:nvPr/>
        </p:nvSpPr>
        <p:spPr>
          <a:xfrm rot="10800000" flipV="1">
            <a:off x="7171471" y="4569677"/>
            <a:ext cx="4645163" cy="400110"/>
          </a:xfrm>
          <a:prstGeom prst="rect">
            <a:avLst/>
          </a:prstGeom>
          <a:noFill/>
        </p:spPr>
        <p:txBody>
          <a:bodyPr wrap="square" rtlCol="0" anchor="ctr">
            <a:spAutoFit/>
          </a:bodyPr>
          <a:lstStyle/>
          <a:p>
            <a:pPr defTabSz="1219170" latinLnBrk="1"/>
            <a:r>
              <a:rPr lang="en-US" altLang="ko-KR" sz="2000" b="1" dirty="0">
                <a:solidFill>
                  <a:srgbClr val="0070C0"/>
                </a:solidFill>
                <a:latin typeface="Arial"/>
                <a:cs typeface="Arial" pitchFamily="34" charset="0"/>
              </a:rPr>
              <a:t>                                   </a:t>
            </a:r>
            <a:r>
              <a:rPr lang="en-US" altLang="ko-KR" sz="2000" b="1" dirty="0">
                <a:solidFill>
                  <a:srgbClr val="0070C0"/>
                </a:solidFill>
                <a:latin typeface="Times New Roman" panose="02020603050405020304" pitchFamily="18" charset="0"/>
                <a:cs typeface="Times New Roman" panose="02020603050405020304" pitchFamily="18" charset="0"/>
              </a:rPr>
              <a:t>4/ </a:t>
            </a:r>
            <a:r>
              <a:rPr lang="en-US" altLang="ko-KR" sz="2000" b="1" dirty="0" err="1">
                <a:solidFill>
                  <a:srgbClr val="0070C0"/>
                </a:solidFill>
                <a:latin typeface="Times New Roman" panose="02020603050405020304" pitchFamily="18" charset="0"/>
                <a:cs typeface="Times New Roman" panose="02020603050405020304" pitchFamily="18" charset="0"/>
              </a:rPr>
              <a:t>Vận</a:t>
            </a:r>
            <a:r>
              <a:rPr lang="en-US" altLang="ko-KR" sz="2000" b="1" dirty="0">
                <a:solidFill>
                  <a:srgbClr val="0070C0"/>
                </a:solidFill>
                <a:latin typeface="Times New Roman" panose="02020603050405020304" pitchFamily="18" charset="0"/>
                <a:cs typeface="Times New Roman" panose="02020603050405020304" pitchFamily="18" charset="0"/>
              </a:rPr>
              <a:t> </a:t>
            </a:r>
            <a:r>
              <a:rPr lang="en-US" altLang="ko-KR" sz="2000" b="1" dirty="0" err="1">
                <a:solidFill>
                  <a:srgbClr val="0070C0"/>
                </a:solidFill>
                <a:latin typeface="Times New Roman" panose="02020603050405020304" pitchFamily="18" charset="0"/>
                <a:cs typeface="Times New Roman" panose="02020603050405020304" pitchFamily="18" charset="0"/>
              </a:rPr>
              <a:t>dụng</a:t>
            </a:r>
            <a:endParaRPr lang="ko-KR" altLang="en-US" sz="2000" b="1" dirty="0">
              <a:solidFill>
                <a:srgbClr val="0070C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FE22AF19-5402-4AA6-8B96-6D1F335CA987}"/>
              </a:ext>
            </a:extLst>
          </p:cNvPr>
          <p:cNvSpPr/>
          <p:nvPr/>
        </p:nvSpPr>
        <p:spPr>
          <a:xfrm>
            <a:off x="0" y="6436437"/>
            <a:ext cx="12192000" cy="4215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6" name="Rectangle 9">
            <a:extLst>
              <a:ext uri="{FF2B5EF4-FFF2-40B4-BE49-F238E27FC236}">
                <a16:creationId xmlns:a16="http://schemas.microsoft.com/office/drawing/2014/main" id="{7C85F066-8392-4A41-8B3E-4B2F364A177E}"/>
              </a:ext>
            </a:extLst>
          </p:cNvPr>
          <p:cNvSpPr/>
          <p:nvPr/>
        </p:nvSpPr>
        <p:spPr>
          <a:xfrm>
            <a:off x="3179420" y="4604329"/>
            <a:ext cx="355081" cy="332387"/>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7" name="Rectangle 23">
            <a:extLst>
              <a:ext uri="{FF2B5EF4-FFF2-40B4-BE49-F238E27FC236}">
                <a16:creationId xmlns:a16="http://schemas.microsoft.com/office/drawing/2014/main" id="{7C42F8B0-624F-4B53-B748-1DCA2904F634}"/>
              </a:ext>
            </a:extLst>
          </p:cNvPr>
          <p:cNvSpPr/>
          <p:nvPr/>
        </p:nvSpPr>
        <p:spPr>
          <a:xfrm>
            <a:off x="9273509" y="2736137"/>
            <a:ext cx="421279" cy="247807"/>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28" name="Rectangle 30">
            <a:extLst>
              <a:ext uri="{FF2B5EF4-FFF2-40B4-BE49-F238E27FC236}">
                <a16:creationId xmlns:a16="http://schemas.microsoft.com/office/drawing/2014/main" id="{6DB36EE7-B890-48FE-A973-54632AB7EAC2}"/>
              </a:ext>
            </a:extLst>
          </p:cNvPr>
          <p:cNvSpPr/>
          <p:nvPr/>
        </p:nvSpPr>
        <p:spPr>
          <a:xfrm>
            <a:off x="2532332" y="2688065"/>
            <a:ext cx="318133" cy="317204"/>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ndParaRPr>
          </a:p>
        </p:txBody>
      </p:sp>
      <p:sp>
        <p:nvSpPr>
          <p:cNvPr id="29" name="Oval 7">
            <a:extLst>
              <a:ext uri="{FF2B5EF4-FFF2-40B4-BE49-F238E27FC236}">
                <a16:creationId xmlns:a16="http://schemas.microsoft.com/office/drawing/2014/main" id="{86C8C28D-0C24-4A41-BF1A-D11CB7DE96A7}"/>
              </a:ext>
            </a:extLst>
          </p:cNvPr>
          <p:cNvSpPr/>
          <p:nvPr/>
        </p:nvSpPr>
        <p:spPr>
          <a:xfrm>
            <a:off x="8930572" y="4569676"/>
            <a:ext cx="377292" cy="377292"/>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ndParaRPr>
          </a:p>
        </p:txBody>
      </p:sp>
      <p:grpSp>
        <p:nvGrpSpPr>
          <p:cNvPr id="30" name="Group 29">
            <a:extLst>
              <a:ext uri="{FF2B5EF4-FFF2-40B4-BE49-F238E27FC236}">
                <a16:creationId xmlns:a16="http://schemas.microsoft.com/office/drawing/2014/main" id="{79DC241A-1477-41B1-87D2-BEE84403D6C2}"/>
              </a:ext>
            </a:extLst>
          </p:cNvPr>
          <p:cNvGrpSpPr/>
          <p:nvPr/>
        </p:nvGrpSpPr>
        <p:grpSpPr>
          <a:xfrm>
            <a:off x="5644477" y="1747037"/>
            <a:ext cx="888107" cy="4689400"/>
            <a:chOff x="4233358" y="1310278"/>
            <a:chExt cx="666080" cy="3517050"/>
          </a:xfrm>
          <a:gradFill>
            <a:gsLst>
              <a:gs pos="0">
                <a:srgbClr val="85D8DE">
                  <a:lumMod val="70000"/>
                </a:srgbClr>
              </a:gs>
              <a:gs pos="100000">
                <a:srgbClr val="85D8DE">
                  <a:lumMod val="70000"/>
                </a:srgbClr>
              </a:gs>
            </a:gsLst>
            <a:lin ang="5400000" scaled="0"/>
          </a:gradFill>
        </p:grpSpPr>
        <p:sp>
          <p:nvSpPr>
            <p:cNvPr id="31" name="Rectangle 30">
              <a:extLst>
                <a:ext uri="{FF2B5EF4-FFF2-40B4-BE49-F238E27FC236}">
                  <a16:creationId xmlns:a16="http://schemas.microsoft.com/office/drawing/2014/main" id="{D8395F69-6BAF-4A1D-BE3A-30871DCF3ECA}"/>
                </a:ext>
              </a:extLst>
            </p:cNvPr>
            <p:cNvSpPr/>
            <p:nvPr/>
          </p:nvSpPr>
          <p:spPr>
            <a:xfrm>
              <a:off x="4512398" y="1586968"/>
              <a:ext cx="108000" cy="32403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sp>
          <p:nvSpPr>
            <p:cNvPr id="32" name="Oval 31">
              <a:extLst>
                <a:ext uri="{FF2B5EF4-FFF2-40B4-BE49-F238E27FC236}">
                  <a16:creationId xmlns:a16="http://schemas.microsoft.com/office/drawing/2014/main" id="{878D6707-0D16-4799-BFA8-4E5370383112}"/>
                </a:ext>
              </a:extLst>
            </p:cNvPr>
            <p:cNvSpPr/>
            <p:nvPr/>
          </p:nvSpPr>
          <p:spPr>
            <a:xfrm>
              <a:off x="4233358" y="1310278"/>
              <a:ext cx="666080" cy="66608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400">
                <a:solidFill>
                  <a:prstClr val="white"/>
                </a:solidFill>
                <a:latin typeface="Arial"/>
              </a:endParaRPr>
            </a:p>
          </p:txBody>
        </p:sp>
      </p:grpSp>
      <p:sp>
        <p:nvSpPr>
          <p:cNvPr id="33" name="Rectangle 9">
            <a:extLst>
              <a:ext uri="{FF2B5EF4-FFF2-40B4-BE49-F238E27FC236}">
                <a16:creationId xmlns:a16="http://schemas.microsoft.com/office/drawing/2014/main" id="{DF67AB31-5A30-458B-8BF4-4C42F93849A0}"/>
              </a:ext>
            </a:extLst>
          </p:cNvPr>
          <p:cNvSpPr/>
          <p:nvPr/>
        </p:nvSpPr>
        <p:spPr>
          <a:xfrm>
            <a:off x="5888156" y="1971573"/>
            <a:ext cx="439765" cy="439051"/>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latinLnBrk="1"/>
            <a:endParaRPr lang="ko-KR" altLang="en-US" sz="2400">
              <a:solidFill>
                <a:prstClr val="white"/>
              </a:solidFill>
              <a:latin typeface="Arial"/>
            </a:endParaRPr>
          </a:p>
        </p:txBody>
      </p:sp>
      <p:sp>
        <p:nvSpPr>
          <p:cNvPr id="34" name="TextBox 33">
            <a:extLst>
              <a:ext uri="{FF2B5EF4-FFF2-40B4-BE49-F238E27FC236}">
                <a16:creationId xmlns:a16="http://schemas.microsoft.com/office/drawing/2014/main" id="{DA2B3281-83E9-472B-9389-6C1ABA8DFD89}"/>
              </a:ext>
            </a:extLst>
          </p:cNvPr>
          <p:cNvSpPr txBox="1"/>
          <p:nvPr/>
        </p:nvSpPr>
        <p:spPr>
          <a:xfrm rot="10800000" flipV="1">
            <a:off x="10060223" y="3254910"/>
            <a:ext cx="1837751" cy="400110"/>
          </a:xfrm>
          <a:prstGeom prst="rect">
            <a:avLst/>
          </a:prstGeom>
          <a:noFill/>
        </p:spPr>
        <p:txBody>
          <a:bodyPr wrap="square" rtlCol="0" anchor="ctr">
            <a:spAutoFit/>
          </a:bodyPr>
          <a:lstStyle/>
          <a:p>
            <a:pPr defTabSz="1219170" latinLnBrk="1"/>
            <a:r>
              <a:rPr lang="en-US" altLang="ko-KR" sz="2000" b="1" dirty="0">
                <a:solidFill>
                  <a:srgbClr val="0070C0"/>
                </a:solidFill>
                <a:latin typeface="Times New Roman" panose="02020603050405020304" pitchFamily="18" charset="0"/>
                <a:cs typeface="Times New Roman" panose="02020603050405020304" pitchFamily="18" charset="0"/>
              </a:rPr>
              <a:t>3/ </a:t>
            </a:r>
            <a:r>
              <a:rPr lang="en-US" altLang="ko-KR" sz="2000" b="1" dirty="0" err="1">
                <a:solidFill>
                  <a:srgbClr val="0070C0"/>
                </a:solidFill>
                <a:latin typeface="Times New Roman" panose="02020603050405020304" pitchFamily="18" charset="0"/>
                <a:cs typeface="Times New Roman" panose="02020603050405020304" pitchFamily="18" charset="0"/>
              </a:rPr>
              <a:t>Luyện</a:t>
            </a:r>
            <a:r>
              <a:rPr lang="en-US" altLang="ko-KR" sz="2000" b="1" dirty="0">
                <a:solidFill>
                  <a:srgbClr val="0070C0"/>
                </a:solidFill>
                <a:latin typeface="Times New Roman" panose="02020603050405020304" pitchFamily="18" charset="0"/>
                <a:cs typeface="Times New Roman" panose="02020603050405020304" pitchFamily="18" charset="0"/>
              </a:rPr>
              <a:t> </a:t>
            </a:r>
            <a:r>
              <a:rPr lang="en-US" altLang="ko-KR" sz="2000" b="1" dirty="0" err="1">
                <a:solidFill>
                  <a:srgbClr val="0070C0"/>
                </a:solidFill>
                <a:latin typeface="Times New Roman" panose="02020603050405020304" pitchFamily="18" charset="0"/>
                <a:cs typeface="Times New Roman" panose="02020603050405020304" pitchFamily="18" charset="0"/>
              </a:rPr>
              <a:t>tập</a:t>
            </a:r>
            <a:endParaRPr lang="ko-KR" altLang="en-US" sz="2000" b="1" dirty="0">
              <a:solidFill>
                <a:srgbClr val="0070C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E7890ECB-565F-40DD-8C02-E1325B9AC40F}"/>
              </a:ext>
            </a:extLst>
          </p:cNvPr>
          <p:cNvSpPr txBox="1"/>
          <p:nvPr/>
        </p:nvSpPr>
        <p:spPr>
          <a:xfrm>
            <a:off x="989984" y="4994629"/>
            <a:ext cx="2682203" cy="400110"/>
          </a:xfrm>
          <a:prstGeom prst="rect">
            <a:avLst/>
          </a:prstGeom>
          <a:noFill/>
        </p:spPr>
        <p:txBody>
          <a:bodyPr wrap="square" rtlCol="0" anchor="ctr">
            <a:spAutoFit/>
          </a:bodyPr>
          <a:lstStyle/>
          <a:p>
            <a:pPr algn="ctr" defTabSz="1219170" latinLnBrk="1"/>
            <a:r>
              <a:rPr lang="en-US" altLang="ko-KR" sz="2000" b="1" dirty="0" err="1">
                <a:solidFill>
                  <a:srgbClr val="0070C0"/>
                </a:solidFill>
                <a:latin typeface="Times New Roman" panose="02020603050405020304" pitchFamily="18" charset="0"/>
                <a:cs typeface="Times New Roman" panose="02020603050405020304" pitchFamily="18" charset="0"/>
              </a:rPr>
              <a:t>Mục</a:t>
            </a:r>
            <a:r>
              <a:rPr lang="en-US" altLang="ko-KR" sz="2000" b="1" dirty="0">
                <a:solidFill>
                  <a:srgbClr val="0070C0"/>
                </a:solidFill>
                <a:latin typeface="Times New Roman" panose="02020603050405020304" pitchFamily="18" charset="0"/>
                <a:cs typeface="Times New Roman" panose="02020603050405020304" pitchFamily="18" charset="0"/>
              </a:rPr>
              <a:t> </a:t>
            </a:r>
            <a:r>
              <a:rPr lang="en-US" altLang="ko-KR" sz="2000" b="1" dirty="0" err="1">
                <a:solidFill>
                  <a:srgbClr val="0070C0"/>
                </a:solidFill>
                <a:latin typeface="Times New Roman" panose="02020603050405020304" pitchFamily="18" charset="0"/>
                <a:cs typeface="Times New Roman" panose="02020603050405020304" pitchFamily="18" charset="0"/>
              </a:rPr>
              <a:t>tiêu</a:t>
            </a:r>
            <a:r>
              <a:rPr lang="en-US" altLang="ko-KR" sz="2000" b="1" dirty="0">
                <a:solidFill>
                  <a:srgbClr val="0070C0"/>
                </a:solidFill>
                <a:latin typeface="Times New Roman" panose="02020603050405020304" pitchFamily="18" charset="0"/>
                <a:cs typeface="Times New Roman" panose="02020603050405020304" pitchFamily="18" charset="0"/>
              </a:rPr>
              <a:t>                                         </a:t>
            </a:r>
            <a:endParaRPr lang="ko-KR" altLang="en-US" sz="2000" b="1" dirty="0">
              <a:solidFill>
                <a:srgbClr val="0070C0"/>
              </a:solidFill>
              <a:latin typeface="Times New Roman" panose="02020603050405020304" pitchFamily="18" charset="0"/>
              <a:cs typeface="Times New Roman" panose="02020603050405020304" pitchFamily="18" charset="0"/>
            </a:endParaRPr>
          </a:p>
        </p:txBody>
      </p:sp>
      <p:sp>
        <p:nvSpPr>
          <p:cNvPr id="36" name="Oval 35">
            <a:extLst>
              <a:ext uri="{FF2B5EF4-FFF2-40B4-BE49-F238E27FC236}">
                <a16:creationId xmlns:a16="http://schemas.microsoft.com/office/drawing/2014/main" id="{5B801C44-0447-4086-958F-A439EE48861E}"/>
              </a:ext>
            </a:extLst>
          </p:cNvPr>
          <p:cNvSpPr/>
          <p:nvPr/>
        </p:nvSpPr>
        <p:spPr>
          <a:xfrm>
            <a:off x="7470277" y="1747037"/>
            <a:ext cx="2224512"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err="1">
                <a:solidFill>
                  <a:srgbClr val="C00000"/>
                </a:solidFill>
                <a:latin typeface="Times New Roman" panose="02020603050405020304" pitchFamily="18" charset="0"/>
                <a:cs typeface="Times New Roman" panose="02020603050405020304" pitchFamily="18" charset="0"/>
              </a:rPr>
              <a:t>Chốt</a:t>
            </a:r>
            <a:r>
              <a:rPr lang="en-US" b="1" dirty="0">
                <a:solidFill>
                  <a:srgbClr val="C00000"/>
                </a:solidFill>
                <a:latin typeface="Times New Roman" panose="02020603050405020304" pitchFamily="18" charset="0"/>
                <a:cs typeface="Times New Roman" panose="02020603050405020304" pitchFamily="18" charset="0"/>
              </a:rPr>
              <a:t> </a:t>
            </a:r>
          </a:p>
          <a:p>
            <a:pPr algn="ctr"/>
            <a:r>
              <a:rPr lang="en-US" b="1" dirty="0" err="1">
                <a:solidFill>
                  <a:srgbClr val="C00000"/>
                </a:solidFill>
                <a:latin typeface="Times New Roman" panose="02020603050405020304" pitchFamily="18" charset="0"/>
                <a:cs typeface="Times New Roman" panose="02020603050405020304" pitchFamily="18" charset="0"/>
              </a:rPr>
              <a:t>kiến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thức</a:t>
            </a:r>
            <a:endParaRPr 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8402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BC78590-1ED0-4433-8595-C808FE328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063"/>
            <a:ext cx="12198284" cy="6858000"/>
          </a:xfrm>
          <a:prstGeom prst="rect">
            <a:avLst/>
          </a:prstGeom>
        </p:spPr>
      </p:pic>
      <p:sp>
        <p:nvSpPr>
          <p:cNvPr id="5" name="Title 4">
            <a:extLst>
              <a:ext uri="{FF2B5EF4-FFF2-40B4-BE49-F238E27FC236}">
                <a16:creationId xmlns:a16="http://schemas.microsoft.com/office/drawing/2014/main" id="{90109616-157D-474F-B76F-D8B4D31AF775}"/>
              </a:ext>
            </a:extLst>
          </p:cNvPr>
          <p:cNvSpPr txBox="1">
            <a:spLocks/>
          </p:cNvSpPr>
          <p:nvPr/>
        </p:nvSpPr>
        <p:spPr>
          <a:xfrm>
            <a:off x="2515704" y="506487"/>
            <a:ext cx="6705600" cy="457200"/>
          </a:xfrm>
          <a:prstGeom prst="rect">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200" dirty="0">
                <a:solidFill>
                  <a:schemeClr val="tx1"/>
                </a:solidFill>
                <a:latin typeface="Times New Roman" panose="02020603050405020304" pitchFamily="18" charset="0"/>
                <a:cs typeface="Times New Roman" panose="02020603050405020304" pitchFamily="18" charset="0"/>
              </a:rPr>
              <a:t>1/ MỞ ĐẦU</a:t>
            </a:r>
          </a:p>
        </p:txBody>
      </p:sp>
      <p:sp>
        <p:nvSpPr>
          <p:cNvPr id="6" name="Oval 5">
            <a:extLst>
              <a:ext uri="{FF2B5EF4-FFF2-40B4-BE49-F238E27FC236}">
                <a16:creationId xmlns:a16="http://schemas.microsoft.com/office/drawing/2014/main" id="{35965D91-3BAB-4A1C-B024-D26C3FB00770}"/>
              </a:ext>
            </a:extLst>
          </p:cNvPr>
          <p:cNvSpPr/>
          <p:nvPr/>
        </p:nvSpPr>
        <p:spPr>
          <a:xfrm>
            <a:off x="5247" y="1895060"/>
            <a:ext cx="1915160"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266CECED-FA6C-40A2-92A7-336D9B78475A}"/>
              </a:ext>
            </a:extLst>
          </p:cNvPr>
          <p:cNvSpPr/>
          <p:nvPr/>
        </p:nvSpPr>
        <p:spPr>
          <a:xfrm>
            <a:off x="5247" y="4624701"/>
            <a:ext cx="2162321" cy="1082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cs typeface="Times New Roman" panose="02020603050405020304" pitchFamily="18" charset="0"/>
              </a:rPr>
              <a:t>Hình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thức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3">
            <a:extLst>
              <a:ext uri="{FF2B5EF4-FFF2-40B4-BE49-F238E27FC236}">
                <a16:creationId xmlns:a16="http://schemas.microsoft.com/office/drawing/2014/main" id="{E28E8401-9A6B-4BC9-8D0D-68115288A243}"/>
              </a:ext>
            </a:extLst>
          </p:cNvPr>
          <p:cNvSpPr/>
          <p:nvPr/>
        </p:nvSpPr>
        <p:spPr>
          <a:xfrm>
            <a:off x="2006601" y="1057619"/>
            <a:ext cx="4356100" cy="313338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4625" indent="-174625" algn="just">
              <a:buFontTx/>
              <a:buChar char="-"/>
            </a:pPr>
            <a:r>
              <a:rPr lang="pt-BR" sz="2400" dirty="0">
                <a:solidFill>
                  <a:schemeClr val="tx1"/>
                </a:solidFill>
                <a:latin typeface="Times New Roman" panose="02020603050405020304" pitchFamily="18" charset="0"/>
                <a:cs typeface="Times New Roman" panose="02020603050405020304" pitchFamily="18" charset="0"/>
              </a:rPr>
              <a:t>Nêu vị trí, tầm quan trọng của</a:t>
            </a:r>
            <a:br>
              <a:rPr lang="pt-BR" sz="2400" dirty="0">
                <a:solidFill>
                  <a:schemeClr val="tx1"/>
                </a:solidFill>
                <a:latin typeface="Times New Roman" panose="02020603050405020304" pitchFamily="18" charset="0"/>
                <a:cs typeface="Times New Roman" panose="02020603050405020304" pitchFamily="18" charset="0"/>
              </a:rPr>
            </a:br>
            <a:r>
              <a:rPr lang="pt-BR" sz="2400" dirty="0">
                <a:solidFill>
                  <a:schemeClr val="tx1"/>
                </a:solidFill>
                <a:latin typeface="Times New Roman" panose="02020603050405020304" pitchFamily="18" charset="0"/>
                <a:cs typeface="Times New Roman" panose="02020603050405020304" pitchFamily="18" charset="0"/>
              </a:rPr>
              <a:t>bài học.</a:t>
            </a:r>
          </a:p>
          <a:p>
            <a:pPr marL="174625" indent="-174625" algn="just">
              <a:buFontTx/>
              <a:buChar char="-"/>
            </a:pPr>
            <a:r>
              <a:rPr lang="pt-BR" sz="2400" dirty="0">
                <a:solidFill>
                  <a:schemeClr val="tx1"/>
                </a:solidFill>
                <a:latin typeface="Times New Roman" panose="02020603050405020304" pitchFamily="18" charset="0"/>
                <a:cs typeface="Times New Roman" panose="02020603050405020304" pitchFamily="18" charset="0"/>
              </a:rPr>
              <a:t>Huy động kiến thức, kinh nghiệm nền của HS, giúp HS nhận ra những gì chưa biết và muốn biết (đặt vấn đề).</a:t>
            </a:r>
          </a:p>
          <a:p>
            <a:pPr marL="174625" indent="-174625" algn="just">
              <a:buFontTx/>
              <a:buChar char="-"/>
            </a:pPr>
            <a:r>
              <a:rPr lang="pt-BR" sz="2400" dirty="0">
                <a:solidFill>
                  <a:schemeClr val="tx1"/>
                </a:solidFill>
                <a:latin typeface="Times New Roman" panose="02020603050405020304" pitchFamily="18" charset="0"/>
                <a:cs typeface="Times New Roman" panose="02020603050405020304" pitchFamily="18" charset="0"/>
              </a:rPr>
              <a:t>Tạo tâm thế và hứng thú học tập cho </a:t>
            </a:r>
            <a:r>
              <a:rPr lang="pt-BR" sz="2400">
                <a:solidFill>
                  <a:schemeClr val="tx1"/>
                </a:solidFill>
                <a:latin typeface="Times New Roman" panose="02020603050405020304" pitchFamily="18" charset="0"/>
                <a:cs typeface="Times New Roman" panose="02020603050405020304" pitchFamily="18" charset="0"/>
              </a:rPr>
              <a:t>HS.</a:t>
            </a:r>
            <a:endParaRPr lang="pt-BR" sz="24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23">
            <a:extLst>
              <a:ext uri="{FF2B5EF4-FFF2-40B4-BE49-F238E27FC236}">
                <a16:creationId xmlns:a16="http://schemas.microsoft.com/office/drawing/2014/main" id="{A984647F-B1B7-4711-B95F-03FB91386EB3}"/>
              </a:ext>
            </a:extLst>
          </p:cNvPr>
          <p:cNvSpPr/>
          <p:nvPr/>
        </p:nvSpPr>
        <p:spPr>
          <a:xfrm>
            <a:off x="2299286" y="4382882"/>
            <a:ext cx="4063415" cy="17055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5888" indent="-1588"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endParaRPr lang="pt-BR"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7E5857A-BFC3-71AA-972F-12881742AAD9}"/>
              </a:ext>
            </a:extLst>
          </p:cNvPr>
          <p:cNvPicPr>
            <a:picLocks noChangeAspect="1"/>
          </p:cNvPicPr>
          <p:nvPr/>
        </p:nvPicPr>
        <p:blipFill rotWithShape="1">
          <a:blip r:embed="rId3">
            <a:extLst>
              <a:ext uri="{28A0092B-C50C-407E-A947-70E740481C1C}">
                <a14:useLocalDpi xmlns:a14="http://schemas.microsoft.com/office/drawing/2010/main" val="0"/>
              </a:ext>
            </a:extLst>
          </a:blip>
          <a:srcRect l="4186" r="5614"/>
          <a:stretch/>
        </p:blipFill>
        <p:spPr>
          <a:xfrm>
            <a:off x="6450716" y="1525509"/>
            <a:ext cx="5541176" cy="2896320"/>
          </a:xfrm>
          <a:prstGeom prst="rect">
            <a:avLst/>
          </a:prstGeom>
        </p:spPr>
      </p:pic>
    </p:spTree>
    <p:extLst>
      <p:ext uri="{BB962C8B-B14F-4D97-AF65-F5344CB8AC3E}">
        <p14:creationId xmlns:p14="http://schemas.microsoft.com/office/powerpoint/2010/main" val="34870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24202E39-17DA-49E2-9E10-0D0EE72727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Title 4">
            <a:extLst>
              <a:ext uri="{FF2B5EF4-FFF2-40B4-BE49-F238E27FC236}">
                <a16:creationId xmlns:a16="http://schemas.microsoft.com/office/drawing/2014/main" id="{84CC5B65-18EC-4326-A620-64AD69AAA76D}"/>
              </a:ext>
            </a:extLst>
          </p:cNvPr>
          <p:cNvSpPr txBox="1">
            <a:spLocks/>
          </p:cNvSpPr>
          <p:nvPr/>
        </p:nvSpPr>
        <p:spPr>
          <a:xfrm>
            <a:off x="2571750" y="485775"/>
            <a:ext cx="5357813" cy="477912"/>
          </a:xfrm>
          <a:prstGeom prst="rect">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200">
                <a:solidFill>
                  <a:schemeClr val="tx1"/>
                </a:solidFill>
                <a:latin typeface="Times New Roman" panose="02020603050405020304" pitchFamily="18" charset="0"/>
                <a:cs typeface="Times New Roman" panose="02020603050405020304" pitchFamily="18" charset="0"/>
              </a:rPr>
              <a:t>2/ Khám </a:t>
            </a:r>
            <a:r>
              <a:rPr lang="en-US" sz="2200" dirty="0" err="1">
                <a:solidFill>
                  <a:schemeClr val="tx1"/>
                </a:solidFill>
                <a:latin typeface="Times New Roman" panose="02020603050405020304" pitchFamily="18" charset="0"/>
                <a:cs typeface="Times New Roman" panose="02020603050405020304" pitchFamily="18" charset="0"/>
              </a:rPr>
              <a:t>phá</a:t>
            </a:r>
            <a:endParaRPr lang="en-US" sz="2200" dirty="0">
              <a:solidFill>
                <a:schemeClr val="tx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9A4311F3-353E-4D48-ACED-274071FB32FD}"/>
              </a:ext>
            </a:extLst>
          </p:cNvPr>
          <p:cNvSpPr/>
          <p:nvPr/>
        </p:nvSpPr>
        <p:spPr>
          <a:xfrm>
            <a:off x="253388" y="1895061"/>
            <a:ext cx="1817783"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0321DBEF-96E9-4B5E-8D0B-C91B858F708B}"/>
              </a:ext>
            </a:extLst>
          </p:cNvPr>
          <p:cNvSpPr/>
          <p:nvPr/>
        </p:nvSpPr>
        <p:spPr>
          <a:xfrm>
            <a:off x="143219" y="4058825"/>
            <a:ext cx="2027104" cy="1082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cs typeface="Times New Roman" panose="02020603050405020304" pitchFamily="18" charset="0"/>
              </a:rPr>
              <a:t>Hình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thức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3">
            <a:extLst>
              <a:ext uri="{FF2B5EF4-FFF2-40B4-BE49-F238E27FC236}">
                <a16:creationId xmlns:a16="http://schemas.microsoft.com/office/drawing/2014/main" id="{BC8F323A-3E0A-43F6-AE88-F4E3C47AB82A}"/>
              </a:ext>
            </a:extLst>
          </p:cNvPr>
          <p:cNvSpPr/>
          <p:nvPr/>
        </p:nvSpPr>
        <p:spPr>
          <a:xfrm>
            <a:off x="2296553" y="1285261"/>
            <a:ext cx="3380348" cy="20285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4300" indent="0" algn="just">
              <a:spcBef>
                <a:spcPts val="0"/>
              </a:spcBef>
              <a:buNone/>
            </a:pPr>
            <a:r>
              <a:rPr lang="pt-BR" sz="2400" dirty="0">
                <a:solidFill>
                  <a:schemeClr val="tx1"/>
                </a:solidFill>
                <a:latin typeface="Times New Roman" panose="02020603050405020304" pitchFamily="18" charset="0"/>
                <a:cs typeface="Times New Roman" panose="02020603050405020304" pitchFamily="18" charset="0"/>
              </a:rPr>
              <a:t>Hình thành kiến thức, kĩ năng mới,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hỏi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a:t>
            </a:r>
            <a:r>
              <a:rPr lang="en-US" sz="2400" i="1" dirty="0">
                <a:solidFill>
                  <a:schemeClr val="tx1"/>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9" name="Rounded Rectangle 23">
            <a:extLst>
              <a:ext uri="{FF2B5EF4-FFF2-40B4-BE49-F238E27FC236}">
                <a16:creationId xmlns:a16="http://schemas.microsoft.com/office/drawing/2014/main" id="{5C437206-878C-4D69-A4D9-687217DD475D}"/>
              </a:ext>
            </a:extLst>
          </p:cNvPr>
          <p:cNvSpPr/>
          <p:nvPr/>
        </p:nvSpPr>
        <p:spPr>
          <a:xfrm>
            <a:off x="2296552" y="3867211"/>
            <a:ext cx="3380349" cy="17055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1450" indent="-57150"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endParaRPr lang="pt-BR" sz="2400"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DCDC2D34-D8F6-CD81-61D0-4598F6CD5BDB}"/>
              </a:ext>
            </a:extLst>
          </p:cNvPr>
          <p:cNvPicPr>
            <a:picLocks noChangeAspect="1"/>
          </p:cNvPicPr>
          <p:nvPr/>
        </p:nvPicPr>
        <p:blipFill rotWithShape="1">
          <a:blip r:embed="rId3">
            <a:extLst>
              <a:ext uri="{28A0092B-C50C-407E-A947-70E740481C1C}">
                <a14:useLocalDpi xmlns:a14="http://schemas.microsoft.com/office/drawing/2010/main" val="0"/>
              </a:ext>
            </a:extLst>
          </a:blip>
          <a:srcRect l="2141" r="4333"/>
          <a:stretch/>
        </p:blipFill>
        <p:spPr>
          <a:xfrm>
            <a:off x="6410528" y="501921"/>
            <a:ext cx="3067587" cy="4776570"/>
          </a:xfrm>
          <a:prstGeom prst="rect">
            <a:avLst/>
          </a:prstGeom>
        </p:spPr>
      </p:pic>
      <p:pic>
        <p:nvPicPr>
          <p:cNvPr id="15" name="Picture 14">
            <a:extLst>
              <a:ext uri="{FF2B5EF4-FFF2-40B4-BE49-F238E27FC236}">
                <a16:creationId xmlns:a16="http://schemas.microsoft.com/office/drawing/2014/main" id="{0502E943-0C68-A925-3532-D7E3AA48828C}"/>
              </a:ext>
            </a:extLst>
          </p:cNvPr>
          <p:cNvPicPr>
            <a:picLocks noChangeAspect="1"/>
          </p:cNvPicPr>
          <p:nvPr/>
        </p:nvPicPr>
        <p:blipFill rotWithShape="1">
          <a:blip r:embed="rId4">
            <a:extLst>
              <a:ext uri="{28A0092B-C50C-407E-A947-70E740481C1C}">
                <a14:useLocalDpi xmlns:a14="http://schemas.microsoft.com/office/drawing/2010/main" val="0"/>
              </a:ext>
            </a:extLst>
          </a:blip>
          <a:srcRect l="3955"/>
          <a:stretch/>
        </p:blipFill>
        <p:spPr>
          <a:xfrm>
            <a:off x="9515679" y="2857064"/>
            <a:ext cx="2676321" cy="4117462"/>
          </a:xfrm>
          <a:prstGeom prst="rect">
            <a:avLst/>
          </a:prstGeom>
        </p:spPr>
      </p:pic>
    </p:spTree>
    <p:extLst>
      <p:ext uri="{BB962C8B-B14F-4D97-AF65-F5344CB8AC3E}">
        <p14:creationId xmlns:p14="http://schemas.microsoft.com/office/powerpoint/2010/main" val="181992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759E6F-4C91-7B5F-BECB-38658A4EDE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3" y="-98854"/>
            <a:ext cx="12198284" cy="6858000"/>
          </a:xfrm>
          <a:prstGeom prst="rect">
            <a:avLst/>
          </a:prstGeom>
        </p:spPr>
      </p:pic>
      <p:pic>
        <p:nvPicPr>
          <p:cNvPr id="4" name="Picture 3">
            <a:extLst>
              <a:ext uri="{FF2B5EF4-FFF2-40B4-BE49-F238E27FC236}">
                <a16:creationId xmlns:a16="http://schemas.microsoft.com/office/drawing/2014/main" id="{9A29E50B-510E-AB90-D1A3-574C30CE4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926" y="98854"/>
            <a:ext cx="5090177" cy="6361889"/>
          </a:xfrm>
          <a:prstGeom prst="rect">
            <a:avLst/>
          </a:prstGeom>
        </p:spPr>
      </p:pic>
      <p:pic>
        <p:nvPicPr>
          <p:cNvPr id="6" name="Picture 5">
            <a:extLst>
              <a:ext uri="{FF2B5EF4-FFF2-40B4-BE49-F238E27FC236}">
                <a16:creationId xmlns:a16="http://schemas.microsoft.com/office/drawing/2014/main" id="{632B6D3A-1501-5612-5DE4-68FF9F73D8BB}"/>
              </a:ext>
            </a:extLst>
          </p:cNvPr>
          <p:cNvPicPr>
            <a:picLocks noChangeAspect="1"/>
          </p:cNvPicPr>
          <p:nvPr/>
        </p:nvPicPr>
        <p:blipFill rotWithShape="1">
          <a:blip r:embed="rId4">
            <a:extLst>
              <a:ext uri="{28A0092B-C50C-407E-A947-70E740481C1C}">
                <a14:useLocalDpi xmlns:a14="http://schemas.microsoft.com/office/drawing/2010/main" val="0"/>
              </a:ext>
            </a:extLst>
          </a:blip>
          <a:srcRect l="4437"/>
          <a:stretch/>
        </p:blipFill>
        <p:spPr>
          <a:xfrm>
            <a:off x="417009" y="667266"/>
            <a:ext cx="5069391" cy="5535616"/>
          </a:xfrm>
          <a:prstGeom prst="rect">
            <a:avLst/>
          </a:prstGeom>
        </p:spPr>
      </p:pic>
    </p:spTree>
    <p:extLst>
      <p:ext uri="{BB962C8B-B14F-4D97-AF65-F5344CB8AC3E}">
        <p14:creationId xmlns:p14="http://schemas.microsoft.com/office/powerpoint/2010/main" val="26938721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4215"/>
            <a:ext cx="12198284" cy="6858000"/>
          </a:xfrm>
          <a:prstGeom prst="rect">
            <a:avLst/>
          </a:prstGeom>
        </p:spPr>
      </p:pic>
      <p:sp>
        <p:nvSpPr>
          <p:cNvPr id="5" name="Oval 4">
            <a:extLst>
              <a:ext uri="{FF2B5EF4-FFF2-40B4-BE49-F238E27FC236}">
                <a16:creationId xmlns:a16="http://schemas.microsoft.com/office/drawing/2014/main" id="{C5C2B4C5-1F99-4CB6-8689-4EC6D6ACC8E0}"/>
              </a:ext>
            </a:extLst>
          </p:cNvPr>
          <p:cNvSpPr/>
          <p:nvPr/>
        </p:nvSpPr>
        <p:spPr>
          <a:xfrm>
            <a:off x="493486" y="2483741"/>
            <a:ext cx="1375294"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ounded Rectangle 3">
            <a:extLst>
              <a:ext uri="{FF2B5EF4-FFF2-40B4-BE49-F238E27FC236}">
                <a16:creationId xmlns:a16="http://schemas.microsoft.com/office/drawing/2014/main" id="{C4124324-C0CE-405B-99CD-7C0E71390C5A}"/>
              </a:ext>
            </a:extLst>
          </p:cNvPr>
          <p:cNvSpPr/>
          <p:nvPr/>
        </p:nvSpPr>
        <p:spPr>
          <a:xfrm>
            <a:off x="2187703" y="2071074"/>
            <a:ext cx="2587498" cy="231042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Giúp</a:t>
            </a:r>
            <a:r>
              <a:rPr lang="en-US" sz="2400" dirty="0">
                <a:solidFill>
                  <a:schemeClr val="tx1"/>
                </a:solidFill>
                <a:latin typeface="Times New Roman" panose="02020603050405020304" pitchFamily="18" charset="0"/>
                <a:cs typeface="Times New Roman" panose="02020603050405020304" pitchFamily="18" charset="0"/>
              </a:rPr>
              <a:t> HS </a:t>
            </a:r>
            <a:r>
              <a:rPr lang="en-US" sz="2400" dirty="0" err="1">
                <a:solidFill>
                  <a:schemeClr val="tx1"/>
                </a:solidFill>
                <a:latin typeface="Times New Roman" panose="02020603050405020304" pitchFamily="18" charset="0"/>
                <a:cs typeface="Times New Roman" panose="02020603050405020304" pitchFamily="18" charset="0"/>
              </a:rPr>
              <a:t>ghi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nhớ</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chuẩn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vi,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Title 4">
            <a:extLst>
              <a:ext uri="{FF2B5EF4-FFF2-40B4-BE49-F238E27FC236}">
                <a16:creationId xmlns:a16="http://schemas.microsoft.com/office/drawing/2014/main" id="{35D39B46-6BE1-40AD-B747-A34D974A19EB}"/>
              </a:ext>
            </a:extLst>
          </p:cNvPr>
          <p:cNvSpPr txBox="1">
            <a:spLocks/>
          </p:cNvSpPr>
          <p:nvPr/>
        </p:nvSpPr>
        <p:spPr>
          <a:xfrm>
            <a:off x="2571750" y="485775"/>
            <a:ext cx="4943475" cy="477912"/>
          </a:xfrm>
          <a:prstGeom prst="rect">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200" dirty="0" err="1">
                <a:solidFill>
                  <a:schemeClr val="tx1"/>
                </a:solidFill>
                <a:latin typeface="Times New Roman" panose="02020603050405020304" pitchFamily="18" charset="0"/>
                <a:cs typeface="Times New Roman" panose="02020603050405020304" pitchFamily="18" charset="0"/>
              </a:rPr>
              <a:t>Chốt</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kiến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thức</a:t>
            </a:r>
            <a:endParaRPr lang="en-US" sz="22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C19009B-72DB-023F-83BE-369A2EEA6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360" y="1469228"/>
            <a:ext cx="7097876" cy="3622720"/>
          </a:xfrm>
          <a:prstGeom prst="rect">
            <a:avLst/>
          </a:prstGeom>
        </p:spPr>
      </p:pic>
    </p:spTree>
    <p:extLst>
      <p:ext uri="{BB962C8B-B14F-4D97-AF65-F5344CB8AC3E}">
        <p14:creationId xmlns:p14="http://schemas.microsoft.com/office/powerpoint/2010/main" val="28313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Title 4">
            <a:extLst>
              <a:ext uri="{FF2B5EF4-FFF2-40B4-BE49-F238E27FC236}">
                <a16:creationId xmlns:a16="http://schemas.microsoft.com/office/drawing/2014/main" id="{8E10ABCB-926C-47BA-BB5C-E5B7474A3EC5}"/>
              </a:ext>
            </a:extLst>
          </p:cNvPr>
          <p:cNvSpPr txBox="1">
            <a:spLocks/>
          </p:cNvSpPr>
          <p:nvPr/>
        </p:nvSpPr>
        <p:spPr>
          <a:xfrm>
            <a:off x="2515704" y="506487"/>
            <a:ext cx="6705600" cy="457200"/>
          </a:xfrm>
          <a:prstGeom prst="rect">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3/ Luyện tập</a:t>
            </a:r>
          </a:p>
        </p:txBody>
      </p:sp>
      <p:sp>
        <p:nvSpPr>
          <p:cNvPr id="6" name="Oval 5">
            <a:extLst>
              <a:ext uri="{FF2B5EF4-FFF2-40B4-BE49-F238E27FC236}">
                <a16:creationId xmlns:a16="http://schemas.microsoft.com/office/drawing/2014/main" id="{395C71F3-1863-4DDA-B024-7A47F995649C}"/>
              </a:ext>
            </a:extLst>
          </p:cNvPr>
          <p:cNvSpPr/>
          <p:nvPr/>
        </p:nvSpPr>
        <p:spPr>
          <a:xfrm>
            <a:off x="160638" y="1895061"/>
            <a:ext cx="1785996"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23D68471-DE41-4288-96D6-1275D8F6223A}"/>
              </a:ext>
            </a:extLst>
          </p:cNvPr>
          <p:cNvSpPr/>
          <p:nvPr/>
        </p:nvSpPr>
        <p:spPr>
          <a:xfrm>
            <a:off x="0" y="3947065"/>
            <a:ext cx="2063578" cy="1082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cs typeface="Times New Roman" panose="02020603050405020304" pitchFamily="18" charset="0"/>
              </a:rPr>
              <a:t>Hình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thức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3">
            <a:extLst>
              <a:ext uri="{FF2B5EF4-FFF2-40B4-BE49-F238E27FC236}">
                <a16:creationId xmlns:a16="http://schemas.microsoft.com/office/drawing/2014/main" id="{9A9388BB-AD34-4B5D-A14F-02936D17D0ED}"/>
              </a:ext>
            </a:extLst>
          </p:cNvPr>
          <p:cNvSpPr/>
          <p:nvPr/>
        </p:nvSpPr>
        <p:spPr>
          <a:xfrm>
            <a:off x="2218483" y="1286759"/>
            <a:ext cx="2980965" cy="18779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4300" indent="-114300" algn="just"/>
            <a:r>
              <a:rPr lang="pt-BR" sz="2400" dirty="0">
                <a:solidFill>
                  <a:schemeClr val="tx1"/>
                </a:solidFill>
                <a:latin typeface="Times New Roman" panose="02020603050405020304" pitchFamily="18" charset="0"/>
                <a:cs typeface="Times New Roman" panose="02020603050405020304" pitchFamily="18" charset="0"/>
              </a:rPr>
              <a:t>	Củng cố, hoàn thiện những kiến thức, kĩ năng đã khám phá và thu nhận được.   </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23">
            <a:extLst>
              <a:ext uri="{FF2B5EF4-FFF2-40B4-BE49-F238E27FC236}">
                <a16:creationId xmlns:a16="http://schemas.microsoft.com/office/drawing/2014/main" id="{B2260AF6-E271-451E-9790-759B9C6DEC3F}"/>
              </a:ext>
            </a:extLst>
          </p:cNvPr>
          <p:cNvSpPr/>
          <p:nvPr/>
        </p:nvSpPr>
        <p:spPr>
          <a:xfrm>
            <a:off x="2218482" y="3429000"/>
            <a:ext cx="2980966" cy="17055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indent="-228600" algn="just">
              <a:buFontTx/>
              <a:buChar char="-"/>
            </a:pPr>
            <a:r>
              <a:rPr lang="pt-BR" sz="2400" dirty="0">
                <a:latin typeface="Times New Roman" panose="02020603050405020304" pitchFamily="18" charset="0"/>
                <a:cs typeface="Times New Roman" panose="02020603050405020304" pitchFamily="18" charset="0"/>
              </a:rPr>
              <a:t>Bày tỏ ý kiến</a:t>
            </a:r>
          </a:p>
          <a:p>
            <a:pPr marL="342900" indent="-228600" algn="just">
              <a:buFontTx/>
              <a:buChar char="-"/>
            </a:pPr>
            <a:r>
              <a:rPr lang="pt-BR" sz="2400" dirty="0">
                <a:latin typeface="Times New Roman" panose="02020603050405020304" pitchFamily="18" charset="0"/>
                <a:cs typeface="Times New Roman" panose="02020603050405020304" pitchFamily="18" charset="0"/>
              </a:rPr>
              <a:t>Nhận xét hành vi</a:t>
            </a:r>
          </a:p>
          <a:p>
            <a:pPr marL="342900" indent="-228600" algn="just">
              <a:buFontTx/>
              <a:buChar char="-"/>
            </a:pPr>
            <a:r>
              <a:rPr lang="pt-BR" sz="2400" dirty="0">
                <a:latin typeface="Times New Roman" panose="02020603050405020304" pitchFamily="18" charset="0"/>
                <a:cs typeface="Times New Roman" panose="02020603050405020304" pitchFamily="18" charset="0"/>
              </a:rPr>
              <a:t>Xử lí tình huống. </a:t>
            </a:r>
          </a:p>
        </p:txBody>
      </p:sp>
      <p:pic>
        <p:nvPicPr>
          <p:cNvPr id="3" name="Picture 2">
            <a:extLst>
              <a:ext uri="{FF2B5EF4-FFF2-40B4-BE49-F238E27FC236}">
                <a16:creationId xmlns:a16="http://schemas.microsoft.com/office/drawing/2014/main" id="{1A33572B-554F-1CBE-C58C-4133571DC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847" y="1075767"/>
            <a:ext cx="5626666" cy="4760257"/>
          </a:xfrm>
          <a:prstGeom prst="rect">
            <a:avLst/>
          </a:prstGeom>
        </p:spPr>
      </p:pic>
    </p:spTree>
    <p:extLst>
      <p:ext uri="{BB962C8B-B14F-4D97-AF65-F5344CB8AC3E}">
        <p14:creationId xmlns:p14="http://schemas.microsoft.com/office/powerpoint/2010/main" val="409973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1A57C4-9B10-42B9-B5F5-A57C3F4A48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0" name="Title 4"/>
          <p:cNvSpPr txBox="1">
            <a:spLocks/>
          </p:cNvSpPr>
          <p:nvPr/>
        </p:nvSpPr>
        <p:spPr>
          <a:xfrm>
            <a:off x="2514600" y="500063"/>
            <a:ext cx="6706704" cy="463624"/>
          </a:xfrm>
          <a:prstGeom prst="rect">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200" dirty="0">
                <a:solidFill>
                  <a:schemeClr val="tx1"/>
                </a:solidFill>
                <a:latin typeface="Times New Roman" panose="02020603050405020304" pitchFamily="18" charset="0"/>
                <a:cs typeface="Times New Roman" panose="02020603050405020304" pitchFamily="18" charset="0"/>
              </a:rPr>
              <a:t>4/ Vận dụng</a:t>
            </a:r>
          </a:p>
        </p:txBody>
      </p:sp>
      <p:sp>
        <p:nvSpPr>
          <p:cNvPr id="2" name="Oval 1"/>
          <p:cNvSpPr/>
          <p:nvPr/>
        </p:nvSpPr>
        <p:spPr>
          <a:xfrm>
            <a:off x="154546" y="1895061"/>
            <a:ext cx="1952236" cy="1078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Mục</a:t>
            </a:r>
            <a:r>
              <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tiêu</a:t>
            </a:r>
            <a:endParaRPr lang="en-US" sz="22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3" name="Oval 22"/>
          <p:cNvSpPr/>
          <p:nvPr/>
        </p:nvSpPr>
        <p:spPr>
          <a:xfrm>
            <a:off x="154546" y="4387373"/>
            <a:ext cx="2007980" cy="108219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solidFill>
                  <a:schemeClr val="tx1"/>
                </a:solidFill>
                <a:latin typeface="Times New Roman" panose="02020603050405020304" pitchFamily="18" charset="0"/>
                <a:cs typeface="Times New Roman" panose="02020603050405020304" pitchFamily="18" charset="0"/>
              </a:rPr>
              <a:t>Hình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thức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287715" y="1104900"/>
            <a:ext cx="4087685" cy="269159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pt-BR" sz="2000" dirty="0">
                <a:solidFill>
                  <a:schemeClr val="tx1"/>
                </a:solidFill>
                <a:latin typeface="Arial" panose="020B0604020202020204" pitchFamily="34" charset="0"/>
                <a:cs typeface="Arial" panose="020B0604020202020204" pitchFamily="34" charset="0"/>
              </a:rPr>
              <a:t>Ứng dụng</a:t>
            </a:r>
            <a:r>
              <a:rPr lang="en-US" sz="2000" dirty="0">
                <a:solidFill>
                  <a:schemeClr val="tx1"/>
                </a:solidFill>
                <a:latin typeface="Arial" panose="020B0604020202020204" pitchFamily="34" charset="0"/>
                <a:cs typeface="Arial" panose="020B0604020202020204" pitchFamily="34" charset="0"/>
              </a:rPr>
              <a:t> tri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kĩ</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vừa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khám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luyện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tập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quyết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đề</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cụ</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thể</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trong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cuộc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sống</a:t>
            </a:r>
            <a:r>
              <a:rPr lang="en-US" sz="2000" dirty="0">
                <a:solidFill>
                  <a:schemeClr val="tx1"/>
                </a:solidFill>
                <a:latin typeface="Arial" panose="020B0604020202020204" pitchFamily="34" charset="0"/>
                <a:cs typeface="Arial" panose="020B0604020202020204" pitchFamily="34" charset="0"/>
              </a:rPr>
              <a:t> v</a:t>
            </a:r>
            <a:r>
              <a:rPr lang="vi-VN" sz="2000" dirty="0">
                <a:solidFill>
                  <a:schemeClr val="tx1"/>
                </a:solidFill>
                <a:latin typeface="Arial" panose="020B0604020202020204" pitchFamily="34" charset="0"/>
                <a:cs typeface="Arial" panose="020B0604020202020204" pitchFamily="34" charset="0"/>
              </a:rPr>
              <a:t>ới không gian mới, tình huống mới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rèn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luyện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kĩ</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thay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đổi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quen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chưa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phù</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hợp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để</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triển</a:t>
            </a:r>
            <a:r>
              <a:rPr lang="en-US" sz="2000" dirty="0">
                <a:solidFill>
                  <a:schemeClr val="tx1"/>
                </a:solidFill>
                <a:latin typeface="Arial" panose="020B0604020202020204" pitchFamily="34" charset="0"/>
                <a:cs typeface="Arial" panose="020B0604020202020204" pitchFamily="34" charset="0"/>
              </a:rPr>
              <a:t> PC, NL </a:t>
            </a:r>
            <a:r>
              <a:rPr lang="en-US" sz="2000" dirty="0" err="1">
                <a:solidFill>
                  <a:schemeClr val="tx1"/>
                </a:solidFill>
                <a:latin typeface="Arial" panose="020B0604020202020204" pitchFamily="34" charset="0"/>
                <a:cs typeface="Arial" panose="020B0604020202020204" pitchFamily="34" charset="0"/>
              </a:rPr>
              <a:t>mong</a:t>
            </a:r>
            <a:r>
              <a:rPr lang="en-US" sz="2000" dirty="0">
                <a:solidFill>
                  <a:schemeClr val="tx1"/>
                </a:solidFill>
                <a:latin typeface="Arial" panose="020B0604020202020204" pitchFamily="34" charset="0"/>
                <a:cs typeface="Arial" panose="020B0604020202020204" pitchFamily="34" charset="0"/>
              </a:rPr>
              <a:t> </a:t>
            </a:r>
            <a:r>
              <a:rPr lang="vi-VN" sz="2000" dirty="0">
                <a:solidFill>
                  <a:schemeClr val="tx1"/>
                </a:solidFill>
                <a:latin typeface="Arial" panose="020B0604020202020204" pitchFamily="34" charset="0"/>
                <a:cs typeface="Arial" panose="020B0604020202020204" pitchFamily="34" charset="0"/>
              </a:rPr>
              <a:t>đợi.</a:t>
            </a:r>
            <a:endParaRPr lang="en-US" sz="2000" dirty="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2287715" y="4075705"/>
            <a:ext cx="4087685" cy="17055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2000">
                <a:solidFill>
                  <a:schemeClr val="tx1"/>
                </a:solidFill>
                <a:latin typeface="Arial" panose="020B0604020202020204" pitchFamily="34" charset="0"/>
                <a:cs typeface="Arial" panose="020B0604020202020204" pitchFamily="34" charset="0"/>
              </a:rPr>
              <a:t>- Liên </a:t>
            </a:r>
            <a:r>
              <a:rPr lang="en-US" sz="2000" dirty="0" err="1">
                <a:solidFill>
                  <a:schemeClr val="tx1"/>
                </a:solidFill>
                <a:latin typeface="Arial" panose="020B0604020202020204" pitchFamily="34" charset="0"/>
                <a:cs typeface="Arial" panose="020B0604020202020204" pitchFamily="34" charset="0"/>
              </a:rPr>
              <a:t>hệ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bản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thân</a:t>
            </a:r>
            <a:endParaRPr lang="en-US" sz="2000" dirty="0">
              <a:solidFill>
                <a:schemeClr val="tx1"/>
              </a:solidFill>
              <a:latin typeface="Arial" panose="020B0604020202020204" pitchFamily="34" charset="0"/>
              <a:cs typeface="Arial" panose="020B0604020202020204" pitchFamily="34" charset="0"/>
            </a:endParaRPr>
          </a:p>
          <a:p>
            <a:pPr lvl="0"/>
            <a:r>
              <a:rPr lang="en-US" sz="2000">
                <a:solidFill>
                  <a:schemeClr val="tx1"/>
                </a:solidFill>
                <a:latin typeface="Arial" panose="020B0604020202020204" pitchFamily="34" charset="0"/>
                <a:cs typeface="Arial" panose="020B0604020202020204" pitchFamily="34" charset="0"/>
              </a:rPr>
              <a:t>- Tạo </a:t>
            </a:r>
            <a:r>
              <a:rPr lang="en-US" sz="2000" dirty="0" err="1">
                <a:solidFill>
                  <a:schemeClr val="tx1"/>
                </a:solidFill>
                <a:latin typeface="Arial" panose="020B0604020202020204" pitchFamily="34" charset="0"/>
                <a:cs typeface="Arial" panose="020B0604020202020204" pitchFamily="34" charset="0"/>
              </a:rPr>
              <a:t>sản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phẩm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thể</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học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tập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thể</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đánh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a:t>
            </a:r>
          </a:p>
        </p:txBody>
      </p:sp>
      <p:pic>
        <p:nvPicPr>
          <p:cNvPr id="9" name="Picture 8">
            <a:extLst>
              <a:ext uri="{FF2B5EF4-FFF2-40B4-BE49-F238E27FC236}">
                <a16:creationId xmlns:a16="http://schemas.microsoft.com/office/drawing/2014/main" id="{417273CC-0DCA-40F6-926B-65BC37FBC85E}"/>
              </a:ext>
            </a:extLst>
          </p:cNvPr>
          <p:cNvPicPr>
            <a:picLocks noChangeAspect="1"/>
          </p:cNvPicPr>
          <p:nvPr/>
        </p:nvPicPr>
        <p:blipFill rotWithShape="1">
          <a:blip r:embed="rId4">
            <a:extLst>
              <a:ext uri="{28A0092B-C50C-407E-A947-70E740481C1C}">
                <a14:useLocalDpi xmlns:a14="http://schemas.microsoft.com/office/drawing/2010/main" val="0"/>
              </a:ext>
            </a:extLst>
          </a:blip>
          <a:srcRect r="-1360"/>
          <a:stretch/>
        </p:blipFill>
        <p:spPr>
          <a:xfrm>
            <a:off x="6503604" y="2088339"/>
            <a:ext cx="5694680" cy="1770661"/>
          </a:xfrm>
          <a:prstGeom prst="rect">
            <a:avLst/>
          </a:prstGeom>
        </p:spPr>
      </p:pic>
    </p:spTree>
    <p:extLst>
      <p:ext uri="{BB962C8B-B14F-4D97-AF65-F5344CB8AC3E}">
        <p14:creationId xmlns:p14="http://schemas.microsoft.com/office/powerpoint/2010/main" val="19003094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D2F34-014A-34D6-1C46-9452022F14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8" name="组合 12">
            <a:extLst>
              <a:ext uri="{FF2B5EF4-FFF2-40B4-BE49-F238E27FC236}">
                <a16:creationId xmlns:a16="http://schemas.microsoft.com/office/drawing/2014/main" id="{648951D0-D608-4E0D-86B6-423D430C8379}"/>
              </a:ext>
            </a:extLst>
          </p:cNvPr>
          <p:cNvGrpSpPr/>
          <p:nvPr/>
        </p:nvGrpSpPr>
        <p:grpSpPr>
          <a:xfrm>
            <a:off x="337545" y="1207476"/>
            <a:ext cx="5069043" cy="4469846"/>
            <a:chOff x="631825" y="1469652"/>
            <a:chExt cx="3494088" cy="2470622"/>
          </a:xfrm>
        </p:grpSpPr>
        <p:sp>
          <p:nvSpPr>
            <p:cNvPr id="9" name="圆角矩形 14">
              <a:extLst>
                <a:ext uri="{FF2B5EF4-FFF2-40B4-BE49-F238E27FC236}">
                  <a16:creationId xmlns:a16="http://schemas.microsoft.com/office/drawing/2014/main" id="{C0F57015-3BC4-4136-A4F1-2D94B95EB788}"/>
                </a:ext>
              </a:extLst>
            </p:cNvPr>
            <p:cNvSpPr/>
            <p:nvPr/>
          </p:nvSpPr>
          <p:spPr>
            <a:xfrm>
              <a:off x="631825" y="1490761"/>
              <a:ext cx="3494088"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ea typeface="微软雅黑" panose="020B0503020204020204" pitchFamily="34" charset="-122"/>
              </a:endParaRPr>
            </a:p>
          </p:txBody>
        </p:sp>
        <p:sp>
          <p:nvSpPr>
            <p:cNvPr id="10" name="TextBox 49">
              <a:extLst>
                <a:ext uri="{FF2B5EF4-FFF2-40B4-BE49-F238E27FC236}">
                  <a16:creationId xmlns:a16="http://schemas.microsoft.com/office/drawing/2014/main" id="{8AC4E517-7C3F-4E2C-88DD-FE9D2367D19A}"/>
                </a:ext>
              </a:extLst>
            </p:cNvPr>
            <p:cNvSpPr txBox="1">
              <a:spLocks noChangeArrowheads="1"/>
            </p:cNvSpPr>
            <p:nvPr/>
          </p:nvSpPr>
          <p:spPr bwMode="auto">
            <a:xfrm>
              <a:off x="787872" y="1469652"/>
              <a:ext cx="2593477" cy="473913"/>
            </a:xfrm>
            <a:prstGeom prst="rect">
              <a:avLst/>
            </a:prstGeom>
            <a:noFill/>
            <a:ln w="9525">
              <a:noFill/>
              <a:miter lim="800000"/>
            </a:ln>
          </p:spPr>
          <p:txBody>
            <a:bodyPr wrap="square" anchor="ctr">
              <a:spAutoFit/>
            </a:bodyPr>
            <a:lstStyle/>
            <a:p>
              <a:pPr algn="ctr"/>
              <a:endParaRPr lang="zh-CN" altLang="en-US" sz="2667"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3"/>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3"/>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30" name="TextBox 29">
            <a:extLst>
              <a:ext uri="{FF2B5EF4-FFF2-40B4-BE49-F238E27FC236}">
                <a16:creationId xmlns:a16="http://schemas.microsoft.com/office/drawing/2014/main" id="{49E494CB-8327-4E3A-936D-3AEB3643E763}"/>
              </a:ext>
            </a:extLst>
          </p:cNvPr>
          <p:cNvSpPr txBox="1"/>
          <p:nvPr/>
        </p:nvSpPr>
        <p:spPr>
          <a:xfrm rot="10800000" flipV="1">
            <a:off x="851824" y="1202659"/>
            <a:ext cx="4759129" cy="523220"/>
          </a:xfrm>
          <a:prstGeom prst="rect">
            <a:avLst/>
          </a:prstGeom>
          <a:noFill/>
        </p:spPr>
        <p:txBody>
          <a:bodyPr wrap="square" rtlCol="0">
            <a:spAutoFit/>
          </a:bodyPr>
          <a:lstStyle/>
          <a:p>
            <a:r>
              <a:rPr lang="en-US" sz="2800" b="1" dirty="0" err="1" smtClean="0">
                <a:solidFill>
                  <a:schemeClr val="accent5"/>
                </a:solidFill>
                <a:latin typeface="Times New Roman" panose="02020603050405020304" pitchFamily="18" charset="0"/>
                <a:cs typeface="Times New Roman" panose="02020603050405020304" pitchFamily="18" charset="0"/>
              </a:rPr>
              <a:t>Tính</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smtClean="0">
                <a:solidFill>
                  <a:schemeClr val="accent5"/>
                </a:solidFill>
                <a:latin typeface="Times New Roman" panose="02020603050405020304" pitchFamily="18" charset="0"/>
                <a:cs typeface="Times New Roman" panose="02020603050405020304" pitchFamily="18" charset="0"/>
              </a:rPr>
              <a:t>khoa</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học</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và</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chuẩn</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mực</a:t>
            </a:r>
            <a:endParaRPr lang="en-US" sz="2800" b="1" dirty="0">
              <a:solidFill>
                <a:schemeClr val="accent5"/>
              </a:solidFill>
              <a:latin typeface="Times New Roman" panose="02020603050405020304" pitchFamily="18" charset="0"/>
              <a:cs typeface="Times New Roman" panose="02020603050405020304" pitchFamily="18" charset="0"/>
            </a:endParaRPr>
          </a:p>
        </p:txBody>
      </p:sp>
      <p:grpSp>
        <p:nvGrpSpPr>
          <p:cNvPr id="40" name="组合 20">
            <a:extLst>
              <a:ext uri="{FF2B5EF4-FFF2-40B4-BE49-F238E27FC236}">
                <a16:creationId xmlns:a16="http://schemas.microsoft.com/office/drawing/2014/main" id="{C63693BF-7099-4D4C-BACD-3E82F1749223}"/>
              </a:ext>
            </a:extLst>
          </p:cNvPr>
          <p:cNvGrpSpPr/>
          <p:nvPr/>
        </p:nvGrpSpPr>
        <p:grpSpPr>
          <a:xfrm>
            <a:off x="-29323" y="863600"/>
            <a:ext cx="755110" cy="725204"/>
            <a:chOff x="3009700" y="1027211"/>
            <a:chExt cx="1151431" cy="903816"/>
          </a:xfrm>
        </p:grpSpPr>
        <p:sp>
          <p:nvSpPr>
            <p:cNvPr id="41" name="椭圆 21">
              <a:extLst>
                <a:ext uri="{FF2B5EF4-FFF2-40B4-BE49-F238E27FC236}">
                  <a16:creationId xmlns:a16="http://schemas.microsoft.com/office/drawing/2014/main" id="{96F6C7E8-03E4-495D-8E37-109504C593C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42" name="Picture 10" descr="D:\我的图片\technology-solutions.png">
              <a:extLst>
                <a:ext uri="{FF2B5EF4-FFF2-40B4-BE49-F238E27FC236}">
                  <a16:creationId xmlns:a16="http://schemas.microsoft.com/office/drawing/2014/main" id="{E7E16DFE-6449-46FC-8F59-D50B3043DECF}"/>
                </a:ext>
              </a:extLst>
            </p:cNvPr>
            <p:cNvPicPr>
              <a:picLocks noChangeAspect="1" noChangeArrowheads="1"/>
            </p:cNvPicPr>
            <p:nvPr/>
          </p:nvPicPr>
          <p:blipFill>
            <a:blip r:embed="rId4"/>
            <a:srcRect/>
            <a:stretch>
              <a:fillRect/>
            </a:stretch>
          </p:blipFill>
          <p:spPr bwMode="auto">
            <a:xfrm>
              <a:off x="3232150" y="1027211"/>
              <a:ext cx="811213" cy="809625"/>
            </a:xfrm>
            <a:prstGeom prst="rect">
              <a:avLst/>
            </a:prstGeom>
            <a:noFill/>
            <a:ln w="9525">
              <a:noFill/>
              <a:miter lim="800000"/>
              <a:headEnd/>
              <a:tailEnd/>
            </a:ln>
          </p:spPr>
        </p:pic>
      </p:grpSp>
      <p:sp>
        <p:nvSpPr>
          <p:cNvPr id="43" name="Title 4">
            <a:extLst>
              <a:ext uri="{FF2B5EF4-FFF2-40B4-BE49-F238E27FC236}">
                <a16:creationId xmlns:a16="http://schemas.microsoft.com/office/drawing/2014/main" id="{6DB0A2A1-A2D2-4819-BB72-0FF932B27681}"/>
              </a:ext>
            </a:extLst>
          </p:cNvPr>
          <p:cNvSpPr txBox="1">
            <a:spLocks/>
          </p:cNvSpPr>
          <p:nvPr/>
        </p:nvSpPr>
        <p:spPr>
          <a:xfrm>
            <a:off x="2641600" y="226115"/>
            <a:ext cx="7419150" cy="802497"/>
          </a:xfrm>
          <a:prstGeom prst="rect">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600" dirty="0" smtClean="0">
                <a:solidFill>
                  <a:schemeClr val="tx1"/>
                </a:solidFill>
                <a:cs typeface="Times New Roman" panose="02020603050405020304" pitchFamily="18" charset="0"/>
              </a:rPr>
              <a:t>3. </a:t>
            </a:r>
            <a:r>
              <a:rPr lang="en-US" sz="2600" dirty="0" smtClean="0">
                <a:solidFill>
                  <a:schemeClr val="tx1"/>
                </a:solidFill>
              </a:rPr>
              <a:t> HƯỚNG DẪN </a:t>
            </a:r>
            <a:r>
              <a:rPr lang="en-US" sz="2600" dirty="0" err="1" smtClean="0"/>
              <a:t>khai</a:t>
            </a:r>
            <a:r>
              <a:rPr lang="en-US" sz="2600" dirty="0" smtClean="0"/>
              <a:t> </a:t>
            </a:r>
            <a:r>
              <a:rPr lang="en-US" sz="2600" dirty="0"/>
              <a:t>thác n</a:t>
            </a:r>
            <a:r>
              <a:rPr lang="vi-VN" sz="2600" dirty="0">
                <a:latin typeface="Calibri" panose="020F0502020204030204" pitchFamily="34" charset="0"/>
                <a:ea typeface="Calibri" panose="020F0502020204030204" pitchFamily="34" charset="0"/>
                <a:cs typeface="Calibri" panose="020F0502020204030204" pitchFamily="34" charset="0"/>
              </a:rPr>
              <a:t>hững điểm mới, </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vi-VN" sz="2600" dirty="0" smtClean="0">
                <a:latin typeface="Calibri" panose="020F0502020204030204" pitchFamily="34" charset="0"/>
                <a:ea typeface="Calibri" panose="020F0502020204030204" pitchFamily="34" charset="0"/>
                <a:cs typeface="Calibri" panose="020F0502020204030204" pitchFamily="34" charset="0"/>
              </a:rPr>
              <a:t>ưu điểm</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vi-VN" sz="2600" dirty="0" smtClean="0">
                <a:latin typeface="Calibri" panose="020F0502020204030204" pitchFamily="34" charset="0"/>
                <a:ea typeface="Calibri" panose="020F0502020204030204" pitchFamily="34" charset="0"/>
                <a:cs typeface="Calibri" panose="020F0502020204030204" pitchFamily="34" charset="0"/>
              </a:rPr>
              <a:t> </a:t>
            </a:r>
            <a:r>
              <a:rPr lang="vi-VN" sz="2600" dirty="0">
                <a:latin typeface="Calibri" panose="020F0502020204030204" pitchFamily="34" charset="0"/>
                <a:ea typeface="Calibri" panose="020F0502020204030204" pitchFamily="34" charset="0"/>
                <a:cs typeface="Calibri" panose="020F0502020204030204" pitchFamily="34" charset="0"/>
              </a:rPr>
              <a:t>nổi bật của </a:t>
            </a:r>
            <a:r>
              <a:rPr lang="vi-VN" sz="2600" dirty="0" smtClean="0">
                <a:latin typeface="Calibri" panose="020F0502020204030204" pitchFamily="34" charset="0"/>
                <a:ea typeface="Calibri" panose="020F0502020204030204" pitchFamily="34" charset="0"/>
                <a:cs typeface="Calibri" panose="020F0502020204030204" pitchFamily="34" charset="0"/>
              </a:rPr>
              <a:t>sách</a:t>
            </a:r>
            <a:endParaRPr lang="en-US" sz="2600" dirty="0">
              <a:solidFill>
                <a:srgbClr val="1E09B7"/>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429483" y="1853514"/>
            <a:ext cx="4871566" cy="3539430"/>
          </a:xfrm>
          <a:prstGeom prst="rect">
            <a:avLst/>
          </a:prstGeom>
        </p:spPr>
        <p:txBody>
          <a:bodyPr wrap="square">
            <a:spAutoFit/>
          </a:bodyPr>
          <a:lstStyle/>
          <a:p>
            <a:pPr algn="just"/>
            <a:r>
              <a:rPr lang="pt-BR" sz="2800" dirty="0">
                <a:latin typeface="Times New Roman" panose="02020603050405020304" pitchFamily="18" charset="0"/>
                <a:cs typeface="Times New Roman" panose="02020603050405020304" pitchFamily="18" charset="0"/>
              </a:rPr>
              <a:t>Th</a:t>
            </a:r>
            <a:r>
              <a:rPr lang="en-US" sz="2800" dirty="0">
                <a:latin typeface="Times New Roman" panose="02020603050405020304" pitchFamily="18" charset="0"/>
                <a:cs typeface="Times New Roman" panose="02020603050405020304" pitchFamily="18" charset="0"/>
              </a:rPr>
              <a:t>ể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GDCD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tường</a:t>
            </a:r>
            <a:r>
              <a:rPr lang="en-US" sz="2800" dirty="0">
                <a:latin typeface="Times New Roman" panose="02020603050405020304" pitchFamily="18" charset="0"/>
                <a:cs typeface="Times New Roman" panose="02020603050405020304" pitchFamily="18" charset="0"/>
              </a:rPr>
              <a:t> minh.</a:t>
            </a:r>
          </a:p>
        </p:txBody>
      </p:sp>
      <p:pic>
        <p:nvPicPr>
          <p:cNvPr id="4" name="Picture 3">
            <a:extLst>
              <a:ext uri="{FF2B5EF4-FFF2-40B4-BE49-F238E27FC236}">
                <a16:creationId xmlns:a16="http://schemas.microsoft.com/office/drawing/2014/main" id="{22CCEF53-0378-4FEA-C17C-1ECB79A7B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0953" y="1838597"/>
            <a:ext cx="6621822" cy="3219785"/>
          </a:xfrm>
          <a:prstGeom prst="rect">
            <a:avLst/>
          </a:prstGeom>
        </p:spPr>
      </p:pic>
    </p:spTree>
    <p:extLst>
      <p:ext uri="{BB962C8B-B14F-4D97-AF65-F5344CB8AC3E}">
        <p14:creationId xmlns:p14="http://schemas.microsoft.com/office/powerpoint/2010/main" val="4216466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1252B-F253-0CEA-41A0-97D00EC440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11" name="组合 16">
            <a:extLst>
              <a:ext uri="{FF2B5EF4-FFF2-40B4-BE49-F238E27FC236}">
                <a16:creationId xmlns:a16="http://schemas.microsoft.com/office/drawing/2014/main" id="{E7134638-296B-46D9-9AD5-163AFA9BCAC0}"/>
              </a:ext>
            </a:extLst>
          </p:cNvPr>
          <p:cNvGrpSpPr/>
          <p:nvPr/>
        </p:nvGrpSpPr>
        <p:grpSpPr>
          <a:xfrm>
            <a:off x="851824" y="1116628"/>
            <a:ext cx="11002629" cy="7028720"/>
            <a:chOff x="2317677" y="1669461"/>
            <a:chExt cx="5765822" cy="2735497"/>
          </a:xfrm>
        </p:grpSpPr>
        <p:sp>
          <p:nvSpPr>
            <p:cNvPr id="12" name="文本框 21">
              <a:extLst>
                <a:ext uri="{FF2B5EF4-FFF2-40B4-BE49-F238E27FC236}">
                  <a16:creationId xmlns:a16="http://schemas.microsoft.com/office/drawing/2014/main" id="{9E4981FB-1EC8-4D4D-A6C8-2600AA1352D9}"/>
                </a:ext>
              </a:extLst>
            </p:cNvPr>
            <p:cNvSpPr txBox="1">
              <a:spLocks noChangeArrowheads="1"/>
            </p:cNvSpPr>
            <p:nvPr/>
          </p:nvSpPr>
          <p:spPr bwMode="auto">
            <a:xfrm>
              <a:off x="4729090" y="1974846"/>
              <a:ext cx="3071376" cy="1557180"/>
            </a:xfrm>
            <a:prstGeom prst="rect">
              <a:avLst/>
            </a:prstGeom>
            <a:noFill/>
            <a:ln w="9525">
              <a:noFill/>
              <a:miter lim="800000"/>
            </a:ln>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soạn</a:t>
              </a:r>
              <a:r>
                <a:rPr lang="en-US" sz="2800" dirty="0">
                  <a:latin typeface="Times New Roman" panose="02020603050405020304" pitchFamily="18" charset="0"/>
                  <a:cs typeface="Times New Roman" panose="02020603050405020304" pitchFamily="18" charset="0"/>
                </a:rPr>
                <a:t> SGK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SGK GDCD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ma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ốc</a:t>
              </a:r>
              <a:r>
                <a:rPr lang="en-US" sz="2800" dirty="0">
                  <a:latin typeface="Times New Roman" panose="02020603050405020304" pitchFamily="18" charset="0"/>
                  <a:cs typeface="Times New Roman" panose="02020603050405020304" pitchFamily="18" charset="0"/>
                </a:rPr>
                <a:t>. </a:t>
              </a:r>
            </a:p>
            <a:p>
              <a:pPr>
                <a:lnSpc>
                  <a:spcPct val="150000"/>
                </a:lnSpc>
              </a:pP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圆角矩形 18">
              <a:extLst>
                <a:ext uri="{FF2B5EF4-FFF2-40B4-BE49-F238E27FC236}">
                  <a16:creationId xmlns:a16="http://schemas.microsoft.com/office/drawing/2014/main" id="{85748342-493F-47C1-AB75-770651E8FAC8}"/>
                </a:ext>
              </a:extLst>
            </p:cNvPr>
            <p:cNvSpPr/>
            <p:nvPr/>
          </p:nvSpPr>
          <p:spPr>
            <a:xfrm>
              <a:off x="4664717" y="1669461"/>
              <a:ext cx="3418782" cy="1841030"/>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ea typeface="微软雅黑" panose="020B0503020204020204" pitchFamily="34" charset="-122"/>
              </a:endParaRPr>
            </a:p>
          </p:txBody>
        </p:sp>
        <p:sp>
          <p:nvSpPr>
            <p:cNvPr id="14" name="TextBox 57">
              <a:extLst>
                <a:ext uri="{FF2B5EF4-FFF2-40B4-BE49-F238E27FC236}">
                  <a16:creationId xmlns:a16="http://schemas.microsoft.com/office/drawing/2014/main" id="{A3F086C4-CBC3-4922-A32A-372B89E07028}"/>
                </a:ext>
              </a:extLst>
            </p:cNvPr>
            <p:cNvSpPr txBox="1">
              <a:spLocks noChangeArrowheads="1"/>
            </p:cNvSpPr>
            <p:nvPr/>
          </p:nvSpPr>
          <p:spPr bwMode="auto">
            <a:xfrm>
              <a:off x="2317677" y="4211193"/>
              <a:ext cx="2411413" cy="193765"/>
            </a:xfrm>
            <a:prstGeom prst="rect">
              <a:avLst/>
            </a:prstGeom>
            <a:noFill/>
            <a:ln w="9525">
              <a:noFill/>
              <a:miter lim="800000"/>
            </a:ln>
          </p:spPr>
          <p:txBody>
            <a:bodyPr anchor="ctr">
              <a:spAutoFit/>
            </a:bodyPr>
            <a:lstStyle/>
            <a:p>
              <a:endParaRPr lang="en-US" sz="2133" dirty="0"/>
            </a:p>
          </p:txBody>
        </p:sp>
      </p:grpSp>
      <p:grpSp>
        <p:nvGrpSpPr>
          <p:cNvPr id="18" name="组合 23">
            <a:extLst>
              <a:ext uri="{FF2B5EF4-FFF2-40B4-BE49-F238E27FC236}">
                <a16:creationId xmlns:a16="http://schemas.microsoft.com/office/drawing/2014/main" id="{DF4AD7C1-BB14-41D2-8615-504AC6F99507}"/>
              </a:ext>
            </a:extLst>
          </p:cNvPr>
          <p:cNvGrpSpPr/>
          <p:nvPr/>
        </p:nvGrpSpPr>
        <p:grpSpPr>
          <a:xfrm>
            <a:off x="5486889" y="752079"/>
            <a:ext cx="728832" cy="808844"/>
            <a:chOff x="7041950" y="815203"/>
            <a:chExt cx="1249319" cy="1249319"/>
          </a:xfrm>
        </p:grpSpPr>
        <p:sp>
          <p:nvSpPr>
            <p:cNvPr id="19" name="椭圆 24">
              <a:extLst>
                <a:ext uri="{FF2B5EF4-FFF2-40B4-BE49-F238E27FC236}">
                  <a16:creationId xmlns:a16="http://schemas.microsoft.com/office/drawing/2014/main" id="{79F42026-4B1A-4FC8-978A-75FEA3A5768B}"/>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20" name="Picture 9" descr="D:\我的图片\business-solutions.png">
              <a:extLst>
                <a:ext uri="{FF2B5EF4-FFF2-40B4-BE49-F238E27FC236}">
                  <a16:creationId xmlns:a16="http://schemas.microsoft.com/office/drawing/2014/main" id="{5EBC81FD-A0F8-497F-BD1F-641017E5D352}"/>
                </a:ext>
              </a:extLst>
            </p:cNvPr>
            <p:cNvPicPr>
              <a:picLocks noChangeAspect="1" noChangeArrowheads="1"/>
            </p:cNvPicPr>
            <p:nvPr/>
          </p:nvPicPr>
          <p:blipFill>
            <a:blip r:embed="rId3"/>
            <a:srcRect/>
            <a:stretch>
              <a:fillRect/>
            </a:stretch>
          </p:blipFill>
          <p:spPr bwMode="auto">
            <a:xfrm>
              <a:off x="7321550" y="1090711"/>
              <a:ext cx="679450" cy="681038"/>
            </a:xfrm>
            <a:prstGeom prst="rect">
              <a:avLst/>
            </a:prstGeom>
            <a:noFill/>
            <a:ln w="9525">
              <a:noFill/>
              <a:miter lim="800000"/>
              <a:headEnd/>
              <a:tailEnd/>
            </a:ln>
          </p:spPr>
        </p:pic>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4"/>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4"/>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43" name="Title 4">
            <a:extLst>
              <a:ext uri="{FF2B5EF4-FFF2-40B4-BE49-F238E27FC236}">
                <a16:creationId xmlns:a16="http://schemas.microsoft.com/office/drawing/2014/main" id="{6DB0A2A1-A2D2-4819-BB72-0FF932B27681}"/>
              </a:ext>
            </a:extLst>
          </p:cNvPr>
          <p:cNvSpPr txBox="1">
            <a:spLocks/>
          </p:cNvSpPr>
          <p:nvPr/>
        </p:nvSpPr>
        <p:spPr>
          <a:xfrm>
            <a:off x="2667474" y="260066"/>
            <a:ext cx="7188684" cy="451649"/>
          </a:xfrm>
          <a:prstGeom prst="rect">
            <a:avLst/>
          </a:prstGeom>
          <a:noFill/>
          <a:ln w="12700" cap="flat" cmpd="sng" algn="ctr">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0" rIns="91440" bIns="0" rtlCol="0" anchor="ctr" anchorCtr="0">
            <a:noAutofit/>
          </a:bodyPr>
          <a:lstStyle>
            <a:lvl1pPr marL="0" indent="0" algn="ctr" defTabSz="914400" rtl="0" eaLnBrk="1" latinLnBrk="0" hangingPunct="1">
              <a:lnSpc>
                <a:spcPct val="90000"/>
              </a:lnSpc>
              <a:spcBef>
                <a:spcPct val="0"/>
              </a:spcBef>
              <a:buFontTx/>
              <a:buNone/>
              <a:defRPr lang="en-US" sz="1800" b="1" kern="1200" cap="all" baseline="0" dirty="0">
                <a:solidFill>
                  <a:schemeClr val="tx1">
                    <a:lumMod val="85000"/>
                    <a:lumOff val="15000"/>
                  </a:schemeClr>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2600" dirty="0">
              <a:solidFill>
                <a:srgbClr val="1E09B7"/>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49E494CB-8327-4E3A-936D-3AEB3643E763}"/>
              </a:ext>
            </a:extLst>
          </p:cNvPr>
          <p:cNvSpPr txBox="1"/>
          <p:nvPr/>
        </p:nvSpPr>
        <p:spPr>
          <a:xfrm rot="10800000" flipH="1" flipV="1">
            <a:off x="6604001" y="1299313"/>
            <a:ext cx="4457700" cy="523220"/>
          </a:xfrm>
          <a:prstGeom prst="rect">
            <a:avLst/>
          </a:prstGeom>
          <a:noFill/>
        </p:spPr>
        <p:txBody>
          <a:bodyPr wrap="square" rtlCol="0">
            <a:spAutoFit/>
          </a:bodyPr>
          <a:lstStyle/>
          <a:p>
            <a:r>
              <a:rPr lang="en-US" sz="2800" b="1" dirty="0" err="1" smtClean="0">
                <a:solidFill>
                  <a:schemeClr val="accent5"/>
                </a:solidFill>
                <a:latin typeface="Times New Roman" panose="02020603050405020304" pitchFamily="18" charset="0"/>
                <a:cs typeface="Times New Roman" panose="02020603050405020304" pitchFamily="18" charset="0"/>
              </a:rPr>
              <a:t>Tính</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smtClean="0">
                <a:solidFill>
                  <a:schemeClr val="accent5"/>
                </a:solidFill>
                <a:latin typeface="Times New Roman" panose="02020603050405020304" pitchFamily="18" charset="0"/>
                <a:cs typeface="Times New Roman" panose="02020603050405020304" pitchFamily="18" charset="0"/>
              </a:rPr>
              <a:t>kế</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thừa</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và</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phát</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triển</a:t>
            </a:r>
            <a:endParaRPr lang="en-US" sz="2800" b="1" dirty="0">
              <a:solidFill>
                <a:schemeClr val="accent5"/>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7AC38C6-99C4-46AA-63B6-494C37F4A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84" y="1241749"/>
            <a:ext cx="5059231" cy="1829935"/>
          </a:xfrm>
          <a:prstGeom prst="rect">
            <a:avLst/>
          </a:prstGeom>
        </p:spPr>
      </p:pic>
      <p:pic>
        <p:nvPicPr>
          <p:cNvPr id="5" name="Picture 4">
            <a:extLst>
              <a:ext uri="{FF2B5EF4-FFF2-40B4-BE49-F238E27FC236}">
                <a16:creationId xmlns:a16="http://schemas.microsoft.com/office/drawing/2014/main" id="{8FBEADEC-7DF4-D798-DE1C-E937B2C1A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5" y="3497547"/>
            <a:ext cx="5195406" cy="1492741"/>
          </a:xfrm>
          <a:prstGeom prst="rect">
            <a:avLst/>
          </a:prstGeom>
        </p:spPr>
      </p:pic>
    </p:spTree>
    <p:extLst>
      <p:ext uri="{BB962C8B-B14F-4D97-AF65-F5344CB8AC3E}">
        <p14:creationId xmlns:p14="http://schemas.microsoft.com/office/powerpoint/2010/main" val="15403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2540343" cy="6951095"/>
          </a:xfrm>
          <a:prstGeom prst="rect">
            <a:avLst/>
          </a:prstGeom>
        </p:spPr>
      </p:pic>
      <p:sp>
        <p:nvSpPr>
          <p:cNvPr id="7" name="Title 1"/>
          <p:cNvSpPr>
            <a:spLocks noGrp="1"/>
          </p:cNvSpPr>
          <p:nvPr>
            <p:ph type="title"/>
          </p:nvPr>
        </p:nvSpPr>
        <p:spPr>
          <a:xfrm>
            <a:off x="3631475" y="522514"/>
            <a:ext cx="5760720" cy="535577"/>
          </a:xfrm>
        </p:spPr>
        <p:txBody>
          <a:bodyPr>
            <a:normAutofit/>
          </a:bodyPr>
          <a:lstStyle/>
          <a:p>
            <a:pPr algn="ctr"/>
            <a:r>
              <a:rPr lang="en-US" sz="2800" b="1" dirty="0">
                <a:solidFill>
                  <a:srgbClr val="1E09B7"/>
                </a:solidFill>
                <a:latin typeface="+mn-lt"/>
              </a:rPr>
              <a:t>MỤC TIÊU TẬP HUẤN</a:t>
            </a:r>
          </a:p>
        </p:txBody>
      </p:sp>
      <p:sp>
        <p:nvSpPr>
          <p:cNvPr id="8" name="Content Placeholder 6"/>
          <p:cNvSpPr>
            <a:spLocks noGrp="1"/>
          </p:cNvSpPr>
          <p:nvPr>
            <p:ph sz="half" idx="4294967295"/>
          </p:nvPr>
        </p:nvSpPr>
        <p:spPr>
          <a:xfrm>
            <a:off x="231140" y="2502724"/>
            <a:ext cx="6275905" cy="2375009"/>
          </a:xfrm>
          <a:prstGeom prst="rect">
            <a:avLst/>
          </a:prstGeom>
        </p:spPr>
        <p:txBody>
          <a:bodyPr wrap="square">
            <a:spAutoFit/>
          </a:bodyPr>
          <a:lstStyle/>
          <a:p>
            <a:pPr marL="285750" indent="-285750" algn="just">
              <a:lnSpc>
                <a:spcPct val="100000"/>
              </a:lnSpc>
              <a:buFont typeface="Wingdings" panose="05000000000000000000" pitchFamily="2" charset="2"/>
              <a:buChar char="ü"/>
            </a:pPr>
            <a:r>
              <a:rPr lang="en-US" dirty="0"/>
              <a:t> </a:t>
            </a:r>
            <a:r>
              <a:rPr lang="vi-VN" dirty="0">
                <a:latin typeface="Calibri" panose="020F0502020204030204" pitchFamily="34" charset="0"/>
                <a:ea typeface="Calibri" panose="020F0502020204030204" pitchFamily="34" charset="0"/>
                <a:cs typeface="Calibri" panose="020F0502020204030204" pitchFamily="34" charset="0"/>
              </a:rPr>
              <a:t>Nêu được điểm mới của </a:t>
            </a:r>
            <a:r>
              <a:rPr lang="en-US" dirty="0">
                <a:latin typeface="Calibri" panose="020F0502020204030204" pitchFamily="34" charset="0"/>
                <a:ea typeface="Calibri" panose="020F0502020204030204" pitchFamily="34" charset="0"/>
                <a:cs typeface="Calibri" panose="020F0502020204030204" pitchFamily="34" charset="0"/>
              </a:rPr>
              <a:t>C</a:t>
            </a:r>
            <a:r>
              <a:rPr lang="vi-VN" dirty="0">
                <a:latin typeface="Calibri" panose="020F0502020204030204" pitchFamily="34" charset="0"/>
                <a:ea typeface="Calibri" panose="020F0502020204030204" pitchFamily="34" charset="0"/>
                <a:cs typeface="Calibri" panose="020F0502020204030204" pitchFamily="34" charset="0"/>
              </a:rPr>
              <a:t>hương trìn</a:t>
            </a:r>
            <a:r>
              <a:rPr lang="en-US" dirty="0">
                <a:latin typeface="Calibri" panose="020F0502020204030204" pitchFamily="34" charset="0"/>
                <a:ea typeface="Calibri" panose="020F0502020204030204" pitchFamily="34" charset="0"/>
                <a:cs typeface="Calibri" panose="020F0502020204030204" pitchFamily="34" charset="0"/>
              </a:rPr>
              <a:t>h GDPT </a:t>
            </a:r>
            <a:r>
              <a:rPr lang="en-US" dirty="0" err="1">
                <a:latin typeface="Calibri" panose="020F0502020204030204" pitchFamily="34" charset="0"/>
                <a:ea typeface="Calibri" panose="020F0502020204030204" pitchFamily="34" charset="0"/>
                <a:cs typeface="Calibri" panose="020F0502020204030204" pitchFamily="34" charset="0"/>
              </a:rPr>
              <a:t>môn</a:t>
            </a:r>
            <a:r>
              <a:rPr lang="en-US" dirty="0">
                <a:latin typeface="Calibri" panose="020F0502020204030204" pitchFamily="34" charset="0"/>
                <a:ea typeface="Calibri" panose="020F0502020204030204" pitchFamily="34" charset="0"/>
                <a:cs typeface="Calibri" panose="020F0502020204030204" pitchFamily="34" charset="0"/>
              </a:rPr>
              <a:t> </a:t>
            </a:r>
            <a:r>
              <a:rPr lang="vi-VN" dirty="0" smtClean="0">
                <a:latin typeface="Calibri" panose="020F0502020204030204" pitchFamily="34" charset="0"/>
                <a:ea typeface="Calibri" panose="020F0502020204030204" pitchFamily="34" charset="0"/>
                <a:cs typeface="Calibri" panose="020F0502020204030204" pitchFamily="34" charset="0"/>
              </a:rPr>
              <a:t>GDCD</a:t>
            </a:r>
            <a:r>
              <a:rPr lang="en-US" dirty="0" smtClean="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2018</a:t>
            </a:r>
            <a:r>
              <a:rPr lang="vi-VN" dirty="0">
                <a:latin typeface="Calibri" panose="020F0502020204030204" pitchFamily="34" charset="0"/>
                <a:ea typeface="Calibri" panose="020F0502020204030204" pitchFamily="34" charset="0"/>
                <a:cs typeface="Calibri" panose="020F0502020204030204" pitchFamily="34" charset="0"/>
              </a:rPr>
              <a:t> </a:t>
            </a:r>
            <a:r>
              <a:rPr lang="en-US" dirty="0" smtClean="0">
                <a:latin typeface="Calibri" panose="020F0502020204030204" pitchFamily="34" charset="0"/>
                <a:ea typeface="Calibri" panose="020F0502020204030204" pitchFamily="34" charset="0"/>
                <a:cs typeface="Calibri" panose="020F0502020204030204" pitchFamily="34" charset="0"/>
              </a:rPr>
              <a:t>(</a:t>
            </a:r>
            <a:r>
              <a:rPr lang="en-US" dirty="0" err="1" smtClean="0">
                <a:latin typeface="Calibri" panose="020F0502020204030204" pitchFamily="34" charset="0"/>
                <a:ea typeface="Calibri" panose="020F0502020204030204" pitchFamily="34" charset="0"/>
                <a:cs typeface="Calibri" panose="020F0502020204030204" pitchFamily="34" charset="0"/>
              </a:rPr>
              <a:t>cấp</a:t>
            </a:r>
            <a:r>
              <a:rPr lang="en-US" dirty="0" smtClean="0">
                <a:latin typeface="Calibri" panose="020F0502020204030204" pitchFamily="34" charset="0"/>
                <a:ea typeface="Calibri" panose="020F0502020204030204" pitchFamily="34" charset="0"/>
                <a:cs typeface="Calibri" panose="020F0502020204030204" pitchFamily="34" charset="0"/>
              </a:rPr>
              <a:t> THCS)</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0000"/>
              </a:lnSpc>
              <a:buFont typeface="Wingdings" panose="05000000000000000000" pitchFamily="2" charset="2"/>
              <a:buChar char="ü"/>
            </a:pPr>
            <a:r>
              <a:rPr lang="vi-VN" dirty="0" smtClean="0">
                <a:latin typeface="Calibri" panose="020F0502020204030204" pitchFamily="34" charset="0"/>
                <a:ea typeface="Calibri" panose="020F0502020204030204" pitchFamily="34" charset="0"/>
                <a:cs typeface="Calibri" panose="020F0502020204030204" pitchFamily="34" charset="0"/>
              </a:rPr>
              <a:t>Phân </a:t>
            </a:r>
            <a:r>
              <a:rPr lang="vi-VN" dirty="0">
                <a:latin typeface="Calibri" panose="020F0502020204030204" pitchFamily="34" charset="0"/>
                <a:ea typeface="Calibri" panose="020F0502020204030204" pitchFamily="34" charset="0"/>
                <a:cs typeface="Calibri" panose="020F0502020204030204" pitchFamily="34" charset="0"/>
              </a:rPr>
              <a:t>tích được nội dung, cấu trúc của SGK</a:t>
            </a:r>
            <a:r>
              <a:rPr lang="en-US" dirty="0">
                <a:latin typeface="Calibri" panose="020F0502020204030204" pitchFamily="34" charset="0"/>
                <a:ea typeface="Calibri" panose="020F0502020204030204" pitchFamily="34" charset="0"/>
                <a:cs typeface="Calibri" panose="020F0502020204030204" pitchFamily="34" charset="0"/>
              </a:rPr>
              <a:t>,</a:t>
            </a:r>
            <a:r>
              <a:rPr lang="vi-VN" dirty="0">
                <a:latin typeface="Calibri" panose="020F0502020204030204" pitchFamily="34" charset="0"/>
                <a:ea typeface="Calibri" panose="020F0502020204030204" pitchFamily="34" charset="0"/>
                <a:cs typeface="Calibri" panose="020F0502020204030204" pitchFamily="34" charset="0"/>
              </a:rPr>
              <a:t> chủ đề/bài </a:t>
            </a:r>
            <a:r>
              <a:rPr lang="vi-VN" dirty="0" smtClean="0">
                <a:latin typeface="Calibri" panose="020F0502020204030204" pitchFamily="34" charset="0"/>
                <a:ea typeface="Calibri" panose="020F0502020204030204" pitchFamily="34" charset="0"/>
                <a:cs typeface="Calibri" panose="020F0502020204030204" pitchFamily="34" charset="0"/>
              </a:rPr>
              <a:t>học</a:t>
            </a:r>
            <a:r>
              <a:rPr lang="en-US" dirty="0" smtClean="0">
                <a:latin typeface="Calibri" panose="020F0502020204030204" pitchFamily="34" charset="0"/>
                <a:ea typeface="Calibri" panose="020F0502020204030204" pitchFamily="34" charset="0"/>
                <a:cs typeface="Calibri" panose="020F0502020204030204" pitchFamily="34" charset="0"/>
              </a:rPr>
              <a:t>, </a:t>
            </a:r>
            <a:r>
              <a:rPr lang="en-US" dirty="0" err="1" smtClean="0">
                <a:latin typeface="Calibri" panose="020F0502020204030204" pitchFamily="34" charset="0"/>
                <a:ea typeface="Calibri" panose="020F0502020204030204" pitchFamily="34" charset="0"/>
                <a:cs typeface="Calibri" panose="020F0502020204030204" pitchFamily="34" charset="0"/>
              </a:rPr>
              <a:t>cách</a:t>
            </a:r>
            <a:r>
              <a:rPr lang="en-US" dirty="0" smtClean="0">
                <a:latin typeface="Calibri" panose="020F0502020204030204" pitchFamily="34" charset="0"/>
                <a:ea typeface="Calibri" panose="020F0502020204030204" pitchFamily="34" charset="0"/>
                <a:cs typeface="Calibri" panose="020F0502020204030204" pitchFamily="34" charset="0"/>
              </a:rPr>
              <a:t> </a:t>
            </a:r>
            <a:r>
              <a:rPr lang="en-US" dirty="0" err="1" smtClean="0">
                <a:latin typeface="Calibri" panose="020F0502020204030204" pitchFamily="34" charset="0"/>
                <a:ea typeface="Calibri" panose="020F0502020204030204" pitchFamily="34" charset="0"/>
                <a:cs typeface="Calibri" panose="020F0502020204030204" pitchFamily="34" charset="0"/>
              </a:rPr>
              <a:t>khai</a:t>
            </a:r>
            <a:r>
              <a:rPr lang="en-US" dirty="0" smtClean="0">
                <a:latin typeface="Calibri" panose="020F0502020204030204" pitchFamily="34" charset="0"/>
                <a:ea typeface="Calibri" panose="020F0502020204030204" pitchFamily="34" charset="0"/>
                <a:cs typeface="Calibri" panose="020F0502020204030204" pitchFamily="34" charset="0"/>
              </a:rPr>
              <a:t> </a:t>
            </a:r>
            <a:r>
              <a:rPr lang="en-US" dirty="0" err="1" smtClean="0">
                <a:latin typeface="Calibri" panose="020F0502020204030204" pitchFamily="34" charset="0"/>
                <a:ea typeface="Calibri" panose="020F0502020204030204" pitchFamily="34" charset="0"/>
                <a:cs typeface="Calibri" panose="020F0502020204030204" pitchFamily="34" charset="0"/>
              </a:rPr>
              <a:t>thác</a:t>
            </a:r>
            <a:r>
              <a:rPr lang="en-US" dirty="0" smtClean="0">
                <a:latin typeface="Calibri" panose="020F0502020204030204" pitchFamily="34" charset="0"/>
                <a:ea typeface="Calibri" panose="020F0502020204030204" pitchFamily="34" charset="0"/>
                <a:cs typeface="Calibri" panose="020F0502020204030204" pitchFamily="34" charset="0"/>
              </a:rPr>
              <a:t> SGK</a:t>
            </a:r>
            <a:r>
              <a:rPr lang="vi-VN" dirty="0" smtClean="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0" name="Content Placeholder 7"/>
          <p:cNvSpPr>
            <a:spLocks noGrp="1"/>
          </p:cNvSpPr>
          <p:nvPr>
            <p:ph sz="quarter" idx="4294967295"/>
          </p:nvPr>
        </p:nvSpPr>
        <p:spPr>
          <a:xfrm>
            <a:off x="6553200" y="2413000"/>
            <a:ext cx="5765800" cy="2254335"/>
          </a:xfrm>
          <a:prstGeom prst="rect">
            <a:avLst/>
          </a:prstGeom>
        </p:spPr>
        <p:txBody>
          <a:bodyPr wrap="square">
            <a:spAutoFit/>
          </a:bodyPr>
          <a:lstStyle/>
          <a:p>
            <a:pPr marL="285750" indent="-285750" algn="just">
              <a:lnSpc>
                <a:spcPct val="120000"/>
              </a:lnSpc>
              <a:buFont typeface="Wingdings" panose="05000000000000000000" pitchFamily="2" charset="2"/>
              <a:buChar char="ü"/>
            </a:pPr>
            <a:r>
              <a:rPr lang="en-US" dirty="0" smtClean="0">
                <a:latin typeface="Calibri" panose="020F0502020204030204" pitchFamily="34" charset="0"/>
                <a:ea typeface="Calibri" panose="020F0502020204030204" pitchFamily="34" charset="0"/>
                <a:cs typeface="Calibri" panose="020F0502020204030204" pitchFamily="34" charset="0"/>
              </a:rPr>
              <a:t>T</a:t>
            </a:r>
            <a:r>
              <a:rPr lang="vi-VN" dirty="0" smtClean="0">
                <a:latin typeface="Calibri" panose="020F0502020204030204" pitchFamily="34" charset="0"/>
                <a:ea typeface="Calibri" panose="020F0502020204030204" pitchFamily="34" charset="0"/>
                <a:cs typeface="Calibri" panose="020F0502020204030204" pitchFamily="34" charset="0"/>
              </a:rPr>
              <a:t>hiết </a:t>
            </a:r>
            <a:r>
              <a:rPr lang="vi-VN" dirty="0">
                <a:latin typeface="Calibri" panose="020F0502020204030204" pitchFamily="34" charset="0"/>
                <a:ea typeface="Calibri" panose="020F0502020204030204" pitchFamily="34" charset="0"/>
                <a:cs typeface="Calibri" panose="020F0502020204030204" pitchFamily="34" charset="0"/>
              </a:rPr>
              <a:t>kế </a:t>
            </a:r>
            <a:r>
              <a:rPr lang="vi-VN" dirty="0" smtClean="0">
                <a:latin typeface="Calibri" panose="020F0502020204030204" pitchFamily="34" charset="0"/>
                <a:ea typeface="Calibri" panose="020F0502020204030204" pitchFamily="34" charset="0"/>
                <a:cs typeface="Calibri" panose="020F0502020204030204" pitchFamily="34" charset="0"/>
              </a:rPr>
              <a:t>kế </a:t>
            </a:r>
            <a:r>
              <a:rPr lang="vi-VN" dirty="0">
                <a:latin typeface="Calibri" panose="020F0502020204030204" pitchFamily="34" charset="0"/>
                <a:ea typeface="Calibri" panose="020F0502020204030204" pitchFamily="34" charset="0"/>
                <a:cs typeface="Calibri" panose="020F0502020204030204" pitchFamily="34" charset="0"/>
              </a:rPr>
              <a:t>hoạch bài dạy </a:t>
            </a:r>
            <a:r>
              <a:rPr lang="vi-VN" dirty="0" smtClean="0">
                <a:latin typeface="Calibri" panose="020F0502020204030204" pitchFamily="34" charset="0"/>
                <a:ea typeface="Calibri" panose="020F0502020204030204" pitchFamily="34" charset="0"/>
                <a:cs typeface="Calibri" panose="020F0502020204030204" pitchFamily="34" charset="0"/>
              </a:rPr>
              <a:t>GDCD </a:t>
            </a:r>
            <a:r>
              <a:rPr lang="en-US" dirty="0">
                <a:latin typeface="Calibri" panose="020F0502020204030204" pitchFamily="34" charset="0"/>
                <a:ea typeface="Calibri" panose="020F0502020204030204" pitchFamily="34" charset="0"/>
                <a:cs typeface="Calibri" panose="020F0502020204030204" pitchFamily="34" charset="0"/>
              </a:rPr>
              <a:t>8</a:t>
            </a:r>
            <a:r>
              <a:rPr lang="vi-VN" dirty="0">
                <a:latin typeface="Calibri" panose="020F0502020204030204" pitchFamily="34" charset="0"/>
                <a:ea typeface="Calibri" panose="020F0502020204030204" pitchFamily="34" charset="0"/>
                <a:cs typeface="Calibri" panose="020F0502020204030204" pitchFamily="34" charset="0"/>
              </a:rPr>
              <a:t> </a:t>
            </a:r>
            <a:r>
              <a:rPr lang="vi-VN" dirty="0" smtClean="0">
                <a:latin typeface="Calibri" panose="020F0502020204030204" pitchFamily="34" charset="0"/>
                <a:ea typeface="Calibri" panose="020F0502020204030204" pitchFamily="34" charset="0"/>
                <a:cs typeface="Calibri" panose="020F0502020204030204" pitchFamily="34" charset="0"/>
              </a:rPr>
              <a:t>phát </a:t>
            </a:r>
            <a:r>
              <a:rPr lang="vi-VN" dirty="0">
                <a:latin typeface="Calibri" panose="020F0502020204030204" pitchFamily="34" charset="0"/>
                <a:ea typeface="Calibri" panose="020F0502020204030204" pitchFamily="34" charset="0"/>
                <a:cs typeface="Calibri" panose="020F0502020204030204" pitchFamily="34" charset="0"/>
              </a:rPr>
              <a:t>triển PC, NL</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HS</a:t>
            </a:r>
            <a:r>
              <a:rPr lang="vi-VN"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20000"/>
              </a:lnSpc>
              <a:buFont typeface="Wingdings" panose="05000000000000000000" pitchFamily="2" charset="2"/>
              <a:buChar char="ü"/>
            </a:pPr>
            <a:r>
              <a:rPr lang="en-US"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vi-VN" dirty="0" smtClean="0">
                <a:solidFill>
                  <a:srgbClr val="000000"/>
                </a:solidFill>
                <a:latin typeface="Calibri" panose="020F0502020204030204" pitchFamily="34" charset="0"/>
                <a:ea typeface="Calibri" panose="020F0502020204030204" pitchFamily="34" charset="0"/>
                <a:cs typeface="Calibri" panose="020F0502020204030204" pitchFamily="34" charset="0"/>
              </a:rPr>
              <a:t>ổ</a:t>
            </a:r>
            <a:r>
              <a:rPr lang="vi-VN" dirty="0" smtClean="0">
                <a:latin typeface="Calibri" panose="020F0502020204030204" pitchFamily="34" charset="0"/>
                <a:ea typeface="Calibri" panose="020F0502020204030204" pitchFamily="34" charset="0"/>
                <a:cs typeface="Calibri" panose="020F0502020204030204" pitchFamily="34" charset="0"/>
              </a:rPr>
              <a:t> </a:t>
            </a:r>
            <a:r>
              <a:rPr lang="vi-VN" dirty="0">
                <a:latin typeface="Calibri" panose="020F0502020204030204" pitchFamily="34" charset="0"/>
                <a:ea typeface="Calibri" panose="020F0502020204030204" pitchFamily="34" charset="0"/>
                <a:cs typeface="Calibri" panose="020F0502020204030204" pitchFamily="34" charset="0"/>
              </a:rPr>
              <a:t>chức </a:t>
            </a:r>
            <a:r>
              <a:rPr lang="vi-VN" dirty="0" smtClean="0">
                <a:latin typeface="Calibri" panose="020F0502020204030204" pitchFamily="34" charset="0"/>
                <a:ea typeface="Calibri" panose="020F0502020204030204" pitchFamily="34" charset="0"/>
                <a:cs typeface="Calibri" panose="020F0502020204030204" pitchFamily="34" charset="0"/>
              </a:rPr>
              <a:t>hoạt </a:t>
            </a:r>
            <a:r>
              <a:rPr lang="vi-VN" dirty="0">
                <a:latin typeface="Calibri" panose="020F0502020204030204" pitchFamily="34" charset="0"/>
                <a:ea typeface="Calibri" panose="020F0502020204030204" pitchFamily="34" charset="0"/>
                <a:cs typeface="Calibri" panose="020F0502020204030204" pitchFamily="34" charset="0"/>
              </a:rPr>
              <a:t>động dạy học môn GDCD </a:t>
            </a:r>
            <a:r>
              <a:rPr lang="en-US" dirty="0">
                <a:latin typeface="Calibri" panose="020F0502020204030204" pitchFamily="34" charset="0"/>
                <a:ea typeface="Calibri" panose="020F0502020204030204" pitchFamily="34" charset="0"/>
                <a:cs typeface="Calibri" panose="020F0502020204030204" pitchFamily="34" charset="0"/>
              </a:rPr>
              <a:t>8 </a:t>
            </a:r>
            <a:r>
              <a:rPr lang="vi-VN" dirty="0" smtClean="0">
                <a:latin typeface="Calibri" panose="020F0502020204030204" pitchFamily="34" charset="0"/>
                <a:ea typeface="Calibri" panose="020F0502020204030204" pitchFamily="34" charset="0"/>
                <a:cs typeface="Calibri" panose="020F0502020204030204" pitchFamily="34" charset="0"/>
              </a:rPr>
              <a:t>phát </a:t>
            </a:r>
            <a:r>
              <a:rPr lang="vi-VN" dirty="0">
                <a:latin typeface="Calibri" panose="020F0502020204030204" pitchFamily="34" charset="0"/>
                <a:ea typeface="Calibri" panose="020F0502020204030204" pitchFamily="34" charset="0"/>
                <a:cs typeface="Calibri" panose="020F0502020204030204" pitchFamily="34" charset="0"/>
              </a:rPr>
              <a:t>triển PC, NL </a:t>
            </a:r>
            <a:r>
              <a:rPr lang="en-US" dirty="0">
                <a:latin typeface="Calibri" panose="020F0502020204030204" pitchFamily="34" charset="0"/>
                <a:ea typeface="Calibri" panose="020F0502020204030204" pitchFamily="34" charset="0"/>
                <a:cs typeface="Calibri" panose="020F0502020204030204" pitchFamily="34" charset="0"/>
              </a:rPr>
              <a:t>HS.</a:t>
            </a:r>
          </a:p>
        </p:txBody>
      </p:sp>
      <p:grpSp>
        <p:nvGrpSpPr>
          <p:cNvPr id="11" name="组合 20">
            <a:extLst>
              <a:ext uri="{FF2B5EF4-FFF2-40B4-BE49-F238E27FC236}">
                <a16:creationId xmlns:a16="http://schemas.microsoft.com/office/drawing/2014/main" id="{7FF381F0-FACD-4439-AC3B-78C79E9FE2A3}"/>
              </a:ext>
            </a:extLst>
          </p:cNvPr>
          <p:cNvGrpSpPr/>
          <p:nvPr/>
        </p:nvGrpSpPr>
        <p:grpSpPr>
          <a:xfrm>
            <a:off x="825500" y="1312414"/>
            <a:ext cx="892897" cy="771352"/>
            <a:chOff x="3009700" y="1027211"/>
            <a:chExt cx="1151431" cy="903816"/>
          </a:xfrm>
        </p:grpSpPr>
        <p:sp>
          <p:nvSpPr>
            <p:cNvPr id="12" name="椭圆 21">
              <a:extLst>
                <a:ext uri="{FF2B5EF4-FFF2-40B4-BE49-F238E27FC236}">
                  <a16:creationId xmlns:a16="http://schemas.microsoft.com/office/drawing/2014/main" id="{47D3FAD0-8BA2-4DBD-82E5-1C13CA5464A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srgbClr val="C00000"/>
                </a:solidFill>
                <a:ea typeface="微软雅黑" panose="020B0503020204020204" pitchFamily="34" charset="-122"/>
              </a:endParaRPr>
            </a:p>
          </p:txBody>
        </p:sp>
        <p:pic>
          <p:nvPicPr>
            <p:cNvPr id="13" name="Picture 12" descr="D:\我的图片\technology-solutions.png">
              <a:extLst>
                <a:ext uri="{FF2B5EF4-FFF2-40B4-BE49-F238E27FC236}">
                  <a16:creationId xmlns:a16="http://schemas.microsoft.com/office/drawing/2014/main" id="{593837E9-A055-4F80-8E92-AE47643E0D23}"/>
                </a:ext>
              </a:extLst>
            </p:cNvPr>
            <p:cNvPicPr>
              <a:picLocks noChangeAspect="1" noChangeArrowheads="1"/>
            </p:cNvPicPr>
            <p:nvPr/>
          </p:nvPicPr>
          <p:blipFill>
            <a:blip r:embed="rId4"/>
            <a:srcRect/>
            <a:stretch>
              <a:fillRect/>
            </a:stretch>
          </p:blipFill>
          <p:spPr bwMode="auto">
            <a:xfrm>
              <a:off x="3232150" y="1027211"/>
              <a:ext cx="811213" cy="809625"/>
            </a:xfrm>
            <a:prstGeom prst="rect">
              <a:avLst/>
            </a:prstGeom>
            <a:noFill/>
            <a:ln w="9525">
              <a:noFill/>
              <a:miter lim="800000"/>
              <a:headEnd/>
              <a:tailEnd/>
            </a:ln>
          </p:spPr>
        </p:pic>
      </p:grpSp>
      <p:sp>
        <p:nvSpPr>
          <p:cNvPr id="14" name="Text Placeholder 2"/>
          <p:cNvSpPr txBox="1">
            <a:spLocks/>
          </p:cNvSpPr>
          <p:nvPr/>
        </p:nvSpPr>
        <p:spPr>
          <a:xfrm>
            <a:off x="2108201" y="1486304"/>
            <a:ext cx="3289300" cy="1028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t>LÍ </a:t>
            </a:r>
            <a:r>
              <a:rPr lang="en-US" b="1" dirty="0"/>
              <a:t>THUYẾT</a:t>
            </a:r>
          </a:p>
        </p:txBody>
      </p:sp>
      <p:grpSp>
        <p:nvGrpSpPr>
          <p:cNvPr id="15" name="组合 23">
            <a:extLst>
              <a:ext uri="{FF2B5EF4-FFF2-40B4-BE49-F238E27FC236}">
                <a16:creationId xmlns:a16="http://schemas.microsoft.com/office/drawing/2014/main" id="{D66723AB-E525-42D8-B15F-69C42983B996}"/>
              </a:ext>
            </a:extLst>
          </p:cNvPr>
          <p:cNvGrpSpPr/>
          <p:nvPr/>
        </p:nvGrpSpPr>
        <p:grpSpPr>
          <a:xfrm>
            <a:off x="6722716" y="1348982"/>
            <a:ext cx="652892" cy="659927"/>
            <a:chOff x="7041950" y="815203"/>
            <a:chExt cx="1249319" cy="1249319"/>
          </a:xfrm>
        </p:grpSpPr>
        <p:sp>
          <p:nvSpPr>
            <p:cNvPr id="16" name="椭圆 24">
              <a:extLst>
                <a:ext uri="{FF2B5EF4-FFF2-40B4-BE49-F238E27FC236}">
                  <a16:creationId xmlns:a16="http://schemas.microsoft.com/office/drawing/2014/main" id="{2B17693D-6BF9-4955-AE1F-B20F941CC303}"/>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7" name="Picture 9" descr="D:\我的图片\business-solutions.png">
              <a:extLst>
                <a:ext uri="{FF2B5EF4-FFF2-40B4-BE49-F238E27FC236}">
                  <a16:creationId xmlns:a16="http://schemas.microsoft.com/office/drawing/2014/main" id="{977FF885-0C39-4681-A463-7FBF548D1295}"/>
                </a:ext>
              </a:extLst>
            </p:cNvPr>
            <p:cNvPicPr>
              <a:picLocks noChangeAspect="1" noChangeArrowheads="1"/>
            </p:cNvPicPr>
            <p:nvPr/>
          </p:nvPicPr>
          <p:blipFill>
            <a:blip r:embed="rId5"/>
            <a:srcRect/>
            <a:stretch>
              <a:fillRect/>
            </a:stretch>
          </p:blipFill>
          <p:spPr bwMode="auto">
            <a:xfrm>
              <a:off x="7321550" y="1090711"/>
              <a:ext cx="679450" cy="681038"/>
            </a:xfrm>
            <a:prstGeom prst="rect">
              <a:avLst/>
            </a:prstGeom>
            <a:noFill/>
            <a:ln w="9525">
              <a:noFill/>
              <a:miter lim="800000"/>
              <a:headEnd/>
              <a:tailEnd/>
            </a:ln>
          </p:spPr>
        </p:pic>
      </p:grpSp>
      <p:sp>
        <p:nvSpPr>
          <p:cNvPr id="18" name="Text Placeholder 4"/>
          <p:cNvSpPr txBox="1">
            <a:spLocks/>
          </p:cNvSpPr>
          <p:nvPr/>
        </p:nvSpPr>
        <p:spPr>
          <a:xfrm>
            <a:off x="6142220" y="1486304"/>
            <a:ext cx="5183188" cy="698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smtClean="0">
                <a:solidFill>
                  <a:srgbClr val="0070C0"/>
                </a:solidFill>
              </a:rPr>
              <a:t>THỰC </a:t>
            </a:r>
            <a:r>
              <a:rPr lang="en-US" b="1" dirty="0">
                <a:solidFill>
                  <a:srgbClr val="0070C0"/>
                </a:solidFill>
              </a:rPr>
              <a:t>HÀNH</a:t>
            </a:r>
          </a:p>
        </p:txBody>
      </p:sp>
    </p:spTree>
    <p:extLst>
      <p:ext uri="{BB962C8B-B14F-4D97-AF65-F5344CB8AC3E}">
        <p14:creationId xmlns:p14="http://schemas.microsoft.com/office/powerpoint/2010/main" val="394144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A589C6-868E-9A12-A75B-02B3F04E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8" name="组合 12">
            <a:extLst>
              <a:ext uri="{FF2B5EF4-FFF2-40B4-BE49-F238E27FC236}">
                <a16:creationId xmlns:a16="http://schemas.microsoft.com/office/drawing/2014/main" id="{648951D0-D608-4E0D-86B6-423D430C8379}"/>
              </a:ext>
            </a:extLst>
          </p:cNvPr>
          <p:cNvGrpSpPr/>
          <p:nvPr/>
        </p:nvGrpSpPr>
        <p:grpSpPr>
          <a:xfrm>
            <a:off x="337545" y="1207476"/>
            <a:ext cx="5069043" cy="4469846"/>
            <a:chOff x="631825" y="1469652"/>
            <a:chExt cx="3494088" cy="2470622"/>
          </a:xfrm>
        </p:grpSpPr>
        <p:sp>
          <p:nvSpPr>
            <p:cNvPr id="9" name="圆角矩形 14">
              <a:extLst>
                <a:ext uri="{FF2B5EF4-FFF2-40B4-BE49-F238E27FC236}">
                  <a16:creationId xmlns:a16="http://schemas.microsoft.com/office/drawing/2014/main" id="{C0F57015-3BC4-4136-A4F1-2D94B95EB788}"/>
                </a:ext>
              </a:extLst>
            </p:cNvPr>
            <p:cNvSpPr/>
            <p:nvPr/>
          </p:nvSpPr>
          <p:spPr>
            <a:xfrm>
              <a:off x="631825" y="1490761"/>
              <a:ext cx="3494088"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ea typeface="微软雅黑" panose="020B0503020204020204" pitchFamily="34" charset="-122"/>
              </a:endParaRPr>
            </a:p>
          </p:txBody>
        </p:sp>
        <p:sp>
          <p:nvSpPr>
            <p:cNvPr id="10" name="TextBox 49">
              <a:extLst>
                <a:ext uri="{FF2B5EF4-FFF2-40B4-BE49-F238E27FC236}">
                  <a16:creationId xmlns:a16="http://schemas.microsoft.com/office/drawing/2014/main" id="{8AC4E517-7C3F-4E2C-88DD-FE9D2367D19A}"/>
                </a:ext>
              </a:extLst>
            </p:cNvPr>
            <p:cNvSpPr txBox="1">
              <a:spLocks noChangeArrowheads="1"/>
            </p:cNvSpPr>
            <p:nvPr/>
          </p:nvSpPr>
          <p:spPr bwMode="auto">
            <a:xfrm>
              <a:off x="787872" y="1469652"/>
              <a:ext cx="2593477" cy="473913"/>
            </a:xfrm>
            <a:prstGeom prst="rect">
              <a:avLst/>
            </a:prstGeom>
            <a:noFill/>
            <a:ln w="9525">
              <a:noFill/>
              <a:miter lim="800000"/>
            </a:ln>
          </p:spPr>
          <p:txBody>
            <a:bodyPr wrap="square" anchor="ctr">
              <a:spAutoFit/>
            </a:bodyPr>
            <a:lstStyle/>
            <a:p>
              <a:pPr algn="ctr"/>
              <a:endParaRPr lang="zh-CN" altLang="en-US" sz="2667"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3"/>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3"/>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7" name="Rectangle 26">
            <a:extLst>
              <a:ext uri="{FF2B5EF4-FFF2-40B4-BE49-F238E27FC236}">
                <a16:creationId xmlns:a16="http://schemas.microsoft.com/office/drawing/2014/main" id="{E157E4EE-A0E7-4D7B-840F-32EDB1DF7D86}"/>
              </a:ext>
            </a:extLst>
          </p:cNvPr>
          <p:cNvSpPr/>
          <p:nvPr/>
        </p:nvSpPr>
        <p:spPr>
          <a:xfrm>
            <a:off x="-29324" y="1937545"/>
            <a:ext cx="5337923" cy="3908762"/>
          </a:xfrm>
          <a:prstGeom prst="rect">
            <a:avLst/>
          </a:prstGeom>
        </p:spPr>
        <p:txBody>
          <a:bodyPr wrap="square">
            <a:spAutoFit/>
          </a:bodyPr>
          <a:lstStyle/>
          <a:p>
            <a:pPr marL="342900" indent="-342900" algn="just">
              <a:buFontTx/>
              <a:buChar char="-"/>
            </a:pPr>
            <a:r>
              <a:rPr lang="en-US" sz="2400" dirty="0">
                <a:latin typeface="Times New Roman" panose="02020603050405020304" pitchFamily="18" charset="0"/>
                <a:cs typeface="Times New Roman" panose="02020603050405020304" pitchFamily="18" charset="0"/>
              </a:rPr>
              <a:t>P</a:t>
            </a:r>
            <a:r>
              <a:rPr lang="pt-BR" sz="2400" dirty="0">
                <a:latin typeface="Times New Roman" panose="02020603050405020304" pitchFamily="18" charset="0"/>
                <a:cs typeface="Times New Roman" panose="02020603050405020304" pitchFamily="18" charset="0"/>
              </a:rPr>
              <a:t>hù hợp với HS lớp 8, giúp HS ứng dụng để giải quyết những vấn đề thực tiễn gần gũi, thiết thực (giảm tải so </a:t>
            </a:r>
            <a:r>
              <a:rPr lang="pt-BR" sz="2400">
                <a:latin typeface="Times New Roman" panose="02020603050405020304" pitchFamily="18" charset="0"/>
                <a:cs typeface="Times New Roman" panose="02020603050405020304" pitchFamily="18" charset="0"/>
              </a:rPr>
              <a:t>với chương trình </a:t>
            </a:r>
            <a:r>
              <a:rPr lang="pt-BR" sz="2400" dirty="0">
                <a:latin typeface="Times New Roman" panose="02020603050405020304" pitchFamily="18" charset="0"/>
                <a:cs typeface="Times New Roman" panose="02020603050405020304" pitchFamily="18" charset="0"/>
              </a:rPr>
              <a:t>lớp 8 cũ)</a:t>
            </a:r>
            <a:r>
              <a:rPr lang="pt-BR" sz="2800" dirty="0">
                <a:latin typeface="Times New Roman" panose="02020603050405020304" pitchFamily="18" charset="0"/>
                <a:cs typeface="Times New Roman" panose="02020603050405020304" pitchFamily="18" charset="0"/>
              </a:rPr>
              <a:t>.</a:t>
            </a:r>
            <a:r>
              <a:rPr lang="en-US" sz="2800" dirty="0">
                <a:latin typeface="Arial" panose="020B0604020202020204" pitchFamily="34" charset="0"/>
                <a:cs typeface="Arial" panose="020B0604020202020204" pitchFamily="34" charset="0"/>
              </a:rPr>
              <a:t> </a:t>
            </a:r>
          </a:p>
          <a:p>
            <a:pPr marL="342900" indent="-342900" algn="just">
              <a:buFontTx/>
              <a:buChar char="-"/>
            </a:pP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hài</a:t>
            </a:r>
            <a:r>
              <a:rPr lang="en-US" sz="2400">
                <a:latin typeface="Times New Roman" panose="02020603050405020304" pitchFamily="18" charset="0"/>
                <a:cs typeface="Times New Roman" panose="02020603050405020304" pitchFamily="18" charset="0"/>
              </a:rPr>
              <a:t> hoà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ở HS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a:t>
            </a:r>
          </a:p>
          <a:p>
            <a:pPr lvl="0" algn="just">
              <a:buNone/>
            </a:pPr>
            <a:endParaRPr lang="en-US" sz="2800" dirty="0"/>
          </a:p>
        </p:txBody>
      </p:sp>
      <p:sp>
        <p:nvSpPr>
          <p:cNvPr id="30" name="TextBox 29">
            <a:extLst>
              <a:ext uri="{FF2B5EF4-FFF2-40B4-BE49-F238E27FC236}">
                <a16:creationId xmlns:a16="http://schemas.microsoft.com/office/drawing/2014/main" id="{49E494CB-8327-4E3A-936D-3AEB3643E763}"/>
              </a:ext>
            </a:extLst>
          </p:cNvPr>
          <p:cNvSpPr txBox="1"/>
          <p:nvPr/>
        </p:nvSpPr>
        <p:spPr>
          <a:xfrm rot="10800000" flipV="1">
            <a:off x="1036917" y="1202659"/>
            <a:ext cx="4136670" cy="523220"/>
          </a:xfrm>
          <a:prstGeom prst="rect">
            <a:avLst/>
          </a:prstGeom>
          <a:noFill/>
        </p:spPr>
        <p:txBody>
          <a:bodyPr wrap="square" rtlCol="0">
            <a:spAutoFit/>
          </a:bodyPr>
          <a:lstStyle/>
          <a:p>
            <a:r>
              <a:rPr lang="en-US" sz="2800" b="1" dirty="0" err="1" smtClean="0">
                <a:solidFill>
                  <a:schemeClr val="accent5"/>
                </a:solidFill>
                <a:latin typeface="Times New Roman" panose="02020603050405020304" pitchFamily="18" charset="0"/>
                <a:cs typeface="Times New Roman" panose="02020603050405020304" pitchFamily="18" charset="0"/>
              </a:rPr>
              <a:t>Tính</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smtClean="0">
                <a:solidFill>
                  <a:schemeClr val="accent5"/>
                </a:solidFill>
                <a:latin typeface="Times New Roman" panose="02020603050405020304" pitchFamily="18" charset="0"/>
                <a:cs typeface="Times New Roman" panose="02020603050405020304" pitchFamily="18" charset="0"/>
              </a:rPr>
              <a:t>thực</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smtClean="0">
                <a:solidFill>
                  <a:schemeClr val="accent5"/>
                </a:solidFill>
                <a:latin typeface="Times New Roman" panose="02020603050405020304" pitchFamily="18" charset="0"/>
                <a:cs typeface="Times New Roman" panose="02020603050405020304" pitchFamily="18" charset="0"/>
              </a:rPr>
              <a:t>tiễn</a:t>
            </a:r>
            <a:endParaRPr lang="en-US" sz="2800" b="1" dirty="0">
              <a:solidFill>
                <a:schemeClr val="accent5"/>
              </a:solidFill>
              <a:latin typeface="Times New Roman" panose="02020603050405020304" pitchFamily="18" charset="0"/>
              <a:cs typeface="Times New Roman" panose="02020603050405020304" pitchFamily="18" charset="0"/>
            </a:endParaRPr>
          </a:p>
        </p:txBody>
      </p:sp>
      <p:grpSp>
        <p:nvGrpSpPr>
          <p:cNvPr id="40" name="组合 20">
            <a:extLst>
              <a:ext uri="{FF2B5EF4-FFF2-40B4-BE49-F238E27FC236}">
                <a16:creationId xmlns:a16="http://schemas.microsoft.com/office/drawing/2014/main" id="{C63693BF-7099-4D4C-BACD-3E82F1749223}"/>
              </a:ext>
            </a:extLst>
          </p:cNvPr>
          <p:cNvGrpSpPr/>
          <p:nvPr/>
        </p:nvGrpSpPr>
        <p:grpSpPr>
          <a:xfrm>
            <a:off x="-29324" y="731401"/>
            <a:ext cx="841141" cy="857403"/>
            <a:chOff x="3009700" y="1027211"/>
            <a:chExt cx="1151431" cy="903816"/>
          </a:xfrm>
        </p:grpSpPr>
        <p:sp>
          <p:nvSpPr>
            <p:cNvPr id="41" name="椭圆 21">
              <a:extLst>
                <a:ext uri="{FF2B5EF4-FFF2-40B4-BE49-F238E27FC236}">
                  <a16:creationId xmlns:a16="http://schemas.microsoft.com/office/drawing/2014/main" id="{96F6C7E8-03E4-495D-8E37-109504C593C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42" name="Picture 10" descr="D:\我的图片\technology-solutions.png">
              <a:extLst>
                <a:ext uri="{FF2B5EF4-FFF2-40B4-BE49-F238E27FC236}">
                  <a16:creationId xmlns:a16="http://schemas.microsoft.com/office/drawing/2014/main" id="{E7E16DFE-6449-46FC-8F59-D50B3043DECF}"/>
                </a:ext>
              </a:extLst>
            </p:cNvPr>
            <p:cNvPicPr>
              <a:picLocks noChangeAspect="1" noChangeArrowheads="1"/>
            </p:cNvPicPr>
            <p:nvPr/>
          </p:nvPicPr>
          <p:blipFill>
            <a:blip r:embed="rId4"/>
            <a:srcRect/>
            <a:stretch>
              <a:fillRect/>
            </a:stretch>
          </p:blipFill>
          <p:spPr bwMode="auto">
            <a:xfrm>
              <a:off x="3232150" y="1027211"/>
              <a:ext cx="811213" cy="809625"/>
            </a:xfrm>
            <a:prstGeom prst="rect">
              <a:avLst/>
            </a:prstGeom>
            <a:noFill/>
            <a:ln w="9525">
              <a:noFill/>
              <a:miter lim="800000"/>
              <a:headEnd/>
              <a:tailEnd/>
            </a:ln>
          </p:spPr>
        </p:pic>
      </p:grpSp>
      <p:pic>
        <p:nvPicPr>
          <p:cNvPr id="3" name="Picture 2">
            <a:extLst>
              <a:ext uri="{FF2B5EF4-FFF2-40B4-BE49-F238E27FC236}">
                <a16:creationId xmlns:a16="http://schemas.microsoft.com/office/drawing/2014/main" id="{81CFFE4D-F0A8-EDD4-888D-E2CA5D059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8696" y="728368"/>
            <a:ext cx="4696387" cy="2261515"/>
          </a:xfrm>
          <a:prstGeom prst="rect">
            <a:avLst/>
          </a:prstGeom>
        </p:spPr>
      </p:pic>
      <p:pic>
        <p:nvPicPr>
          <p:cNvPr id="5" name="Picture 4">
            <a:extLst>
              <a:ext uri="{FF2B5EF4-FFF2-40B4-BE49-F238E27FC236}">
                <a16:creationId xmlns:a16="http://schemas.microsoft.com/office/drawing/2014/main" id="{4A2D2F58-F307-8F0A-4BD7-38F3721C0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6408" y="3091200"/>
            <a:ext cx="4929754" cy="3766800"/>
          </a:xfrm>
          <a:prstGeom prst="rect">
            <a:avLst/>
          </a:prstGeom>
        </p:spPr>
      </p:pic>
    </p:spTree>
    <p:extLst>
      <p:ext uri="{BB962C8B-B14F-4D97-AF65-F5344CB8AC3E}">
        <p14:creationId xmlns:p14="http://schemas.microsoft.com/office/powerpoint/2010/main" val="36736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D986B-1E5F-DA62-80B8-EAB18B94E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11" name="组合 16">
            <a:extLst>
              <a:ext uri="{FF2B5EF4-FFF2-40B4-BE49-F238E27FC236}">
                <a16:creationId xmlns:a16="http://schemas.microsoft.com/office/drawing/2014/main" id="{E7134638-296B-46D9-9AD5-163AFA9BCAC0}"/>
              </a:ext>
            </a:extLst>
          </p:cNvPr>
          <p:cNvGrpSpPr/>
          <p:nvPr/>
        </p:nvGrpSpPr>
        <p:grpSpPr>
          <a:xfrm>
            <a:off x="2110995" y="930451"/>
            <a:ext cx="9743460" cy="7238580"/>
            <a:chOff x="2317677" y="1587785"/>
            <a:chExt cx="5765823" cy="2817173"/>
          </a:xfrm>
        </p:grpSpPr>
        <p:sp>
          <p:nvSpPr>
            <p:cNvPr id="12" name="文本框 21">
              <a:extLst>
                <a:ext uri="{FF2B5EF4-FFF2-40B4-BE49-F238E27FC236}">
                  <a16:creationId xmlns:a16="http://schemas.microsoft.com/office/drawing/2014/main" id="{9E4981FB-1EC8-4D4D-A6C8-2600AA1352D9}"/>
                </a:ext>
              </a:extLst>
            </p:cNvPr>
            <p:cNvSpPr txBox="1">
              <a:spLocks noChangeArrowheads="1"/>
            </p:cNvSpPr>
            <p:nvPr/>
          </p:nvSpPr>
          <p:spPr bwMode="auto">
            <a:xfrm>
              <a:off x="4868769" y="1950586"/>
              <a:ext cx="3214731" cy="229748"/>
            </a:xfrm>
            <a:prstGeom prst="rect">
              <a:avLst/>
            </a:prstGeom>
            <a:noFill/>
            <a:ln w="9525">
              <a:noFill/>
              <a:miter lim="800000"/>
            </a:ln>
          </p:spPr>
          <p:txBody>
            <a:bodyPr wrap="square">
              <a:spAutoFit/>
            </a:bodyPr>
            <a:lstStyle/>
            <a:p>
              <a:pPr>
                <a:lnSpc>
                  <a:spcPct val="150000"/>
                </a:lnSpc>
              </a:pP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圆角矩形 18">
              <a:extLst>
                <a:ext uri="{FF2B5EF4-FFF2-40B4-BE49-F238E27FC236}">
                  <a16:creationId xmlns:a16="http://schemas.microsoft.com/office/drawing/2014/main" id="{85748342-493F-47C1-AB75-770651E8FAC8}"/>
                </a:ext>
              </a:extLst>
            </p:cNvPr>
            <p:cNvSpPr/>
            <p:nvPr/>
          </p:nvSpPr>
          <p:spPr>
            <a:xfrm>
              <a:off x="4664717" y="1587785"/>
              <a:ext cx="3418782" cy="2040192"/>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ea typeface="微软雅黑" panose="020B0503020204020204" pitchFamily="34" charset="-122"/>
              </a:endParaRPr>
            </a:p>
          </p:txBody>
        </p:sp>
        <p:sp>
          <p:nvSpPr>
            <p:cNvPr id="14" name="TextBox 57">
              <a:extLst>
                <a:ext uri="{FF2B5EF4-FFF2-40B4-BE49-F238E27FC236}">
                  <a16:creationId xmlns:a16="http://schemas.microsoft.com/office/drawing/2014/main" id="{A3F086C4-CBC3-4922-A32A-372B89E07028}"/>
                </a:ext>
              </a:extLst>
            </p:cNvPr>
            <p:cNvSpPr txBox="1">
              <a:spLocks noChangeArrowheads="1"/>
            </p:cNvSpPr>
            <p:nvPr/>
          </p:nvSpPr>
          <p:spPr bwMode="auto">
            <a:xfrm>
              <a:off x="2317677" y="4211193"/>
              <a:ext cx="2411413" cy="193765"/>
            </a:xfrm>
            <a:prstGeom prst="rect">
              <a:avLst/>
            </a:prstGeom>
            <a:noFill/>
            <a:ln w="9525">
              <a:noFill/>
              <a:miter lim="800000"/>
            </a:ln>
          </p:spPr>
          <p:txBody>
            <a:bodyPr anchor="ctr">
              <a:spAutoFit/>
            </a:bodyPr>
            <a:lstStyle/>
            <a:p>
              <a:endParaRPr lang="en-US" sz="2133" dirty="0"/>
            </a:p>
          </p:txBody>
        </p:sp>
      </p:grpSp>
      <p:grpSp>
        <p:nvGrpSpPr>
          <p:cNvPr id="18" name="组合 23">
            <a:extLst>
              <a:ext uri="{FF2B5EF4-FFF2-40B4-BE49-F238E27FC236}">
                <a16:creationId xmlns:a16="http://schemas.microsoft.com/office/drawing/2014/main" id="{DF4AD7C1-BB14-41D2-8615-504AC6F99507}"/>
              </a:ext>
            </a:extLst>
          </p:cNvPr>
          <p:cNvGrpSpPr/>
          <p:nvPr/>
        </p:nvGrpSpPr>
        <p:grpSpPr>
          <a:xfrm>
            <a:off x="5486889" y="752079"/>
            <a:ext cx="728832" cy="808844"/>
            <a:chOff x="7041950" y="815203"/>
            <a:chExt cx="1249319" cy="1249319"/>
          </a:xfrm>
        </p:grpSpPr>
        <p:sp>
          <p:nvSpPr>
            <p:cNvPr id="19" name="椭圆 24">
              <a:extLst>
                <a:ext uri="{FF2B5EF4-FFF2-40B4-BE49-F238E27FC236}">
                  <a16:creationId xmlns:a16="http://schemas.microsoft.com/office/drawing/2014/main" id="{79F42026-4B1A-4FC8-978A-75FEA3A5768B}"/>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20" name="Picture 9" descr="D:\我的图片\business-solutions.png">
              <a:extLst>
                <a:ext uri="{FF2B5EF4-FFF2-40B4-BE49-F238E27FC236}">
                  <a16:creationId xmlns:a16="http://schemas.microsoft.com/office/drawing/2014/main" id="{5EBC81FD-A0F8-497F-BD1F-641017E5D352}"/>
                </a:ext>
              </a:extLst>
            </p:cNvPr>
            <p:cNvPicPr>
              <a:picLocks noChangeAspect="1" noChangeArrowheads="1"/>
            </p:cNvPicPr>
            <p:nvPr/>
          </p:nvPicPr>
          <p:blipFill>
            <a:blip r:embed="rId4"/>
            <a:srcRect/>
            <a:stretch>
              <a:fillRect/>
            </a:stretch>
          </p:blipFill>
          <p:spPr bwMode="auto">
            <a:xfrm>
              <a:off x="7321550" y="1090711"/>
              <a:ext cx="679450" cy="681038"/>
            </a:xfrm>
            <a:prstGeom prst="rect">
              <a:avLst/>
            </a:prstGeom>
            <a:noFill/>
            <a:ln w="9525">
              <a:noFill/>
              <a:miter lim="800000"/>
              <a:headEnd/>
              <a:tailEnd/>
            </a:ln>
          </p:spPr>
        </p:pic>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5"/>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5"/>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6" name="TextBox 25">
            <a:extLst>
              <a:ext uri="{FF2B5EF4-FFF2-40B4-BE49-F238E27FC236}">
                <a16:creationId xmlns:a16="http://schemas.microsoft.com/office/drawing/2014/main" id="{749AA0E0-0DAD-47FB-8BB3-9BEF8BAD7490}"/>
              </a:ext>
            </a:extLst>
          </p:cNvPr>
          <p:cNvSpPr txBox="1"/>
          <p:nvPr/>
        </p:nvSpPr>
        <p:spPr>
          <a:xfrm rot="10800000" flipV="1">
            <a:off x="6150247" y="1078066"/>
            <a:ext cx="5103907" cy="523220"/>
          </a:xfrm>
          <a:prstGeom prst="rect">
            <a:avLst/>
          </a:prstGeom>
          <a:noFill/>
        </p:spPr>
        <p:txBody>
          <a:bodyPr wrap="square" rtlCol="0">
            <a:spAutoFit/>
          </a:bodyPr>
          <a:lstStyle/>
          <a:p>
            <a:pPr algn="ctr"/>
            <a:r>
              <a:rPr lang="en-US" sz="2800" b="1" dirty="0" err="1" smtClean="0">
                <a:solidFill>
                  <a:schemeClr val="accent5"/>
                </a:solidFill>
                <a:latin typeface="Times New Roman" panose="02020603050405020304" pitchFamily="18" charset="0"/>
                <a:cs typeface="Times New Roman" panose="02020603050405020304" pitchFamily="18" charset="0"/>
              </a:rPr>
              <a:t>Tính</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smtClean="0">
                <a:solidFill>
                  <a:schemeClr val="accent5"/>
                </a:solidFill>
                <a:latin typeface="Times New Roman" panose="02020603050405020304" pitchFamily="18" charset="0"/>
                <a:cs typeface="Times New Roman" panose="02020603050405020304" pitchFamily="18" charset="0"/>
              </a:rPr>
              <a:t>tích</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hợp</a:t>
            </a:r>
            <a:endParaRPr lang="en-US" sz="2800" b="1" dirty="0">
              <a:solidFill>
                <a:schemeClr val="accent5"/>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7C306781-7DF1-4CFA-8F0D-5634EF104B55}"/>
              </a:ext>
            </a:extLst>
          </p:cNvPr>
          <p:cNvSpPr/>
          <p:nvPr/>
        </p:nvSpPr>
        <p:spPr>
          <a:xfrm>
            <a:off x="6053435" y="1702953"/>
            <a:ext cx="5641668" cy="3477875"/>
          </a:xfrm>
          <a:prstGeom prst="rect">
            <a:avLst/>
          </a:prstGeom>
        </p:spPr>
        <p:txBody>
          <a:bodyPr wrap="square">
            <a:spAutoFit/>
          </a:bodyPr>
          <a:lstStyle/>
          <a:p>
            <a:pPr lvl="0" algn="just">
              <a:buNone/>
            </a:pP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hợp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nội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a:t>
            </a:r>
            <a:endParaRPr lang="en-US" sz="2400" dirty="0"/>
          </a:p>
          <a:p>
            <a:pPr lvl="0" algn="just">
              <a:buNone/>
            </a:pP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hợp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trải</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nghiệ</a:t>
            </a:r>
            <a:r>
              <a:rPr lang="en-US" sz="2400">
                <a:latin typeface="Times New Roman" panose="02020603050405020304" pitchFamily="18" charset="0"/>
                <a:cs typeface="Times New Roman" panose="02020603050405020304" pitchFamily="18" charset="0"/>
              </a:rPr>
              <a:t>m,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đa</a:t>
            </a:r>
            <a:r>
              <a:rPr lang="en-US" sz="2400">
                <a:latin typeface="Times New Roman" panose="02020603050405020304" pitchFamily="18" charset="0"/>
                <a:cs typeface="Times New Roman" panose="02020603050405020304" pitchFamily="18" charset="0"/>
              </a:rPr>
              <a:t> dạng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endParaRPr lang="en-US" sz="2800" dirty="0"/>
          </a:p>
        </p:txBody>
      </p:sp>
      <p:pic>
        <p:nvPicPr>
          <p:cNvPr id="3" name="Picture 2">
            <a:extLst>
              <a:ext uri="{FF2B5EF4-FFF2-40B4-BE49-F238E27FC236}">
                <a16:creationId xmlns:a16="http://schemas.microsoft.com/office/drawing/2014/main" id="{35E3DC0D-322C-D224-9C70-D94ED87136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593" y="848653"/>
            <a:ext cx="5345555" cy="2580347"/>
          </a:xfrm>
          <a:prstGeom prst="rect">
            <a:avLst/>
          </a:prstGeom>
        </p:spPr>
      </p:pic>
      <p:pic>
        <p:nvPicPr>
          <p:cNvPr id="5" name="Picture 4">
            <a:extLst>
              <a:ext uri="{FF2B5EF4-FFF2-40B4-BE49-F238E27FC236}">
                <a16:creationId xmlns:a16="http://schemas.microsoft.com/office/drawing/2014/main" id="{73437E14-378D-2C3C-6BC1-0660B3D1A7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47" y="3612642"/>
            <a:ext cx="5326842" cy="1265030"/>
          </a:xfrm>
          <a:prstGeom prst="rect">
            <a:avLst/>
          </a:prstGeom>
        </p:spPr>
      </p:pic>
      <p:pic>
        <p:nvPicPr>
          <p:cNvPr id="8" name="Picture 7">
            <a:extLst>
              <a:ext uri="{FF2B5EF4-FFF2-40B4-BE49-F238E27FC236}">
                <a16:creationId xmlns:a16="http://schemas.microsoft.com/office/drawing/2014/main" id="{57E2BACF-3ECF-EBEF-EE5A-4B75B14E6F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875" y="5183151"/>
            <a:ext cx="5243014" cy="1455546"/>
          </a:xfrm>
          <a:prstGeom prst="rect">
            <a:avLst/>
          </a:prstGeom>
        </p:spPr>
      </p:pic>
    </p:spTree>
    <p:extLst>
      <p:ext uri="{BB962C8B-B14F-4D97-AF65-F5344CB8AC3E}">
        <p14:creationId xmlns:p14="http://schemas.microsoft.com/office/powerpoint/2010/main" val="117460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230F9-31D0-5B97-5FEB-07216DC57C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8" name="组合 12">
            <a:extLst>
              <a:ext uri="{FF2B5EF4-FFF2-40B4-BE49-F238E27FC236}">
                <a16:creationId xmlns:a16="http://schemas.microsoft.com/office/drawing/2014/main" id="{648951D0-D608-4E0D-86B6-423D430C8379}"/>
              </a:ext>
            </a:extLst>
          </p:cNvPr>
          <p:cNvGrpSpPr/>
          <p:nvPr/>
        </p:nvGrpSpPr>
        <p:grpSpPr>
          <a:xfrm>
            <a:off x="1183864" y="1207476"/>
            <a:ext cx="4789270" cy="4469846"/>
            <a:chOff x="631826" y="1469652"/>
            <a:chExt cx="3301241" cy="2470622"/>
          </a:xfrm>
        </p:grpSpPr>
        <p:sp>
          <p:nvSpPr>
            <p:cNvPr id="9" name="圆角矩形 14">
              <a:extLst>
                <a:ext uri="{FF2B5EF4-FFF2-40B4-BE49-F238E27FC236}">
                  <a16:creationId xmlns:a16="http://schemas.microsoft.com/office/drawing/2014/main" id="{C0F57015-3BC4-4136-A4F1-2D94B95EB788}"/>
                </a:ext>
              </a:extLst>
            </p:cNvPr>
            <p:cNvSpPr/>
            <p:nvPr/>
          </p:nvSpPr>
          <p:spPr>
            <a:xfrm>
              <a:off x="631826" y="1490761"/>
              <a:ext cx="3301241" cy="2449513"/>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ea typeface="微软雅黑" panose="020B0503020204020204" pitchFamily="34" charset="-122"/>
              </a:endParaRPr>
            </a:p>
          </p:txBody>
        </p:sp>
        <p:sp>
          <p:nvSpPr>
            <p:cNvPr id="10" name="TextBox 49">
              <a:extLst>
                <a:ext uri="{FF2B5EF4-FFF2-40B4-BE49-F238E27FC236}">
                  <a16:creationId xmlns:a16="http://schemas.microsoft.com/office/drawing/2014/main" id="{8AC4E517-7C3F-4E2C-88DD-FE9D2367D19A}"/>
                </a:ext>
              </a:extLst>
            </p:cNvPr>
            <p:cNvSpPr txBox="1">
              <a:spLocks noChangeArrowheads="1"/>
            </p:cNvSpPr>
            <p:nvPr/>
          </p:nvSpPr>
          <p:spPr bwMode="auto">
            <a:xfrm>
              <a:off x="787872" y="1469652"/>
              <a:ext cx="2593477" cy="473913"/>
            </a:xfrm>
            <a:prstGeom prst="rect">
              <a:avLst/>
            </a:prstGeom>
            <a:noFill/>
            <a:ln w="9525">
              <a:noFill/>
              <a:miter lim="800000"/>
            </a:ln>
          </p:spPr>
          <p:txBody>
            <a:bodyPr wrap="square" anchor="ctr">
              <a:spAutoFit/>
            </a:bodyPr>
            <a:lstStyle/>
            <a:p>
              <a:pPr algn="ctr"/>
              <a:endParaRPr lang="zh-CN" altLang="en-US" sz="2667"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4"/>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4"/>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7" name="Rectangle 26">
            <a:extLst>
              <a:ext uri="{FF2B5EF4-FFF2-40B4-BE49-F238E27FC236}">
                <a16:creationId xmlns:a16="http://schemas.microsoft.com/office/drawing/2014/main" id="{E157E4EE-A0E7-4D7B-840F-32EDB1DF7D86}"/>
              </a:ext>
            </a:extLst>
          </p:cNvPr>
          <p:cNvSpPr/>
          <p:nvPr/>
        </p:nvSpPr>
        <p:spPr>
          <a:xfrm>
            <a:off x="1234663" y="1796595"/>
            <a:ext cx="4659858" cy="3637919"/>
          </a:xfrm>
          <a:prstGeom prst="rect">
            <a:avLst/>
          </a:prstGeom>
        </p:spPr>
        <p:txBody>
          <a:bodyPr wrap="square">
            <a:spAutoFit/>
          </a:bodyPr>
          <a:lstStyle/>
          <a:p>
            <a:pPr lvl="0" algn="just">
              <a:lnSpc>
                <a:spcPct val="120000"/>
              </a:lnSpc>
            </a:pP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đảm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HS. </a:t>
            </a:r>
            <a:endParaRPr lang="en-US" sz="2400" dirty="0"/>
          </a:p>
          <a:p>
            <a:pPr lvl="0" algn="just">
              <a:lnSpc>
                <a:spcPct val="120000"/>
              </a:lnSpc>
            </a:pPr>
            <a:endParaRPr lang="en-US"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49E494CB-8327-4E3A-936D-3AEB3643E763}"/>
              </a:ext>
            </a:extLst>
          </p:cNvPr>
          <p:cNvSpPr txBox="1"/>
          <p:nvPr/>
        </p:nvSpPr>
        <p:spPr>
          <a:xfrm rot="10800000" flipV="1">
            <a:off x="1883235" y="1277609"/>
            <a:ext cx="4136670" cy="523220"/>
          </a:xfrm>
          <a:prstGeom prst="rect">
            <a:avLst/>
          </a:prstGeom>
          <a:noFill/>
        </p:spPr>
        <p:txBody>
          <a:bodyPr wrap="square" rtlCol="0">
            <a:spAutoFit/>
          </a:bodyPr>
          <a:lstStyle/>
          <a:p>
            <a:r>
              <a:rPr lang="en-US" sz="2800" b="1" dirty="0" err="1" smtClean="0">
                <a:solidFill>
                  <a:schemeClr val="accent5"/>
                </a:solidFill>
                <a:latin typeface="Times New Roman" panose="02020603050405020304" pitchFamily="18" charset="0"/>
                <a:cs typeface="Times New Roman" panose="02020603050405020304" pitchFamily="18" charset="0"/>
              </a:rPr>
              <a:t>Tính</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smtClean="0">
                <a:solidFill>
                  <a:schemeClr val="accent5"/>
                </a:solidFill>
                <a:latin typeface="Times New Roman" panose="02020603050405020304" pitchFamily="18" charset="0"/>
                <a:cs typeface="Times New Roman" panose="02020603050405020304" pitchFamily="18" charset="0"/>
              </a:rPr>
              <a:t>phân</a:t>
            </a:r>
            <a:r>
              <a:rPr lang="en-US" sz="2800" b="1" dirty="0" smtClean="0">
                <a:solidFill>
                  <a:schemeClr val="accent5"/>
                </a:solidFill>
                <a:latin typeface="Times New Roman" panose="02020603050405020304" pitchFamily="18" charset="0"/>
                <a:cs typeface="Times New Roman" panose="02020603050405020304" pitchFamily="18" charset="0"/>
              </a:rPr>
              <a:t> </a:t>
            </a:r>
            <a:r>
              <a:rPr lang="en-US" sz="2800" b="1" dirty="0" err="1" smtClean="0">
                <a:solidFill>
                  <a:schemeClr val="accent5"/>
                </a:solidFill>
                <a:latin typeface="Times New Roman" panose="02020603050405020304" pitchFamily="18" charset="0"/>
                <a:cs typeface="Times New Roman" panose="02020603050405020304" pitchFamily="18" charset="0"/>
              </a:rPr>
              <a:t>hoá</a:t>
            </a:r>
            <a:endParaRPr lang="en-US" sz="2800" b="1" dirty="0">
              <a:solidFill>
                <a:schemeClr val="accent5"/>
              </a:solidFill>
              <a:latin typeface="Times New Roman" panose="02020603050405020304" pitchFamily="18" charset="0"/>
              <a:cs typeface="Times New Roman" panose="02020603050405020304" pitchFamily="18" charset="0"/>
            </a:endParaRPr>
          </a:p>
        </p:txBody>
      </p:sp>
      <p:grpSp>
        <p:nvGrpSpPr>
          <p:cNvPr id="40" name="组合 20">
            <a:extLst>
              <a:ext uri="{FF2B5EF4-FFF2-40B4-BE49-F238E27FC236}">
                <a16:creationId xmlns:a16="http://schemas.microsoft.com/office/drawing/2014/main" id="{C63693BF-7099-4D4C-BACD-3E82F1749223}"/>
              </a:ext>
            </a:extLst>
          </p:cNvPr>
          <p:cNvGrpSpPr/>
          <p:nvPr/>
        </p:nvGrpSpPr>
        <p:grpSpPr>
          <a:xfrm>
            <a:off x="816994" y="806351"/>
            <a:ext cx="841141" cy="857403"/>
            <a:chOff x="3009700" y="1027211"/>
            <a:chExt cx="1151431" cy="903816"/>
          </a:xfrm>
        </p:grpSpPr>
        <p:sp>
          <p:nvSpPr>
            <p:cNvPr id="41" name="椭圆 21">
              <a:extLst>
                <a:ext uri="{FF2B5EF4-FFF2-40B4-BE49-F238E27FC236}">
                  <a16:creationId xmlns:a16="http://schemas.microsoft.com/office/drawing/2014/main" id="{96F6C7E8-03E4-495D-8E37-109504C593C9}"/>
                </a:ext>
              </a:extLst>
            </p:cNvPr>
            <p:cNvSpPr/>
            <p:nvPr/>
          </p:nvSpPr>
          <p:spPr>
            <a:xfrm>
              <a:off x="3009700" y="1070059"/>
              <a:ext cx="1151431" cy="860968"/>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42" name="Picture 10" descr="D:\我的图片\technology-solutions.png">
              <a:extLst>
                <a:ext uri="{FF2B5EF4-FFF2-40B4-BE49-F238E27FC236}">
                  <a16:creationId xmlns:a16="http://schemas.microsoft.com/office/drawing/2014/main" id="{E7E16DFE-6449-46FC-8F59-D50B3043DECF}"/>
                </a:ext>
              </a:extLst>
            </p:cNvPr>
            <p:cNvPicPr>
              <a:picLocks noChangeAspect="1" noChangeArrowheads="1"/>
            </p:cNvPicPr>
            <p:nvPr/>
          </p:nvPicPr>
          <p:blipFill>
            <a:blip r:embed="rId5"/>
            <a:srcRect/>
            <a:stretch>
              <a:fillRect/>
            </a:stretch>
          </p:blipFill>
          <p:spPr bwMode="auto">
            <a:xfrm>
              <a:off x="3232150" y="1027211"/>
              <a:ext cx="811213" cy="809625"/>
            </a:xfrm>
            <a:prstGeom prst="rect">
              <a:avLst/>
            </a:prstGeom>
            <a:noFill/>
            <a:ln w="9525">
              <a:noFill/>
              <a:miter lim="800000"/>
              <a:headEnd/>
              <a:tailEnd/>
            </a:ln>
          </p:spPr>
        </p:pic>
      </p:grpSp>
      <p:pic>
        <p:nvPicPr>
          <p:cNvPr id="3" name="Picture 2">
            <a:extLst>
              <a:ext uri="{FF2B5EF4-FFF2-40B4-BE49-F238E27FC236}">
                <a16:creationId xmlns:a16="http://schemas.microsoft.com/office/drawing/2014/main" id="{D074ACDA-9EF7-BAF4-8016-A283CEF174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2691" y="806351"/>
            <a:ext cx="5582813" cy="5866823"/>
          </a:xfrm>
          <a:prstGeom prst="rect">
            <a:avLst/>
          </a:prstGeom>
        </p:spPr>
      </p:pic>
    </p:spTree>
    <p:extLst>
      <p:ext uri="{BB962C8B-B14F-4D97-AF65-F5344CB8AC3E}">
        <p14:creationId xmlns:p14="http://schemas.microsoft.com/office/powerpoint/2010/main" val="8551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9B6100-2134-20D2-5897-44CA0CAF63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7" name="矩形 4">
            <a:extLst>
              <a:ext uri="{FF2B5EF4-FFF2-40B4-BE49-F238E27FC236}">
                <a16:creationId xmlns:a16="http://schemas.microsoft.com/office/drawing/2014/main" id="{EAC5150A-AD27-4E65-91E9-EAE14D40EE38}"/>
              </a:ext>
            </a:extLst>
          </p:cNvPr>
          <p:cNvSpPr/>
          <p:nvPr/>
        </p:nvSpPr>
        <p:spPr>
          <a:xfrm>
            <a:off x="341355" y="-55430"/>
            <a:ext cx="2439004" cy="461666"/>
          </a:xfrm>
          <a:prstGeom prst="rect">
            <a:avLst/>
          </a:prstGeom>
        </p:spPr>
        <p:txBody>
          <a:bodyPr wrap="square">
            <a:spAutoFit/>
          </a:bodyPr>
          <a:lstStyle/>
          <a:p>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nvGrpSpPr>
          <p:cNvPr id="11" name="组合 16">
            <a:extLst>
              <a:ext uri="{FF2B5EF4-FFF2-40B4-BE49-F238E27FC236}">
                <a16:creationId xmlns:a16="http://schemas.microsoft.com/office/drawing/2014/main" id="{E7134638-296B-46D9-9AD5-163AFA9BCAC0}"/>
              </a:ext>
            </a:extLst>
          </p:cNvPr>
          <p:cNvGrpSpPr/>
          <p:nvPr/>
        </p:nvGrpSpPr>
        <p:grpSpPr>
          <a:xfrm>
            <a:off x="2110995" y="1032051"/>
            <a:ext cx="9806957" cy="7238580"/>
            <a:chOff x="2317677" y="1587785"/>
            <a:chExt cx="5803399" cy="2817173"/>
          </a:xfrm>
        </p:grpSpPr>
        <p:sp>
          <p:nvSpPr>
            <p:cNvPr id="12" name="文本框 21">
              <a:extLst>
                <a:ext uri="{FF2B5EF4-FFF2-40B4-BE49-F238E27FC236}">
                  <a16:creationId xmlns:a16="http://schemas.microsoft.com/office/drawing/2014/main" id="{9E4981FB-1EC8-4D4D-A6C8-2600AA1352D9}"/>
                </a:ext>
              </a:extLst>
            </p:cNvPr>
            <p:cNvSpPr txBox="1">
              <a:spLocks noChangeArrowheads="1"/>
            </p:cNvSpPr>
            <p:nvPr/>
          </p:nvSpPr>
          <p:spPr bwMode="auto">
            <a:xfrm>
              <a:off x="4868769" y="1950586"/>
              <a:ext cx="3214731" cy="229748"/>
            </a:xfrm>
            <a:prstGeom prst="rect">
              <a:avLst/>
            </a:prstGeom>
            <a:noFill/>
            <a:ln w="9525">
              <a:noFill/>
              <a:miter lim="800000"/>
            </a:ln>
          </p:spPr>
          <p:txBody>
            <a:bodyPr wrap="square">
              <a:spAutoFit/>
            </a:bodyPr>
            <a:lstStyle/>
            <a:p>
              <a:pPr>
                <a:lnSpc>
                  <a:spcPct val="150000"/>
                </a:lnSpc>
              </a:pP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圆角矩形 18">
              <a:extLst>
                <a:ext uri="{FF2B5EF4-FFF2-40B4-BE49-F238E27FC236}">
                  <a16:creationId xmlns:a16="http://schemas.microsoft.com/office/drawing/2014/main" id="{85748342-493F-47C1-AB75-770651E8FAC8}"/>
                </a:ext>
              </a:extLst>
            </p:cNvPr>
            <p:cNvSpPr/>
            <p:nvPr/>
          </p:nvSpPr>
          <p:spPr>
            <a:xfrm>
              <a:off x="4403894" y="1587785"/>
              <a:ext cx="3717182" cy="2058776"/>
            </a:xfrm>
            <a:prstGeom prst="roundRect">
              <a:avLst>
                <a:gd name="adj" fmla="val 4554"/>
              </a:avLst>
            </a:prstGeom>
            <a:noFill/>
            <a:ln w="19050">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ea typeface="微软雅黑" panose="020B0503020204020204" pitchFamily="34" charset="-122"/>
              </a:endParaRPr>
            </a:p>
          </p:txBody>
        </p:sp>
        <p:sp>
          <p:nvSpPr>
            <p:cNvPr id="14" name="TextBox 57">
              <a:extLst>
                <a:ext uri="{FF2B5EF4-FFF2-40B4-BE49-F238E27FC236}">
                  <a16:creationId xmlns:a16="http://schemas.microsoft.com/office/drawing/2014/main" id="{A3F086C4-CBC3-4922-A32A-372B89E07028}"/>
                </a:ext>
              </a:extLst>
            </p:cNvPr>
            <p:cNvSpPr txBox="1">
              <a:spLocks noChangeArrowheads="1"/>
            </p:cNvSpPr>
            <p:nvPr/>
          </p:nvSpPr>
          <p:spPr bwMode="auto">
            <a:xfrm>
              <a:off x="2317677" y="4211193"/>
              <a:ext cx="2411413" cy="193765"/>
            </a:xfrm>
            <a:prstGeom prst="rect">
              <a:avLst/>
            </a:prstGeom>
            <a:noFill/>
            <a:ln w="9525">
              <a:noFill/>
              <a:miter lim="800000"/>
            </a:ln>
          </p:spPr>
          <p:txBody>
            <a:bodyPr anchor="ctr">
              <a:spAutoFit/>
            </a:bodyPr>
            <a:lstStyle/>
            <a:p>
              <a:endParaRPr lang="en-US" sz="2133" dirty="0"/>
            </a:p>
          </p:txBody>
        </p:sp>
      </p:grpSp>
      <p:grpSp>
        <p:nvGrpSpPr>
          <p:cNvPr id="18" name="组合 23">
            <a:extLst>
              <a:ext uri="{FF2B5EF4-FFF2-40B4-BE49-F238E27FC236}">
                <a16:creationId xmlns:a16="http://schemas.microsoft.com/office/drawing/2014/main" id="{DF4AD7C1-BB14-41D2-8615-504AC6F99507}"/>
              </a:ext>
            </a:extLst>
          </p:cNvPr>
          <p:cNvGrpSpPr/>
          <p:nvPr/>
        </p:nvGrpSpPr>
        <p:grpSpPr>
          <a:xfrm>
            <a:off x="5486889" y="752079"/>
            <a:ext cx="728832" cy="633287"/>
            <a:chOff x="7041950" y="815203"/>
            <a:chExt cx="1249319" cy="1249319"/>
          </a:xfrm>
        </p:grpSpPr>
        <p:sp>
          <p:nvSpPr>
            <p:cNvPr id="19" name="椭圆 24">
              <a:extLst>
                <a:ext uri="{FF2B5EF4-FFF2-40B4-BE49-F238E27FC236}">
                  <a16:creationId xmlns:a16="http://schemas.microsoft.com/office/drawing/2014/main" id="{79F42026-4B1A-4FC8-978A-75FEA3A5768B}"/>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20" name="Picture 9" descr="D:\我的图片\business-solutions.png">
              <a:extLst>
                <a:ext uri="{FF2B5EF4-FFF2-40B4-BE49-F238E27FC236}">
                  <a16:creationId xmlns:a16="http://schemas.microsoft.com/office/drawing/2014/main" id="{5EBC81FD-A0F8-497F-BD1F-641017E5D352}"/>
                </a:ext>
              </a:extLst>
            </p:cNvPr>
            <p:cNvPicPr>
              <a:picLocks noChangeAspect="1" noChangeArrowheads="1"/>
            </p:cNvPicPr>
            <p:nvPr/>
          </p:nvPicPr>
          <p:blipFill>
            <a:blip r:embed="rId3"/>
            <a:srcRect/>
            <a:stretch>
              <a:fillRect/>
            </a:stretch>
          </p:blipFill>
          <p:spPr bwMode="auto">
            <a:xfrm>
              <a:off x="7321550" y="1090711"/>
              <a:ext cx="679450" cy="681038"/>
            </a:xfrm>
            <a:prstGeom prst="rect">
              <a:avLst/>
            </a:prstGeom>
            <a:noFill/>
            <a:ln w="9525">
              <a:noFill/>
              <a:miter lim="800000"/>
              <a:headEnd/>
              <a:tailEnd/>
            </a:ln>
          </p:spPr>
        </p:pic>
      </p:grpSp>
      <p:grpSp>
        <p:nvGrpSpPr>
          <p:cNvPr id="21" name="组合 26">
            <a:extLst>
              <a:ext uri="{FF2B5EF4-FFF2-40B4-BE49-F238E27FC236}">
                <a16:creationId xmlns:a16="http://schemas.microsoft.com/office/drawing/2014/main" id="{F2A970E1-BE85-4FD6-9D62-4B6AA6638CC8}"/>
              </a:ext>
            </a:extLst>
          </p:cNvPr>
          <p:cNvGrpSpPr/>
          <p:nvPr/>
        </p:nvGrpSpPr>
        <p:grpSpPr>
          <a:xfrm>
            <a:off x="472002" y="5825801"/>
            <a:ext cx="4616713" cy="703604"/>
            <a:chOff x="2841715" y="4050743"/>
            <a:chExt cx="3462535" cy="527703"/>
          </a:xfrm>
        </p:grpSpPr>
        <p:pic>
          <p:nvPicPr>
            <p:cNvPr id="22" name="图片 32">
              <a:extLst>
                <a:ext uri="{FF2B5EF4-FFF2-40B4-BE49-F238E27FC236}">
                  <a16:creationId xmlns:a16="http://schemas.microsoft.com/office/drawing/2014/main" id="{E857B782-DB2A-433D-9B14-84D81E40BC69}"/>
                </a:ext>
              </a:extLst>
            </p:cNvPr>
            <p:cNvPicPr>
              <a:picLocks noChangeAspect="1"/>
            </p:cNvPicPr>
            <p:nvPr/>
          </p:nvPicPr>
          <p:blipFill>
            <a:blip r:embed="rId4"/>
            <a:srcRect l="40018" t="68477" r="39445" b="27180"/>
            <a:stretch>
              <a:fillRect/>
            </a:stretch>
          </p:blipFill>
          <p:spPr bwMode="auto">
            <a:xfrm>
              <a:off x="3480391" y="4422871"/>
              <a:ext cx="1300163" cy="155575"/>
            </a:xfrm>
            <a:prstGeom prst="rect">
              <a:avLst/>
            </a:prstGeom>
            <a:noFill/>
            <a:ln w="9525">
              <a:noFill/>
              <a:miter lim="800000"/>
              <a:headEnd/>
              <a:tailEnd/>
            </a:ln>
          </p:spPr>
        </p:pic>
        <p:pic>
          <p:nvPicPr>
            <p:cNvPr id="23" name="图片 35">
              <a:extLst>
                <a:ext uri="{FF2B5EF4-FFF2-40B4-BE49-F238E27FC236}">
                  <a16:creationId xmlns:a16="http://schemas.microsoft.com/office/drawing/2014/main" id="{54E18DE8-0486-44FA-BFD4-390894584BEA}"/>
                </a:ext>
              </a:extLst>
            </p:cNvPr>
            <p:cNvPicPr>
              <a:picLocks noChangeAspect="1"/>
            </p:cNvPicPr>
            <p:nvPr/>
          </p:nvPicPr>
          <p:blipFill>
            <a:blip r:embed="rId4"/>
            <a:srcRect l="40018" t="68477" r="39445" b="27180"/>
            <a:stretch>
              <a:fillRect/>
            </a:stretch>
          </p:blipFill>
          <p:spPr bwMode="auto">
            <a:xfrm>
              <a:off x="5002500" y="4422870"/>
              <a:ext cx="1301750" cy="155575"/>
            </a:xfrm>
            <a:prstGeom prst="rect">
              <a:avLst/>
            </a:prstGeom>
            <a:noFill/>
            <a:ln w="9525">
              <a:noFill/>
              <a:miter lim="800000"/>
              <a:headEnd/>
              <a:tailEnd/>
            </a:ln>
          </p:spPr>
        </p:pic>
        <p:sp>
          <p:nvSpPr>
            <p:cNvPr id="24" name="椭圆 30">
              <a:extLst>
                <a:ext uri="{FF2B5EF4-FFF2-40B4-BE49-F238E27FC236}">
                  <a16:creationId xmlns:a16="http://schemas.microsoft.com/office/drawing/2014/main" id="{F83788F2-9DA4-432E-AAAC-8ACE396033EC}"/>
                </a:ext>
              </a:extLst>
            </p:cNvPr>
            <p:cNvSpPr/>
            <p:nvPr/>
          </p:nvSpPr>
          <p:spPr>
            <a:xfrm>
              <a:off x="2841715" y="4050743"/>
              <a:ext cx="527703" cy="527703"/>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sp>
          <p:nvSpPr>
            <p:cNvPr id="25" name="Freeform 120">
              <a:extLst>
                <a:ext uri="{FF2B5EF4-FFF2-40B4-BE49-F238E27FC236}">
                  <a16:creationId xmlns:a16="http://schemas.microsoft.com/office/drawing/2014/main" id="{A38E723B-270D-4763-945E-33F7F2D722C9}"/>
                </a:ext>
              </a:extLst>
            </p:cNvPr>
            <p:cNvSpPr/>
            <p:nvPr/>
          </p:nvSpPr>
          <p:spPr bwMode="auto">
            <a:xfrm>
              <a:off x="2952750" y="4206974"/>
              <a:ext cx="347663" cy="273050"/>
            </a:xfrm>
            <a:custGeom>
              <a:avLst/>
              <a:gdLst>
                <a:gd name="T0" fmla="*/ 243767 w 260"/>
                <a:gd name="T1" fmla="*/ 0 h 205"/>
                <a:gd name="T2" fmla="*/ 301046 w 260"/>
                <a:gd name="T3" fmla="*/ 6660 h 205"/>
                <a:gd name="T4" fmla="*/ 338344 w 260"/>
                <a:gd name="T5" fmla="*/ 17317 h 205"/>
                <a:gd name="T6" fmla="*/ 345004 w 260"/>
                <a:gd name="T7" fmla="*/ 25309 h 205"/>
                <a:gd name="T8" fmla="*/ 297050 w 260"/>
                <a:gd name="T9" fmla="*/ 66603 h 205"/>
                <a:gd name="T10" fmla="*/ 267744 w 260"/>
                <a:gd name="T11" fmla="*/ 114558 h 205"/>
                <a:gd name="T12" fmla="*/ 243767 w 260"/>
                <a:gd name="T13" fmla="*/ 163844 h 205"/>
                <a:gd name="T14" fmla="*/ 210466 w 260"/>
                <a:gd name="T15" fmla="*/ 201142 h 205"/>
                <a:gd name="T16" fmla="*/ 162511 w 260"/>
                <a:gd name="T17" fmla="*/ 218459 h 205"/>
                <a:gd name="T18" fmla="*/ 110561 w 260"/>
                <a:gd name="T19" fmla="*/ 215795 h 205"/>
                <a:gd name="T20" fmla="*/ 67935 w 260"/>
                <a:gd name="T21" fmla="*/ 203806 h 205"/>
                <a:gd name="T22" fmla="*/ 59943 w 260"/>
                <a:gd name="T23" fmla="*/ 215795 h 205"/>
                <a:gd name="T24" fmla="*/ 37298 w 260"/>
                <a:gd name="T25" fmla="*/ 247765 h 205"/>
                <a:gd name="T26" fmla="*/ 23977 w 260"/>
                <a:gd name="T27" fmla="*/ 271742 h 205"/>
                <a:gd name="T28" fmla="*/ 17317 w 260"/>
                <a:gd name="T29" fmla="*/ 273074 h 205"/>
                <a:gd name="T30" fmla="*/ 7992 w 260"/>
                <a:gd name="T31" fmla="*/ 270410 h 205"/>
                <a:gd name="T32" fmla="*/ 1332 w 260"/>
                <a:gd name="T33" fmla="*/ 265082 h 205"/>
                <a:gd name="T34" fmla="*/ 0 w 260"/>
                <a:gd name="T35" fmla="*/ 255757 h 205"/>
                <a:gd name="T36" fmla="*/ 42626 w 260"/>
                <a:gd name="T37" fmla="*/ 191818 h 205"/>
                <a:gd name="T38" fmla="*/ 101237 w 260"/>
                <a:gd name="T39" fmla="*/ 138535 h 205"/>
                <a:gd name="T40" fmla="*/ 162511 w 260"/>
                <a:gd name="T41" fmla="*/ 99905 h 205"/>
                <a:gd name="T42" fmla="*/ 213130 w 260"/>
                <a:gd name="T43" fmla="*/ 71932 h 205"/>
                <a:gd name="T44" fmla="*/ 246431 w 260"/>
                <a:gd name="T45" fmla="*/ 59943 h 205"/>
                <a:gd name="T46" fmla="*/ 246431 w 260"/>
                <a:gd name="T47" fmla="*/ 58611 h 205"/>
                <a:gd name="T48" fmla="*/ 211798 w 260"/>
                <a:gd name="T49" fmla="*/ 59943 h 205"/>
                <a:gd name="T50" fmla="*/ 155851 w 260"/>
                <a:gd name="T51" fmla="*/ 73264 h 205"/>
                <a:gd name="T52" fmla="*/ 89248 w 260"/>
                <a:gd name="T53" fmla="*/ 103901 h 205"/>
                <a:gd name="T54" fmla="*/ 22645 w 260"/>
                <a:gd name="T55" fmla="*/ 161180 h 205"/>
                <a:gd name="T56" fmla="*/ 22645 w 260"/>
                <a:gd name="T57" fmla="*/ 130543 h 205"/>
                <a:gd name="T58" fmla="*/ 30637 w 260"/>
                <a:gd name="T59" fmla="*/ 89249 h 205"/>
                <a:gd name="T60" fmla="*/ 61275 w 260"/>
                <a:gd name="T61" fmla="*/ 46622 h 205"/>
                <a:gd name="T62" fmla="*/ 114557 w 260"/>
                <a:gd name="T63" fmla="*/ 15985 h 205"/>
                <a:gd name="T64" fmla="*/ 179828 w 260"/>
                <a:gd name="T65" fmla="*/ 1332 h 2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205"/>
                <a:gd name="T101" fmla="*/ 260 w 260"/>
                <a:gd name="T102" fmla="*/ 205 h 2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205">
                  <a:moveTo>
                    <a:pt x="159" y="0"/>
                  </a:moveTo>
                  <a:lnTo>
                    <a:pt x="183" y="0"/>
                  </a:lnTo>
                  <a:lnTo>
                    <a:pt x="206" y="3"/>
                  </a:lnTo>
                  <a:lnTo>
                    <a:pt x="226" y="5"/>
                  </a:lnTo>
                  <a:lnTo>
                    <a:pt x="242" y="9"/>
                  </a:lnTo>
                  <a:lnTo>
                    <a:pt x="254" y="13"/>
                  </a:lnTo>
                  <a:lnTo>
                    <a:pt x="260" y="17"/>
                  </a:lnTo>
                  <a:lnTo>
                    <a:pt x="259" y="19"/>
                  </a:lnTo>
                  <a:lnTo>
                    <a:pt x="238" y="34"/>
                  </a:lnTo>
                  <a:lnTo>
                    <a:pt x="223" y="50"/>
                  </a:lnTo>
                  <a:lnTo>
                    <a:pt x="211" y="68"/>
                  </a:lnTo>
                  <a:lnTo>
                    <a:pt x="201" y="86"/>
                  </a:lnTo>
                  <a:lnTo>
                    <a:pt x="192" y="105"/>
                  </a:lnTo>
                  <a:lnTo>
                    <a:pt x="183" y="123"/>
                  </a:lnTo>
                  <a:lnTo>
                    <a:pt x="172" y="139"/>
                  </a:lnTo>
                  <a:lnTo>
                    <a:pt x="158" y="151"/>
                  </a:lnTo>
                  <a:lnTo>
                    <a:pt x="141" y="160"/>
                  </a:lnTo>
                  <a:lnTo>
                    <a:pt x="122" y="164"/>
                  </a:lnTo>
                  <a:lnTo>
                    <a:pt x="102" y="164"/>
                  </a:lnTo>
                  <a:lnTo>
                    <a:pt x="83" y="162"/>
                  </a:lnTo>
                  <a:lnTo>
                    <a:pt x="67" y="158"/>
                  </a:lnTo>
                  <a:lnTo>
                    <a:pt x="51" y="153"/>
                  </a:lnTo>
                  <a:lnTo>
                    <a:pt x="50" y="155"/>
                  </a:lnTo>
                  <a:lnTo>
                    <a:pt x="45" y="162"/>
                  </a:lnTo>
                  <a:lnTo>
                    <a:pt x="37" y="172"/>
                  </a:lnTo>
                  <a:lnTo>
                    <a:pt x="28" y="186"/>
                  </a:lnTo>
                  <a:lnTo>
                    <a:pt x="20" y="201"/>
                  </a:lnTo>
                  <a:lnTo>
                    <a:pt x="18" y="204"/>
                  </a:lnTo>
                  <a:lnTo>
                    <a:pt x="15" y="205"/>
                  </a:lnTo>
                  <a:lnTo>
                    <a:pt x="13" y="205"/>
                  </a:lnTo>
                  <a:lnTo>
                    <a:pt x="9" y="204"/>
                  </a:lnTo>
                  <a:lnTo>
                    <a:pt x="6" y="203"/>
                  </a:lnTo>
                  <a:lnTo>
                    <a:pt x="2" y="200"/>
                  </a:lnTo>
                  <a:lnTo>
                    <a:pt x="1" y="199"/>
                  </a:lnTo>
                  <a:lnTo>
                    <a:pt x="0" y="195"/>
                  </a:lnTo>
                  <a:lnTo>
                    <a:pt x="0" y="192"/>
                  </a:lnTo>
                  <a:lnTo>
                    <a:pt x="14" y="167"/>
                  </a:lnTo>
                  <a:lnTo>
                    <a:pt x="32" y="144"/>
                  </a:lnTo>
                  <a:lnTo>
                    <a:pt x="52" y="122"/>
                  </a:lnTo>
                  <a:lnTo>
                    <a:pt x="76" y="104"/>
                  </a:lnTo>
                  <a:lnTo>
                    <a:pt x="99" y="87"/>
                  </a:lnTo>
                  <a:lnTo>
                    <a:pt x="122" y="75"/>
                  </a:lnTo>
                  <a:lnTo>
                    <a:pt x="142" y="63"/>
                  </a:lnTo>
                  <a:lnTo>
                    <a:pt x="160" y="54"/>
                  </a:lnTo>
                  <a:lnTo>
                    <a:pt x="176" y="48"/>
                  </a:lnTo>
                  <a:lnTo>
                    <a:pt x="185" y="45"/>
                  </a:lnTo>
                  <a:lnTo>
                    <a:pt x="188" y="44"/>
                  </a:lnTo>
                  <a:lnTo>
                    <a:pt x="185" y="44"/>
                  </a:lnTo>
                  <a:lnTo>
                    <a:pt x="174" y="44"/>
                  </a:lnTo>
                  <a:lnTo>
                    <a:pt x="159" y="45"/>
                  </a:lnTo>
                  <a:lnTo>
                    <a:pt x="140" y="49"/>
                  </a:lnTo>
                  <a:lnTo>
                    <a:pt x="117" y="55"/>
                  </a:lnTo>
                  <a:lnTo>
                    <a:pt x="92" y="64"/>
                  </a:lnTo>
                  <a:lnTo>
                    <a:pt x="67" y="78"/>
                  </a:lnTo>
                  <a:lnTo>
                    <a:pt x="41" y="96"/>
                  </a:lnTo>
                  <a:lnTo>
                    <a:pt x="17" y="121"/>
                  </a:lnTo>
                  <a:lnTo>
                    <a:pt x="17" y="110"/>
                  </a:lnTo>
                  <a:lnTo>
                    <a:pt x="17" y="98"/>
                  </a:lnTo>
                  <a:lnTo>
                    <a:pt x="19" y="84"/>
                  </a:lnTo>
                  <a:lnTo>
                    <a:pt x="23" y="67"/>
                  </a:lnTo>
                  <a:lnTo>
                    <a:pt x="32" y="51"/>
                  </a:lnTo>
                  <a:lnTo>
                    <a:pt x="46" y="35"/>
                  </a:lnTo>
                  <a:lnTo>
                    <a:pt x="65" y="21"/>
                  </a:lnTo>
                  <a:lnTo>
                    <a:pt x="86" y="12"/>
                  </a:lnTo>
                  <a:lnTo>
                    <a:pt x="110" y="5"/>
                  </a:lnTo>
                  <a:lnTo>
                    <a:pt x="135" y="1"/>
                  </a:lnTo>
                  <a:lnTo>
                    <a:pt x="159" y="0"/>
                  </a:lnTo>
                  <a:close/>
                </a:path>
              </a:pathLst>
            </a:custGeom>
            <a:solidFill>
              <a:schemeClr val="tx2">
                <a:lumMod val="75000"/>
              </a:schemeClr>
            </a:solidFill>
            <a:ln w="0">
              <a:noFill/>
              <a:prstDash val="solid"/>
              <a:round/>
            </a:ln>
          </p:spPr>
          <p:txBody>
            <a:bodyPr/>
            <a:lstStyle/>
            <a:p>
              <a:endParaRPr lang="zh-CN" altLang="en-US" sz="2400"/>
            </a:p>
          </p:txBody>
        </p:sp>
      </p:grpSp>
      <p:sp>
        <p:nvSpPr>
          <p:cNvPr id="26" name="TextBox 25">
            <a:extLst>
              <a:ext uri="{FF2B5EF4-FFF2-40B4-BE49-F238E27FC236}">
                <a16:creationId xmlns:a16="http://schemas.microsoft.com/office/drawing/2014/main" id="{749AA0E0-0DAD-47FB-8BB3-9BEF8BAD7490}"/>
              </a:ext>
            </a:extLst>
          </p:cNvPr>
          <p:cNvSpPr txBox="1"/>
          <p:nvPr/>
        </p:nvSpPr>
        <p:spPr>
          <a:xfrm rot="10800000" flipV="1">
            <a:off x="6150247" y="989166"/>
            <a:ext cx="5103907" cy="523220"/>
          </a:xfrm>
          <a:prstGeom prst="rect">
            <a:avLst/>
          </a:prstGeom>
          <a:noFill/>
        </p:spPr>
        <p:txBody>
          <a:bodyPr wrap="square" rtlCol="0">
            <a:spAutoFit/>
          </a:bodyPr>
          <a:lstStyle/>
          <a:p>
            <a:pPr algn="ctr"/>
            <a:r>
              <a:rPr lang="en-US" sz="2800" b="1" dirty="0" err="1">
                <a:solidFill>
                  <a:schemeClr val="accent5"/>
                </a:solidFill>
                <a:latin typeface="Times New Roman" panose="02020603050405020304" pitchFamily="18" charset="0"/>
                <a:cs typeface="Times New Roman" panose="02020603050405020304" pitchFamily="18" charset="0"/>
              </a:rPr>
              <a:t>Tính</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mở</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sáng</a:t>
            </a:r>
            <a:r>
              <a:rPr lang="en-US" sz="2800" b="1" dirty="0">
                <a:solidFill>
                  <a:schemeClr val="accent5"/>
                </a:solidFill>
                <a:latin typeface="Times New Roman" panose="02020603050405020304" pitchFamily="18" charset="0"/>
                <a:cs typeface="Times New Roman" panose="02020603050405020304" pitchFamily="18" charset="0"/>
              </a:rPr>
              <a:t> </a:t>
            </a:r>
            <a:r>
              <a:rPr lang="en-US" sz="2800" b="1" dirty="0" err="1">
                <a:solidFill>
                  <a:schemeClr val="accent5"/>
                </a:solidFill>
                <a:latin typeface="Times New Roman" panose="02020603050405020304" pitchFamily="18" charset="0"/>
                <a:cs typeface="Times New Roman" panose="02020603050405020304" pitchFamily="18" charset="0"/>
              </a:rPr>
              <a:t>tạo</a:t>
            </a:r>
            <a:endParaRPr lang="en-US" sz="2800" b="1" dirty="0">
              <a:solidFill>
                <a:schemeClr val="accent5"/>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7C306781-7DF1-4CFA-8F0D-5634EF104B55}"/>
              </a:ext>
            </a:extLst>
          </p:cNvPr>
          <p:cNvSpPr/>
          <p:nvPr/>
        </p:nvSpPr>
        <p:spPr>
          <a:xfrm>
            <a:off x="5719890" y="1385366"/>
            <a:ext cx="6016102" cy="4561249"/>
          </a:xfrm>
          <a:prstGeom prst="rect">
            <a:avLst/>
          </a:prstGeom>
        </p:spPr>
        <p:txBody>
          <a:bodyPr wrap="square">
            <a:spAutoFit/>
          </a:bodyPr>
          <a:lstStyle/>
          <a:p>
            <a:pPr lvl="0" algn="just">
              <a:lnSpc>
                <a:spcPct val="110000"/>
              </a:lnSpc>
            </a:pPr>
            <a:r>
              <a:rPr lang="en-US" sz="2400" dirty="0" err="1">
                <a:latin typeface="Times New Roman" panose="02020603050405020304" pitchFamily="18" charset="0"/>
                <a:cs typeface="Times New Roman" panose="02020603050405020304" pitchFamily="18" charset="0"/>
              </a:rPr>
              <a:t>Chuỗi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GV</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endParaRPr lang="en-US" sz="2400" dirty="0"/>
          </a:p>
          <a:p>
            <a:pPr lvl="0" algn="just">
              <a:lnSpc>
                <a:spcPct val="110000"/>
              </a:lnSpc>
            </a:pP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tri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BT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a:latin typeface="Times New Roman" panose="02020603050405020304" pitchFamily="18" charset="0"/>
                <a:cs typeface="Times New Roman" panose="02020603050405020304" pitchFamily="18" charset="0"/>
              </a:rPr>
              <a:t>, tuỳ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HS. </a:t>
            </a:r>
            <a:endParaRPr lang="pt-BR"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9090FB6-DAA2-6F40-1595-8DB9E15A2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694" y="822309"/>
            <a:ext cx="5037257" cy="5860288"/>
          </a:xfrm>
          <a:prstGeom prst="rect">
            <a:avLst/>
          </a:prstGeom>
        </p:spPr>
      </p:pic>
    </p:spTree>
    <p:extLst>
      <p:ext uri="{BB962C8B-B14F-4D97-AF65-F5344CB8AC3E}">
        <p14:creationId xmlns:p14="http://schemas.microsoft.com/office/powerpoint/2010/main" val="233393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FB6A4-D1AF-A68C-4420-F24E54BC4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Title 1">
            <a:extLst>
              <a:ext uri="{FF2B5EF4-FFF2-40B4-BE49-F238E27FC236}">
                <a16:creationId xmlns:a16="http://schemas.microsoft.com/office/drawing/2014/main" id="{4463A246-F24D-0AE2-6211-998B23C831F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749DD30-AE02-2052-1E57-D74B3175428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8699" y="164221"/>
            <a:ext cx="4735749" cy="6757581"/>
          </a:xfrm>
        </p:spPr>
      </p:pic>
      <p:pic>
        <p:nvPicPr>
          <p:cNvPr id="8" name="Picture 7">
            <a:extLst>
              <a:ext uri="{FF2B5EF4-FFF2-40B4-BE49-F238E27FC236}">
                <a16:creationId xmlns:a16="http://schemas.microsoft.com/office/drawing/2014/main" id="{DE57DE2E-49B7-8964-B74E-BB3D32E57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933" y="228025"/>
            <a:ext cx="4519052" cy="6629975"/>
          </a:xfrm>
          <a:prstGeom prst="rect">
            <a:avLst/>
          </a:prstGeom>
        </p:spPr>
      </p:pic>
    </p:spTree>
    <p:extLst>
      <p:ext uri="{BB962C8B-B14F-4D97-AF65-F5344CB8AC3E}">
        <p14:creationId xmlns:p14="http://schemas.microsoft.com/office/powerpoint/2010/main" val="18495580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CFB6A4-D1AF-A68C-4420-F24E54BC4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7" y="0"/>
            <a:ext cx="12198284" cy="6858000"/>
          </a:xfrm>
          <a:prstGeom prst="rect">
            <a:avLst/>
          </a:prstGeom>
        </p:spPr>
      </p:pic>
      <p:sp>
        <p:nvSpPr>
          <p:cNvPr id="2" name="Title 1">
            <a:extLst>
              <a:ext uri="{FF2B5EF4-FFF2-40B4-BE49-F238E27FC236}">
                <a16:creationId xmlns:a16="http://schemas.microsoft.com/office/drawing/2014/main" id="{4463A246-F24D-0AE2-6211-998B23C831F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44F51C3-76F5-E719-4487-7187C6A732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646" y="219211"/>
            <a:ext cx="4707227" cy="6638789"/>
          </a:xfrm>
        </p:spPr>
      </p:pic>
      <p:pic>
        <p:nvPicPr>
          <p:cNvPr id="8" name="Picture 7">
            <a:extLst>
              <a:ext uri="{FF2B5EF4-FFF2-40B4-BE49-F238E27FC236}">
                <a16:creationId xmlns:a16="http://schemas.microsoft.com/office/drawing/2014/main" id="{108A192F-8A1B-DC68-5F36-CE3BADDDC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421" y="159440"/>
            <a:ext cx="4458086" cy="6698560"/>
          </a:xfrm>
          <a:prstGeom prst="rect">
            <a:avLst/>
          </a:prstGeom>
        </p:spPr>
      </p:pic>
    </p:spTree>
    <p:extLst>
      <p:ext uri="{BB962C8B-B14F-4D97-AF65-F5344CB8AC3E}">
        <p14:creationId xmlns:p14="http://schemas.microsoft.com/office/powerpoint/2010/main" val="489022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84F5D8-EB30-4C33-AAE1-3A37A0DCF5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5" name="Title 1"/>
          <p:cNvSpPr txBox="1">
            <a:spLocks/>
          </p:cNvSpPr>
          <p:nvPr/>
        </p:nvSpPr>
        <p:spPr>
          <a:xfrm>
            <a:off x="152400" y="434268"/>
            <a:ext cx="11201400" cy="13241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600" b="1" dirty="0" smtClean="0">
                <a:latin typeface="+mn-lt"/>
              </a:rPr>
              <a:t>          3. HƯỚNG DẪN SỬ DỤNG CÁC NGUỒN HỌC LIỆU BỔ TRỢ</a:t>
            </a:r>
          </a:p>
          <a:p>
            <a:pPr algn="ctr">
              <a:lnSpc>
                <a:spcPct val="120000"/>
              </a:lnSpc>
            </a:pPr>
            <a:r>
              <a:rPr lang="en-US" sz="2600" b="1" dirty="0" smtClean="0">
                <a:latin typeface="+mn-lt"/>
              </a:rPr>
              <a:t> MÔN GIÁO DỤC CÔNG DÂN 8</a:t>
            </a:r>
            <a:endParaRPr lang="en-US" sz="2800" b="1" dirty="0">
              <a:solidFill>
                <a:srgbClr val="1E09B7"/>
              </a:solidFill>
              <a:latin typeface="+mn-lt"/>
              <a:cs typeface="Times New Roman" panose="02020603050405020304" pitchFamily="18" charset="0"/>
            </a:endParaRPr>
          </a:p>
        </p:txBody>
      </p:sp>
      <p:sp>
        <p:nvSpPr>
          <p:cNvPr id="6" name="Content Placeholder 2"/>
          <p:cNvSpPr txBox="1">
            <a:spLocks/>
          </p:cNvSpPr>
          <p:nvPr/>
        </p:nvSpPr>
        <p:spPr>
          <a:xfrm>
            <a:off x="609599" y="1875810"/>
            <a:ext cx="8030200" cy="3055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vi-VN" sz="2600" dirty="0">
                <a:latin typeface="Arial" panose="020B0604020202020204" pitchFamily="34" charset="0"/>
                <a:cs typeface="Arial" panose="020B0604020202020204" pitchFamily="34" charset="0"/>
              </a:rPr>
              <a:t/>
            </a:r>
            <a:br>
              <a:rPr lang="vi-VN" sz="2600" dirty="0">
                <a:latin typeface="Arial" panose="020B0604020202020204" pitchFamily="34" charset="0"/>
                <a:cs typeface="Arial" panose="020B0604020202020204" pitchFamily="34" charset="0"/>
              </a:rPr>
            </a:br>
            <a:r>
              <a:rPr lang="vi-VN" sz="2600" dirty="0">
                <a:latin typeface="Arial" panose="020B0604020202020204" pitchFamily="34" charset="0"/>
                <a:cs typeface="Arial" panose="020B0604020202020204" pitchFamily="34" charset="0"/>
              </a:rPr>
              <a:t/>
            </a:r>
            <a:br>
              <a:rPr lang="vi-VN" sz="2600" dirty="0">
                <a:latin typeface="Arial" panose="020B0604020202020204" pitchFamily="34" charset="0"/>
                <a:cs typeface="Arial" panose="020B0604020202020204" pitchFamily="34" charset="0"/>
              </a:rPr>
            </a:br>
            <a:endParaRPr lang="en-US" sz="2600" u="sng"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90452B94-717F-4426-9531-5E9C9E69F11C}"/>
              </a:ext>
            </a:extLst>
          </p:cNvPr>
          <p:cNvCxnSpPr>
            <a:cxnSpLocks/>
          </p:cNvCxnSpPr>
          <p:nvPr/>
        </p:nvCxnSpPr>
        <p:spPr>
          <a:xfrm>
            <a:off x="0" y="1625278"/>
            <a:ext cx="11353800" cy="0"/>
          </a:xfrm>
          <a:prstGeom prst="line">
            <a:avLst/>
          </a:prstGeom>
          <a:ln w="444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 name="Diagram 1"/>
          <p:cNvGraphicFramePr/>
          <p:nvPr>
            <p:extLst>
              <p:ext uri="{D42A27DB-BD31-4B8C-83A1-F6EECF244321}">
                <p14:modId xmlns:p14="http://schemas.microsoft.com/office/powerpoint/2010/main" val="3254709232"/>
              </p:ext>
            </p:extLst>
          </p:nvPr>
        </p:nvGraphicFramePr>
        <p:xfrm>
          <a:off x="1658982" y="1489166"/>
          <a:ext cx="8058565" cy="5593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44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D5778B13-D536-455E-BB61-0BCD45936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Title 1">
            <a:extLst>
              <a:ext uri="{FF2B5EF4-FFF2-40B4-BE49-F238E27FC236}">
                <a16:creationId xmlns:a16="http://schemas.microsoft.com/office/drawing/2014/main" id="{6A838521-4E77-4932-A6D5-AFC515D15990}"/>
              </a:ext>
            </a:extLst>
          </p:cNvPr>
          <p:cNvSpPr>
            <a:spLocks noGrp="1"/>
          </p:cNvSpPr>
          <p:nvPr>
            <p:ph type="title"/>
          </p:nvPr>
        </p:nvSpPr>
        <p:spPr>
          <a:xfrm>
            <a:off x="3834310" y="766482"/>
            <a:ext cx="6709282" cy="6113077"/>
          </a:xfrm>
        </p:spPr>
        <p:txBody>
          <a:bodyPr>
            <a:normAutofit/>
          </a:bodyPr>
          <a:lstStyle/>
          <a:p>
            <a:pPr>
              <a:lnSpc>
                <a:spcPct val="150000"/>
              </a:lnSpc>
            </a:pPr>
            <a:r>
              <a:rPr lang="en-US" sz="2400" b="1" dirty="0">
                <a:latin typeface="Times New Roman" panose="02020603050405020304" pitchFamily="18" charset="0"/>
                <a:cs typeface="Times New Roman" panose="02020603050405020304" pitchFamily="18" charset="0"/>
              </a:rPr>
              <a:t>SÁCH GIÁO VIÊN GDCD 8</a:t>
            </a:r>
            <a:r>
              <a:rPr lang="vi-VN" sz="2400" b="1" dirty="0">
                <a:latin typeface="Times New Roman" panose="02020603050405020304" pitchFamily="18" charset="0"/>
                <a:cs typeface="Times New Roman" panose="02020603050405020304" pitchFamily="18" charset="0"/>
              </a:rPr>
              <a:t/>
            </a:r>
            <a:br>
              <a:rPr lang="vi-VN" sz="2400" b="1"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Tài liệu bổ trợ, giúp</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nắm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SGK GDCD 8;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GV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GDCD 8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cận</a:t>
            </a:r>
            <a:r>
              <a:rPr lang="en-US" sz="2400" dirty="0">
                <a:latin typeface="Times New Roman" panose="02020603050405020304" pitchFamily="18" charset="0"/>
                <a:cs typeface="Times New Roman" panose="02020603050405020304" pitchFamily="18" charset="0"/>
              </a:rPr>
              <a:t>  NL</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2: 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a:xfrm>
            <a:off x="838200" y="6356350"/>
            <a:ext cx="2743200" cy="365125"/>
          </a:xfrm>
        </p:spPr>
        <p:txBody>
          <a:bodyPr/>
          <a:lstStyle/>
          <a:p>
            <a:fld id="{BB66B729-6944-4BC0-934C-23CD2DCCCB7C}" type="datetime1">
              <a:rPr lang="en-US" smtClean="0"/>
              <a:t>6/1/2023</a:t>
            </a:fld>
            <a:endParaRPr lang="en-US"/>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a:xfrm>
            <a:off x="8610600" y="6356350"/>
            <a:ext cx="2743200" cy="365125"/>
          </a:xfrm>
        </p:spPr>
        <p:txBody>
          <a:bodyPr/>
          <a:lstStyle/>
          <a:p>
            <a:fld id="{74A3404E-108D-4C83-932E-0A353F71BD4D}" type="slidenum">
              <a:rPr lang="en-US" smtClean="0"/>
              <a:t>37</a:t>
            </a:fld>
            <a:endParaRPr lang="en-US"/>
          </a:p>
        </p:txBody>
      </p:sp>
      <p:sp>
        <p:nvSpPr>
          <p:cNvPr id="9" name="Oval 8">
            <a:extLst>
              <a:ext uri="{FF2B5EF4-FFF2-40B4-BE49-F238E27FC236}">
                <a16:creationId xmlns:a16="http://schemas.microsoft.com/office/drawing/2014/main" id="{0C0055E7-9993-4EA3-9152-8E62E1BD9C21}"/>
              </a:ext>
            </a:extLst>
          </p:cNvPr>
          <p:cNvSpPr/>
          <p:nvPr/>
        </p:nvSpPr>
        <p:spPr>
          <a:xfrm>
            <a:off x="978794" y="2014042"/>
            <a:ext cx="2167526" cy="113093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Mục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tiêu</a:t>
            </a:r>
            <a:endParaRPr lang="en-US" sz="2200"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3F10E9C1-F1ED-4B4F-8A73-88268F5275B8}"/>
              </a:ext>
            </a:extLst>
          </p:cNvPr>
          <p:cNvSpPr/>
          <p:nvPr/>
        </p:nvSpPr>
        <p:spPr>
          <a:xfrm>
            <a:off x="861049" y="4225636"/>
            <a:ext cx="1923715" cy="114992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Cấu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trúc</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0555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D5778B13-D536-455E-BB61-0BCD45936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Title 1">
            <a:extLst>
              <a:ext uri="{FF2B5EF4-FFF2-40B4-BE49-F238E27FC236}">
                <a16:creationId xmlns:a16="http://schemas.microsoft.com/office/drawing/2014/main" id="{6A838521-4E77-4932-A6D5-AFC515D15990}"/>
              </a:ext>
            </a:extLst>
          </p:cNvPr>
          <p:cNvSpPr>
            <a:spLocks noGrp="1"/>
          </p:cNvSpPr>
          <p:nvPr>
            <p:ph type="title"/>
          </p:nvPr>
        </p:nvSpPr>
        <p:spPr>
          <a:xfrm>
            <a:off x="3467100" y="766483"/>
            <a:ext cx="6823529" cy="4961218"/>
          </a:xfrm>
        </p:spPr>
        <p:txBody>
          <a:bodyPr>
            <a:normAutofit/>
          </a:bodyPr>
          <a:lstStyle/>
          <a:p>
            <a:pPr>
              <a:lnSpc>
                <a:spcPct val="150000"/>
              </a:lnSpc>
            </a:pPr>
            <a:r>
              <a:rPr lang="vi-VN" sz="2200" b="1" dirty="0">
                <a:latin typeface="Times New Roman" panose="02020603050405020304" pitchFamily="18" charset="0"/>
                <a:cs typeface="Times New Roman" panose="02020603050405020304" pitchFamily="18" charset="0"/>
              </a:rPr>
              <a:t/>
            </a:r>
            <a:br>
              <a:rPr lang="vi-VN" sz="2200" b="1" dirty="0">
                <a:latin typeface="Times New Roman" panose="02020603050405020304" pitchFamily="18" charset="0"/>
                <a:cs typeface="Times New Roman" panose="02020603050405020304" pitchFamily="18" charset="0"/>
              </a:rPr>
            </a:br>
            <a:endParaRPr lang="vi-VN" dirty="0">
              <a:solidFill>
                <a:schemeClr val="tx1"/>
              </a:solidFill>
            </a:endParaRPr>
          </a:p>
        </p:txBody>
      </p:sp>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a:xfrm>
            <a:off x="838200" y="6356350"/>
            <a:ext cx="2743200" cy="365125"/>
          </a:xfrm>
        </p:spPr>
        <p:txBody>
          <a:bodyPr/>
          <a:lstStyle/>
          <a:p>
            <a:fld id="{BB66B729-6944-4BC0-934C-23CD2DCCCB7C}" type="datetime1">
              <a:rPr lang="en-US" smtClean="0"/>
              <a:t>6/1/2023</a:t>
            </a:fld>
            <a:endParaRPr lang="en-US"/>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a:xfrm>
            <a:off x="8610600" y="6356350"/>
            <a:ext cx="2743200" cy="365125"/>
          </a:xfrm>
        </p:spPr>
        <p:txBody>
          <a:bodyPr/>
          <a:lstStyle/>
          <a:p>
            <a:fld id="{74A3404E-108D-4C83-932E-0A353F71BD4D}" type="slidenum">
              <a:rPr lang="en-US" smtClean="0"/>
              <a:t>38</a:t>
            </a:fld>
            <a:endParaRPr lang="en-US"/>
          </a:p>
        </p:txBody>
      </p:sp>
      <p:sp>
        <p:nvSpPr>
          <p:cNvPr id="9" name="Oval 8">
            <a:extLst>
              <a:ext uri="{FF2B5EF4-FFF2-40B4-BE49-F238E27FC236}">
                <a16:creationId xmlns:a16="http://schemas.microsoft.com/office/drawing/2014/main" id="{0C0055E7-9993-4EA3-9152-8E62E1BD9C21}"/>
              </a:ext>
            </a:extLst>
          </p:cNvPr>
          <p:cNvSpPr/>
          <p:nvPr/>
        </p:nvSpPr>
        <p:spPr>
          <a:xfrm>
            <a:off x="642683" y="2854037"/>
            <a:ext cx="2548944" cy="121483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Lưu</a:t>
            </a:r>
            <a:r>
              <a:rPr lang="en-US" sz="2200" b="1" dirty="0">
                <a:latin typeface="Times New Roman" panose="02020603050405020304" pitchFamily="18" charset="0"/>
                <a:cs typeface="Times New Roman" panose="02020603050405020304" pitchFamily="18" charset="0"/>
              </a:rPr>
              <a:t> ý</a:t>
            </a:r>
          </a:p>
        </p:txBody>
      </p:sp>
      <p:sp>
        <p:nvSpPr>
          <p:cNvPr id="11" name="Rectangle 10">
            <a:extLst>
              <a:ext uri="{FF2B5EF4-FFF2-40B4-BE49-F238E27FC236}">
                <a16:creationId xmlns:a16="http://schemas.microsoft.com/office/drawing/2014/main" id="{688B03A9-4A76-4BE2-8F3B-775C24D3B7B6}"/>
              </a:ext>
            </a:extLst>
          </p:cNvPr>
          <p:cNvSpPr/>
          <p:nvPr/>
        </p:nvSpPr>
        <p:spPr>
          <a:xfrm>
            <a:off x="3834310" y="1395130"/>
            <a:ext cx="6684919" cy="4076885"/>
          </a:xfrm>
          <a:prstGeom prst="rect">
            <a:avLst/>
          </a:prstGeom>
        </p:spPr>
        <p:txBody>
          <a:bodyPr wrap="square">
            <a:spAutoFit/>
          </a:bodyPr>
          <a:lstStyle/>
          <a:p>
            <a:pPr algn="just">
              <a:lnSpc>
                <a:spcPct val="150000"/>
              </a:lnSpc>
            </a:pPr>
            <a:r>
              <a:rPr lang="en-US" sz="2200" i="1" dirty="0" err="1">
                <a:latin typeface="Times New Roman" panose="02020603050405020304" pitchFamily="18" charset="0"/>
                <a:cs typeface="Times New Roman" panose="02020603050405020304" pitchFamily="18" charset="0"/>
              </a:rPr>
              <a:t>Một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lưu</a:t>
            </a:r>
            <a:r>
              <a:rPr lang="en-US" sz="2200" i="1" dirty="0">
                <a:latin typeface="Times New Roman" panose="02020603050405020304" pitchFamily="18" charset="0"/>
                <a:cs typeface="Times New Roman" panose="02020603050405020304" pitchFamily="18" charset="0"/>
              </a:rPr>
              <a:t> ý </a:t>
            </a:r>
            <a:r>
              <a:rPr lang="en-US" sz="2200" i="1" dirty="0" err="1">
                <a:latin typeface="Times New Roman" panose="02020603050405020304" pitchFamily="18" charset="0"/>
                <a:cs typeface="Times New Roman" panose="02020603050405020304" pitchFamily="18" charset="0"/>
              </a:rPr>
              <a:t>khi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sử</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dụng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SGV</a:t>
            </a:r>
            <a:r>
              <a:rPr lang="en-US" sz="2200" i="1" dirty="0">
                <a:latin typeface="Times New Roman" panose="02020603050405020304" pitchFamily="18" charset="0"/>
                <a:cs typeface="Times New Roman" panose="02020603050405020304" pitchFamily="18" charset="0"/>
              </a:rPr>
              <a:t>:</a:t>
            </a:r>
          </a:p>
          <a:p>
            <a:pPr algn="just">
              <a:lnSpc>
                <a:spcPct val="130000"/>
              </a:lnSpc>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Bám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đích.</a:t>
            </a:r>
            <a:endParaRPr lang="en-US" sz="2200" dirty="0">
              <a:latin typeface="Times New Roman" panose="02020603050405020304" pitchFamily="18" charset="0"/>
              <a:cs typeface="Times New Roman" panose="02020603050405020304" pitchFamily="18" charset="0"/>
            </a:endParaRPr>
          </a:p>
          <a:p>
            <a:pPr algn="just">
              <a:lnSpc>
                <a:spcPct val="130000"/>
              </a:lnSpc>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HĐ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trải</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nghiệm.</a:t>
            </a:r>
            <a:endParaRPr lang="en-US" sz="2200" dirty="0">
              <a:latin typeface="Times New Roman" panose="02020603050405020304" pitchFamily="18" charset="0"/>
              <a:cs typeface="Times New Roman" panose="02020603050405020304" pitchFamily="18" charset="0"/>
            </a:endParaRPr>
          </a:p>
          <a:p>
            <a:pPr marL="285750" indent="-285750" algn="just">
              <a:lnSpc>
                <a:spcPct val="130000"/>
              </a:lnSpc>
              <a:buFontTx/>
              <a:buChar char="-"/>
            </a:pPr>
            <a:r>
              <a:rPr lang="en-US" sz="2200" dirty="0" err="1">
                <a:latin typeface="Times New Roman" panose="02020603050405020304" pitchFamily="18" charset="0"/>
                <a:cs typeface="Times New Roman" panose="02020603050405020304" pitchFamily="18" charset="0"/>
              </a:rPr>
              <a:t>PP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SGV</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gợi</a:t>
            </a:r>
            <a:r>
              <a:rPr lang="en-US" sz="2200" dirty="0">
                <a:latin typeface="Times New Roman" panose="02020603050405020304" pitchFamily="18" charset="0"/>
                <a:cs typeface="Times New Roman" panose="02020603050405020304" pitchFamily="18" charset="0"/>
              </a:rPr>
              <a:t> ý. GV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huy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SGV </a:t>
            </a:r>
            <a:r>
              <a:rPr lang="en-US" sz="2200" dirty="0" err="1">
                <a:latin typeface="Times New Roman" panose="02020603050405020304" pitchFamily="18" charset="0"/>
                <a:cs typeface="Times New Roman" panose="02020603050405020304" pitchFamily="18" charset="0"/>
              </a:rPr>
              <a:t>nhằm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HĐ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hấp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hút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HS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tiêu</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07173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5" name="Title 1">
            <a:extLst>
              <a:ext uri="{FF2B5EF4-FFF2-40B4-BE49-F238E27FC236}">
                <a16:creationId xmlns:a16="http://schemas.microsoft.com/office/drawing/2014/main" id="{6A838521-4E77-4932-A6D5-AFC515D15990}"/>
              </a:ext>
            </a:extLst>
          </p:cNvPr>
          <p:cNvSpPr>
            <a:spLocks noGrp="1"/>
          </p:cNvSpPr>
          <p:nvPr>
            <p:ph type="title"/>
          </p:nvPr>
        </p:nvSpPr>
        <p:spPr>
          <a:xfrm>
            <a:off x="2604078" y="1465943"/>
            <a:ext cx="9016422" cy="4779554"/>
          </a:xfrm>
        </p:spPr>
        <p:txBody>
          <a:bodyPr>
            <a:noAutofit/>
          </a:bodyPr>
          <a:lstStyle/>
          <a:p>
            <a:pPr>
              <a:lnSpc>
                <a:spcPct val="150000"/>
              </a:lnSpc>
            </a:pPr>
            <a:r>
              <a:rPr lang="en-US" sz="2200" b="1" dirty="0">
                <a:latin typeface="Arial" panose="020B0604020202020204" pitchFamily="34" charset="0"/>
                <a:cs typeface="Arial" panose="020B0604020202020204" pitchFamily="34" charset="0"/>
              </a:rPr>
              <a:t/>
            </a:r>
            <a:br>
              <a:rPr lang="en-US" sz="2200" b="1" dirty="0">
                <a:latin typeface="Arial" panose="020B0604020202020204" pitchFamily="34" charset="0"/>
                <a:cs typeface="Arial" panose="020B0604020202020204" pitchFamily="34" charset="0"/>
              </a:rPr>
            </a:br>
            <a:r>
              <a:rPr lang="en-US" sz="2400" b="1" dirty="0">
                <a:latin typeface="Times New Roman" panose="02020603050405020304" pitchFamily="18" charset="0"/>
                <a:cs typeface="Times New Roman" panose="02020603050405020304" pitchFamily="18" charset="0"/>
              </a:rPr>
              <a:t>BÀI TẬP GDCD </a:t>
            </a:r>
            <a:r>
              <a:rPr lang="en-US" sz="2400" b="1" dirty="0" smtClean="0">
                <a:latin typeface="Times New Roman" panose="02020603050405020304" pitchFamily="18" charset="0"/>
                <a:cs typeface="Times New Roman" panose="02020603050405020304" pitchFamily="18" charset="0"/>
              </a:rPr>
              <a:t>8</a:t>
            </a:r>
            <a:r>
              <a:rPr lang="en-US" sz="2200" dirty="0">
                <a:latin typeface="Times New Roman" panose="02020603050405020304" pitchFamily="18" charset="0"/>
                <a:cs typeface="Times New Roman" panose="02020603050405020304" pitchFamily="18" charset="0"/>
              </a:rPr>
              <a:t/>
            </a:r>
            <a:br>
              <a:rPr lang="en-US" sz="2200" dirty="0">
                <a:latin typeface="Times New Roman" panose="02020603050405020304" pitchFamily="18" charset="0"/>
                <a:cs typeface="Times New Roman" panose="02020603050405020304" pitchFamily="18" charset="0"/>
              </a:rPr>
            </a:br>
            <a:r>
              <a:rPr lang="vi-VN" sz="2200" dirty="0">
                <a:cs typeface="Arial" panose="020B0604020202020204" pitchFamily="34" charset="0"/>
              </a:rPr>
              <a:t>Tài liệu bổ trợ, giúp</a:t>
            </a:r>
            <a:r>
              <a:rPr lang="en-US" sz="2200" dirty="0">
                <a:cs typeface="Arial" panose="020B0604020202020204" pitchFamily="34" charset="0"/>
              </a:rPr>
              <a:t> </a:t>
            </a:r>
            <a:r>
              <a:rPr lang="en-US" sz="2200" dirty="0">
                <a:latin typeface="Times New Roman" panose="02020603050405020304" pitchFamily="18" charset="0"/>
                <a:cs typeface="Times New Roman" panose="02020603050405020304" pitchFamily="18" charset="0"/>
              </a:rPr>
              <a:t>HS </a:t>
            </a:r>
            <a:r>
              <a:rPr lang="en-US" sz="2200" dirty="0" err="1">
                <a:latin typeface="Times New Roman" panose="02020603050405020304" pitchFamily="18" charset="0"/>
                <a:cs typeface="Times New Roman" panose="02020603050405020304" pitchFamily="18" charset="0"/>
              </a:rPr>
              <a:t>luyện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rèn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hỗ</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trợ</a:t>
            </a:r>
            <a:r>
              <a:rPr lang="en-US" sz="2200" dirty="0">
                <a:latin typeface="Times New Roman" panose="02020603050405020304" pitchFamily="18" charset="0"/>
                <a:cs typeface="Times New Roman" panose="02020603050405020304" pitchFamily="18" charset="0"/>
              </a:rPr>
              <a:t> HS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vi-VN" sz="22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
            </a:r>
            <a:br>
              <a:rPr lang="en-US" sz="2200" dirty="0">
                <a:latin typeface="Times New Roman" panose="02020603050405020304" pitchFamily="18" charset="0"/>
                <a:cs typeface="Times New Roman" panose="02020603050405020304" pitchFamily="18" charset="0"/>
              </a:rPr>
            </a:br>
            <a:r>
              <a:rPr lang="en-US" sz="2200" dirty="0" err="1">
                <a:latin typeface="Times New Roman" panose="02020603050405020304" pitchFamily="18" charset="0"/>
                <a:cs typeface="Times New Roman" panose="02020603050405020304" pitchFamily="18" charset="0"/>
              </a:rPr>
              <a:t>Trắc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khuyết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lựa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luận,</a:t>
            </a:r>
            <a:r>
              <a:rPr lang="en-US" sz="2200" dirty="0">
                <a:latin typeface="Times New Roman" panose="02020603050405020304" pitchFamily="18" charset="0"/>
                <a:cs typeface="Times New Roman" panose="02020603050405020304" pitchFamily="18" charset="0"/>
              </a:rPr>
              <a:t>… </a:t>
            </a:r>
            <a:br>
              <a:rPr lang="en-US" sz="2200" dirty="0">
                <a:latin typeface="Times New Roman" panose="02020603050405020304" pitchFamily="18" charset="0"/>
                <a:cs typeface="Times New Roman" panose="02020603050405020304" pitchFamily="18" charset="0"/>
              </a:rPr>
            </a:b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HS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xét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tình</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huống.</a:t>
            </a:r>
            <a:r>
              <a:rPr lang="en-US" sz="2200" dirty="0">
                <a:latin typeface="Times New Roman" panose="02020603050405020304" pitchFamily="18" charset="0"/>
                <a:cs typeface="Times New Roman" panose="02020603050405020304" pitchFamily="18" charset="0"/>
              </a:rPr>
              <a:t/>
            </a:r>
            <a:br>
              <a:rPr lang="en-US" sz="2200" dirty="0">
                <a:latin typeface="Times New Roman" panose="02020603050405020304" pitchFamily="18" charset="0"/>
                <a:cs typeface="Times New Roman" panose="02020603050405020304" pitchFamily="18" charset="0"/>
              </a:rPr>
            </a:b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HS </a:t>
            </a:r>
            <a:r>
              <a:rPr lang="en-US" sz="2200" dirty="0" err="1">
                <a:latin typeface="Times New Roman" panose="02020603050405020304" pitchFamily="18" charset="0"/>
                <a:cs typeface="Times New Roman" panose="02020603050405020304" pitchFamily="18" charset="0"/>
              </a:rPr>
              <a:t>tranh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rèn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duy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r>
            <a:br>
              <a:rPr lang="en-US" sz="2200" dirty="0">
                <a:latin typeface="Times New Roman" panose="02020603050405020304" pitchFamily="18" charset="0"/>
                <a:cs typeface="Times New Roman" panose="02020603050405020304" pitchFamily="18"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endParaRPr lang="vi-VN" sz="2200" dirty="0">
              <a:solidFill>
                <a:schemeClr val="tx1"/>
              </a:solidFill>
              <a:latin typeface="Arial" panose="020B0604020202020204" pitchFamily="34" charset="0"/>
              <a:cs typeface="Arial" panose="020B0604020202020204" pitchFamily="34" charset="0"/>
            </a:endParaRPr>
          </a:p>
        </p:txBody>
      </p:sp>
      <p:sp>
        <p:nvSpPr>
          <p:cNvPr id="6" name="Date Placeholder 2">
            <a:extLst>
              <a:ext uri="{FF2B5EF4-FFF2-40B4-BE49-F238E27FC236}">
                <a16:creationId xmlns:a16="http://schemas.microsoft.com/office/drawing/2014/main" id="{36D20C62-1C43-4712-9690-FA123900E18E}"/>
              </a:ext>
            </a:extLst>
          </p:cNvPr>
          <p:cNvSpPr>
            <a:spLocks noGrp="1"/>
          </p:cNvSpPr>
          <p:nvPr>
            <p:ph type="dt" sz="half" idx="10"/>
          </p:nvPr>
        </p:nvSpPr>
        <p:spPr>
          <a:xfrm>
            <a:off x="838200" y="6356350"/>
            <a:ext cx="2743200" cy="365125"/>
          </a:xfrm>
        </p:spPr>
        <p:txBody>
          <a:bodyPr/>
          <a:lstStyle/>
          <a:p>
            <a:fld id="{BB66B729-6944-4BC0-934C-23CD2DCCCB7C}" type="datetime1">
              <a:rPr lang="en-US" smtClean="0"/>
              <a:t>6/1/2023</a:t>
            </a:fld>
            <a:endParaRPr lang="en-US"/>
          </a:p>
        </p:txBody>
      </p:sp>
      <p:sp>
        <p:nvSpPr>
          <p:cNvPr id="7" name="Slide Number Placeholder 3">
            <a:extLst>
              <a:ext uri="{FF2B5EF4-FFF2-40B4-BE49-F238E27FC236}">
                <a16:creationId xmlns:a16="http://schemas.microsoft.com/office/drawing/2014/main" id="{69D128BA-22BC-4730-903F-DD8C148B21D2}"/>
              </a:ext>
            </a:extLst>
          </p:cNvPr>
          <p:cNvSpPr>
            <a:spLocks noGrp="1"/>
          </p:cNvSpPr>
          <p:nvPr>
            <p:ph type="sldNum" sz="quarter" idx="12"/>
          </p:nvPr>
        </p:nvSpPr>
        <p:spPr>
          <a:xfrm>
            <a:off x="8610600" y="6356350"/>
            <a:ext cx="2743200" cy="365125"/>
          </a:xfrm>
        </p:spPr>
        <p:txBody>
          <a:bodyPr/>
          <a:lstStyle/>
          <a:p>
            <a:fld id="{74A3404E-108D-4C83-932E-0A353F71BD4D}" type="slidenum">
              <a:rPr lang="en-US" smtClean="0"/>
              <a:t>39</a:t>
            </a:fld>
            <a:endParaRPr lang="en-US"/>
          </a:p>
        </p:txBody>
      </p:sp>
      <p:sp>
        <p:nvSpPr>
          <p:cNvPr id="9" name="Oval 8">
            <a:extLst>
              <a:ext uri="{FF2B5EF4-FFF2-40B4-BE49-F238E27FC236}">
                <a16:creationId xmlns:a16="http://schemas.microsoft.com/office/drawing/2014/main" id="{0C0055E7-9993-4EA3-9152-8E62E1BD9C21}"/>
              </a:ext>
            </a:extLst>
          </p:cNvPr>
          <p:cNvSpPr/>
          <p:nvPr/>
        </p:nvSpPr>
        <p:spPr>
          <a:xfrm>
            <a:off x="195728" y="1749212"/>
            <a:ext cx="240835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Mục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tiêu</a:t>
            </a:r>
            <a:endParaRPr lang="en-US" sz="2200" b="1" dirty="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3F10E9C1-F1ED-4B4F-8A73-88268F5275B8}"/>
              </a:ext>
            </a:extLst>
          </p:cNvPr>
          <p:cNvSpPr/>
          <p:nvPr/>
        </p:nvSpPr>
        <p:spPr>
          <a:xfrm>
            <a:off x="195729" y="4194388"/>
            <a:ext cx="2408349" cy="106231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latin typeface="Times New Roman" panose="02020603050405020304" pitchFamily="18" charset="0"/>
                <a:cs typeface="Times New Roman" panose="02020603050405020304" pitchFamily="18" charset="0"/>
              </a:rPr>
              <a:t>Dạng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tập</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627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243134" cy="6857999"/>
          </a:xfrm>
          <a:prstGeom prst="rect">
            <a:avLst/>
          </a:prstGeom>
        </p:spPr>
      </p:pic>
      <p:sp>
        <p:nvSpPr>
          <p:cNvPr id="7" name="Google Shape;509;p16"/>
          <p:cNvSpPr txBox="1">
            <a:spLocks noGrp="1"/>
          </p:cNvSpPr>
          <p:nvPr>
            <p:ph idx="1"/>
          </p:nvPr>
        </p:nvSpPr>
        <p:spPr>
          <a:prstGeom prst="rect">
            <a:avLst/>
          </a:prstGeom>
        </p:spPr>
        <p:txBody>
          <a:bodyPr spcFirstLastPara="1" wrap="square" lIns="121900" tIns="121900" rIns="121900" bIns="121900" anchor="ctr" anchorCtr="0">
            <a:noAutofit/>
          </a:bodyPr>
          <a:lstStyle/>
          <a:p>
            <a:pPr marL="0" lvl="0" indent="0" algn="ctr">
              <a:spcBef>
                <a:spcPts val="0"/>
              </a:spcBef>
              <a:buNone/>
            </a:pPr>
            <a:r>
              <a:rPr lang="en-US" sz="3600" b="1" dirty="0" smtClean="0">
                <a:solidFill>
                  <a:schemeClr val="accent2">
                    <a:lumMod val="50000"/>
                  </a:schemeClr>
                </a:solidFill>
              </a:rPr>
              <a:t>I. CHƯƠNG TRÌNH MÔN GIÁO DỤC CÔNG DÂN 2018 </a:t>
            </a:r>
          </a:p>
          <a:p>
            <a:pPr marL="0" lvl="0" indent="0" algn="ctr">
              <a:spcBef>
                <a:spcPts val="0"/>
              </a:spcBef>
              <a:buNone/>
            </a:pPr>
            <a:r>
              <a:rPr lang="en-US" sz="3600" b="1" dirty="0" smtClean="0">
                <a:solidFill>
                  <a:schemeClr val="accent2">
                    <a:lumMod val="50000"/>
                  </a:schemeClr>
                </a:solidFill>
              </a:rPr>
              <a:t>CẤP </a:t>
            </a:r>
            <a:r>
              <a:rPr lang="en-US" sz="3600" b="1" dirty="0">
                <a:solidFill>
                  <a:schemeClr val="accent2">
                    <a:lumMod val="50000"/>
                  </a:schemeClr>
                </a:solidFill>
              </a:rPr>
              <a:t>TRUNG HỌC CƠ SỞ </a:t>
            </a:r>
            <a:endParaRPr lang="en-US" sz="3600" b="1" dirty="0" smtClean="0">
              <a:solidFill>
                <a:schemeClr val="accent2">
                  <a:lumMod val="50000"/>
                </a:schemeClr>
              </a:solidFill>
            </a:endParaRPr>
          </a:p>
          <a:p>
            <a:pPr marL="0" lvl="0" indent="0" algn="ctr" rtl="0">
              <a:spcBef>
                <a:spcPts val="0"/>
              </a:spcBef>
              <a:spcAft>
                <a:spcPts val="0"/>
              </a:spcAft>
              <a:buNone/>
            </a:pPr>
            <a:endParaRPr lang="en-US" sz="4800" b="1" dirty="0" smtClean="0">
              <a:solidFill>
                <a:schemeClr val="accent2">
                  <a:lumMod val="50000"/>
                </a:schemeClr>
              </a:solidFill>
            </a:endParaRPr>
          </a:p>
          <a:p>
            <a:pPr marL="0" lvl="0" indent="0" algn="ctr" rtl="0">
              <a:spcBef>
                <a:spcPts val="0"/>
              </a:spcBef>
              <a:spcAft>
                <a:spcPts val="0"/>
              </a:spcAft>
              <a:buNone/>
            </a:pPr>
            <a:endParaRPr lang="en-US" sz="4800" b="1" dirty="0" smtClean="0">
              <a:solidFill>
                <a:schemeClr val="accent2">
                  <a:lumMod val="50000"/>
                </a:schemeClr>
              </a:solidFill>
            </a:endParaRPr>
          </a:p>
          <a:p>
            <a:pPr marL="0" lvl="0" indent="0" algn="ctr" rtl="0">
              <a:spcBef>
                <a:spcPts val="0"/>
              </a:spcBef>
              <a:spcAft>
                <a:spcPts val="0"/>
              </a:spcAft>
              <a:buNone/>
            </a:pPr>
            <a:endParaRPr sz="4800" b="1" dirty="0">
              <a:solidFill>
                <a:schemeClr val="accent2">
                  <a:lumMod val="50000"/>
                </a:schemeClr>
              </a:solidFill>
            </a:endParaRPr>
          </a:p>
        </p:txBody>
      </p:sp>
    </p:spTree>
    <p:extLst>
      <p:ext uri="{BB962C8B-B14F-4D97-AF65-F5344CB8AC3E}">
        <p14:creationId xmlns:p14="http://schemas.microsoft.com/office/powerpoint/2010/main" val="116639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5" name="Content Placeholder 2">
            <a:extLst>
              <a:ext uri="{FF2B5EF4-FFF2-40B4-BE49-F238E27FC236}">
                <a16:creationId xmlns:a16="http://schemas.microsoft.com/office/drawing/2014/main" id="{B883CE54-099E-45D2-975D-BF8858E50B51}"/>
              </a:ext>
            </a:extLst>
          </p:cNvPr>
          <p:cNvSpPr>
            <a:spLocks noGrp="1"/>
          </p:cNvSpPr>
          <p:nvPr>
            <p:ph sz="half" idx="1"/>
          </p:nvPr>
        </p:nvSpPr>
        <p:spPr>
          <a:xfrm>
            <a:off x="431800" y="1435100"/>
            <a:ext cx="6667499" cy="5133125"/>
          </a:xfrm>
        </p:spPr>
        <p:txBody>
          <a:bodyPr>
            <a:normAutofit/>
          </a:bodyPr>
          <a:lstStyle/>
          <a:p>
            <a:pPr marL="0" indent="0" algn="just">
              <a:lnSpc>
                <a:spcPct val="140000"/>
              </a:lnSpc>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huấn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SGK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p>
          <a:p>
            <a:pPr marL="0" lvl="0" indent="0" algn="just">
              <a:lnSpc>
                <a:spcPct val="140000"/>
              </a:lnSpc>
              <a:buNone/>
            </a:pPr>
            <a:r>
              <a:rPr lang="en-US" sz="2200" dirty="0">
                <a:latin typeface="Times New Roman" panose="02020603050405020304" pitchFamily="18" charset="0"/>
                <a:cs typeface="Times New Roman" panose="02020603050405020304" pitchFamily="18" charset="0"/>
              </a:rPr>
              <a:t>- Video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video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nét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trúc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dục</a:t>
            </a:r>
            <a:r>
              <a:rPr lang="en-US" sz="2200" dirty="0">
                <a:latin typeface="Times New Roman" panose="02020603050405020304" pitchFamily="18" charset="0"/>
                <a:cs typeface="Times New Roman" panose="02020603050405020304" pitchFamily="18" charset="0"/>
              </a:rPr>
              <a:t>; </a:t>
            </a:r>
          </a:p>
          <a:p>
            <a:pPr marL="0" lvl="0" indent="0" algn="just">
              <a:lnSpc>
                <a:spcPct val="140000"/>
              </a:lnSpc>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chắt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đợt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huấn</a:t>
            </a:r>
            <a:r>
              <a:rPr lang="en-US" sz="2200" dirty="0">
                <a:latin typeface="Times New Roman" panose="02020603050405020304" pitchFamily="18" charset="0"/>
                <a:cs typeface="Times New Roman" panose="02020603050405020304" pitchFamily="18" charset="0"/>
              </a:rPr>
              <a:t> GV, CBQLGD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cs typeface="Times New Roman" panose="02020603050405020304" pitchFamily="18" charset="0"/>
              </a:rPr>
              <a:t> SGK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nối</a:t>
            </a:r>
            <a:r>
              <a:rPr lang="en-US" sz="2200" dirty="0">
                <a:latin typeface="Times New Roman" panose="02020603050405020304" pitchFamily="18" charset="0"/>
                <a:cs typeface="Times New Roman" panose="02020603050405020304" pitchFamily="18" charset="0"/>
              </a:rPr>
              <a:t> tri </a:t>
            </a:r>
            <a:r>
              <a:rPr lang="en-US" sz="2200" dirty="0" err="1">
                <a:latin typeface="Times New Roman" panose="02020603050405020304" pitchFamily="18" charset="0"/>
                <a:cs typeface="Times New Roman" panose="02020603050405020304" pitchFamily="18" charset="0"/>
              </a:rPr>
              <a:t>thức</a:t>
            </a:r>
            <a:r>
              <a:rPr lang="vi-VN" sz="2200" dirty="0">
                <a:latin typeface="Times New Roman" panose="02020603050405020304" pitchFamily="18" charset="0"/>
                <a:cs typeface="Times New Roman" panose="02020603050405020304" pitchFamily="18" charset="0"/>
              </a:rPr>
              <a:t> với cuộc 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8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NXBGDVN</a:t>
            </a:r>
            <a:r>
              <a:rPr lang="en-US" sz="2200" dirty="0">
                <a:latin typeface="Times New Roman" panose="02020603050405020304" pitchFamily="18" charset="0"/>
                <a:cs typeface="Times New Roman" panose="02020603050405020304" pitchFamily="18" charset="0"/>
              </a:rPr>
              <a:t>.</a:t>
            </a:r>
          </a:p>
          <a:p>
            <a:endParaRPr lang="en-US" sz="24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6410515-A195-4437-8A31-455940FEC216}"/>
              </a:ext>
            </a:extLst>
          </p:cNvPr>
          <p:cNvSpPr/>
          <p:nvPr/>
        </p:nvSpPr>
        <p:spPr>
          <a:xfrm>
            <a:off x="3966693" y="669701"/>
            <a:ext cx="3729287" cy="492443"/>
          </a:xfrm>
          <a:prstGeom prst="rect">
            <a:avLst/>
          </a:prstGeom>
        </p:spPr>
        <p:txBody>
          <a:bodyPr wrap="square">
            <a:spAutoFit/>
          </a:bodyPr>
          <a:lstStyle/>
          <a:p>
            <a:r>
              <a:rPr lang="en-US" sz="2600" b="1" dirty="0">
                <a:solidFill>
                  <a:srgbClr val="1E09B7"/>
                </a:solidFill>
                <a:cs typeface="Times New Roman" panose="02020603050405020304" pitchFamily="18" charset="0"/>
              </a:rPr>
              <a:t>HỌC LIỆU ĐIỆN TỬ</a:t>
            </a:r>
            <a:endParaRPr lang="en-US" sz="2600" dirty="0">
              <a:solidFill>
                <a:srgbClr val="1E09B7"/>
              </a:solidFill>
              <a:cs typeface="Times New Roman" panose="02020603050405020304" pitchFamily="18" charset="0"/>
            </a:endParaRPr>
          </a:p>
        </p:txBody>
      </p:sp>
      <p:pic>
        <p:nvPicPr>
          <p:cNvPr id="7" name="Picture 4" descr="How to Overcome Social Media Challenges | Reuters Events | Supply Chain &amp;  Logistics Business Intelligence">
            <a:extLst>
              <a:ext uri="{FF2B5EF4-FFF2-40B4-BE49-F238E27FC236}">
                <a16:creationId xmlns:a16="http://schemas.microsoft.com/office/drawing/2014/main" id="{E6620C23-87D6-43CF-844C-F5A1057F26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2" t="13371" r="5543" b="12898"/>
          <a:stretch/>
        </p:blipFill>
        <p:spPr bwMode="auto">
          <a:xfrm>
            <a:off x="7554850" y="2404511"/>
            <a:ext cx="3845201" cy="28008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8" name="组合 23">
            <a:extLst>
              <a:ext uri="{FF2B5EF4-FFF2-40B4-BE49-F238E27FC236}">
                <a16:creationId xmlns:a16="http://schemas.microsoft.com/office/drawing/2014/main" id="{0278F082-81AB-492F-AFBB-8FAF107F9123}"/>
              </a:ext>
            </a:extLst>
          </p:cNvPr>
          <p:cNvGrpSpPr/>
          <p:nvPr/>
        </p:nvGrpSpPr>
        <p:grpSpPr>
          <a:xfrm>
            <a:off x="2973688" y="560615"/>
            <a:ext cx="728832" cy="601530"/>
            <a:chOff x="7041950" y="815203"/>
            <a:chExt cx="1249319" cy="1249319"/>
          </a:xfrm>
        </p:grpSpPr>
        <p:sp>
          <p:nvSpPr>
            <p:cNvPr id="9" name="椭圆 24">
              <a:extLst>
                <a:ext uri="{FF2B5EF4-FFF2-40B4-BE49-F238E27FC236}">
                  <a16:creationId xmlns:a16="http://schemas.microsoft.com/office/drawing/2014/main" id="{4BE74BDF-DB8A-4C1B-B2DF-3D58BC1419E8}"/>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0" name="Picture 9" descr="D:\我的图片\business-solutions.png">
              <a:extLst>
                <a:ext uri="{FF2B5EF4-FFF2-40B4-BE49-F238E27FC236}">
                  <a16:creationId xmlns:a16="http://schemas.microsoft.com/office/drawing/2014/main" id="{E5AB4F83-C294-487E-A1CE-815060D51323}"/>
                </a:ext>
              </a:extLst>
            </p:cNvPr>
            <p:cNvPicPr>
              <a:picLocks noChangeAspect="1" noChangeArrowheads="1"/>
            </p:cNvPicPr>
            <p:nvPr/>
          </p:nvPicPr>
          <p:blipFill>
            <a:blip r:embed="rId4"/>
            <a:srcRect/>
            <a:stretch>
              <a:fillRect/>
            </a:stretch>
          </p:blipFill>
          <p:spPr bwMode="auto">
            <a:xfrm>
              <a:off x="7321550" y="1090711"/>
              <a:ext cx="679450" cy="681038"/>
            </a:xfrm>
            <a:prstGeom prst="rect">
              <a:avLst/>
            </a:prstGeom>
            <a:noFill/>
            <a:ln w="9525">
              <a:noFill/>
              <a:miter lim="800000"/>
              <a:headEnd/>
              <a:tailEnd/>
            </a:ln>
          </p:spPr>
        </p:pic>
      </p:grpSp>
    </p:spTree>
    <p:extLst>
      <p:ext uri="{BB962C8B-B14F-4D97-AF65-F5344CB8AC3E}">
        <p14:creationId xmlns:p14="http://schemas.microsoft.com/office/powerpoint/2010/main" val="279793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Rectangle 5">
            <a:extLst>
              <a:ext uri="{FF2B5EF4-FFF2-40B4-BE49-F238E27FC236}">
                <a16:creationId xmlns:a16="http://schemas.microsoft.com/office/drawing/2014/main" id="{76410515-A195-4437-8A31-455940FEC216}"/>
              </a:ext>
            </a:extLst>
          </p:cNvPr>
          <p:cNvSpPr/>
          <p:nvPr/>
        </p:nvSpPr>
        <p:spPr>
          <a:xfrm>
            <a:off x="3966693" y="669701"/>
            <a:ext cx="3729287" cy="492443"/>
          </a:xfrm>
          <a:prstGeom prst="rect">
            <a:avLst/>
          </a:prstGeom>
        </p:spPr>
        <p:txBody>
          <a:bodyPr wrap="square">
            <a:spAutoFit/>
          </a:bodyPr>
          <a:lstStyle/>
          <a:p>
            <a:r>
              <a:rPr lang="en-US" sz="2600" b="1" dirty="0">
                <a:solidFill>
                  <a:srgbClr val="1E09B7"/>
                </a:solidFill>
                <a:cs typeface="Times New Roman" panose="02020603050405020304" pitchFamily="18" charset="0"/>
              </a:rPr>
              <a:t>HỌC LIỆU ĐIỆN TỬ</a:t>
            </a:r>
            <a:endParaRPr lang="en-US" sz="2600" dirty="0">
              <a:solidFill>
                <a:srgbClr val="1E09B7"/>
              </a:solidFill>
              <a:cs typeface="Times New Roman" panose="02020603050405020304" pitchFamily="18" charset="0"/>
            </a:endParaRPr>
          </a:p>
        </p:txBody>
      </p:sp>
      <p:pic>
        <p:nvPicPr>
          <p:cNvPr id="7" name="Picture 4" descr="How to Overcome Social Media Challenges | Reuters Events | Supply Chain &amp;  Logistics Business Intelligence">
            <a:extLst>
              <a:ext uri="{FF2B5EF4-FFF2-40B4-BE49-F238E27FC236}">
                <a16:creationId xmlns:a16="http://schemas.microsoft.com/office/drawing/2014/main" id="{E6620C23-87D6-43CF-844C-F5A1057F26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2" t="13371" r="5543" b="12898"/>
          <a:stretch/>
        </p:blipFill>
        <p:spPr bwMode="auto">
          <a:xfrm>
            <a:off x="7554850" y="2404511"/>
            <a:ext cx="3845201" cy="28008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CC99A3D3-E53F-4C9C-BCA5-F1CD113542C1}"/>
              </a:ext>
            </a:extLst>
          </p:cNvPr>
          <p:cNvSpPr>
            <a:spLocks noGrp="1"/>
          </p:cNvSpPr>
          <p:nvPr>
            <p:ph sz="half" idx="1"/>
          </p:nvPr>
        </p:nvSpPr>
        <p:spPr>
          <a:xfrm>
            <a:off x="647700" y="1688223"/>
            <a:ext cx="6451600" cy="4704173"/>
          </a:xfrm>
          <a:prstGeom prst="rect">
            <a:avLst/>
          </a:prstGeom>
        </p:spPr>
        <p:txBody>
          <a:bodyPr wrap="square">
            <a:spAutoFit/>
          </a:bodyPr>
          <a:lstStyle/>
          <a:p>
            <a:pPr marL="0" indent="0" algn="just">
              <a:lnSpc>
                <a:spcPct val="130000"/>
              </a:lnSpc>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huấn</a:t>
            </a:r>
            <a:r>
              <a:rPr lang="en-US" sz="2200" dirty="0">
                <a:latin typeface="Times New Roman" panose="02020603050405020304" pitchFamily="18" charset="0"/>
                <a:cs typeface="Times New Roman" panose="02020603050405020304" pitchFamily="18" charset="0"/>
              </a:rPr>
              <a:t> qua </a:t>
            </a:r>
            <a:r>
              <a:rPr lang="en-US" sz="2200" dirty="0" err="1">
                <a:latin typeface="Times New Roman" panose="02020603050405020304" pitchFamily="18" charset="0"/>
                <a:cs typeface="Times New Roman" panose="02020603050405020304" pitchFamily="18" charset="0"/>
              </a:rPr>
              <a:t>mạng</a:t>
            </a:r>
            <a:r>
              <a:rPr lang="en-US" sz="2200" dirty="0">
                <a:latin typeface="Times New Roman" panose="02020603050405020304" pitchFamily="18" charset="0"/>
                <a:cs typeface="Times New Roman" panose="02020603050405020304" pitchFamily="18" charset="0"/>
              </a:rPr>
              <a:t>; </a:t>
            </a:r>
          </a:p>
          <a:p>
            <a:pPr marL="0" lvl="0" indent="0" algn="just">
              <a:lnSpc>
                <a:spcPct val="130000"/>
              </a:lnSpc>
              <a:buNone/>
            </a:pPr>
            <a:r>
              <a:rPr lang="en-US" sz="2200" dirty="0">
                <a:latin typeface="Times New Roman" panose="02020603050405020304" pitchFamily="18" charset="0"/>
                <a:cs typeface="Times New Roman" panose="02020603050405020304" pitchFamily="18" charset="0"/>
              </a:rPr>
              <a:t>- CBQLGD, GV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NXBGDVN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quốc</a:t>
            </a:r>
            <a:r>
              <a:rPr lang="en-US" sz="2200" dirty="0">
                <a:latin typeface="Times New Roman" panose="02020603050405020304" pitchFamily="18" charset="0"/>
                <a:cs typeface="Times New Roman" panose="02020603050405020304" pitchFamily="18" charset="0"/>
              </a:rPr>
              <a:t>; </a:t>
            </a:r>
          </a:p>
          <a:p>
            <a:pPr marL="0" lvl="0" indent="0" algn="just">
              <a:lnSpc>
                <a:spcPct val="130000"/>
              </a:lnSpc>
              <a:buNone/>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huấn</a:t>
            </a:r>
            <a:r>
              <a:rPr lang="en-US" sz="2200" dirty="0">
                <a:latin typeface="Times New Roman" panose="02020603050405020304" pitchFamily="18" charset="0"/>
                <a:cs typeface="Times New Roman" panose="02020603050405020304" pitchFamily="18" charset="0"/>
              </a:rPr>
              <a:t> qua </a:t>
            </a:r>
            <a:r>
              <a:rPr lang="en-US" sz="2200" dirty="0" err="1">
                <a:latin typeface="Times New Roman" panose="02020603050405020304" pitchFamily="18" charset="0"/>
                <a:cs typeface="Times New Roman" panose="02020603050405020304" pitchFamily="18" charset="0"/>
              </a:rPr>
              <a:t>mạng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bồi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dưỡng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huấn</a:t>
            </a:r>
            <a:r>
              <a:rPr lang="en-US" sz="2200" dirty="0">
                <a:latin typeface="Times New Roman" panose="02020603050405020304" pitchFamily="18" charset="0"/>
                <a:cs typeface="Times New Roman" panose="02020603050405020304" pitchFamily="18" charset="0"/>
              </a:rPr>
              <a:t> GV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Phòng</a:t>
            </a:r>
            <a:r>
              <a:rPr lang="en-US" sz="2200" dirty="0">
                <a:latin typeface="Times New Roman" panose="02020603050405020304" pitchFamily="18" charset="0"/>
                <a:cs typeface="Times New Roman" panose="02020603050405020304" pitchFamily="18" charset="0"/>
              </a:rPr>
              <a:t> GD&amp;ĐT,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p>
        </p:txBody>
      </p:sp>
      <p:grpSp>
        <p:nvGrpSpPr>
          <p:cNvPr id="9" name="组合 23">
            <a:extLst>
              <a:ext uri="{FF2B5EF4-FFF2-40B4-BE49-F238E27FC236}">
                <a16:creationId xmlns:a16="http://schemas.microsoft.com/office/drawing/2014/main" id="{0278F082-81AB-492F-AFBB-8FAF107F9123}"/>
              </a:ext>
            </a:extLst>
          </p:cNvPr>
          <p:cNvGrpSpPr/>
          <p:nvPr/>
        </p:nvGrpSpPr>
        <p:grpSpPr>
          <a:xfrm>
            <a:off x="2973688" y="560615"/>
            <a:ext cx="728832" cy="601530"/>
            <a:chOff x="7041950" y="815203"/>
            <a:chExt cx="1249319" cy="1249319"/>
          </a:xfrm>
        </p:grpSpPr>
        <p:sp>
          <p:nvSpPr>
            <p:cNvPr id="10" name="椭圆 24">
              <a:extLst>
                <a:ext uri="{FF2B5EF4-FFF2-40B4-BE49-F238E27FC236}">
                  <a16:creationId xmlns:a16="http://schemas.microsoft.com/office/drawing/2014/main" id="{4BE74BDF-DB8A-4C1B-B2DF-3D58BC1419E8}"/>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1" name="Picture 10" descr="D:\我的图片\business-solutions.png">
              <a:extLst>
                <a:ext uri="{FF2B5EF4-FFF2-40B4-BE49-F238E27FC236}">
                  <a16:creationId xmlns:a16="http://schemas.microsoft.com/office/drawing/2014/main" id="{E5AB4F83-C294-487E-A1CE-815060D51323}"/>
                </a:ext>
              </a:extLst>
            </p:cNvPr>
            <p:cNvPicPr>
              <a:picLocks noChangeAspect="1" noChangeArrowheads="1"/>
            </p:cNvPicPr>
            <p:nvPr/>
          </p:nvPicPr>
          <p:blipFill>
            <a:blip r:embed="rId4"/>
            <a:srcRect/>
            <a:stretch>
              <a:fillRect/>
            </a:stretch>
          </p:blipFill>
          <p:spPr bwMode="auto">
            <a:xfrm>
              <a:off x="7321550" y="1090711"/>
              <a:ext cx="679450" cy="681038"/>
            </a:xfrm>
            <a:prstGeom prst="rect">
              <a:avLst/>
            </a:prstGeom>
            <a:noFill/>
            <a:ln w="9525">
              <a:noFill/>
              <a:miter lim="800000"/>
              <a:headEnd/>
              <a:tailEnd/>
            </a:ln>
          </p:spPr>
        </p:pic>
      </p:grpSp>
    </p:spTree>
    <p:extLst>
      <p:ext uri="{BB962C8B-B14F-4D97-AF65-F5344CB8AC3E}">
        <p14:creationId xmlns:p14="http://schemas.microsoft.com/office/powerpoint/2010/main" val="34866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a:extLst>
              <a:ext uri="{FF2B5EF4-FFF2-40B4-BE49-F238E27FC236}">
                <a16:creationId xmlns:a16="http://schemas.microsoft.com/office/drawing/2014/main" id="{7A7F8551-08BC-443C-80DE-625C73628C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09" y="53178"/>
            <a:ext cx="12198284" cy="6858000"/>
          </a:xfrm>
          <a:prstGeom prst="rect">
            <a:avLst/>
          </a:prstGeom>
        </p:spPr>
      </p:pic>
      <p:sp>
        <p:nvSpPr>
          <p:cNvPr id="5" name="Content Placeholder 2">
            <a:extLst>
              <a:ext uri="{FF2B5EF4-FFF2-40B4-BE49-F238E27FC236}">
                <a16:creationId xmlns:a16="http://schemas.microsoft.com/office/drawing/2014/main" id="{18859DC1-8B4C-4936-87AE-0D30BFF3C01B}"/>
              </a:ext>
            </a:extLst>
          </p:cNvPr>
          <p:cNvSpPr>
            <a:spLocks noGrp="1"/>
          </p:cNvSpPr>
          <p:nvPr>
            <p:ph sz="half" idx="1"/>
          </p:nvPr>
        </p:nvSpPr>
        <p:spPr>
          <a:xfrm>
            <a:off x="1035520" y="1857832"/>
            <a:ext cx="6273052" cy="5021586"/>
          </a:xfrm>
        </p:spPr>
        <p:txBody>
          <a:bodyPr>
            <a:noAutofit/>
          </a:bodyPr>
          <a:lstStyle/>
          <a:p>
            <a:pPr algn="just">
              <a:lnSpc>
                <a:spcPct val="130000"/>
              </a:lnSpc>
              <a:spcBef>
                <a:spcPts val="300"/>
              </a:spcBef>
              <a:spcAft>
                <a:spcPts val="300"/>
              </a:spcAft>
            </a:pPr>
            <a:r>
              <a:rPr lang="en-US" sz="2200" dirty="0" smtClean="0">
                <a:latin typeface="Times New Roman" panose="02020603050405020304" pitchFamily="18" charset="0"/>
                <a:ea typeface="Tahoma" panose="020B0604030504040204" pitchFamily="34" charset="0"/>
                <a:cs typeface="Times New Roman" panose="02020603050405020304" pitchFamily="18" charset="0"/>
              </a:rPr>
              <a:t>SGK </a:t>
            </a:r>
            <a:r>
              <a:rPr lang="en-US" sz="2200" dirty="0">
                <a:latin typeface="Times New Roman" panose="02020603050405020304" pitchFamily="18" charset="0"/>
                <a:ea typeface="Tahoma" panose="020B0604030504040204" pitchFamily="34" charset="0"/>
                <a:cs typeface="Times New Roman" panose="02020603050405020304" pitchFamily="18" charset="0"/>
              </a:rPr>
              <a:t>GDCD 8 </a:t>
            </a:r>
            <a:r>
              <a:rPr lang="en-US" sz="2200" dirty="0" err="1">
                <a:latin typeface="Times New Roman" panose="02020603050405020304" pitchFamily="18" charset="0"/>
                <a:ea typeface="Tahoma" panose="020B0604030504040204" pitchFamily="34" charset="0"/>
                <a:cs typeface="Times New Roman" panose="02020603050405020304" pitchFamily="18" charset="0"/>
              </a:rPr>
              <a:t>và</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liệu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hoá</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trên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trang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p>
          <a:p>
            <a:pPr marL="0" indent="0">
              <a:lnSpc>
                <a:spcPct val="130000"/>
              </a:lnSpc>
              <a:spcBef>
                <a:spcPts val="300"/>
              </a:spcBef>
              <a:spcAft>
                <a:spcPts val="300"/>
              </a:spcAft>
              <a:buNone/>
            </a:pPr>
            <a:r>
              <a:rPr lang="en-US" sz="2200" dirty="0">
                <a:latin typeface="Times New Roman" panose="02020603050405020304" pitchFamily="18" charset="0"/>
                <a:ea typeface="Tahoma" panose="020B0604030504040204" pitchFamily="34" charset="0"/>
                <a:cs typeface="Times New Roman" panose="02020603050405020304" pitchFamily="18" charset="0"/>
              </a:rPr>
              <a:t>- hanhtrangso.nxbgd.vn</a:t>
            </a:r>
          </a:p>
          <a:p>
            <a:pPr marL="0" indent="0">
              <a:lnSpc>
                <a:spcPct val="130000"/>
              </a:lnSpc>
              <a:spcBef>
                <a:spcPts val="300"/>
              </a:spcBef>
              <a:spcAft>
                <a:spcPts val="300"/>
              </a:spcAft>
              <a:buNone/>
            </a:pPr>
            <a:r>
              <a:rPr lang="en-US" sz="2200" dirty="0">
                <a:latin typeface="Times New Roman" panose="02020603050405020304" pitchFamily="18" charset="0"/>
                <a:ea typeface="Tahoma" panose="020B0604030504040204" pitchFamily="34" charset="0"/>
                <a:cs typeface="Times New Roman" panose="02020603050405020304" pitchFamily="18" charset="0"/>
              </a:rPr>
              <a:t>- taphuan.nxbgd.vn</a:t>
            </a:r>
          </a:p>
          <a:p>
            <a:pPr marL="0" indent="0">
              <a:lnSpc>
                <a:spcPct val="130000"/>
              </a:lnSpc>
              <a:spcBef>
                <a:spcPts val="300"/>
              </a:spcBef>
              <a:spcAft>
                <a:spcPts val="300"/>
              </a:spcAft>
              <a:buNone/>
            </a:pPr>
            <a:r>
              <a:rPr lang="en-US" sz="2200" dirty="0">
                <a:latin typeface="Times New Roman" panose="02020603050405020304" pitchFamily="18" charset="0"/>
                <a:ea typeface="Tahoma" panose="020B0604030504040204" pitchFamily="34" charset="0"/>
                <a:cs typeface="Times New Roman" panose="02020603050405020304" pitchFamily="18" charset="0"/>
              </a:rPr>
              <a:t>NXBGDVN</a:t>
            </a:r>
            <a:r>
              <a:rPr lang="vi-VN"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a:latin typeface="Times New Roman" panose="02020603050405020304" pitchFamily="18" charset="0"/>
                <a:ea typeface="Tahoma" panose="020B0604030504040204" pitchFamily="34" charset="0"/>
                <a:cs typeface="Times New Roman" panose="02020603050405020304" pitchFamily="18" charset="0"/>
              </a:rPr>
              <a:t>c</a:t>
            </a:r>
            <a:r>
              <a:rPr lang="vi-VN" sz="2200" dirty="0">
                <a:latin typeface="Times New Roman" panose="02020603050405020304" pitchFamily="18" charset="0"/>
                <a:ea typeface="Tahoma" panose="020B0604030504040204" pitchFamily="34" charset="0"/>
                <a:cs typeface="Times New Roman" panose="02020603050405020304" pitchFamily="18" charset="0"/>
              </a:rPr>
              <a:t>am kết hỗ trợ </a:t>
            </a:r>
            <a:r>
              <a:rPr lang="en-US" sz="2200" dirty="0">
                <a:latin typeface="Times New Roman" panose="02020603050405020304" pitchFamily="18" charset="0"/>
                <a:ea typeface="Tahoma" panose="020B0604030504040204" pitchFamily="34" charset="0"/>
                <a:cs typeface="Times New Roman" panose="02020603050405020304" pitchFamily="18" charset="0"/>
              </a:rPr>
              <a:t>GV</a:t>
            </a:r>
            <a:r>
              <a:rPr lang="vi-VN"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a:latin typeface="Times New Roman" panose="02020603050405020304" pitchFamily="18" charset="0"/>
                <a:ea typeface="Tahoma" panose="020B0604030504040204" pitchFamily="34" charset="0"/>
                <a:cs typeface="Times New Roman" panose="02020603050405020304" pitchFamily="18" charset="0"/>
              </a:rPr>
              <a:t>CBQLGD</a:t>
            </a:r>
            <a:r>
              <a:rPr lang="vi-VN" sz="2200" dirty="0">
                <a:latin typeface="Times New Roman" panose="02020603050405020304" pitchFamily="18" charset="0"/>
                <a:ea typeface="Tahoma" panose="020B0604030504040204" pitchFamily="34" charset="0"/>
                <a:cs typeface="Times New Roman" panose="02020603050405020304" pitchFamily="18" charset="0"/>
              </a:rPr>
              <a:t> trong việc sử dụng nguồn tài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nguyên sách và học liệu điện tử</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pPr marL="0" indent="0">
              <a:lnSpc>
                <a:spcPct val="130000"/>
              </a:lnSpc>
              <a:buNone/>
            </a:pP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4" descr="How to Overcome Social Media Challenges | Reuters Events | Supply Chain &amp;  Logistics Business Intelligence">
            <a:extLst>
              <a:ext uri="{FF2B5EF4-FFF2-40B4-BE49-F238E27FC236}">
                <a16:creationId xmlns:a16="http://schemas.microsoft.com/office/drawing/2014/main" id="{91265D0F-01F8-4CA0-B035-FF675560F5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32" t="13371" r="5543" b="12898"/>
          <a:stretch/>
        </p:blipFill>
        <p:spPr bwMode="auto">
          <a:xfrm>
            <a:off x="7431109" y="2202998"/>
            <a:ext cx="3948448" cy="28760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8" name="组合 23">
            <a:extLst>
              <a:ext uri="{FF2B5EF4-FFF2-40B4-BE49-F238E27FC236}">
                <a16:creationId xmlns:a16="http://schemas.microsoft.com/office/drawing/2014/main" id="{0278F082-81AB-492F-AFBB-8FAF107F9123}"/>
              </a:ext>
            </a:extLst>
          </p:cNvPr>
          <p:cNvGrpSpPr/>
          <p:nvPr/>
        </p:nvGrpSpPr>
        <p:grpSpPr>
          <a:xfrm>
            <a:off x="2983276" y="840578"/>
            <a:ext cx="728832" cy="567651"/>
            <a:chOff x="7041950" y="815203"/>
            <a:chExt cx="1249319" cy="1249319"/>
          </a:xfrm>
        </p:grpSpPr>
        <p:sp>
          <p:nvSpPr>
            <p:cNvPr id="9" name="椭圆 24">
              <a:extLst>
                <a:ext uri="{FF2B5EF4-FFF2-40B4-BE49-F238E27FC236}">
                  <a16:creationId xmlns:a16="http://schemas.microsoft.com/office/drawing/2014/main" id="{4BE74BDF-DB8A-4C1B-B2DF-3D58BC1419E8}"/>
                </a:ext>
              </a:extLst>
            </p:cNvPr>
            <p:cNvSpPr/>
            <p:nvPr/>
          </p:nvSpPr>
          <p:spPr>
            <a:xfrm>
              <a:off x="7041950" y="815203"/>
              <a:ext cx="1249319" cy="1249319"/>
            </a:xfrm>
            <a:prstGeom prst="ellipse">
              <a:avLst/>
            </a:prstGeom>
            <a:gradFill flip="none" rotWithShape="1">
              <a:gsLst>
                <a:gs pos="100000">
                  <a:srgbClr val="FCFCFC"/>
                </a:gs>
                <a:gs pos="0">
                  <a:srgbClr val="CCCCCC"/>
                </a:gs>
              </a:gsLst>
              <a:lin ang="7200000" scaled="0"/>
              <a:tileRect/>
            </a:gradFill>
            <a:ln w="12700">
              <a:gradFill>
                <a:gsLst>
                  <a:gs pos="89000">
                    <a:schemeClr val="bg1">
                      <a:lumMod val="85000"/>
                    </a:schemeClr>
                  </a:gs>
                  <a:gs pos="0">
                    <a:schemeClr val="bg1"/>
                  </a:gs>
                </a:gsLst>
                <a:lin ang="72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ea typeface="微软雅黑" panose="020B0503020204020204" pitchFamily="34" charset="-122"/>
              </a:endParaRPr>
            </a:p>
          </p:txBody>
        </p:sp>
        <p:pic>
          <p:nvPicPr>
            <p:cNvPr id="10" name="Picture 9" descr="D:\我的图片\business-solutions.png">
              <a:extLst>
                <a:ext uri="{FF2B5EF4-FFF2-40B4-BE49-F238E27FC236}">
                  <a16:creationId xmlns:a16="http://schemas.microsoft.com/office/drawing/2014/main" id="{E5AB4F83-C294-487E-A1CE-815060D51323}"/>
                </a:ext>
              </a:extLst>
            </p:cNvPr>
            <p:cNvPicPr>
              <a:picLocks noChangeAspect="1" noChangeArrowheads="1"/>
            </p:cNvPicPr>
            <p:nvPr/>
          </p:nvPicPr>
          <p:blipFill>
            <a:blip r:embed="rId4"/>
            <a:srcRect/>
            <a:stretch>
              <a:fillRect/>
            </a:stretch>
          </p:blipFill>
          <p:spPr bwMode="auto">
            <a:xfrm>
              <a:off x="7321550" y="1090711"/>
              <a:ext cx="679450" cy="681038"/>
            </a:xfrm>
            <a:prstGeom prst="rect">
              <a:avLst/>
            </a:prstGeom>
            <a:noFill/>
            <a:ln w="9525">
              <a:noFill/>
              <a:miter lim="800000"/>
              <a:headEnd/>
              <a:tailEnd/>
            </a:ln>
          </p:spPr>
        </p:pic>
      </p:grpSp>
      <p:sp>
        <p:nvSpPr>
          <p:cNvPr id="11" name="Rectangle 10">
            <a:extLst>
              <a:ext uri="{FF2B5EF4-FFF2-40B4-BE49-F238E27FC236}">
                <a16:creationId xmlns:a16="http://schemas.microsoft.com/office/drawing/2014/main" id="{76410515-A195-4437-8A31-455940FEC216}"/>
              </a:ext>
            </a:extLst>
          </p:cNvPr>
          <p:cNvSpPr/>
          <p:nvPr/>
        </p:nvSpPr>
        <p:spPr>
          <a:xfrm>
            <a:off x="3966693" y="669701"/>
            <a:ext cx="3729287" cy="892552"/>
          </a:xfrm>
          <a:prstGeom prst="rect">
            <a:avLst/>
          </a:prstGeom>
        </p:spPr>
        <p:txBody>
          <a:bodyPr wrap="square">
            <a:spAutoFit/>
          </a:bodyPr>
          <a:lstStyle/>
          <a:p>
            <a:endParaRPr lang="en-US" sz="2600" b="1" dirty="0" smtClean="0">
              <a:solidFill>
                <a:srgbClr val="1E09B7"/>
              </a:solidFill>
              <a:cs typeface="Times New Roman" panose="02020603050405020304" pitchFamily="18" charset="0"/>
            </a:endParaRPr>
          </a:p>
          <a:p>
            <a:r>
              <a:rPr lang="en-US" sz="2600" b="1" dirty="0" smtClean="0">
                <a:solidFill>
                  <a:srgbClr val="1E09B7"/>
                </a:solidFill>
                <a:cs typeface="Times New Roman" panose="02020603050405020304" pitchFamily="18" charset="0"/>
              </a:rPr>
              <a:t>HỌC </a:t>
            </a:r>
            <a:r>
              <a:rPr lang="en-US" sz="2600" b="1" dirty="0">
                <a:solidFill>
                  <a:srgbClr val="1E09B7"/>
                </a:solidFill>
                <a:cs typeface="Times New Roman" panose="02020603050405020304" pitchFamily="18" charset="0"/>
              </a:rPr>
              <a:t>LIỆU ĐIỆN TỬ</a:t>
            </a:r>
            <a:endParaRPr lang="en-US" sz="2600" dirty="0">
              <a:solidFill>
                <a:srgbClr val="1E09B7"/>
              </a:solidFill>
              <a:cs typeface="Times New Roman" panose="02020603050405020304" pitchFamily="18" charset="0"/>
            </a:endParaRPr>
          </a:p>
        </p:txBody>
      </p:sp>
    </p:spTree>
    <p:extLst>
      <p:ext uri="{BB962C8B-B14F-4D97-AF65-F5344CB8AC3E}">
        <p14:creationId xmlns:p14="http://schemas.microsoft.com/office/powerpoint/2010/main" val="166413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9" name="Rectangle 8">
            <a:extLst>
              <a:ext uri="{FF2B5EF4-FFF2-40B4-BE49-F238E27FC236}">
                <a16:creationId xmlns:a16="http://schemas.microsoft.com/office/drawing/2014/main" id="{8DE7C5BE-00BD-4DC4-9C54-28C2579DF56E}"/>
              </a:ext>
            </a:extLst>
          </p:cNvPr>
          <p:cNvSpPr/>
          <p:nvPr/>
        </p:nvSpPr>
        <p:spPr>
          <a:xfrm>
            <a:off x="429491" y="508000"/>
            <a:ext cx="10886209" cy="3508653"/>
          </a:xfrm>
          <a:prstGeom prst="rect">
            <a:avLst/>
          </a:prstGeom>
        </p:spPr>
        <p:txBody>
          <a:bodyPr wrap="square">
            <a:spAutoFit/>
          </a:bodyPr>
          <a:lstStyle/>
          <a:p>
            <a:pPr algn="ct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8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800" b="1" dirty="0" smtClean="0">
                <a:solidFill>
                  <a:schemeClr val="accent5"/>
                </a:solidFill>
              </a:rPr>
              <a:t> III.  </a:t>
            </a:r>
            <a:r>
              <a:rPr lang="en-US" sz="2800" b="1" dirty="0">
                <a:solidFill>
                  <a:schemeClr val="accent5"/>
                </a:solidFill>
              </a:rPr>
              <a:t>HƯỚNG DẪN </a:t>
            </a:r>
            <a:r>
              <a:rPr lang="en-US" sz="2800" b="1" dirty="0" smtClean="0">
                <a:solidFill>
                  <a:schemeClr val="accent5"/>
                </a:solidFill>
              </a:rPr>
              <a:t>XÂY DỰNG, THỰC HIỆN KẾ HOẠCH GIÁO DỤC</a:t>
            </a:r>
          </a:p>
          <a:p>
            <a:pPr algn="ctr"/>
            <a:r>
              <a:rPr lang="en-US" sz="2800" b="1" dirty="0" smtClean="0">
                <a:solidFill>
                  <a:schemeClr val="accent5"/>
                </a:solidFill>
              </a:rPr>
              <a:t>MÔN </a:t>
            </a:r>
            <a:r>
              <a:rPr lang="vi-VN" sz="2800" b="1" dirty="0" smtClean="0">
                <a:solidFill>
                  <a:schemeClr val="accent5"/>
                </a:solidFill>
                <a:latin typeface="Calibri" panose="020F0502020204030204" pitchFamily="34" charset="0"/>
                <a:ea typeface="Calibri" panose="020F0502020204030204" pitchFamily="34" charset="0"/>
                <a:cs typeface="Calibri" panose="020F0502020204030204" pitchFamily="34" charset="0"/>
              </a:rPr>
              <a:t>GIÁO </a:t>
            </a:r>
            <a:r>
              <a:rPr lang="vi-VN" sz="2800" b="1" dirty="0">
                <a:solidFill>
                  <a:schemeClr val="accent5"/>
                </a:solidFill>
                <a:latin typeface="Calibri" panose="020F0502020204030204" pitchFamily="34" charset="0"/>
                <a:ea typeface="Calibri" panose="020F0502020204030204" pitchFamily="34" charset="0"/>
                <a:cs typeface="Calibri" panose="020F0502020204030204" pitchFamily="34" charset="0"/>
              </a:rPr>
              <a:t>DỤC CÔNG DÂN</a:t>
            </a:r>
            <a:r>
              <a:rPr lang="en-US" sz="2800" b="1" dirty="0">
                <a:solidFill>
                  <a:schemeClr val="accent5"/>
                </a:solidFill>
                <a:latin typeface="Calibri" panose="020F0502020204030204" pitchFamily="34" charset="0"/>
                <a:ea typeface="Calibri" panose="020F0502020204030204" pitchFamily="34" charset="0"/>
                <a:cs typeface="Calibri" panose="020F0502020204030204" pitchFamily="34" charset="0"/>
              </a:rPr>
              <a:t> 8</a:t>
            </a:r>
          </a:p>
          <a:p>
            <a:r>
              <a:rPr lang="en-US" sz="2600" dirty="0">
                <a:solidFill>
                  <a:schemeClr val="accent5"/>
                </a:solidFill>
                <a:ea typeface="Calibri" panose="020F0502020204030204" pitchFamily="34" charset="0"/>
                <a:cs typeface="Calibri" panose="020F0502020204030204" pitchFamily="34" charset="0"/>
              </a:rPr>
              <a:t> </a:t>
            </a:r>
          </a:p>
          <a:p>
            <a:pPr algn="ctr"/>
            <a:endParaRPr lang="en-US" sz="28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968209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9" name="Rectangle 8">
            <a:extLst>
              <a:ext uri="{FF2B5EF4-FFF2-40B4-BE49-F238E27FC236}">
                <a16:creationId xmlns:a16="http://schemas.microsoft.com/office/drawing/2014/main" id="{8DE7C5BE-00BD-4DC4-9C54-28C2579DF56E}"/>
              </a:ext>
            </a:extLst>
          </p:cNvPr>
          <p:cNvSpPr/>
          <p:nvPr/>
        </p:nvSpPr>
        <p:spPr>
          <a:xfrm>
            <a:off x="429491" y="508000"/>
            <a:ext cx="10886209" cy="2246769"/>
          </a:xfrm>
          <a:prstGeom prst="rect">
            <a:avLst/>
          </a:prstGeom>
        </p:spPr>
        <p:txBody>
          <a:bodyPr wrap="square">
            <a:spAutoFit/>
          </a:bodyPr>
          <a:lstStyle/>
          <a:p>
            <a:pPr algn="ct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8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800" b="1" dirty="0" smtClean="0">
                <a:solidFill>
                  <a:schemeClr val="accent5"/>
                </a:solidFill>
              </a:rPr>
              <a:t> </a:t>
            </a:r>
            <a:endParaRPr lang="en-US" sz="2800" b="1" dirty="0" smtClean="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23D72AC-1652-472D-A55C-712136365535}"/>
              </a:ext>
            </a:extLst>
          </p:cNvPr>
          <p:cNvSpPr/>
          <p:nvPr/>
        </p:nvSpPr>
        <p:spPr>
          <a:xfrm>
            <a:off x="1316182" y="887598"/>
            <a:ext cx="8672945" cy="4154984"/>
          </a:xfrm>
          <a:prstGeom prst="rect">
            <a:avLst/>
          </a:prstGeom>
        </p:spPr>
        <p:txBody>
          <a:bodyPr wrap="square">
            <a:spAutoFit/>
          </a:bodyPr>
          <a:lstStyle/>
          <a:p>
            <a:pPr algn="ctr"/>
            <a:endParaRPr lang="en-US" altLang="en-US" sz="2200" b="1" dirty="0" smtClean="0">
              <a:solidFill>
                <a:srgbClr val="FF0000"/>
              </a:solidFill>
              <a:latin typeface="Times New Roman" panose="02020603050405020304" pitchFamily="18" charset="0"/>
              <a:ea typeface="Roboto Black"/>
              <a:cs typeface="Times New Roman" panose="02020603050405020304" pitchFamily="18" charset="0"/>
            </a:endParaRPr>
          </a:p>
          <a:p>
            <a:pPr algn="ctr"/>
            <a:endParaRPr lang="en-US" altLang="en-US" sz="2200" b="1" dirty="0">
              <a:solidFill>
                <a:srgbClr val="FF0000"/>
              </a:solidFill>
              <a:latin typeface="Times New Roman" panose="02020603050405020304" pitchFamily="18" charset="0"/>
              <a:ea typeface="Roboto Black"/>
              <a:cs typeface="Times New Roman" panose="02020603050405020304" pitchFamily="18" charset="0"/>
            </a:endParaRPr>
          </a:p>
          <a:p>
            <a:pPr algn="ctr"/>
            <a:r>
              <a:rPr lang="en-US" altLang="en-US" sz="2800" b="1" dirty="0" smtClean="0">
                <a:solidFill>
                  <a:srgbClr val="FF0000"/>
                </a:solidFill>
                <a:latin typeface="Times New Roman" panose="02020603050405020304" pitchFamily="18" charset="0"/>
                <a:ea typeface="Roboto Black"/>
                <a:cs typeface="Times New Roman" panose="02020603050405020304" pitchFamily="18" charset="0"/>
              </a:rPr>
              <a:t>VĂN </a:t>
            </a:r>
            <a:r>
              <a:rPr lang="en-US" altLang="en-US" sz="2800" b="1" dirty="0">
                <a:solidFill>
                  <a:srgbClr val="FF0000"/>
                </a:solidFill>
                <a:latin typeface="Times New Roman" panose="02020603050405020304" pitchFamily="18" charset="0"/>
                <a:ea typeface="Roboto Black"/>
                <a:cs typeface="Times New Roman" panose="02020603050405020304" pitchFamily="18" charset="0"/>
              </a:rPr>
              <a:t>BẢN CHỈ ĐẠO</a:t>
            </a:r>
            <a:endParaRPr lang="en-US" altLang="en-US" sz="2800" dirty="0">
              <a:solidFill>
                <a:srgbClr val="FF0000"/>
              </a:solidFill>
              <a:latin typeface="Times New Roman" panose="02020603050405020304" pitchFamily="18" charset="0"/>
              <a:ea typeface="Roboto Black"/>
              <a:cs typeface="Times New Roman" panose="02020603050405020304" pitchFamily="18" charset="0"/>
            </a:endParaRPr>
          </a:p>
          <a:p>
            <a:pPr algn="just"/>
            <a:r>
              <a:rPr lang="en-US" altLang="en-US" sz="2400" u="sng" dirty="0">
                <a:solidFill>
                  <a:srgbClr val="333399"/>
                </a:solidFill>
                <a:latin typeface="Times New Roman" panose="02020603050405020304" pitchFamily="18" charset="0"/>
                <a:ea typeface="Roboto Black"/>
                <a:cs typeface="Times New Roman" panose="02020603050405020304" pitchFamily="18" charset="0"/>
              </a:rPr>
              <a:t>CV 5555</a:t>
            </a:r>
          </a:p>
          <a:p>
            <a:pPr algn="just"/>
            <a:r>
              <a:rPr lang="en-US" altLang="en-US" sz="2400" u="sng" dirty="0">
                <a:solidFill>
                  <a:srgbClr val="333399"/>
                </a:solidFill>
                <a:latin typeface="Times New Roman" panose="02020603050405020304" pitchFamily="18" charset="0"/>
                <a:ea typeface="Roboto Black"/>
                <a:cs typeface="Times New Roman" panose="02020603050405020304" pitchFamily="18" charset="0"/>
              </a:rPr>
              <a:t>CV 5512</a:t>
            </a:r>
          </a:p>
          <a:p>
            <a:pPr algn="just"/>
            <a:r>
              <a:rPr lang="en-US" altLang="en-US" sz="2400" u="sng" dirty="0">
                <a:solidFill>
                  <a:srgbClr val="333399"/>
                </a:solidFill>
                <a:latin typeface="Times New Roman" panose="02020603050405020304" pitchFamily="18" charset="0"/>
                <a:ea typeface="Roboto Black"/>
                <a:cs typeface="Times New Roman" panose="02020603050405020304" pitchFamily="18" charset="0"/>
              </a:rPr>
              <a:t>CV 2613; 1496: </a:t>
            </a:r>
          </a:p>
          <a:p>
            <a:pPr algn="ctr"/>
            <a:r>
              <a:rPr lang="en-US" altLang="en-US" sz="2400" b="1" dirty="0">
                <a:solidFill>
                  <a:srgbClr val="FF0000"/>
                </a:solidFill>
                <a:latin typeface="Times New Roman" panose="02020603050405020304" pitchFamily="18" charset="0"/>
                <a:ea typeface="Roboto Black"/>
                <a:cs typeface="Times New Roman" panose="02020603050405020304" pitchFamily="18" charset="0"/>
              </a:rPr>
              <a:t>CÁC LOẠI KẾ HOẠCH</a:t>
            </a:r>
          </a:p>
          <a:p>
            <a:pPr marL="457200" indent="-457200" algn="just">
              <a:buAutoNum type="arabicPeriod"/>
            </a:pPr>
            <a:r>
              <a:rPr lang="en-US" altLang="en-US" sz="2400" dirty="0">
                <a:latin typeface="Times New Roman" panose="02020603050405020304" pitchFamily="18" charset="0"/>
                <a:ea typeface="Roboto Black"/>
                <a:cs typeface="Times New Roman" panose="02020603050405020304" pitchFamily="18" charset="0"/>
              </a:rPr>
              <a:t>KẾ HOẠCH GIÁO DỤC CỦA NHÀ TRƯỜNG</a:t>
            </a:r>
          </a:p>
          <a:p>
            <a:pPr marL="457200" indent="-457200" algn="just">
              <a:buAutoNum type="arabicPeriod"/>
            </a:pPr>
            <a:r>
              <a:rPr lang="en-US" altLang="en-US" sz="2400" dirty="0">
                <a:latin typeface="Times New Roman" panose="02020603050405020304" pitchFamily="18" charset="0"/>
                <a:ea typeface="Roboto Black"/>
                <a:cs typeface="Times New Roman" panose="02020603050405020304" pitchFamily="18" charset="0"/>
              </a:rPr>
              <a:t>KẾ HOẠCH GIÁO DỤC CỦA TỔ CHUYÊN MÔN</a:t>
            </a:r>
          </a:p>
          <a:p>
            <a:pPr marL="457200" indent="-457200" algn="just">
              <a:buAutoNum type="arabicPeriod"/>
            </a:pPr>
            <a:r>
              <a:rPr lang="en-US" altLang="en-US" sz="2400" dirty="0">
                <a:latin typeface="Times New Roman" panose="02020603050405020304" pitchFamily="18" charset="0"/>
                <a:ea typeface="Roboto Black"/>
                <a:cs typeface="Times New Roman" panose="02020603050405020304" pitchFamily="18" charset="0"/>
              </a:rPr>
              <a:t>KẾ HOẠCH GIÁO VIÊN (KẾ HOẠCH CÁ NHÂN VÀ </a:t>
            </a:r>
            <a:r>
              <a:rPr lang="en-US" altLang="en-US" sz="2400" dirty="0" smtClean="0">
                <a:latin typeface="Times New Roman" panose="02020603050405020304" pitchFamily="18" charset="0"/>
                <a:ea typeface="Roboto Black"/>
                <a:cs typeface="Times New Roman" panose="02020603050405020304" pitchFamily="18" charset="0"/>
              </a:rPr>
              <a:t>         KẾ </a:t>
            </a:r>
            <a:r>
              <a:rPr lang="en-US" altLang="en-US" sz="2400" dirty="0">
                <a:latin typeface="Times New Roman" panose="02020603050405020304" pitchFamily="18" charset="0"/>
                <a:ea typeface="Roboto Black"/>
                <a:cs typeface="Times New Roman" panose="02020603050405020304" pitchFamily="18" charset="0"/>
              </a:rPr>
              <a:t>HOẠCH BÀI DẠY </a:t>
            </a:r>
            <a:r>
              <a:rPr lang="en-US" altLang="en-US" sz="2400" dirty="0" smtClean="0">
                <a:latin typeface="Times New Roman" panose="02020603050405020304" pitchFamily="18" charset="0"/>
                <a:ea typeface="Roboto Black"/>
                <a:cs typeface="Times New Roman" panose="02020603050405020304" pitchFamily="18" charset="0"/>
              </a:rPr>
              <a:t>(GIÁO ÁN)</a:t>
            </a:r>
            <a:endParaRPr lang="en-US" altLang="en-US" sz="2400" dirty="0">
              <a:latin typeface="Times New Roman" panose="02020603050405020304" pitchFamily="18" charset="0"/>
              <a:ea typeface="Roboto Black"/>
              <a:cs typeface="Times New Roman" panose="02020603050405020304" pitchFamily="18" charset="0"/>
            </a:endParaRPr>
          </a:p>
        </p:txBody>
      </p:sp>
    </p:spTree>
    <p:extLst>
      <p:ext uri="{BB962C8B-B14F-4D97-AF65-F5344CB8AC3E}">
        <p14:creationId xmlns:p14="http://schemas.microsoft.com/office/powerpoint/2010/main" val="3695766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176" name="Group 175"/>
          <p:cNvGrpSpPr/>
          <p:nvPr/>
        </p:nvGrpSpPr>
        <p:grpSpPr>
          <a:xfrm>
            <a:off x="43023" y="-6941"/>
            <a:ext cx="12010432" cy="6887340"/>
            <a:chOff x="228600" y="162580"/>
            <a:chExt cx="11964313" cy="6727314"/>
          </a:xfrm>
        </p:grpSpPr>
        <p:sp>
          <p:nvSpPr>
            <p:cNvPr id="15" name="TextBox 14"/>
            <p:cNvSpPr txBox="1"/>
            <p:nvPr/>
          </p:nvSpPr>
          <p:spPr>
            <a:xfrm>
              <a:off x="3357423" y="838200"/>
              <a:ext cx="2299445"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C00000"/>
                  </a:solidFill>
                  <a:latin typeface="Times New Roman" pitchFamily="18" charset="0"/>
                  <a:cs typeface="Times New Roman" pitchFamily="18" charset="0"/>
                </a:rPr>
                <a:t>Kế</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hoạch</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và</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tài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liệu</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dạy</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học</a:t>
              </a:r>
              <a:endParaRPr lang="en-US" sz="2400" b="1" dirty="0">
                <a:solidFill>
                  <a:srgbClr val="C00000"/>
                </a:solidFill>
                <a:latin typeface="Times New Roman" pitchFamily="18" charset="0"/>
                <a:cs typeface="Times New Roman" pitchFamily="18" charset="0"/>
              </a:endParaRPr>
            </a:p>
          </p:txBody>
        </p:sp>
        <p:sp>
          <p:nvSpPr>
            <p:cNvPr id="7" name="TextBox 6"/>
            <p:cNvSpPr txBox="1"/>
            <p:nvPr/>
          </p:nvSpPr>
          <p:spPr>
            <a:xfrm>
              <a:off x="4954744" y="3566774"/>
              <a:ext cx="150702" cy="461665"/>
            </a:xfrm>
            <a:prstGeom prst="rect">
              <a:avLst/>
            </a:prstGeom>
            <a:noFill/>
          </p:spPr>
          <p:txBody>
            <a:bodyPr wrap="square" rtlCol="0">
              <a:spAutoFit/>
            </a:bodyPr>
            <a:lstStyle/>
            <a:p>
              <a:endParaRPr lang="en-US" sz="2400" dirty="0">
                <a:latin typeface="Times New Roman" pitchFamily="18" charset="0"/>
                <a:cs typeface="Times New Roman" pitchFamily="18" charset="0"/>
              </a:endParaRPr>
            </a:p>
          </p:txBody>
        </p:sp>
        <p:sp>
          <p:nvSpPr>
            <p:cNvPr id="16" name="TextBox 15"/>
            <p:cNvSpPr txBox="1"/>
            <p:nvPr/>
          </p:nvSpPr>
          <p:spPr>
            <a:xfrm>
              <a:off x="3115691" y="3204994"/>
              <a:ext cx="2314987" cy="1107996"/>
            </a:xfrm>
            <a:prstGeom prst="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n-US"/>
              </a:defPPr>
              <a:lvl1pPr algn="ctr">
                <a:defRPr sz="2400">
                  <a:solidFill>
                    <a:schemeClr val="tx2">
                      <a:lumMod val="50000"/>
                    </a:schemeClr>
                  </a:solidFill>
                  <a:latin typeface="Roboto Black"/>
                  <a:cs typeface="Roboto Black"/>
                </a:defRPr>
              </a:lvl1pPr>
            </a:lstStyle>
            <a:p>
              <a:r>
                <a:rPr lang="en-US" sz="2200" b="1" dirty="0" err="1">
                  <a:solidFill>
                    <a:schemeClr val="accent5">
                      <a:lumMod val="50000"/>
                    </a:schemeClr>
                  </a:solidFill>
                  <a:latin typeface="Times New Roman" pitchFamily="18" charset="0"/>
                  <a:cs typeface="Times New Roman" pitchFamily="18" charset="0"/>
                </a:rPr>
                <a:t>Tổ</a:t>
              </a:r>
              <a:r>
                <a:rPr lang="en-US" sz="2200" b="1" dirty="0">
                  <a:solidFill>
                    <a:schemeClr val="accent5">
                      <a:lumMod val="50000"/>
                    </a:schemeClr>
                  </a:solidFill>
                  <a:latin typeface="Times New Roman" pitchFamily="18" charset="0"/>
                  <a:cs typeface="Times New Roman" pitchFamily="18" charset="0"/>
                </a:rPr>
                <a:t> </a:t>
              </a:r>
              <a:r>
                <a:rPr lang="en-US" sz="2200" b="1" dirty="0" err="1">
                  <a:solidFill>
                    <a:schemeClr val="accent5">
                      <a:lumMod val="50000"/>
                    </a:schemeClr>
                  </a:solidFill>
                  <a:latin typeface="Times New Roman" pitchFamily="18" charset="0"/>
                  <a:cs typeface="Times New Roman" pitchFamily="18" charset="0"/>
                </a:rPr>
                <a:t>chức</a:t>
              </a:r>
              <a:r>
                <a:rPr lang="en-US" sz="2200" b="1" dirty="0">
                  <a:solidFill>
                    <a:schemeClr val="accent5">
                      <a:lumMod val="50000"/>
                    </a:schemeClr>
                  </a:solidFill>
                  <a:latin typeface="Times New Roman" pitchFamily="18" charset="0"/>
                  <a:cs typeface="Times New Roman" pitchFamily="18" charset="0"/>
                </a:rPr>
                <a:t> </a:t>
              </a:r>
              <a:r>
                <a:rPr lang="en-US" sz="2200" b="1" dirty="0" err="1">
                  <a:solidFill>
                    <a:schemeClr val="accent5">
                      <a:lumMod val="50000"/>
                    </a:schemeClr>
                  </a:solidFill>
                  <a:latin typeface="Times New Roman" pitchFamily="18" charset="0"/>
                  <a:cs typeface="Times New Roman" pitchFamily="18" charset="0"/>
                </a:rPr>
                <a:t>hoạt</a:t>
              </a:r>
              <a:r>
                <a:rPr lang="en-US" sz="2200" b="1" dirty="0">
                  <a:solidFill>
                    <a:schemeClr val="accent5">
                      <a:lumMod val="50000"/>
                    </a:schemeClr>
                  </a:solidFill>
                  <a:latin typeface="Times New Roman" pitchFamily="18" charset="0"/>
                  <a:cs typeface="Times New Roman" pitchFamily="18" charset="0"/>
                </a:rPr>
                <a:t> </a:t>
              </a:r>
              <a:r>
                <a:rPr lang="en-US" sz="2200" b="1" dirty="0" err="1">
                  <a:solidFill>
                    <a:schemeClr val="accent5">
                      <a:lumMod val="50000"/>
                    </a:schemeClr>
                  </a:solidFill>
                  <a:latin typeface="Times New Roman" pitchFamily="18" charset="0"/>
                  <a:cs typeface="Times New Roman" pitchFamily="18" charset="0"/>
                </a:rPr>
                <a:t>động</a:t>
              </a:r>
              <a:r>
                <a:rPr lang="en-US" sz="2200" b="1" dirty="0">
                  <a:solidFill>
                    <a:schemeClr val="accent5">
                      <a:lumMod val="50000"/>
                    </a:schemeClr>
                  </a:solidFill>
                  <a:latin typeface="Times New Roman" pitchFamily="18" charset="0"/>
                  <a:cs typeface="Times New Roman" pitchFamily="18" charset="0"/>
                </a:rPr>
                <a:t> </a:t>
              </a:r>
              <a:r>
                <a:rPr lang="en-US" sz="2200" b="1" dirty="0" err="1">
                  <a:solidFill>
                    <a:schemeClr val="accent5">
                      <a:lumMod val="50000"/>
                    </a:schemeClr>
                  </a:solidFill>
                  <a:latin typeface="Times New Roman" pitchFamily="18" charset="0"/>
                  <a:cs typeface="Times New Roman" pitchFamily="18" charset="0"/>
                </a:rPr>
                <a:t>học</a:t>
              </a:r>
              <a:r>
                <a:rPr lang="en-US" sz="2200" b="1" dirty="0">
                  <a:solidFill>
                    <a:schemeClr val="accent5">
                      <a:lumMod val="50000"/>
                    </a:schemeClr>
                  </a:solidFill>
                  <a:latin typeface="Times New Roman" pitchFamily="18" charset="0"/>
                  <a:cs typeface="Times New Roman" pitchFamily="18" charset="0"/>
                </a:rPr>
                <a:t> </a:t>
              </a:r>
              <a:r>
                <a:rPr lang="en-US" sz="2200" b="1" dirty="0" err="1">
                  <a:solidFill>
                    <a:schemeClr val="accent5">
                      <a:lumMod val="50000"/>
                    </a:schemeClr>
                  </a:solidFill>
                  <a:latin typeface="Times New Roman" pitchFamily="18" charset="0"/>
                  <a:cs typeface="Times New Roman" pitchFamily="18" charset="0"/>
                </a:rPr>
                <a:t>cho</a:t>
              </a:r>
              <a:r>
                <a:rPr lang="en-US" sz="2200" b="1" dirty="0">
                  <a:solidFill>
                    <a:schemeClr val="accent5">
                      <a:lumMod val="50000"/>
                    </a:schemeClr>
                  </a:solidFill>
                  <a:latin typeface="Times New Roman" pitchFamily="18" charset="0"/>
                  <a:cs typeface="Times New Roman" pitchFamily="18" charset="0"/>
                </a:rPr>
                <a:t> HS</a:t>
              </a:r>
            </a:p>
          </p:txBody>
        </p:sp>
        <p:sp>
          <p:nvSpPr>
            <p:cNvPr id="17" name="TextBox 16"/>
            <p:cNvSpPr txBox="1"/>
            <p:nvPr/>
          </p:nvSpPr>
          <p:spPr>
            <a:xfrm>
              <a:off x="3070203" y="5237684"/>
              <a:ext cx="2317635" cy="830997"/>
            </a:xfrm>
            <a:prstGeom prst="rect">
              <a:avLst/>
            </a:prstGeom>
            <a:ln>
              <a:solidFill>
                <a:srgbClr val="996633"/>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en-US"/>
              </a:defPPr>
              <a:lvl1pPr algn="ctr">
                <a:defRPr sz="2400">
                  <a:solidFill>
                    <a:schemeClr val="tx2">
                      <a:lumMod val="50000"/>
                    </a:schemeClr>
                  </a:solidFill>
                  <a:latin typeface="Roboto Black"/>
                  <a:cs typeface="Roboto Black"/>
                </a:defRPr>
              </a:lvl1pPr>
            </a:lstStyle>
            <a:p>
              <a:r>
                <a:rPr lang="en-US" b="1" dirty="0" err="1">
                  <a:solidFill>
                    <a:srgbClr val="663300"/>
                  </a:solidFill>
                  <a:latin typeface="Times New Roman" pitchFamily="18" charset="0"/>
                  <a:cs typeface="Times New Roman" pitchFamily="18" charset="0"/>
                </a:rPr>
                <a:t>Hoạt</a:t>
              </a:r>
              <a:r>
                <a:rPr lang="en-US" b="1" dirty="0">
                  <a:solidFill>
                    <a:srgbClr val="663300"/>
                  </a:solidFill>
                  <a:latin typeface="Times New Roman" pitchFamily="18" charset="0"/>
                  <a:cs typeface="Times New Roman" pitchFamily="18" charset="0"/>
                </a:rPr>
                <a:t> </a:t>
              </a:r>
              <a:r>
                <a:rPr lang="en-US" b="1" dirty="0" err="1">
                  <a:solidFill>
                    <a:srgbClr val="663300"/>
                  </a:solidFill>
                  <a:latin typeface="Times New Roman" pitchFamily="18" charset="0"/>
                  <a:cs typeface="Times New Roman" pitchFamily="18" charset="0"/>
                </a:rPr>
                <a:t>động</a:t>
              </a:r>
              <a:r>
                <a:rPr lang="en-US" b="1" dirty="0">
                  <a:solidFill>
                    <a:srgbClr val="663300"/>
                  </a:solidFill>
                  <a:latin typeface="Times New Roman" pitchFamily="18" charset="0"/>
                  <a:cs typeface="Times New Roman" pitchFamily="18" charset="0"/>
                </a:rPr>
                <a:t> </a:t>
              </a:r>
            </a:p>
            <a:p>
              <a:r>
                <a:rPr lang="en-US" b="1" dirty="0" err="1">
                  <a:solidFill>
                    <a:srgbClr val="663300"/>
                  </a:solidFill>
                  <a:latin typeface="Times New Roman" pitchFamily="18" charset="0"/>
                  <a:cs typeface="Times New Roman" pitchFamily="18" charset="0"/>
                </a:rPr>
                <a:t>của</a:t>
              </a:r>
              <a:r>
                <a:rPr lang="en-US" b="1" dirty="0">
                  <a:solidFill>
                    <a:srgbClr val="663300"/>
                  </a:solidFill>
                  <a:latin typeface="Times New Roman" pitchFamily="18" charset="0"/>
                  <a:cs typeface="Times New Roman" pitchFamily="18" charset="0"/>
                </a:rPr>
                <a:t> </a:t>
              </a:r>
              <a:r>
                <a:rPr lang="en-US" b="1" dirty="0" smtClean="0">
                  <a:solidFill>
                    <a:srgbClr val="663300"/>
                  </a:solidFill>
                  <a:latin typeface="Times New Roman" pitchFamily="18" charset="0"/>
                  <a:cs typeface="Times New Roman" pitchFamily="18" charset="0"/>
                </a:rPr>
                <a:t>HS</a:t>
              </a:r>
              <a:endParaRPr lang="en-US" b="1" dirty="0">
                <a:solidFill>
                  <a:srgbClr val="663300"/>
                </a:solidFill>
                <a:latin typeface="Times New Roman" pitchFamily="18" charset="0"/>
                <a:cs typeface="Times New Roman" pitchFamily="18" charset="0"/>
              </a:endParaRPr>
            </a:p>
          </p:txBody>
        </p:sp>
        <p:sp>
          <p:nvSpPr>
            <p:cNvPr id="19" name="TextBox 18"/>
            <p:cNvSpPr txBox="1"/>
            <p:nvPr/>
          </p:nvSpPr>
          <p:spPr>
            <a:xfrm>
              <a:off x="228600" y="2438400"/>
              <a:ext cx="1904587" cy="153318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latin typeface="Times New Roman" pitchFamily="18" charset="0"/>
                  <a:ea typeface="Roboto" pitchFamily="2" charset="0"/>
                  <a:cs typeface="Times New Roman" pitchFamily="18" charset="0"/>
                </a:rPr>
                <a:t>CV </a:t>
              </a:r>
              <a:r>
                <a:rPr lang="en-US" sz="2400" b="1" dirty="0" err="1">
                  <a:latin typeface="Times New Roman" pitchFamily="18" charset="0"/>
                  <a:ea typeface="Roboto" pitchFamily="2" charset="0"/>
                  <a:cs typeface="Times New Roman" pitchFamily="18" charset="0"/>
                </a:rPr>
                <a:t>số</a:t>
              </a:r>
              <a:r>
                <a:rPr lang="en-US" sz="2400" b="1" dirty="0">
                  <a:latin typeface="Times New Roman" pitchFamily="18" charset="0"/>
                  <a:ea typeface="Roboto" pitchFamily="2" charset="0"/>
                  <a:cs typeface="Times New Roman" pitchFamily="18" charset="0"/>
                </a:rPr>
                <a:t> 5555</a:t>
              </a:r>
            </a:p>
            <a:p>
              <a:pPr algn="ctr"/>
              <a:r>
                <a:rPr lang="pt-BR" sz="2400" dirty="0">
                  <a:latin typeface="Times New Roman" pitchFamily="18" charset="0"/>
                  <a:cs typeface="Times New Roman" pitchFamily="18" charset="0"/>
                </a:rPr>
                <a:t>BGDĐT-GDTrH ngày 08/10/2014</a:t>
              </a:r>
              <a:r>
                <a:rPr lang="en-US" sz="2400" b="1" dirty="0">
                  <a:latin typeface="Times New Roman" pitchFamily="18" charset="0"/>
                  <a:ea typeface="Roboto" pitchFamily="2" charset="0"/>
                  <a:cs typeface="Times New Roman" pitchFamily="18" charset="0"/>
                </a:rPr>
                <a:t> </a:t>
              </a:r>
            </a:p>
          </p:txBody>
        </p:sp>
        <p:cxnSp>
          <p:nvCxnSpPr>
            <p:cNvPr id="3" name="Straight Connector 2"/>
            <p:cNvCxnSpPr/>
            <p:nvPr/>
          </p:nvCxnSpPr>
          <p:spPr>
            <a:xfrm>
              <a:off x="2590801" y="1371600"/>
              <a:ext cx="0" cy="384054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2279985" y="3121965"/>
              <a:ext cx="310816" cy="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2675510" y="3376312"/>
              <a:ext cx="440181"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2527034" y="5237684"/>
              <a:ext cx="440181" cy="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a:off x="6025251" y="457200"/>
              <a:ext cx="0" cy="1569660"/>
            </a:xfrm>
            <a:prstGeom prst="line">
              <a:avLst/>
            </a:prstGeom>
          </p:spPr>
          <p:style>
            <a:lnRef idx="2">
              <a:schemeClr val="accent2"/>
            </a:lnRef>
            <a:fillRef idx="1">
              <a:schemeClr val="lt1"/>
            </a:fillRef>
            <a:effectRef idx="0">
              <a:schemeClr val="accent2"/>
            </a:effectRef>
            <a:fontRef idx="minor">
              <a:schemeClr val="dk1"/>
            </a:fontRef>
          </p:style>
        </p:cxnSp>
        <p:cxnSp>
          <p:nvCxnSpPr>
            <p:cNvPr id="31" name="Straight Connector 30"/>
            <p:cNvCxnSpPr/>
            <p:nvPr/>
          </p:nvCxnSpPr>
          <p:spPr>
            <a:xfrm>
              <a:off x="5672409" y="3520646"/>
              <a:ext cx="368531" cy="0"/>
            </a:xfrm>
            <a:prstGeom prst="line">
              <a:avLst/>
            </a:prstGeom>
            <a:ln>
              <a:solidFill>
                <a:schemeClr val="accent1"/>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6019800" y="2773740"/>
              <a:ext cx="0" cy="1569660"/>
            </a:xfrm>
            <a:prstGeom prst="line">
              <a:avLst/>
            </a:prstGeom>
            <a:ln>
              <a:solidFill>
                <a:schemeClr val="accent1"/>
              </a:solidFill>
            </a:ln>
          </p:spPr>
          <p:style>
            <a:lnRef idx="2">
              <a:schemeClr val="accent4"/>
            </a:lnRef>
            <a:fillRef idx="1">
              <a:schemeClr val="lt1"/>
            </a:fillRef>
            <a:effectRef idx="0">
              <a:schemeClr val="accent4"/>
            </a:effectRef>
            <a:fontRef idx="minor">
              <a:schemeClr val="dk1"/>
            </a:fontRef>
          </p:style>
        </p:cxnSp>
        <p:cxnSp>
          <p:nvCxnSpPr>
            <p:cNvPr id="36" name="Straight Connector 35"/>
            <p:cNvCxnSpPr/>
            <p:nvPr/>
          </p:nvCxnSpPr>
          <p:spPr>
            <a:xfrm>
              <a:off x="6019800" y="4352582"/>
              <a:ext cx="368531" cy="0"/>
            </a:xfrm>
            <a:prstGeom prst="line">
              <a:avLst/>
            </a:prstGeom>
            <a:ln>
              <a:solidFill>
                <a:schemeClr val="accent1"/>
              </a:solidFill>
            </a:ln>
          </p:spPr>
          <p:style>
            <a:lnRef idx="2">
              <a:schemeClr val="accent4"/>
            </a:lnRef>
            <a:fillRef idx="1">
              <a:schemeClr val="lt1"/>
            </a:fillRef>
            <a:effectRef idx="0">
              <a:schemeClr val="accent4"/>
            </a:effectRef>
            <a:fontRef idx="minor">
              <a:schemeClr val="dk1"/>
            </a:fontRef>
          </p:style>
        </p:cxnSp>
        <p:cxnSp>
          <p:nvCxnSpPr>
            <p:cNvPr id="37" name="Straight Connector 36"/>
            <p:cNvCxnSpPr/>
            <p:nvPr/>
          </p:nvCxnSpPr>
          <p:spPr>
            <a:xfrm>
              <a:off x="5661409" y="5574859"/>
              <a:ext cx="368531" cy="0"/>
            </a:xfrm>
            <a:prstGeom prst="line">
              <a:avLst/>
            </a:prstGeom>
            <a:ln>
              <a:solidFill>
                <a:srgbClr val="996633"/>
              </a:solidFill>
            </a:ln>
          </p:spPr>
          <p:style>
            <a:lnRef idx="2">
              <a:schemeClr val="accent5"/>
            </a:lnRef>
            <a:fillRef idx="1">
              <a:schemeClr val="lt1"/>
            </a:fillRef>
            <a:effectRef idx="0">
              <a:schemeClr val="accent5"/>
            </a:effectRef>
            <a:fontRef idx="minor">
              <a:schemeClr val="dk1"/>
            </a:fontRef>
          </p:style>
        </p:cxnSp>
        <p:cxnSp>
          <p:nvCxnSpPr>
            <p:cNvPr id="38" name="Straight Connector 37"/>
            <p:cNvCxnSpPr/>
            <p:nvPr/>
          </p:nvCxnSpPr>
          <p:spPr>
            <a:xfrm>
              <a:off x="6019800" y="4960710"/>
              <a:ext cx="0" cy="1569660"/>
            </a:xfrm>
            <a:prstGeom prst="line">
              <a:avLst/>
            </a:prstGeom>
            <a:ln>
              <a:solidFill>
                <a:srgbClr val="996633"/>
              </a:solidFill>
            </a:ln>
          </p:spPr>
          <p:style>
            <a:lnRef idx="2">
              <a:schemeClr val="accent5"/>
            </a:lnRef>
            <a:fillRef idx="1">
              <a:schemeClr val="lt1"/>
            </a:fillRef>
            <a:effectRef idx="0">
              <a:schemeClr val="accent5"/>
            </a:effectRef>
            <a:fontRef idx="minor">
              <a:schemeClr val="dk1"/>
            </a:fontRef>
          </p:style>
        </p:cxnSp>
        <p:cxnSp>
          <p:nvCxnSpPr>
            <p:cNvPr id="39" name="Straight Connector 38"/>
            <p:cNvCxnSpPr/>
            <p:nvPr/>
          </p:nvCxnSpPr>
          <p:spPr>
            <a:xfrm>
              <a:off x="6019800" y="5570310"/>
              <a:ext cx="368531" cy="0"/>
            </a:xfrm>
            <a:prstGeom prst="line">
              <a:avLst/>
            </a:prstGeom>
            <a:ln>
              <a:solidFill>
                <a:srgbClr val="996633"/>
              </a:solidFill>
            </a:ln>
          </p:spPr>
          <p:style>
            <a:lnRef idx="2">
              <a:schemeClr val="accent5"/>
            </a:lnRef>
            <a:fillRef idx="1">
              <a:schemeClr val="lt1"/>
            </a:fillRef>
            <a:effectRef idx="0">
              <a:schemeClr val="accent5"/>
            </a:effectRef>
            <a:fontRef idx="minor">
              <a:schemeClr val="dk1"/>
            </a:fontRef>
          </p:style>
        </p:cxnSp>
        <p:cxnSp>
          <p:nvCxnSpPr>
            <p:cNvPr id="41" name="Straight Connector 40"/>
            <p:cNvCxnSpPr/>
            <p:nvPr/>
          </p:nvCxnSpPr>
          <p:spPr>
            <a:xfrm>
              <a:off x="6019800" y="6103710"/>
              <a:ext cx="368531" cy="0"/>
            </a:xfrm>
            <a:prstGeom prst="line">
              <a:avLst/>
            </a:prstGeom>
            <a:ln>
              <a:solidFill>
                <a:srgbClr val="996633"/>
              </a:solidFill>
            </a:ln>
          </p:spPr>
          <p:style>
            <a:lnRef idx="2">
              <a:schemeClr val="accent5"/>
            </a:lnRef>
            <a:fillRef idx="1">
              <a:schemeClr val="lt1"/>
            </a:fillRef>
            <a:effectRef idx="0">
              <a:schemeClr val="accent5"/>
            </a:effectRef>
            <a:fontRef idx="minor">
              <a:schemeClr val="dk1"/>
            </a:fontRef>
          </p:style>
        </p:cxnSp>
        <p:cxnSp>
          <p:nvCxnSpPr>
            <p:cNvPr id="42" name="Straight Connector 41"/>
            <p:cNvCxnSpPr/>
            <p:nvPr/>
          </p:nvCxnSpPr>
          <p:spPr>
            <a:xfrm>
              <a:off x="6019800" y="6539552"/>
              <a:ext cx="368531" cy="0"/>
            </a:xfrm>
            <a:prstGeom prst="line">
              <a:avLst/>
            </a:prstGeom>
            <a:ln>
              <a:solidFill>
                <a:srgbClr val="996633"/>
              </a:solidFill>
            </a:ln>
          </p:spPr>
          <p:style>
            <a:lnRef idx="2">
              <a:schemeClr val="accent5"/>
            </a:lnRef>
            <a:fillRef idx="1">
              <a:schemeClr val="lt1"/>
            </a:fillRef>
            <a:effectRef idx="0">
              <a:schemeClr val="accent5"/>
            </a:effectRef>
            <a:fontRef idx="minor">
              <a:schemeClr val="dk1"/>
            </a:fontRef>
          </p:style>
        </p:cxnSp>
        <p:sp>
          <p:nvSpPr>
            <p:cNvPr id="44" name="Oval 43"/>
            <p:cNvSpPr/>
            <p:nvPr/>
          </p:nvSpPr>
          <p:spPr>
            <a:xfrm>
              <a:off x="6414837" y="304800"/>
              <a:ext cx="808120" cy="38100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C00000"/>
                  </a:solidFill>
                  <a:latin typeface="Times New Roman" pitchFamily="18" charset="0"/>
                  <a:cs typeface="Times New Roman" pitchFamily="18" charset="0"/>
                </a:rPr>
                <a:t>1</a:t>
              </a:r>
            </a:p>
          </p:txBody>
        </p:sp>
        <p:sp>
          <p:nvSpPr>
            <p:cNvPr id="45" name="Oval 44"/>
            <p:cNvSpPr/>
            <p:nvPr/>
          </p:nvSpPr>
          <p:spPr>
            <a:xfrm>
              <a:off x="6400800" y="2613630"/>
              <a:ext cx="745957" cy="381000"/>
            </a:xfrm>
            <a:prstGeom prst="ellipse">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accent5">
                      <a:lumMod val="75000"/>
                    </a:schemeClr>
                  </a:solidFill>
                  <a:latin typeface="Times New Roman" pitchFamily="18" charset="0"/>
                  <a:cs typeface="Times New Roman" pitchFamily="18" charset="0"/>
                </a:rPr>
                <a:t>5</a:t>
              </a:r>
            </a:p>
          </p:txBody>
        </p:sp>
        <p:sp>
          <p:nvSpPr>
            <p:cNvPr id="46" name="Oval 45"/>
            <p:cNvSpPr/>
            <p:nvPr/>
          </p:nvSpPr>
          <p:spPr>
            <a:xfrm>
              <a:off x="6400800" y="838200"/>
              <a:ext cx="745957" cy="38100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C00000"/>
                  </a:solidFill>
                  <a:latin typeface="Times New Roman" pitchFamily="18" charset="0"/>
                  <a:cs typeface="Times New Roman" pitchFamily="18" charset="0"/>
                </a:rPr>
                <a:t>2</a:t>
              </a:r>
            </a:p>
          </p:txBody>
        </p:sp>
        <p:sp>
          <p:nvSpPr>
            <p:cNvPr id="47" name="Oval 46"/>
            <p:cNvSpPr/>
            <p:nvPr/>
          </p:nvSpPr>
          <p:spPr>
            <a:xfrm>
              <a:off x="6400800" y="1371600"/>
              <a:ext cx="745957" cy="38100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C00000"/>
                  </a:solidFill>
                  <a:latin typeface="Times New Roman" pitchFamily="18" charset="0"/>
                  <a:cs typeface="Times New Roman" pitchFamily="18" charset="0"/>
                </a:rPr>
                <a:t>3</a:t>
              </a:r>
            </a:p>
          </p:txBody>
        </p:sp>
        <p:sp>
          <p:nvSpPr>
            <p:cNvPr id="48" name="Oval 47"/>
            <p:cNvSpPr/>
            <p:nvPr/>
          </p:nvSpPr>
          <p:spPr>
            <a:xfrm>
              <a:off x="6400800" y="1798260"/>
              <a:ext cx="745957" cy="38100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solidFill>
                    <a:srgbClr val="C00000"/>
                  </a:solidFill>
                  <a:latin typeface="Times New Roman" pitchFamily="18" charset="0"/>
                  <a:cs typeface="Times New Roman" pitchFamily="18" charset="0"/>
                </a:rPr>
                <a:t>4</a:t>
              </a:r>
            </a:p>
          </p:txBody>
        </p:sp>
        <p:sp>
          <p:nvSpPr>
            <p:cNvPr id="50" name="Oval 49"/>
            <p:cNvSpPr/>
            <p:nvPr/>
          </p:nvSpPr>
          <p:spPr>
            <a:xfrm>
              <a:off x="6400800" y="3175762"/>
              <a:ext cx="745957" cy="381000"/>
            </a:xfrm>
            <a:prstGeom prst="ellipse">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accent5">
                      <a:lumMod val="75000"/>
                    </a:schemeClr>
                  </a:solidFill>
                  <a:latin typeface="Times New Roman" pitchFamily="18" charset="0"/>
                  <a:cs typeface="Times New Roman" pitchFamily="18" charset="0"/>
                </a:rPr>
                <a:t>6</a:t>
              </a:r>
            </a:p>
          </p:txBody>
        </p:sp>
        <p:sp>
          <p:nvSpPr>
            <p:cNvPr id="51" name="Oval 50"/>
            <p:cNvSpPr/>
            <p:nvPr/>
          </p:nvSpPr>
          <p:spPr>
            <a:xfrm>
              <a:off x="6411604" y="3688140"/>
              <a:ext cx="745957" cy="381000"/>
            </a:xfrm>
            <a:prstGeom prst="ellipse">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accent5">
                      <a:lumMod val="75000"/>
                    </a:schemeClr>
                  </a:solidFill>
                  <a:latin typeface="Times New Roman" pitchFamily="18" charset="0"/>
                  <a:cs typeface="Times New Roman" pitchFamily="18" charset="0"/>
                </a:rPr>
                <a:t>7</a:t>
              </a:r>
            </a:p>
          </p:txBody>
        </p:sp>
        <p:sp>
          <p:nvSpPr>
            <p:cNvPr id="52" name="Oval 51"/>
            <p:cNvSpPr/>
            <p:nvPr/>
          </p:nvSpPr>
          <p:spPr>
            <a:xfrm>
              <a:off x="6419850" y="4114800"/>
              <a:ext cx="745957" cy="381000"/>
            </a:xfrm>
            <a:prstGeom prst="ellipse">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accent5">
                      <a:lumMod val="75000"/>
                    </a:schemeClr>
                  </a:solidFill>
                  <a:latin typeface="Times New Roman" pitchFamily="18" charset="0"/>
                  <a:cs typeface="Times New Roman" pitchFamily="18" charset="0"/>
                </a:rPr>
                <a:t>8</a:t>
              </a:r>
            </a:p>
          </p:txBody>
        </p:sp>
        <p:sp>
          <p:nvSpPr>
            <p:cNvPr id="53" name="Oval 52"/>
            <p:cNvSpPr/>
            <p:nvPr/>
          </p:nvSpPr>
          <p:spPr>
            <a:xfrm>
              <a:off x="6406202" y="4827896"/>
              <a:ext cx="745957" cy="381000"/>
            </a:xfrm>
            <a:prstGeom prst="ellipse">
              <a:avLst/>
            </a:prstGeom>
            <a:ln>
              <a:solidFill>
                <a:srgbClr val="996633"/>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rgbClr val="663300"/>
                  </a:solidFill>
                  <a:latin typeface="Times New Roman" pitchFamily="18" charset="0"/>
                  <a:cs typeface="Times New Roman" pitchFamily="18" charset="0"/>
                </a:rPr>
                <a:t>9</a:t>
              </a:r>
            </a:p>
          </p:txBody>
        </p:sp>
        <p:sp>
          <p:nvSpPr>
            <p:cNvPr id="54" name="Oval 53"/>
            <p:cNvSpPr/>
            <p:nvPr/>
          </p:nvSpPr>
          <p:spPr>
            <a:xfrm>
              <a:off x="6209516" y="5334000"/>
              <a:ext cx="965753" cy="447764"/>
            </a:xfrm>
            <a:prstGeom prst="ellipse">
              <a:avLst/>
            </a:prstGeom>
            <a:ln>
              <a:solidFill>
                <a:srgbClr val="996633"/>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rgbClr val="663300"/>
                  </a:solidFill>
                  <a:latin typeface="Times New Roman" pitchFamily="18" charset="0"/>
                  <a:cs typeface="Times New Roman" pitchFamily="18" charset="0"/>
                </a:rPr>
                <a:t>10</a:t>
              </a:r>
            </a:p>
          </p:txBody>
        </p:sp>
        <p:sp>
          <p:nvSpPr>
            <p:cNvPr id="55" name="Oval 54"/>
            <p:cNvSpPr/>
            <p:nvPr/>
          </p:nvSpPr>
          <p:spPr>
            <a:xfrm>
              <a:off x="6087651" y="5786735"/>
              <a:ext cx="1105817" cy="471845"/>
            </a:xfrm>
            <a:prstGeom prst="ellipse">
              <a:avLst/>
            </a:prstGeom>
            <a:ln>
              <a:solidFill>
                <a:srgbClr val="996633"/>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rgbClr val="663300"/>
                  </a:solidFill>
                  <a:latin typeface="Times New Roman" pitchFamily="18" charset="0"/>
                  <a:cs typeface="Times New Roman" pitchFamily="18" charset="0"/>
                </a:rPr>
                <a:t>11</a:t>
              </a:r>
            </a:p>
          </p:txBody>
        </p:sp>
        <p:sp>
          <p:nvSpPr>
            <p:cNvPr id="56" name="Oval 55"/>
            <p:cNvSpPr/>
            <p:nvPr/>
          </p:nvSpPr>
          <p:spPr>
            <a:xfrm>
              <a:off x="6209516" y="6324600"/>
              <a:ext cx="965753" cy="533400"/>
            </a:xfrm>
            <a:prstGeom prst="ellipse">
              <a:avLst/>
            </a:prstGeom>
            <a:ln>
              <a:solidFill>
                <a:srgbClr val="996633"/>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rgbClr val="663300"/>
                  </a:solidFill>
                  <a:latin typeface="Times New Roman" pitchFamily="18" charset="0"/>
                  <a:cs typeface="Times New Roman" pitchFamily="18" charset="0"/>
                </a:rPr>
                <a:t>12</a:t>
              </a:r>
            </a:p>
          </p:txBody>
        </p:sp>
        <p:sp>
          <p:nvSpPr>
            <p:cNvPr id="43" name="TextBox 42"/>
            <p:cNvSpPr txBox="1"/>
            <p:nvPr/>
          </p:nvSpPr>
          <p:spPr>
            <a:xfrm>
              <a:off x="7467600" y="162580"/>
              <a:ext cx="4725313" cy="6012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700" b="1" dirty="0">
                  <a:solidFill>
                    <a:srgbClr val="C00000"/>
                  </a:solidFill>
                  <a:latin typeface="Times New Roman" pitchFamily="18" charset="0"/>
                  <a:cs typeface="Times New Roman" pitchFamily="18" charset="0"/>
                </a:rPr>
                <a:t>Mức độ phù hợp của chuỗi hoạt</a:t>
              </a:r>
              <a:r>
                <a:rPr lang="en-US" sz="1700" b="1" dirty="0">
                  <a:solidFill>
                    <a:srgbClr val="C00000"/>
                  </a:solidFill>
                  <a:latin typeface="Times New Roman" pitchFamily="18" charset="0"/>
                  <a:cs typeface="Times New Roman" pitchFamily="18" charset="0"/>
                </a:rPr>
                <a:t> </a:t>
              </a:r>
              <a:r>
                <a:rPr lang="vi-VN" sz="1700" b="1" dirty="0">
                  <a:solidFill>
                    <a:srgbClr val="C00000"/>
                  </a:solidFill>
                  <a:latin typeface="Times New Roman" pitchFamily="18" charset="0"/>
                  <a:cs typeface="Times New Roman" pitchFamily="18" charset="0"/>
                </a:rPr>
                <a:t>động học</a:t>
              </a:r>
              <a:r>
                <a:rPr lang="en-US" sz="1700" b="1" dirty="0">
                  <a:solidFill>
                    <a:srgbClr val="C00000"/>
                  </a:solidFill>
                  <a:latin typeface="Times New Roman" pitchFamily="18" charset="0"/>
                  <a:cs typeface="Times New Roman" pitchFamily="18" charset="0"/>
                </a:rPr>
                <a:t> </a:t>
              </a:r>
              <a:r>
                <a:rPr lang="vi-VN" sz="1700" b="1" dirty="0">
                  <a:solidFill>
                    <a:srgbClr val="C00000"/>
                  </a:solidFill>
                  <a:latin typeface="Times New Roman" pitchFamily="18" charset="0"/>
                  <a:cs typeface="Times New Roman" pitchFamily="18" charset="0"/>
                </a:rPr>
                <a:t>với mục tiêu, nội dung và </a:t>
              </a:r>
              <a:r>
                <a:rPr lang="en-US" sz="1700" b="1" dirty="0" smtClean="0">
                  <a:solidFill>
                    <a:srgbClr val="C00000"/>
                  </a:solidFill>
                  <a:latin typeface="Times New Roman" pitchFamily="18" charset="0"/>
                  <a:cs typeface="Times New Roman" pitchFamily="18" charset="0"/>
                </a:rPr>
                <a:t>PP</a:t>
              </a:r>
              <a:r>
                <a:rPr lang="vi-VN" sz="1700" b="1" dirty="0" smtClean="0">
                  <a:solidFill>
                    <a:srgbClr val="C00000"/>
                  </a:solidFill>
                  <a:latin typeface="Times New Roman" pitchFamily="18" charset="0"/>
                  <a:cs typeface="Times New Roman" pitchFamily="18" charset="0"/>
                </a:rPr>
                <a:t> được sử dụng.</a:t>
              </a:r>
              <a:endParaRPr lang="en-US" sz="1700" b="1" dirty="0">
                <a:solidFill>
                  <a:srgbClr val="C00000"/>
                </a:solidFill>
                <a:latin typeface="Times New Roman" pitchFamily="18" charset="0"/>
                <a:cs typeface="Times New Roman" pitchFamily="18" charset="0"/>
              </a:endParaRPr>
            </a:p>
          </p:txBody>
        </p:sp>
        <p:sp>
          <p:nvSpPr>
            <p:cNvPr id="49" name="TextBox 48"/>
            <p:cNvSpPr txBox="1"/>
            <p:nvPr/>
          </p:nvSpPr>
          <p:spPr>
            <a:xfrm>
              <a:off x="7467600" y="685800"/>
              <a:ext cx="4725313" cy="6012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700" b="1" dirty="0">
                  <a:solidFill>
                    <a:srgbClr val="C00000"/>
                  </a:solidFill>
                  <a:latin typeface="Times New Roman" pitchFamily="18" charset="0"/>
                  <a:cs typeface="Times New Roman" pitchFamily="18" charset="0"/>
                </a:rPr>
                <a:t>Mức độ rõ ràng của </a:t>
              </a:r>
              <a:r>
                <a:rPr lang="en-US" sz="1700" b="1" dirty="0" smtClean="0">
                  <a:solidFill>
                    <a:srgbClr val="C00000"/>
                  </a:solidFill>
                  <a:latin typeface="Times New Roman" pitchFamily="18" charset="0"/>
                  <a:cs typeface="Times New Roman" pitchFamily="18" charset="0"/>
                </a:rPr>
                <a:t>MT</a:t>
              </a:r>
              <a:r>
                <a:rPr lang="vi-VN" sz="1700" b="1" dirty="0" smtClean="0">
                  <a:solidFill>
                    <a:srgbClr val="C00000"/>
                  </a:solidFill>
                  <a:latin typeface="Times New Roman" pitchFamily="18" charset="0"/>
                  <a:cs typeface="Times New Roman" pitchFamily="18" charset="0"/>
                </a:rPr>
                <a:t>, </a:t>
              </a:r>
              <a:r>
                <a:rPr lang="en-US" sz="1700" b="1" dirty="0" smtClean="0">
                  <a:solidFill>
                    <a:srgbClr val="C00000"/>
                  </a:solidFill>
                  <a:latin typeface="Times New Roman" pitchFamily="18" charset="0"/>
                  <a:cs typeface="Times New Roman" pitchFamily="18" charset="0"/>
                </a:rPr>
                <a:t>ND</a:t>
              </a:r>
              <a:r>
                <a:rPr lang="vi-VN" sz="1700" b="1" dirty="0" smtClean="0">
                  <a:solidFill>
                    <a:srgbClr val="C00000"/>
                  </a:solidFill>
                  <a:latin typeface="Times New Roman" pitchFamily="18" charset="0"/>
                  <a:cs typeface="Times New Roman" pitchFamily="18" charset="0"/>
                </a:rPr>
                <a:t>, </a:t>
              </a:r>
              <a:r>
                <a:rPr lang="vi-VN" sz="1700" b="1" dirty="0">
                  <a:solidFill>
                    <a:srgbClr val="C00000"/>
                  </a:solidFill>
                  <a:latin typeface="Times New Roman" pitchFamily="18" charset="0"/>
                  <a:cs typeface="Times New Roman" pitchFamily="18" charset="0"/>
                </a:rPr>
                <a:t>kĩ thuật tổ chức và </a:t>
              </a:r>
              <a:r>
                <a:rPr lang="en-US" sz="1700" b="1" dirty="0" smtClean="0">
                  <a:solidFill>
                    <a:srgbClr val="C00000"/>
                  </a:solidFill>
                  <a:latin typeface="Times New Roman" pitchFamily="18" charset="0"/>
                  <a:cs typeface="Times New Roman" pitchFamily="18" charset="0"/>
                </a:rPr>
                <a:t>SP</a:t>
              </a:r>
              <a:r>
                <a:rPr lang="vi-VN" sz="1700" b="1" dirty="0" smtClean="0">
                  <a:solidFill>
                    <a:srgbClr val="C00000"/>
                  </a:solidFill>
                  <a:latin typeface="Times New Roman" pitchFamily="18" charset="0"/>
                  <a:cs typeface="Times New Roman" pitchFamily="18" charset="0"/>
                </a:rPr>
                <a:t> </a:t>
              </a:r>
              <a:r>
                <a:rPr lang="vi-VN" sz="1700" b="1" dirty="0">
                  <a:solidFill>
                    <a:srgbClr val="C00000"/>
                  </a:solidFill>
                  <a:latin typeface="Times New Roman" pitchFamily="18" charset="0"/>
                  <a:cs typeface="Times New Roman" pitchFamily="18" charset="0"/>
                </a:rPr>
                <a:t>đạt được của mỗi nhiệm vụ </a:t>
              </a:r>
              <a:r>
                <a:rPr lang="en-US" sz="1700" b="1" dirty="0" smtClean="0">
                  <a:solidFill>
                    <a:srgbClr val="C00000"/>
                  </a:solidFill>
                  <a:latin typeface="Times New Roman" pitchFamily="18" charset="0"/>
                  <a:cs typeface="Times New Roman" pitchFamily="18" charset="0"/>
                </a:rPr>
                <a:t>HT.</a:t>
              </a:r>
              <a:endParaRPr lang="en-US" sz="1700" b="1" dirty="0">
                <a:solidFill>
                  <a:srgbClr val="C00000"/>
                </a:solidFill>
                <a:latin typeface="Times New Roman" pitchFamily="18" charset="0"/>
                <a:cs typeface="Times New Roman" pitchFamily="18" charset="0"/>
              </a:endParaRPr>
            </a:p>
          </p:txBody>
        </p:sp>
        <p:sp>
          <p:nvSpPr>
            <p:cNvPr id="57" name="TextBox 56"/>
            <p:cNvSpPr txBox="1"/>
            <p:nvPr/>
          </p:nvSpPr>
          <p:spPr>
            <a:xfrm>
              <a:off x="7491484" y="1219200"/>
              <a:ext cx="4701429" cy="6162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700" b="1" dirty="0">
                  <a:solidFill>
                    <a:srgbClr val="C00000"/>
                  </a:solidFill>
                  <a:latin typeface="Times New Roman" pitchFamily="18" charset="0"/>
                  <a:cs typeface="Times New Roman" pitchFamily="18" charset="0"/>
                </a:rPr>
                <a:t>Mức độ phù hợp của thiết bị </a:t>
              </a:r>
              <a:r>
                <a:rPr lang="en-US" sz="1700" b="1" dirty="0" smtClean="0">
                  <a:solidFill>
                    <a:srgbClr val="C00000"/>
                  </a:solidFill>
                  <a:latin typeface="Times New Roman" pitchFamily="18" charset="0"/>
                  <a:cs typeface="Times New Roman" pitchFamily="18" charset="0"/>
                </a:rPr>
                <a:t>DH</a:t>
              </a:r>
              <a:r>
                <a:rPr lang="vi-VN" sz="1700" b="1" dirty="0" smtClean="0">
                  <a:solidFill>
                    <a:srgbClr val="C00000"/>
                  </a:solidFill>
                  <a:latin typeface="Times New Roman" pitchFamily="18" charset="0"/>
                  <a:cs typeface="Times New Roman" pitchFamily="18" charset="0"/>
                </a:rPr>
                <a:t> </a:t>
              </a:r>
              <a:r>
                <a:rPr lang="vi-VN" sz="1700" b="1" dirty="0">
                  <a:solidFill>
                    <a:srgbClr val="C00000"/>
                  </a:solidFill>
                  <a:latin typeface="Times New Roman" pitchFamily="18" charset="0"/>
                  <a:cs typeface="Times New Roman" pitchFamily="18" charset="0"/>
                </a:rPr>
                <a:t>và học liệu</a:t>
              </a:r>
              <a:r>
                <a:rPr lang="en-US" sz="1700" b="1" dirty="0">
                  <a:solidFill>
                    <a:srgbClr val="C00000"/>
                  </a:solidFill>
                  <a:latin typeface="Times New Roman" pitchFamily="18" charset="0"/>
                  <a:cs typeface="Times New Roman" pitchFamily="18" charset="0"/>
                </a:rPr>
                <a:t> </a:t>
              </a:r>
              <a:r>
                <a:rPr lang="vi-VN" sz="1700" b="1" dirty="0">
                  <a:solidFill>
                    <a:srgbClr val="C00000"/>
                  </a:solidFill>
                  <a:latin typeface="Times New Roman" pitchFamily="18" charset="0"/>
                  <a:cs typeface="Times New Roman" pitchFamily="18" charset="0"/>
                </a:rPr>
                <a:t>được sử dụng để tổ chức các hoạt động </a:t>
              </a:r>
              <a:r>
                <a:rPr lang="en-US" sz="1700" b="1" dirty="0" smtClean="0">
                  <a:solidFill>
                    <a:srgbClr val="C00000"/>
                  </a:solidFill>
                  <a:latin typeface="Times New Roman" pitchFamily="18" charset="0"/>
                  <a:cs typeface="Times New Roman" pitchFamily="18" charset="0"/>
                </a:rPr>
                <a:t>HT</a:t>
              </a:r>
              <a:r>
                <a:rPr lang="en-US" sz="1700" b="1" dirty="0">
                  <a:solidFill>
                    <a:srgbClr val="C00000"/>
                  </a:solidFill>
                  <a:latin typeface="Times New Roman" pitchFamily="18" charset="0"/>
                  <a:cs typeface="Times New Roman" pitchFamily="18" charset="0"/>
                </a:rPr>
                <a:t>.</a:t>
              </a:r>
              <a:endParaRPr lang="en-US" b="1" dirty="0">
                <a:solidFill>
                  <a:srgbClr val="C00000"/>
                </a:solidFill>
                <a:latin typeface="Times New Roman" pitchFamily="18" charset="0"/>
                <a:cs typeface="Times New Roman" pitchFamily="18" charset="0"/>
              </a:endParaRPr>
            </a:p>
          </p:txBody>
        </p:sp>
        <p:sp>
          <p:nvSpPr>
            <p:cNvPr id="58" name="TextBox 57"/>
            <p:cNvSpPr txBox="1"/>
            <p:nvPr/>
          </p:nvSpPr>
          <p:spPr>
            <a:xfrm>
              <a:off x="7480112" y="1752600"/>
              <a:ext cx="4712801" cy="6012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700" b="1" dirty="0">
                  <a:solidFill>
                    <a:srgbClr val="C00000"/>
                  </a:solidFill>
                  <a:latin typeface="Times New Roman" pitchFamily="18" charset="0"/>
                  <a:cs typeface="Times New Roman" pitchFamily="18" charset="0"/>
                </a:rPr>
                <a:t>Mức độ hợp lí của</a:t>
              </a:r>
              <a:r>
                <a:rPr lang="en-US" sz="1700" b="1" dirty="0">
                  <a:solidFill>
                    <a:srgbClr val="C00000"/>
                  </a:solidFill>
                  <a:latin typeface="Times New Roman" pitchFamily="18" charset="0"/>
                  <a:cs typeface="Times New Roman" pitchFamily="18" charset="0"/>
                </a:rPr>
                <a:t> </a:t>
              </a:r>
              <a:r>
                <a:rPr lang="vi-VN" sz="1700" b="1" dirty="0">
                  <a:solidFill>
                    <a:srgbClr val="C00000"/>
                  </a:solidFill>
                  <a:latin typeface="Times New Roman" pitchFamily="18" charset="0"/>
                  <a:cs typeface="Times New Roman" pitchFamily="18" charset="0"/>
                </a:rPr>
                <a:t>phương án</a:t>
              </a:r>
              <a:r>
                <a:rPr lang="en-US" sz="1700" b="1" dirty="0">
                  <a:solidFill>
                    <a:srgbClr val="C00000"/>
                  </a:solidFill>
                  <a:latin typeface="Times New Roman" pitchFamily="18" charset="0"/>
                  <a:cs typeface="Times New Roman" pitchFamily="18" charset="0"/>
                </a:rPr>
                <a:t> </a:t>
              </a:r>
              <a:r>
                <a:rPr lang="vi-VN" sz="1700" b="1" dirty="0">
                  <a:solidFill>
                    <a:srgbClr val="C00000"/>
                  </a:solidFill>
                  <a:latin typeface="Times New Roman" pitchFamily="18" charset="0"/>
                  <a:cs typeface="Times New Roman" pitchFamily="18" charset="0"/>
                </a:rPr>
                <a:t>kiểm tra, đánh giá</a:t>
              </a:r>
              <a:r>
                <a:rPr lang="en-US" sz="1700" b="1" dirty="0">
                  <a:solidFill>
                    <a:srgbClr val="C00000"/>
                  </a:solidFill>
                  <a:latin typeface="Times New Roman" pitchFamily="18" charset="0"/>
                  <a:cs typeface="Times New Roman" pitchFamily="18" charset="0"/>
                </a:rPr>
                <a:t> </a:t>
              </a:r>
              <a:r>
                <a:rPr lang="vi-VN" sz="1700" b="1" dirty="0">
                  <a:solidFill>
                    <a:srgbClr val="C00000"/>
                  </a:solidFill>
                  <a:latin typeface="Times New Roman" pitchFamily="18" charset="0"/>
                  <a:cs typeface="Times New Roman" pitchFamily="18" charset="0"/>
                </a:rPr>
                <a:t>trong quá trình tổ chức hoạt động </a:t>
              </a:r>
              <a:r>
                <a:rPr lang="en-US" sz="1700" b="1" dirty="0" smtClean="0">
                  <a:solidFill>
                    <a:srgbClr val="C00000"/>
                  </a:solidFill>
                  <a:latin typeface="Times New Roman" pitchFamily="18" charset="0"/>
                  <a:cs typeface="Times New Roman" pitchFamily="18" charset="0"/>
                </a:rPr>
                <a:t>HT.</a:t>
              </a:r>
              <a:endParaRPr lang="en-US" sz="1700" b="1" dirty="0">
                <a:solidFill>
                  <a:srgbClr val="C00000"/>
                </a:solidFill>
                <a:latin typeface="Times New Roman" pitchFamily="18" charset="0"/>
                <a:cs typeface="Times New Roman" pitchFamily="18" charset="0"/>
              </a:endParaRPr>
            </a:p>
          </p:txBody>
        </p:sp>
        <p:cxnSp>
          <p:nvCxnSpPr>
            <p:cNvPr id="109" name="Straight Connector 108"/>
            <p:cNvCxnSpPr/>
            <p:nvPr/>
          </p:nvCxnSpPr>
          <p:spPr>
            <a:xfrm>
              <a:off x="2590801" y="1394514"/>
              <a:ext cx="440181" cy="0"/>
            </a:xfrm>
            <a:prstGeom prst="line">
              <a:avLst/>
            </a:prstGeom>
          </p:spPr>
          <p:style>
            <a:lnRef idx="3">
              <a:schemeClr val="dk1"/>
            </a:lnRef>
            <a:fillRef idx="0">
              <a:schemeClr val="dk1"/>
            </a:fillRef>
            <a:effectRef idx="2">
              <a:schemeClr val="dk1"/>
            </a:effectRef>
            <a:fontRef idx="minor">
              <a:schemeClr val="tx1"/>
            </a:fontRef>
          </p:style>
        </p:cxnSp>
        <p:cxnSp>
          <p:nvCxnSpPr>
            <p:cNvPr id="112" name="Straight Connector 111"/>
            <p:cNvCxnSpPr/>
            <p:nvPr/>
          </p:nvCxnSpPr>
          <p:spPr>
            <a:xfrm>
              <a:off x="5656868" y="1230952"/>
              <a:ext cx="368531" cy="0"/>
            </a:xfrm>
            <a:prstGeom prst="line">
              <a:avLst/>
            </a:prstGeom>
          </p:spPr>
          <p:style>
            <a:lnRef idx="1">
              <a:schemeClr val="dk1"/>
            </a:lnRef>
            <a:fillRef idx="0">
              <a:schemeClr val="dk1"/>
            </a:fillRef>
            <a:effectRef idx="0">
              <a:schemeClr val="dk1"/>
            </a:effectRef>
            <a:fontRef idx="minor">
              <a:schemeClr val="tx1"/>
            </a:fontRef>
          </p:style>
        </p:cxnSp>
        <p:cxnSp>
          <p:nvCxnSpPr>
            <p:cNvPr id="113" name="Straight Connector 112"/>
            <p:cNvCxnSpPr/>
            <p:nvPr/>
          </p:nvCxnSpPr>
          <p:spPr>
            <a:xfrm>
              <a:off x="6025251" y="1039253"/>
              <a:ext cx="368531" cy="0"/>
            </a:xfrm>
            <a:prstGeom prst="line">
              <a:avLst/>
            </a:prstGeom>
          </p:spPr>
          <p:style>
            <a:lnRef idx="2">
              <a:schemeClr val="accent2"/>
            </a:lnRef>
            <a:fillRef idx="1">
              <a:schemeClr val="lt1"/>
            </a:fillRef>
            <a:effectRef idx="0">
              <a:schemeClr val="accent2"/>
            </a:effectRef>
            <a:fontRef idx="minor">
              <a:schemeClr val="dk1"/>
            </a:fontRef>
          </p:style>
        </p:cxnSp>
        <p:cxnSp>
          <p:nvCxnSpPr>
            <p:cNvPr id="114" name="Straight Connector 113"/>
            <p:cNvCxnSpPr/>
            <p:nvPr/>
          </p:nvCxnSpPr>
          <p:spPr>
            <a:xfrm>
              <a:off x="6025251" y="429653"/>
              <a:ext cx="368531" cy="0"/>
            </a:xfrm>
            <a:prstGeom prst="line">
              <a:avLst/>
            </a:prstGeom>
          </p:spPr>
          <p:style>
            <a:lnRef idx="2">
              <a:schemeClr val="accent2"/>
            </a:lnRef>
            <a:fillRef idx="1">
              <a:schemeClr val="lt1"/>
            </a:fillRef>
            <a:effectRef idx="0">
              <a:schemeClr val="accent2"/>
            </a:effectRef>
            <a:fontRef idx="minor">
              <a:schemeClr val="dk1"/>
            </a:fontRef>
          </p:style>
        </p:cxnSp>
        <p:cxnSp>
          <p:nvCxnSpPr>
            <p:cNvPr id="115" name="Straight Connector 114"/>
            <p:cNvCxnSpPr/>
            <p:nvPr/>
          </p:nvCxnSpPr>
          <p:spPr>
            <a:xfrm>
              <a:off x="6025251" y="1572653"/>
              <a:ext cx="368531" cy="0"/>
            </a:xfrm>
            <a:prstGeom prst="line">
              <a:avLst/>
            </a:prstGeom>
          </p:spPr>
          <p:style>
            <a:lnRef idx="2">
              <a:schemeClr val="accent2"/>
            </a:lnRef>
            <a:fillRef idx="1">
              <a:schemeClr val="lt1"/>
            </a:fillRef>
            <a:effectRef idx="0">
              <a:schemeClr val="accent2"/>
            </a:effectRef>
            <a:fontRef idx="minor">
              <a:schemeClr val="dk1"/>
            </a:fontRef>
          </p:style>
        </p:cxnSp>
        <p:cxnSp>
          <p:nvCxnSpPr>
            <p:cNvPr id="116" name="Straight Connector 115"/>
            <p:cNvCxnSpPr/>
            <p:nvPr/>
          </p:nvCxnSpPr>
          <p:spPr>
            <a:xfrm>
              <a:off x="6025251" y="2022143"/>
              <a:ext cx="368531" cy="0"/>
            </a:xfrm>
            <a:prstGeom prst="line">
              <a:avLst/>
            </a:prstGeom>
          </p:spPr>
          <p:style>
            <a:lnRef idx="2">
              <a:schemeClr val="accent2"/>
            </a:lnRef>
            <a:fillRef idx="1">
              <a:schemeClr val="lt1"/>
            </a:fillRef>
            <a:effectRef idx="0">
              <a:schemeClr val="accent2"/>
            </a:effectRef>
            <a:fontRef idx="minor">
              <a:schemeClr val="dk1"/>
            </a:fontRef>
          </p:style>
        </p:cxnSp>
        <p:cxnSp>
          <p:nvCxnSpPr>
            <p:cNvPr id="117" name="Straight Connector 116"/>
            <p:cNvCxnSpPr/>
            <p:nvPr/>
          </p:nvCxnSpPr>
          <p:spPr>
            <a:xfrm>
              <a:off x="6019800" y="3355793"/>
              <a:ext cx="368531" cy="0"/>
            </a:xfrm>
            <a:prstGeom prst="line">
              <a:avLst/>
            </a:prstGeom>
            <a:ln>
              <a:solidFill>
                <a:schemeClr val="accent1"/>
              </a:solidFill>
            </a:ln>
          </p:spPr>
          <p:style>
            <a:lnRef idx="2">
              <a:schemeClr val="accent4"/>
            </a:lnRef>
            <a:fillRef idx="1">
              <a:schemeClr val="lt1"/>
            </a:fillRef>
            <a:effectRef idx="0">
              <a:schemeClr val="accent4"/>
            </a:effectRef>
            <a:fontRef idx="minor">
              <a:schemeClr val="dk1"/>
            </a:fontRef>
          </p:style>
        </p:cxnSp>
        <p:cxnSp>
          <p:nvCxnSpPr>
            <p:cNvPr id="118" name="Straight Connector 117"/>
            <p:cNvCxnSpPr/>
            <p:nvPr/>
          </p:nvCxnSpPr>
          <p:spPr>
            <a:xfrm>
              <a:off x="6019800" y="2746193"/>
              <a:ext cx="368531" cy="0"/>
            </a:xfrm>
            <a:prstGeom prst="line">
              <a:avLst/>
            </a:prstGeom>
            <a:ln>
              <a:solidFill>
                <a:schemeClr val="accent1"/>
              </a:solidFill>
            </a:ln>
          </p:spPr>
          <p:style>
            <a:lnRef idx="2">
              <a:schemeClr val="accent4"/>
            </a:lnRef>
            <a:fillRef idx="1">
              <a:schemeClr val="lt1"/>
            </a:fillRef>
            <a:effectRef idx="0">
              <a:schemeClr val="accent4"/>
            </a:effectRef>
            <a:fontRef idx="minor">
              <a:schemeClr val="dk1"/>
            </a:fontRef>
          </p:style>
        </p:cxnSp>
        <p:cxnSp>
          <p:nvCxnSpPr>
            <p:cNvPr id="119" name="Straight Connector 118"/>
            <p:cNvCxnSpPr/>
            <p:nvPr/>
          </p:nvCxnSpPr>
          <p:spPr>
            <a:xfrm>
              <a:off x="6019800" y="3889193"/>
              <a:ext cx="368531" cy="0"/>
            </a:xfrm>
            <a:prstGeom prst="line">
              <a:avLst/>
            </a:prstGeom>
            <a:ln>
              <a:solidFill>
                <a:schemeClr val="accent1"/>
              </a:solidFill>
            </a:ln>
          </p:spPr>
          <p:style>
            <a:lnRef idx="2">
              <a:schemeClr val="accent4"/>
            </a:lnRef>
            <a:fillRef idx="1">
              <a:schemeClr val="lt1"/>
            </a:fillRef>
            <a:effectRef idx="0">
              <a:schemeClr val="accent4"/>
            </a:effectRef>
            <a:fontRef idx="minor">
              <a:schemeClr val="dk1"/>
            </a:fontRef>
          </p:style>
        </p:cxnSp>
        <p:cxnSp>
          <p:nvCxnSpPr>
            <p:cNvPr id="120" name="Straight Connector 119"/>
            <p:cNvCxnSpPr/>
            <p:nvPr/>
          </p:nvCxnSpPr>
          <p:spPr>
            <a:xfrm>
              <a:off x="6019800" y="4946811"/>
              <a:ext cx="368531" cy="0"/>
            </a:xfrm>
            <a:prstGeom prst="line">
              <a:avLst/>
            </a:prstGeom>
            <a:ln>
              <a:solidFill>
                <a:srgbClr val="996633"/>
              </a:solidFill>
            </a:ln>
          </p:spPr>
          <p:style>
            <a:lnRef idx="2">
              <a:schemeClr val="accent5"/>
            </a:lnRef>
            <a:fillRef idx="1">
              <a:schemeClr val="lt1"/>
            </a:fillRef>
            <a:effectRef idx="0">
              <a:schemeClr val="accent5"/>
            </a:effectRef>
            <a:fontRef idx="minor">
              <a:schemeClr val="dk1"/>
            </a:fontRef>
          </p:style>
        </p:cxnSp>
        <p:cxnSp>
          <p:nvCxnSpPr>
            <p:cNvPr id="121" name="Straight Connector 120"/>
            <p:cNvCxnSpPr/>
            <p:nvPr/>
          </p:nvCxnSpPr>
          <p:spPr>
            <a:xfrm>
              <a:off x="7086600" y="1066800"/>
              <a:ext cx="368531" cy="0"/>
            </a:xfrm>
            <a:prstGeom prst="line">
              <a:avLst/>
            </a:prstGeom>
          </p:spPr>
          <p:style>
            <a:lnRef idx="2">
              <a:schemeClr val="accent2"/>
            </a:lnRef>
            <a:fillRef idx="1">
              <a:schemeClr val="lt1"/>
            </a:fillRef>
            <a:effectRef idx="0">
              <a:schemeClr val="accent2"/>
            </a:effectRef>
            <a:fontRef idx="minor">
              <a:schemeClr val="dk1"/>
            </a:fontRef>
          </p:style>
        </p:cxnSp>
        <p:cxnSp>
          <p:nvCxnSpPr>
            <p:cNvPr id="122" name="Straight Connector 121"/>
            <p:cNvCxnSpPr/>
            <p:nvPr/>
          </p:nvCxnSpPr>
          <p:spPr>
            <a:xfrm>
              <a:off x="7175269" y="457200"/>
              <a:ext cx="368531" cy="0"/>
            </a:xfrm>
            <a:prstGeom prst="line">
              <a:avLst/>
            </a:prstGeom>
          </p:spPr>
          <p:style>
            <a:lnRef idx="2">
              <a:schemeClr val="accent2"/>
            </a:lnRef>
            <a:fillRef idx="1">
              <a:schemeClr val="lt1"/>
            </a:fillRef>
            <a:effectRef idx="0">
              <a:schemeClr val="accent2"/>
            </a:effectRef>
            <a:fontRef idx="minor">
              <a:schemeClr val="dk1"/>
            </a:fontRef>
          </p:style>
        </p:cxnSp>
        <p:cxnSp>
          <p:nvCxnSpPr>
            <p:cNvPr id="123" name="Straight Connector 122"/>
            <p:cNvCxnSpPr/>
            <p:nvPr/>
          </p:nvCxnSpPr>
          <p:spPr>
            <a:xfrm>
              <a:off x="7146757" y="1562100"/>
              <a:ext cx="304571" cy="0"/>
            </a:xfrm>
            <a:prstGeom prst="line">
              <a:avLst/>
            </a:prstGeom>
          </p:spPr>
          <p:style>
            <a:lnRef idx="2">
              <a:schemeClr val="accent2"/>
            </a:lnRef>
            <a:fillRef idx="1">
              <a:schemeClr val="lt1"/>
            </a:fillRef>
            <a:effectRef idx="0">
              <a:schemeClr val="accent2"/>
            </a:effectRef>
            <a:fontRef idx="minor">
              <a:schemeClr val="dk1"/>
            </a:fontRef>
          </p:style>
        </p:cxnSp>
        <p:cxnSp>
          <p:nvCxnSpPr>
            <p:cNvPr id="124" name="Straight Connector 123"/>
            <p:cNvCxnSpPr/>
            <p:nvPr/>
          </p:nvCxnSpPr>
          <p:spPr>
            <a:xfrm>
              <a:off x="7086600" y="1981200"/>
              <a:ext cx="368531" cy="0"/>
            </a:xfrm>
            <a:prstGeom prst="line">
              <a:avLst/>
            </a:prstGeom>
          </p:spPr>
          <p:style>
            <a:lnRef idx="2">
              <a:schemeClr val="accent2"/>
            </a:lnRef>
            <a:fillRef idx="1">
              <a:schemeClr val="lt1"/>
            </a:fillRef>
            <a:effectRef idx="0">
              <a:schemeClr val="accent2"/>
            </a:effectRef>
            <a:fontRef idx="minor">
              <a:schemeClr val="dk1"/>
            </a:fontRef>
          </p:style>
        </p:cxnSp>
        <p:sp>
          <p:nvSpPr>
            <p:cNvPr id="125" name="TextBox 124"/>
            <p:cNvSpPr txBox="1"/>
            <p:nvPr/>
          </p:nvSpPr>
          <p:spPr>
            <a:xfrm>
              <a:off x="7506268" y="2424752"/>
              <a:ext cx="4686645" cy="6162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700" b="1" dirty="0">
                  <a:solidFill>
                    <a:schemeClr val="accent5">
                      <a:lumMod val="75000"/>
                    </a:schemeClr>
                  </a:solidFill>
                  <a:latin typeface="Times New Roman" pitchFamily="18" charset="0"/>
                  <a:cs typeface="Times New Roman" pitchFamily="18" charset="0"/>
                </a:rPr>
                <a:t>Mức độ sinh động, hấp </a:t>
              </a:r>
              <a:r>
                <a:rPr lang="vi-VN" sz="1700" b="1" dirty="0" smtClean="0">
                  <a:solidFill>
                    <a:schemeClr val="accent5">
                      <a:lumMod val="75000"/>
                    </a:schemeClr>
                  </a:solidFill>
                  <a:latin typeface="Times New Roman" pitchFamily="18" charset="0"/>
                  <a:cs typeface="Times New Roman" pitchFamily="18" charset="0"/>
                </a:rPr>
                <a:t>dẫn</a:t>
              </a:r>
              <a:r>
                <a:rPr lang="en-US" sz="1700" b="1" dirty="0" smtClean="0">
                  <a:solidFill>
                    <a:schemeClr val="accent5">
                      <a:lumMod val="75000"/>
                    </a:schemeClr>
                  </a:solidFill>
                  <a:latin typeface="Times New Roman" pitchFamily="18" charset="0"/>
                  <a:cs typeface="Times New Roman" pitchFamily="18" charset="0"/>
                </a:rPr>
                <a:t> </a:t>
              </a:r>
              <a:r>
                <a:rPr lang="vi-VN" sz="1700" b="1" dirty="0" smtClean="0">
                  <a:solidFill>
                    <a:schemeClr val="accent5">
                      <a:lumMod val="75000"/>
                    </a:schemeClr>
                  </a:solidFill>
                  <a:latin typeface="Times New Roman" pitchFamily="18" charset="0"/>
                  <a:cs typeface="Times New Roman" pitchFamily="18" charset="0"/>
                </a:rPr>
                <a:t>của </a:t>
              </a:r>
              <a:r>
                <a:rPr lang="en-US" sz="1700" b="1" dirty="0" smtClean="0">
                  <a:solidFill>
                    <a:schemeClr val="accent5">
                      <a:lumMod val="75000"/>
                    </a:schemeClr>
                  </a:solidFill>
                  <a:latin typeface="Times New Roman" pitchFamily="18" charset="0"/>
                  <a:cs typeface="Times New Roman" pitchFamily="18" charset="0"/>
                </a:rPr>
                <a:t>PP</a:t>
              </a:r>
              <a:r>
                <a:rPr lang="vi-VN" sz="1700" b="1" dirty="0" smtClean="0">
                  <a:solidFill>
                    <a:schemeClr val="accent5">
                      <a:lumMod val="75000"/>
                    </a:schemeClr>
                  </a:solidFill>
                  <a:latin typeface="Times New Roman" pitchFamily="18" charset="0"/>
                  <a:cs typeface="Times New Roman" pitchFamily="18" charset="0"/>
                </a:rPr>
                <a:t> </a:t>
              </a:r>
              <a:r>
                <a:rPr lang="vi-VN" sz="1700" b="1" dirty="0">
                  <a:solidFill>
                    <a:schemeClr val="accent5">
                      <a:lumMod val="75000"/>
                    </a:schemeClr>
                  </a:solidFill>
                  <a:latin typeface="Times New Roman" pitchFamily="18" charset="0"/>
                  <a:cs typeface="Times New Roman" pitchFamily="18" charset="0"/>
                </a:rPr>
                <a:t>và </a:t>
              </a:r>
              <a:r>
                <a:rPr lang="en-US" sz="1700" b="1" dirty="0" smtClean="0">
                  <a:solidFill>
                    <a:schemeClr val="accent5">
                      <a:lumMod val="75000"/>
                    </a:schemeClr>
                  </a:solidFill>
                  <a:latin typeface="Times New Roman" pitchFamily="18" charset="0"/>
                  <a:cs typeface="Times New Roman" pitchFamily="18" charset="0"/>
                </a:rPr>
                <a:t>HT</a:t>
              </a:r>
              <a:r>
                <a:rPr lang="vi-VN" sz="1700" b="1" dirty="0" smtClean="0">
                  <a:solidFill>
                    <a:schemeClr val="accent5">
                      <a:lumMod val="75000"/>
                    </a:schemeClr>
                  </a:solidFill>
                  <a:latin typeface="Times New Roman" pitchFamily="18" charset="0"/>
                  <a:cs typeface="Times New Roman" pitchFamily="18" charset="0"/>
                </a:rPr>
                <a:t> </a:t>
              </a:r>
              <a:r>
                <a:rPr lang="vi-VN" sz="1700" b="1" dirty="0">
                  <a:solidFill>
                    <a:schemeClr val="accent5">
                      <a:lumMod val="75000"/>
                    </a:schemeClr>
                  </a:solidFill>
                  <a:latin typeface="Times New Roman" pitchFamily="18" charset="0"/>
                  <a:cs typeface="Times New Roman" pitchFamily="18" charset="0"/>
                </a:rPr>
                <a:t>chuyển giao nhiệm vụ</a:t>
              </a:r>
              <a:r>
                <a:rPr lang="en-US" sz="1700" b="1" dirty="0">
                  <a:solidFill>
                    <a:schemeClr val="accent5">
                      <a:lumMod val="75000"/>
                    </a:schemeClr>
                  </a:solidFill>
                  <a:latin typeface="Times New Roman" pitchFamily="18" charset="0"/>
                  <a:cs typeface="Times New Roman" pitchFamily="18" charset="0"/>
                </a:rPr>
                <a:t> </a:t>
              </a:r>
              <a:r>
                <a:rPr lang="en-US" sz="1700" b="1" dirty="0" smtClean="0">
                  <a:solidFill>
                    <a:schemeClr val="accent5">
                      <a:lumMod val="75000"/>
                    </a:schemeClr>
                  </a:solidFill>
                  <a:latin typeface="Times New Roman" pitchFamily="18" charset="0"/>
                  <a:cs typeface="Times New Roman" pitchFamily="18" charset="0"/>
                </a:rPr>
                <a:t>HT</a:t>
              </a:r>
              <a:endParaRPr lang="en-US" b="1" dirty="0">
                <a:solidFill>
                  <a:schemeClr val="accent5">
                    <a:lumMod val="75000"/>
                  </a:schemeClr>
                </a:solidFill>
                <a:latin typeface="Times New Roman" pitchFamily="18" charset="0"/>
                <a:cs typeface="Times New Roman" pitchFamily="18" charset="0"/>
              </a:endParaRPr>
            </a:p>
          </p:txBody>
        </p:sp>
        <p:sp>
          <p:nvSpPr>
            <p:cNvPr id="126" name="TextBox 125"/>
            <p:cNvSpPr txBox="1"/>
            <p:nvPr/>
          </p:nvSpPr>
          <p:spPr>
            <a:xfrm>
              <a:off x="7491484" y="2985448"/>
              <a:ext cx="4701429" cy="6012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700" b="1" dirty="0">
                  <a:solidFill>
                    <a:schemeClr val="accent5">
                      <a:lumMod val="75000"/>
                    </a:schemeClr>
                  </a:solidFill>
                  <a:latin typeface="Times New Roman" pitchFamily="18" charset="0"/>
                  <a:cs typeface="Times New Roman" pitchFamily="18" charset="0"/>
                </a:rPr>
                <a:t>Khả năng theo dõi, quan sát, phát hiện</a:t>
              </a:r>
              <a:r>
                <a:rPr lang="en-US" sz="1700" b="1" dirty="0">
                  <a:solidFill>
                    <a:schemeClr val="accent5">
                      <a:lumMod val="75000"/>
                    </a:schemeClr>
                  </a:solidFill>
                  <a:latin typeface="Times New Roman" pitchFamily="18" charset="0"/>
                  <a:cs typeface="Times New Roman" pitchFamily="18" charset="0"/>
                </a:rPr>
                <a:t> </a:t>
              </a:r>
              <a:r>
                <a:rPr lang="vi-VN" sz="1700" b="1" dirty="0">
                  <a:solidFill>
                    <a:schemeClr val="accent5">
                      <a:lumMod val="75000"/>
                    </a:schemeClr>
                  </a:solidFill>
                  <a:latin typeface="Times New Roman" pitchFamily="18" charset="0"/>
                  <a:cs typeface="Times New Roman" pitchFamily="18" charset="0"/>
                </a:rPr>
                <a:t>kịp thời những khó khăn của </a:t>
              </a:r>
              <a:r>
                <a:rPr lang="en-US" sz="1700" b="1" dirty="0" smtClean="0">
                  <a:solidFill>
                    <a:schemeClr val="accent5">
                      <a:lumMod val="75000"/>
                    </a:schemeClr>
                  </a:solidFill>
                  <a:latin typeface="Times New Roman" pitchFamily="18" charset="0"/>
                  <a:cs typeface="Times New Roman" pitchFamily="18" charset="0"/>
                </a:rPr>
                <a:t>HS</a:t>
              </a:r>
              <a:endParaRPr lang="en-US" sz="1700" b="1" dirty="0">
                <a:solidFill>
                  <a:schemeClr val="accent5">
                    <a:lumMod val="75000"/>
                  </a:schemeClr>
                </a:solidFill>
                <a:latin typeface="Times New Roman" pitchFamily="18" charset="0"/>
                <a:cs typeface="Times New Roman" pitchFamily="18" charset="0"/>
              </a:endParaRPr>
            </a:p>
          </p:txBody>
        </p:sp>
        <p:sp>
          <p:nvSpPr>
            <p:cNvPr id="127" name="TextBox 126"/>
            <p:cNvSpPr txBox="1"/>
            <p:nvPr/>
          </p:nvSpPr>
          <p:spPr>
            <a:xfrm>
              <a:off x="7511955" y="3546144"/>
              <a:ext cx="4680957" cy="81168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600" b="1" dirty="0">
                  <a:solidFill>
                    <a:schemeClr val="accent5">
                      <a:lumMod val="75000"/>
                    </a:schemeClr>
                  </a:solidFill>
                  <a:latin typeface="Times New Roman" pitchFamily="18" charset="0"/>
                  <a:cs typeface="Times New Roman" pitchFamily="18" charset="0"/>
                </a:rPr>
                <a:t>Mức độ phù hợp, </a:t>
              </a:r>
              <a:r>
                <a:rPr lang="en-US" sz="1600" b="1" dirty="0" smtClean="0">
                  <a:solidFill>
                    <a:schemeClr val="accent5">
                      <a:lumMod val="75000"/>
                    </a:schemeClr>
                  </a:solidFill>
                  <a:latin typeface="Times New Roman" pitchFamily="18" charset="0"/>
                  <a:cs typeface="Times New Roman" pitchFamily="18" charset="0"/>
                </a:rPr>
                <a:t>HQ</a:t>
              </a:r>
              <a:r>
                <a:rPr lang="vi-VN" sz="1600" b="1" dirty="0" smtClean="0">
                  <a:solidFill>
                    <a:schemeClr val="accent5">
                      <a:lumMod val="75000"/>
                    </a:schemeClr>
                  </a:solidFill>
                  <a:latin typeface="Times New Roman" pitchFamily="18" charset="0"/>
                  <a:cs typeface="Times New Roman" pitchFamily="18" charset="0"/>
                </a:rPr>
                <a:t> </a:t>
              </a:r>
              <a:r>
                <a:rPr lang="vi-VN" sz="1600" b="1" dirty="0">
                  <a:solidFill>
                    <a:schemeClr val="accent5">
                      <a:lumMod val="75000"/>
                    </a:schemeClr>
                  </a:solidFill>
                  <a:latin typeface="Times New Roman" pitchFamily="18" charset="0"/>
                  <a:cs typeface="Times New Roman" pitchFamily="18" charset="0"/>
                </a:rPr>
                <a:t>của các </a:t>
              </a:r>
              <a:r>
                <a:rPr lang="en-US" sz="1600" b="1" dirty="0" smtClean="0">
                  <a:solidFill>
                    <a:schemeClr val="accent5">
                      <a:lumMod val="75000"/>
                    </a:schemeClr>
                  </a:solidFill>
                  <a:latin typeface="Times New Roman" pitchFamily="18" charset="0"/>
                  <a:cs typeface="Times New Roman" pitchFamily="18" charset="0"/>
                </a:rPr>
                <a:t>BP</a:t>
              </a:r>
              <a:r>
                <a:rPr lang="vi-VN" sz="1600" b="1" dirty="0" smtClean="0">
                  <a:solidFill>
                    <a:schemeClr val="accent5">
                      <a:lumMod val="75000"/>
                    </a:schemeClr>
                  </a:solidFill>
                  <a:latin typeface="Times New Roman" pitchFamily="18" charset="0"/>
                  <a:cs typeface="Times New Roman" pitchFamily="18" charset="0"/>
                </a:rPr>
                <a:t> </a:t>
              </a:r>
              <a:r>
                <a:rPr lang="vi-VN" sz="1600" b="1" dirty="0">
                  <a:solidFill>
                    <a:schemeClr val="accent5">
                      <a:lumMod val="75000"/>
                    </a:schemeClr>
                  </a:solidFill>
                  <a:latin typeface="Times New Roman" pitchFamily="18" charset="0"/>
                  <a:cs typeface="Times New Roman" pitchFamily="18" charset="0"/>
                </a:rPr>
                <a:t>hỗ trợ</a:t>
              </a:r>
              <a:r>
                <a:rPr lang="en-US" sz="1600" b="1" dirty="0">
                  <a:solidFill>
                    <a:schemeClr val="accent5">
                      <a:lumMod val="75000"/>
                    </a:schemeClr>
                  </a:solidFill>
                  <a:latin typeface="Times New Roman" pitchFamily="18" charset="0"/>
                  <a:cs typeface="Times New Roman" pitchFamily="18" charset="0"/>
                </a:rPr>
                <a:t> </a:t>
              </a:r>
              <a:r>
                <a:rPr lang="vi-VN" sz="1600" b="1" dirty="0">
                  <a:solidFill>
                    <a:schemeClr val="accent5">
                      <a:lumMod val="75000"/>
                    </a:schemeClr>
                  </a:solidFill>
                  <a:latin typeface="Times New Roman" pitchFamily="18" charset="0"/>
                  <a:cs typeface="Times New Roman" pitchFamily="18" charset="0"/>
                </a:rPr>
                <a:t>và khuyến khích </a:t>
              </a:r>
              <a:r>
                <a:rPr lang="en-US" sz="1600" b="1" dirty="0">
                  <a:solidFill>
                    <a:schemeClr val="accent5">
                      <a:lumMod val="75000"/>
                    </a:schemeClr>
                  </a:solidFill>
                  <a:latin typeface="Times New Roman" pitchFamily="18" charset="0"/>
                  <a:cs typeface="Times New Roman" pitchFamily="18" charset="0"/>
                </a:rPr>
                <a:t>HS </a:t>
              </a:r>
              <a:r>
                <a:rPr lang="vi-VN" sz="1600" b="1" dirty="0">
                  <a:solidFill>
                    <a:schemeClr val="accent5">
                      <a:lumMod val="75000"/>
                    </a:schemeClr>
                  </a:solidFill>
                  <a:latin typeface="Times New Roman" pitchFamily="18" charset="0"/>
                  <a:cs typeface="Times New Roman" pitchFamily="18" charset="0"/>
                </a:rPr>
                <a:t>hợp tác, giúp đỡ nhau khi thực hiện </a:t>
              </a:r>
              <a:r>
                <a:rPr lang="en-US" sz="1600" b="1" dirty="0" smtClean="0">
                  <a:solidFill>
                    <a:schemeClr val="accent5">
                      <a:lumMod val="75000"/>
                    </a:schemeClr>
                  </a:solidFill>
                  <a:latin typeface="Times New Roman" pitchFamily="18" charset="0"/>
                  <a:cs typeface="Times New Roman" pitchFamily="18" charset="0"/>
                </a:rPr>
                <a:t>NV HT</a:t>
              </a:r>
              <a:r>
                <a:rPr lang="vi-VN" sz="1600" b="1" dirty="0" smtClean="0">
                  <a:solidFill>
                    <a:schemeClr val="accent5">
                      <a:lumMod val="75000"/>
                    </a:schemeClr>
                  </a:solidFill>
                  <a:latin typeface="Times New Roman" pitchFamily="18" charset="0"/>
                  <a:cs typeface="Times New Roman" pitchFamily="18" charset="0"/>
                </a:rPr>
                <a:t> </a:t>
              </a:r>
              <a:r>
                <a:rPr lang="vi-VN" sz="1600" b="1" dirty="0">
                  <a:solidFill>
                    <a:schemeClr val="accent5">
                      <a:lumMod val="75000"/>
                    </a:schemeClr>
                  </a:solidFill>
                  <a:latin typeface="Times New Roman" pitchFamily="18" charset="0"/>
                  <a:cs typeface="Times New Roman" pitchFamily="18" charset="0"/>
                </a:rPr>
                <a:t>.</a:t>
              </a:r>
              <a:endParaRPr lang="en-US" sz="1600" b="1" dirty="0">
                <a:solidFill>
                  <a:schemeClr val="accent5">
                    <a:lumMod val="75000"/>
                  </a:schemeClr>
                </a:solidFill>
                <a:latin typeface="Times New Roman" pitchFamily="18" charset="0"/>
                <a:cs typeface="Times New Roman" pitchFamily="18" charset="0"/>
              </a:endParaRPr>
            </a:p>
          </p:txBody>
        </p:sp>
        <p:sp>
          <p:nvSpPr>
            <p:cNvPr id="128" name="TextBox 127"/>
            <p:cNvSpPr txBox="1"/>
            <p:nvPr/>
          </p:nvSpPr>
          <p:spPr>
            <a:xfrm>
              <a:off x="7492623" y="4057936"/>
              <a:ext cx="4700290" cy="57118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600" b="1" dirty="0">
                  <a:solidFill>
                    <a:schemeClr val="accent5">
                      <a:lumMod val="75000"/>
                    </a:schemeClr>
                  </a:solidFill>
                  <a:latin typeface="Times New Roman" pitchFamily="18" charset="0"/>
                  <a:cs typeface="Times New Roman" pitchFamily="18" charset="0"/>
                </a:rPr>
                <a:t>Mức độ  hiệu quả </a:t>
              </a:r>
              <a:r>
                <a:rPr lang="vi-VN" sz="1600" b="1" dirty="0" smtClean="0">
                  <a:solidFill>
                    <a:schemeClr val="accent5">
                      <a:lumMod val="75000"/>
                    </a:schemeClr>
                  </a:solidFill>
                  <a:latin typeface="Times New Roman" pitchFamily="18" charset="0"/>
                  <a:cs typeface="Times New Roman" pitchFamily="18" charset="0"/>
                </a:rPr>
                <a:t>trong </a:t>
              </a:r>
              <a:r>
                <a:rPr lang="vi-VN" sz="1600" b="1" dirty="0">
                  <a:solidFill>
                    <a:schemeClr val="accent5">
                      <a:lumMod val="75000"/>
                    </a:schemeClr>
                  </a:solidFill>
                  <a:latin typeface="Times New Roman" pitchFamily="18" charset="0"/>
                  <a:cs typeface="Times New Roman" pitchFamily="18" charset="0"/>
                </a:rPr>
                <a:t>việc  tổng hợp, </a:t>
              </a:r>
              <a:r>
                <a:rPr lang="en-US" sz="1600" b="1" dirty="0" smtClean="0">
                  <a:solidFill>
                    <a:schemeClr val="accent5">
                      <a:lumMod val="75000"/>
                    </a:schemeClr>
                  </a:solidFill>
                  <a:latin typeface="Times New Roman" pitchFamily="18" charset="0"/>
                  <a:cs typeface="Times New Roman" pitchFamily="18" charset="0"/>
                </a:rPr>
                <a:t>PT</a:t>
              </a:r>
              <a:r>
                <a:rPr lang="vi-VN" sz="1600" b="1" dirty="0" smtClean="0">
                  <a:solidFill>
                    <a:schemeClr val="accent5">
                      <a:lumMod val="75000"/>
                    </a:schemeClr>
                  </a:solidFill>
                  <a:latin typeface="Times New Roman" pitchFamily="18" charset="0"/>
                  <a:cs typeface="Times New Roman" pitchFamily="18" charset="0"/>
                </a:rPr>
                <a:t>, </a:t>
              </a:r>
              <a:r>
                <a:rPr lang="vi-VN" sz="1600" b="1" dirty="0">
                  <a:solidFill>
                    <a:schemeClr val="accent5">
                      <a:lumMod val="75000"/>
                    </a:schemeClr>
                  </a:solidFill>
                  <a:latin typeface="Times New Roman" pitchFamily="18" charset="0"/>
                  <a:cs typeface="Times New Roman" pitchFamily="18" charset="0"/>
                </a:rPr>
                <a:t>đánh giá </a:t>
              </a:r>
              <a:r>
                <a:rPr lang="en-US" sz="1600" b="1" dirty="0" smtClean="0">
                  <a:solidFill>
                    <a:schemeClr val="accent5">
                      <a:lumMod val="75000"/>
                    </a:schemeClr>
                  </a:solidFill>
                  <a:latin typeface="Times New Roman" pitchFamily="18" charset="0"/>
                  <a:cs typeface="Times New Roman" pitchFamily="18" charset="0"/>
                </a:rPr>
                <a:t>KQ</a:t>
              </a:r>
              <a:r>
                <a:rPr lang="vi-VN" sz="1600" b="1" dirty="0" smtClean="0">
                  <a:solidFill>
                    <a:schemeClr val="accent5">
                      <a:lumMod val="75000"/>
                    </a:schemeClr>
                  </a:solidFill>
                  <a:latin typeface="Times New Roman" pitchFamily="18" charset="0"/>
                  <a:cs typeface="Times New Roman" pitchFamily="18" charset="0"/>
                </a:rPr>
                <a:t> </a:t>
              </a:r>
              <a:r>
                <a:rPr lang="vi-VN" sz="1600" b="1" dirty="0">
                  <a:solidFill>
                    <a:schemeClr val="accent5">
                      <a:lumMod val="75000"/>
                    </a:schemeClr>
                  </a:solidFill>
                  <a:latin typeface="Times New Roman" pitchFamily="18" charset="0"/>
                  <a:cs typeface="Times New Roman" pitchFamily="18" charset="0"/>
                </a:rPr>
                <a:t>hoạt động và quá trình </a:t>
              </a:r>
              <a:r>
                <a:rPr lang="en-US" sz="1600" b="1" dirty="0" smtClean="0">
                  <a:solidFill>
                    <a:schemeClr val="accent5">
                      <a:lumMod val="75000"/>
                    </a:schemeClr>
                  </a:solidFill>
                  <a:latin typeface="Times New Roman" pitchFamily="18" charset="0"/>
                  <a:cs typeface="Times New Roman" pitchFamily="18" charset="0"/>
                </a:rPr>
                <a:t>TL</a:t>
              </a:r>
              <a:r>
                <a:rPr lang="vi-VN" sz="1600" b="1" dirty="0" smtClean="0">
                  <a:solidFill>
                    <a:schemeClr val="accent5">
                      <a:lumMod val="75000"/>
                    </a:schemeClr>
                  </a:solidFill>
                  <a:latin typeface="Times New Roman" pitchFamily="18" charset="0"/>
                  <a:cs typeface="Times New Roman" pitchFamily="18" charset="0"/>
                </a:rPr>
                <a:t> </a:t>
              </a:r>
              <a:r>
                <a:rPr lang="vi-VN" sz="1600" b="1" dirty="0">
                  <a:solidFill>
                    <a:schemeClr val="accent5">
                      <a:lumMod val="75000"/>
                    </a:schemeClr>
                  </a:solidFill>
                  <a:latin typeface="Times New Roman" pitchFamily="18" charset="0"/>
                  <a:cs typeface="Times New Roman" pitchFamily="18" charset="0"/>
                </a:rPr>
                <a:t>của </a:t>
              </a:r>
              <a:r>
                <a:rPr lang="en-US" sz="1600" b="1" dirty="0">
                  <a:solidFill>
                    <a:schemeClr val="accent5">
                      <a:lumMod val="75000"/>
                    </a:schemeClr>
                  </a:solidFill>
                  <a:latin typeface="Times New Roman" pitchFamily="18" charset="0"/>
                  <a:cs typeface="Times New Roman" pitchFamily="18" charset="0"/>
                </a:rPr>
                <a:t>HS</a:t>
              </a:r>
              <a:r>
                <a:rPr lang="vi-VN" sz="1600" b="1" dirty="0">
                  <a:solidFill>
                    <a:schemeClr val="accent5">
                      <a:lumMod val="75000"/>
                    </a:schemeClr>
                  </a:solidFill>
                  <a:latin typeface="Times New Roman" pitchFamily="18" charset="0"/>
                  <a:cs typeface="Times New Roman" pitchFamily="18" charset="0"/>
                </a:rPr>
                <a:t>.</a:t>
              </a:r>
              <a:endParaRPr lang="en-US" sz="1600" b="1" dirty="0">
                <a:solidFill>
                  <a:schemeClr val="accent5">
                    <a:lumMod val="75000"/>
                  </a:schemeClr>
                </a:solidFill>
                <a:latin typeface="Times New Roman" pitchFamily="18" charset="0"/>
                <a:cs typeface="Times New Roman" pitchFamily="18" charset="0"/>
              </a:endParaRPr>
            </a:p>
          </p:txBody>
        </p:sp>
        <p:cxnSp>
          <p:nvCxnSpPr>
            <p:cNvPr id="129" name="Straight Connector 128"/>
            <p:cNvCxnSpPr/>
            <p:nvPr/>
          </p:nvCxnSpPr>
          <p:spPr>
            <a:xfrm>
              <a:off x="7162800" y="3346862"/>
              <a:ext cx="368531" cy="0"/>
            </a:xfrm>
            <a:prstGeom prst="line">
              <a:avLst/>
            </a:prstGeom>
            <a:ln>
              <a:solidFill>
                <a:schemeClr val="accent1"/>
              </a:solidFill>
            </a:ln>
          </p:spPr>
          <p:style>
            <a:lnRef idx="2">
              <a:schemeClr val="accent2"/>
            </a:lnRef>
            <a:fillRef idx="1">
              <a:schemeClr val="lt1"/>
            </a:fillRef>
            <a:effectRef idx="0">
              <a:schemeClr val="accent2"/>
            </a:effectRef>
            <a:fontRef idx="minor">
              <a:schemeClr val="dk1"/>
            </a:fontRef>
          </p:style>
        </p:cxnSp>
        <p:cxnSp>
          <p:nvCxnSpPr>
            <p:cNvPr id="130" name="Straight Connector 129"/>
            <p:cNvCxnSpPr/>
            <p:nvPr/>
          </p:nvCxnSpPr>
          <p:spPr>
            <a:xfrm>
              <a:off x="7162800" y="2819400"/>
              <a:ext cx="368531" cy="0"/>
            </a:xfrm>
            <a:prstGeom prst="line">
              <a:avLst/>
            </a:prstGeom>
            <a:ln>
              <a:solidFill>
                <a:schemeClr val="accent1"/>
              </a:solidFill>
            </a:ln>
          </p:spPr>
          <p:style>
            <a:lnRef idx="2">
              <a:schemeClr val="accent2"/>
            </a:lnRef>
            <a:fillRef idx="1">
              <a:schemeClr val="lt1"/>
            </a:fillRef>
            <a:effectRef idx="0">
              <a:schemeClr val="accent2"/>
            </a:effectRef>
            <a:fontRef idx="minor">
              <a:schemeClr val="dk1"/>
            </a:fontRef>
          </p:style>
        </p:cxnSp>
        <p:cxnSp>
          <p:nvCxnSpPr>
            <p:cNvPr id="131" name="Straight Connector 130"/>
            <p:cNvCxnSpPr/>
            <p:nvPr/>
          </p:nvCxnSpPr>
          <p:spPr>
            <a:xfrm>
              <a:off x="7162800" y="3886200"/>
              <a:ext cx="304571" cy="0"/>
            </a:xfrm>
            <a:prstGeom prst="line">
              <a:avLst/>
            </a:prstGeom>
            <a:ln>
              <a:solidFill>
                <a:schemeClr val="accent1"/>
              </a:solidFill>
            </a:ln>
          </p:spPr>
          <p:style>
            <a:lnRef idx="2">
              <a:schemeClr val="accent2"/>
            </a:lnRef>
            <a:fillRef idx="1">
              <a:schemeClr val="lt1"/>
            </a:fillRef>
            <a:effectRef idx="0">
              <a:schemeClr val="accent2"/>
            </a:effectRef>
            <a:fontRef idx="minor">
              <a:schemeClr val="dk1"/>
            </a:fontRef>
          </p:style>
        </p:cxnSp>
        <p:cxnSp>
          <p:nvCxnSpPr>
            <p:cNvPr id="132" name="Straight Connector 131"/>
            <p:cNvCxnSpPr/>
            <p:nvPr/>
          </p:nvCxnSpPr>
          <p:spPr>
            <a:xfrm>
              <a:off x="7162800" y="4343400"/>
              <a:ext cx="368531" cy="0"/>
            </a:xfrm>
            <a:prstGeom prst="line">
              <a:avLst/>
            </a:prstGeom>
            <a:ln>
              <a:solidFill>
                <a:schemeClr val="accent1"/>
              </a:solidFill>
            </a:ln>
          </p:spPr>
          <p:style>
            <a:lnRef idx="2">
              <a:schemeClr val="accent2"/>
            </a:lnRef>
            <a:fillRef idx="1">
              <a:schemeClr val="lt1"/>
            </a:fillRef>
            <a:effectRef idx="0">
              <a:schemeClr val="accent2"/>
            </a:effectRef>
            <a:fontRef idx="minor">
              <a:schemeClr val="dk1"/>
            </a:fontRef>
          </p:style>
        </p:cxnSp>
        <p:sp>
          <p:nvSpPr>
            <p:cNvPr id="133" name="TextBox 132"/>
            <p:cNvSpPr txBox="1"/>
            <p:nvPr/>
          </p:nvSpPr>
          <p:spPr>
            <a:xfrm>
              <a:off x="7540171" y="4672028"/>
              <a:ext cx="4652742" cy="601251"/>
            </a:xfrm>
            <a:prstGeom prst="rect">
              <a:avLst/>
            </a:prstGeom>
            <a:ln>
              <a:solidFill>
                <a:srgbClr val="996633"/>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700" b="1" dirty="0">
                  <a:solidFill>
                    <a:srgbClr val="663300"/>
                  </a:solidFill>
                  <a:latin typeface="Times New Roman" pitchFamily="18" charset="0"/>
                  <a:cs typeface="Times New Roman" pitchFamily="18" charset="0"/>
                </a:rPr>
                <a:t>Khả năng tiếp nhận và sẵn sàng thực hiện nhiệm vụ học tập của tất cả </a:t>
              </a:r>
              <a:r>
                <a:rPr lang="en-US" sz="1700" b="1" dirty="0">
                  <a:solidFill>
                    <a:srgbClr val="663300"/>
                  </a:solidFill>
                  <a:latin typeface="Times New Roman" pitchFamily="18" charset="0"/>
                  <a:cs typeface="Times New Roman" pitchFamily="18" charset="0"/>
                </a:rPr>
                <a:t>HS </a:t>
              </a:r>
              <a:r>
                <a:rPr lang="vi-VN" sz="1700" b="1" dirty="0">
                  <a:solidFill>
                    <a:srgbClr val="663300"/>
                  </a:solidFill>
                  <a:latin typeface="Times New Roman" pitchFamily="18" charset="0"/>
                  <a:cs typeface="Times New Roman" pitchFamily="18" charset="0"/>
                </a:rPr>
                <a:t>trong lớp.</a:t>
              </a:r>
              <a:endParaRPr lang="en-US" sz="1700" b="1" dirty="0">
                <a:solidFill>
                  <a:srgbClr val="663300"/>
                </a:solidFill>
                <a:latin typeface="Times New Roman" pitchFamily="18" charset="0"/>
                <a:cs typeface="Times New Roman" pitchFamily="18" charset="0"/>
              </a:endParaRPr>
            </a:p>
          </p:txBody>
        </p:sp>
        <p:sp>
          <p:nvSpPr>
            <p:cNvPr id="134" name="TextBox 133"/>
            <p:cNvSpPr txBox="1"/>
            <p:nvPr/>
          </p:nvSpPr>
          <p:spPr>
            <a:xfrm>
              <a:off x="7531331" y="5267980"/>
              <a:ext cx="4661582" cy="601251"/>
            </a:xfrm>
            <a:prstGeom prst="rect">
              <a:avLst/>
            </a:prstGeom>
            <a:ln>
              <a:solidFill>
                <a:srgbClr val="996633"/>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700" b="1" dirty="0">
                  <a:solidFill>
                    <a:srgbClr val="663300"/>
                  </a:solidFill>
                  <a:latin typeface="Times New Roman" pitchFamily="18" charset="0"/>
                  <a:cs typeface="Times New Roman" pitchFamily="18" charset="0"/>
                </a:rPr>
                <a:t>Mức độ tích cực, chủ động, </a:t>
              </a:r>
              <a:r>
                <a:rPr lang="en-US" sz="1700" b="1" dirty="0" smtClean="0">
                  <a:solidFill>
                    <a:srgbClr val="663300"/>
                  </a:solidFill>
                  <a:latin typeface="Times New Roman" pitchFamily="18" charset="0"/>
                  <a:cs typeface="Times New Roman" pitchFamily="18" charset="0"/>
                </a:rPr>
                <a:t>ST</a:t>
              </a:r>
              <a:r>
                <a:rPr lang="vi-VN" sz="1700" b="1" dirty="0" smtClean="0">
                  <a:solidFill>
                    <a:srgbClr val="663300"/>
                  </a:solidFill>
                  <a:latin typeface="Times New Roman" pitchFamily="18" charset="0"/>
                  <a:cs typeface="Times New Roman" pitchFamily="18" charset="0"/>
                </a:rPr>
                <a:t>, </a:t>
              </a:r>
              <a:r>
                <a:rPr lang="vi-VN" sz="1700" b="1" dirty="0">
                  <a:solidFill>
                    <a:srgbClr val="663300"/>
                  </a:solidFill>
                  <a:latin typeface="Times New Roman" pitchFamily="18" charset="0"/>
                  <a:cs typeface="Times New Roman" pitchFamily="18" charset="0"/>
                </a:rPr>
                <a:t>hợp tác của </a:t>
              </a:r>
              <a:r>
                <a:rPr lang="en-US" sz="1700" b="1" dirty="0" smtClean="0">
                  <a:solidFill>
                    <a:srgbClr val="663300"/>
                  </a:solidFill>
                  <a:latin typeface="Times New Roman" pitchFamily="18" charset="0"/>
                  <a:cs typeface="Times New Roman" pitchFamily="18" charset="0"/>
                </a:rPr>
                <a:t>HS</a:t>
              </a:r>
              <a:r>
                <a:rPr lang="vi-VN" sz="1700" b="1" dirty="0" smtClean="0">
                  <a:solidFill>
                    <a:srgbClr val="663300"/>
                  </a:solidFill>
                  <a:latin typeface="Times New Roman" pitchFamily="18" charset="0"/>
                  <a:cs typeface="Times New Roman" pitchFamily="18" charset="0"/>
                </a:rPr>
                <a:t> </a:t>
              </a:r>
              <a:r>
                <a:rPr lang="vi-VN" sz="1700" b="1" dirty="0">
                  <a:solidFill>
                    <a:srgbClr val="663300"/>
                  </a:solidFill>
                  <a:latin typeface="Times New Roman" pitchFamily="18" charset="0"/>
                  <a:cs typeface="Times New Roman" pitchFamily="18" charset="0"/>
                </a:rPr>
                <a:t>trong việc thực hiện các </a:t>
              </a:r>
              <a:r>
                <a:rPr lang="en-US" sz="1700" b="1" dirty="0" smtClean="0">
                  <a:solidFill>
                    <a:srgbClr val="663300"/>
                  </a:solidFill>
                  <a:latin typeface="Times New Roman" pitchFamily="18" charset="0"/>
                  <a:cs typeface="Times New Roman" pitchFamily="18" charset="0"/>
                </a:rPr>
                <a:t>NV </a:t>
              </a:r>
              <a:r>
                <a:rPr lang="en-US" sz="1700" b="1" dirty="0" smtClean="0">
                  <a:solidFill>
                    <a:srgbClr val="663300"/>
                  </a:solidFill>
                  <a:latin typeface="Times New Roman" pitchFamily="18" charset="0"/>
                  <a:cs typeface="Times New Roman" pitchFamily="18" charset="0"/>
                </a:rPr>
                <a:t>HT</a:t>
              </a:r>
              <a:r>
                <a:rPr lang="vi-VN" sz="1700" b="1" dirty="0" smtClean="0">
                  <a:solidFill>
                    <a:srgbClr val="663300"/>
                  </a:solidFill>
                  <a:latin typeface="Times New Roman" pitchFamily="18" charset="0"/>
                  <a:cs typeface="Times New Roman" pitchFamily="18" charset="0"/>
                </a:rPr>
                <a:t>.</a:t>
              </a:r>
              <a:endParaRPr lang="en-US" sz="1700" b="1" dirty="0">
                <a:solidFill>
                  <a:srgbClr val="663300"/>
                </a:solidFill>
                <a:latin typeface="Times New Roman" pitchFamily="18" charset="0"/>
                <a:cs typeface="Times New Roman" pitchFamily="18" charset="0"/>
              </a:endParaRPr>
            </a:p>
          </p:txBody>
        </p:sp>
        <p:sp>
          <p:nvSpPr>
            <p:cNvPr id="135" name="TextBox 134"/>
            <p:cNvSpPr txBox="1"/>
            <p:nvPr/>
          </p:nvSpPr>
          <p:spPr>
            <a:xfrm>
              <a:off x="7531789" y="5786735"/>
              <a:ext cx="4661123" cy="571188"/>
            </a:xfrm>
            <a:prstGeom prst="rect">
              <a:avLst/>
            </a:prstGeom>
            <a:ln>
              <a:solidFill>
                <a:srgbClr val="996633"/>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1600" b="1" dirty="0">
                  <a:solidFill>
                    <a:srgbClr val="663300"/>
                  </a:solidFill>
                  <a:latin typeface="Times New Roman" pitchFamily="18" charset="0"/>
                  <a:cs typeface="Times New Roman" pitchFamily="18" charset="0"/>
                </a:rPr>
                <a:t>Mức độ</a:t>
              </a:r>
              <a:r>
                <a:rPr lang="en-US" sz="1600" b="1" dirty="0">
                  <a:solidFill>
                    <a:srgbClr val="663300"/>
                  </a:solidFill>
                  <a:latin typeface="Times New Roman" pitchFamily="18" charset="0"/>
                  <a:cs typeface="Times New Roman" pitchFamily="18" charset="0"/>
                </a:rPr>
                <a:t> </a:t>
              </a:r>
              <a:r>
                <a:rPr lang="vi-VN" sz="1600" b="1" dirty="0">
                  <a:solidFill>
                    <a:srgbClr val="663300"/>
                  </a:solidFill>
                  <a:latin typeface="Times New Roman" pitchFamily="18" charset="0"/>
                  <a:cs typeface="Times New Roman" pitchFamily="18" charset="0"/>
                </a:rPr>
                <a:t>tham gia</a:t>
              </a:r>
              <a:r>
                <a:rPr lang="en-US" sz="1600" b="1" dirty="0">
                  <a:solidFill>
                    <a:srgbClr val="663300"/>
                  </a:solidFill>
                  <a:latin typeface="Times New Roman" pitchFamily="18" charset="0"/>
                  <a:cs typeface="Times New Roman" pitchFamily="18" charset="0"/>
                </a:rPr>
                <a:t> </a:t>
              </a:r>
              <a:r>
                <a:rPr lang="en-US" sz="1600" b="1" dirty="0" smtClean="0">
                  <a:solidFill>
                    <a:srgbClr val="663300"/>
                  </a:solidFill>
                  <a:latin typeface="Times New Roman" pitchFamily="18" charset="0"/>
                  <a:cs typeface="Times New Roman" pitchFamily="18" charset="0"/>
                </a:rPr>
                <a:t>TC</a:t>
              </a:r>
              <a:r>
                <a:rPr lang="vi-VN" sz="1600" b="1" dirty="0" smtClean="0">
                  <a:solidFill>
                    <a:srgbClr val="663300"/>
                  </a:solidFill>
                  <a:latin typeface="Times New Roman" pitchFamily="18" charset="0"/>
                  <a:cs typeface="Times New Roman" pitchFamily="18" charset="0"/>
                </a:rPr>
                <a:t> </a:t>
              </a:r>
              <a:r>
                <a:rPr lang="vi-VN" sz="1600" b="1" dirty="0">
                  <a:solidFill>
                    <a:srgbClr val="663300"/>
                  </a:solidFill>
                  <a:latin typeface="Times New Roman" pitchFamily="18" charset="0"/>
                  <a:cs typeface="Times New Roman" pitchFamily="18" charset="0"/>
                </a:rPr>
                <a:t>của</a:t>
              </a:r>
              <a:r>
                <a:rPr lang="en-US" sz="1600" b="1" dirty="0">
                  <a:solidFill>
                    <a:srgbClr val="663300"/>
                  </a:solidFill>
                  <a:latin typeface="Times New Roman" pitchFamily="18" charset="0"/>
                  <a:cs typeface="Times New Roman" pitchFamily="18" charset="0"/>
                </a:rPr>
                <a:t> </a:t>
              </a:r>
              <a:r>
                <a:rPr lang="en-US" sz="1600" b="1" dirty="0" smtClean="0">
                  <a:solidFill>
                    <a:srgbClr val="663300"/>
                  </a:solidFill>
                  <a:latin typeface="Times New Roman" pitchFamily="18" charset="0"/>
                  <a:cs typeface="Times New Roman" pitchFamily="18" charset="0"/>
                </a:rPr>
                <a:t>HS</a:t>
              </a:r>
              <a:r>
                <a:rPr lang="vi-VN" sz="1600" b="1" dirty="0" smtClean="0">
                  <a:solidFill>
                    <a:srgbClr val="663300"/>
                  </a:solidFill>
                  <a:latin typeface="Times New Roman" pitchFamily="18" charset="0"/>
                  <a:cs typeface="Times New Roman" pitchFamily="18" charset="0"/>
                </a:rPr>
                <a:t> </a:t>
              </a:r>
              <a:r>
                <a:rPr lang="vi-VN" sz="1600" b="1" dirty="0">
                  <a:solidFill>
                    <a:srgbClr val="663300"/>
                  </a:solidFill>
                  <a:latin typeface="Times New Roman" pitchFamily="18" charset="0"/>
                  <a:cs typeface="Times New Roman" pitchFamily="18" charset="0"/>
                </a:rPr>
                <a:t>trong trình bày, trao đổi, </a:t>
              </a:r>
              <a:r>
                <a:rPr lang="en-US" sz="1600" b="1" dirty="0" smtClean="0">
                  <a:solidFill>
                    <a:srgbClr val="663300"/>
                  </a:solidFill>
                  <a:latin typeface="Times New Roman" pitchFamily="18" charset="0"/>
                  <a:cs typeface="Times New Roman" pitchFamily="18" charset="0"/>
                </a:rPr>
                <a:t>TL</a:t>
              </a:r>
              <a:r>
                <a:rPr lang="vi-VN" sz="1600" b="1" dirty="0" smtClean="0">
                  <a:solidFill>
                    <a:srgbClr val="663300"/>
                  </a:solidFill>
                  <a:latin typeface="Times New Roman" pitchFamily="18" charset="0"/>
                  <a:cs typeface="Times New Roman" pitchFamily="18" charset="0"/>
                </a:rPr>
                <a:t> </a:t>
              </a:r>
              <a:r>
                <a:rPr lang="vi-VN" sz="1600" b="1" dirty="0">
                  <a:solidFill>
                    <a:srgbClr val="663300"/>
                  </a:solidFill>
                  <a:latin typeface="Times New Roman" pitchFamily="18" charset="0"/>
                  <a:cs typeface="Times New Roman" pitchFamily="18" charset="0"/>
                </a:rPr>
                <a:t>về kết quả thực hiện nhiệm vụ </a:t>
              </a:r>
              <a:r>
                <a:rPr lang="en-US" sz="1600" b="1" dirty="0" smtClean="0">
                  <a:solidFill>
                    <a:srgbClr val="663300"/>
                  </a:solidFill>
                  <a:latin typeface="Times New Roman" pitchFamily="18" charset="0"/>
                  <a:cs typeface="Times New Roman" pitchFamily="18" charset="0"/>
                </a:rPr>
                <a:t> </a:t>
              </a:r>
              <a:r>
                <a:rPr lang="en-US" sz="1600" b="1" dirty="0" smtClean="0">
                  <a:solidFill>
                    <a:srgbClr val="663300"/>
                  </a:solidFill>
                  <a:latin typeface="Times New Roman" pitchFamily="18" charset="0"/>
                  <a:cs typeface="Times New Roman" pitchFamily="18" charset="0"/>
                </a:rPr>
                <a:t>HT</a:t>
              </a:r>
              <a:r>
                <a:rPr lang="vi-VN" sz="1600" b="1" dirty="0" smtClean="0">
                  <a:solidFill>
                    <a:srgbClr val="663300"/>
                  </a:solidFill>
                  <a:latin typeface="Times New Roman" pitchFamily="18" charset="0"/>
                  <a:cs typeface="Times New Roman" pitchFamily="18" charset="0"/>
                </a:rPr>
                <a:t>.</a:t>
              </a:r>
              <a:endParaRPr lang="en-US" sz="1600" b="1" dirty="0">
                <a:solidFill>
                  <a:srgbClr val="663300"/>
                </a:solidFill>
                <a:latin typeface="Times New Roman" pitchFamily="18" charset="0"/>
                <a:cs typeface="Times New Roman" pitchFamily="18" charset="0"/>
              </a:endParaRPr>
            </a:p>
          </p:txBody>
        </p:sp>
        <p:sp>
          <p:nvSpPr>
            <p:cNvPr id="136" name="TextBox 135"/>
            <p:cNvSpPr txBox="1"/>
            <p:nvPr/>
          </p:nvSpPr>
          <p:spPr>
            <a:xfrm>
              <a:off x="7544719" y="6258580"/>
              <a:ext cx="4648194" cy="631314"/>
            </a:xfrm>
            <a:prstGeom prst="rect">
              <a:avLst/>
            </a:prstGeom>
            <a:ln>
              <a:solidFill>
                <a:srgbClr val="996633"/>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b="1" dirty="0">
                  <a:solidFill>
                    <a:srgbClr val="663300"/>
                  </a:solidFill>
                  <a:latin typeface="Times New Roman" pitchFamily="18" charset="0"/>
                  <a:cs typeface="Times New Roman" pitchFamily="18" charset="0"/>
                </a:rPr>
                <a:t>Mức độ đúng đắn, chính xác, phù hợp của các kết quả thực hiện nhiệm vụ </a:t>
              </a:r>
              <a:r>
                <a:rPr lang="en-US" b="1" dirty="0" smtClean="0">
                  <a:solidFill>
                    <a:srgbClr val="663300"/>
                  </a:solidFill>
                  <a:latin typeface="Times New Roman" pitchFamily="18" charset="0"/>
                  <a:cs typeface="Times New Roman" pitchFamily="18" charset="0"/>
                </a:rPr>
                <a:t>HT</a:t>
              </a:r>
              <a:r>
                <a:rPr lang="vi-VN" b="1" dirty="0" smtClean="0">
                  <a:solidFill>
                    <a:srgbClr val="663300"/>
                  </a:solidFill>
                  <a:latin typeface="Times New Roman" pitchFamily="18" charset="0"/>
                  <a:cs typeface="Times New Roman" pitchFamily="18" charset="0"/>
                </a:rPr>
                <a:t> </a:t>
              </a:r>
              <a:r>
                <a:rPr lang="vi-VN" b="1" dirty="0">
                  <a:solidFill>
                    <a:srgbClr val="663300"/>
                  </a:solidFill>
                  <a:latin typeface="Times New Roman" pitchFamily="18" charset="0"/>
                  <a:cs typeface="Times New Roman" pitchFamily="18" charset="0"/>
                </a:rPr>
                <a:t>của </a:t>
              </a:r>
              <a:r>
                <a:rPr lang="en-US" b="1" dirty="0" smtClean="0">
                  <a:solidFill>
                    <a:srgbClr val="663300"/>
                  </a:solidFill>
                  <a:latin typeface="Times New Roman" pitchFamily="18" charset="0"/>
                  <a:cs typeface="Times New Roman" pitchFamily="18" charset="0"/>
                </a:rPr>
                <a:t>HS</a:t>
              </a:r>
              <a:r>
                <a:rPr lang="vi-VN" b="1" dirty="0" smtClean="0">
                  <a:solidFill>
                    <a:srgbClr val="663300"/>
                  </a:solidFill>
                  <a:latin typeface="Times New Roman" pitchFamily="18" charset="0"/>
                  <a:cs typeface="Times New Roman" pitchFamily="18" charset="0"/>
                </a:rPr>
                <a:t>.</a:t>
              </a:r>
              <a:endParaRPr lang="en-US" b="1" dirty="0">
                <a:solidFill>
                  <a:srgbClr val="663300"/>
                </a:solidFill>
                <a:latin typeface="Times New Roman" pitchFamily="18" charset="0"/>
                <a:cs typeface="Times New Roman" pitchFamily="18" charset="0"/>
              </a:endParaRPr>
            </a:p>
          </p:txBody>
        </p:sp>
        <p:cxnSp>
          <p:nvCxnSpPr>
            <p:cNvPr id="137" name="Straight Connector 136"/>
            <p:cNvCxnSpPr/>
            <p:nvPr/>
          </p:nvCxnSpPr>
          <p:spPr>
            <a:xfrm>
              <a:off x="7162800" y="5480462"/>
              <a:ext cx="368531" cy="0"/>
            </a:xfrm>
            <a:prstGeom prst="line">
              <a:avLst/>
            </a:prstGeom>
            <a:ln>
              <a:solidFill>
                <a:srgbClr val="996633"/>
              </a:solidFill>
            </a:ln>
          </p:spPr>
          <p:style>
            <a:lnRef idx="2">
              <a:schemeClr val="accent2"/>
            </a:lnRef>
            <a:fillRef idx="1">
              <a:schemeClr val="lt1"/>
            </a:fillRef>
            <a:effectRef idx="0">
              <a:schemeClr val="accent2"/>
            </a:effectRef>
            <a:fontRef idx="minor">
              <a:schemeClr val="dk1"/>
            </a:fontRef>
          </p:style>
        </p:cxnSp>
        <p:cxnSp>
          <p:nvCxnSpPr>
            <p:cNvPr id="138" name="Straight Connector 137"/>
            <p:cNvCxnSpPr/>
            <p:nvPr/>
          </p:nvCxnSpPr>
          <p:spPr>
            <a:xfrm>
              <a:off x="7162800" y="4953000"/>
              <a:ext cx="368531" cy="0"/>
            </a:xfrm>
            <a:prstGeom prst="line">
              <a:avLst/>
            </a:prstGeom>
            <a:ln>
              <a:solidFill>
                <a:srgbClr val="996633"/>
              </a:solidFill>
            </a:ln>
          </p:spPr>
          <p:style>
            <a:lnRef idx="2">
              <a:schemeClr val="accent2"/>
            </a:lnRef>
            <a:fillRef idx="1">
              <a:schemeClr val="lt1"/>
            </a:fillRef>
            <a:effectRef idx="0">
              <a:schemeClr val="accent2"/>
            </a:effectRef>
            <a:fontRef idx="minor">
              <a:schemeClr val="dk1"/>
            </a:fontRef>
          </p:style>
        </p:cxnSp>
        <p:cxnSp>
          <p:nvCxnSpPr>
            <p:cNvPr id="139" name="Straight Connector 138"/>
            <p:cNvCxnSpPr/>
            <p:nvPr/>
          </p:nvCxnSpPr>
          <p:spPr>
            <a:xfrm>
              <a:off x="7211933" y="6019800"/>
              <a:ext cx="304571" cy="0"/>
            </a:xfrm>
            <a:prstGeom prst="line">
              <a:avLst/>
            </a:prstGeom>
            <a:ln>
              <a:solidFill>
                <a:srgbClr val="996633"/>
              </a:solidFill>
            </a:ln>
          </p:spPr>
          <p:style>
            <a:lnRef idx="2">
              <a:schemeClr val="accent2"/>
            </a:lnRef>
            <a:fillRef idx="1">
              <a:schemeClr val="lt1"/>
            </a:fillRef>
            <a:effectRef idx="0">
              <a:schemeClr val="accent2"/>
            </a:effectRef>
            <a:fontRef idx="minor">
              <a:schemeClr val="dk1"/>
            </a:fontRef>
          </p:style>
        </p:cxnSp>
        <p:cxnSp>
          <p:nvCxnSpPr>
            <p:cNvPr id="140" name="Straight Connector 139"/>
            <p:cNvCxnSpPr/>
            <p:nvPr/>
          </p:nvCxnSpPr>
          <p:spPr>
            <a:xfrm>
              <a:off x="7162800" y="6477000"/>
              <a:ext cx="368531" cy="0"/>
            </a:xfrm>
            <a:prstGeom prst="line">
              <a:avLst/>
            </a:prstGeom>
            <a:ln>
              <a:solidFill>
                <a:srgbClr val="996633"/>
              </a:solidFill>
            </a:ln>
          </p:spPr>
          <p:style>
            <a:lnRef idx="2">
              <a:schemeClr val="accent2"/>
            </a:lnRef>
            <a:fillRef idx="1">
              <a:schemeClr val="lt1"/>
            </a:fillRef>
            <a:effectRef idx="0">
              <a:schemeClr val="accent2"/>
            </a:effectRef>
            <a:fontRef idx="minor">
              <a:schemeClr val="dk1"/>
            </a:fontRef>
          </p:style>
        </p:cxnSp>
      </p:grpSp>
    </p:spTree>
    <p:extLst>
      <p:ext uri="{BB962C8B-B14F-4D97-AF65-F5344CB8AC3E}">
        <p14:creationId xmlns:p14="http://schemas.microsoft.com/office/powerpoint/2010/main" val="27291990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Oval 1">
            <a:extLst>
              <a:ext uri="{FF2B5EF4-FFF2-40B4-BE49-F238E27FC236}">
                <a16:creationId xmlns:a16="http://schemas.microsoft.com/office/drawing/2014/main" id="{36336A3F-47F4-43B2-9D2C-768A89E8E0E0}"/>
              </a:ext>
            </a:extLst>
          </p:cNvPr>
          <p:cNvSpPr/>
          <p:nvPr/>
        </p:nvSpPr>
        <p:spPr>
          <a:xfrm>
            <a:off x="3255818" y="1901119"/>
            <a:ext cx="6787060" cy="165946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Xây </a:t>
            </a:r>
            <a:r>
              <a:rPr lang="en-US" sz="2400" dirty="0" err="1">
                <a:solidFill>
                  <a:schemeClr val="tx1"/>
                </a:solidFill>
                <a:latin typeface="Arial" panose="020B0604020202020204" pitchFamily="34" charset="0"/>
                <a:cs typeface="Arial" panose="020B0604020202020204" pitchFamily="34" charset="0"/>
              </a:rPr>
              <a:t>dựng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kế</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hoạch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thực</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hiện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a:t>
            </a:r>
            <a:r>
              <a:rPr lang="en-US" sz="2400" dirty="0" err="1" smtClean="0">
                <a:solidFill>
                  <a:schemeClr val="tx1"/>
                </a:solidFill>
                <a:latin typeface="Arial" panose="020B0604020202020204" pitchFamily="34" charset="0"/>
                <a:cs typeface="Arial" panose="020B0604020202020204" pitchFamily="34" charset="0"/>
              </a:rPr>
              <a:t>h</a:t>
            </a:r>
            <a:r>
              <a:rPr lang="vi-VN" sz="2400" dirty="0">
                <a:solidFill>
                  <a:schemeClr val="tx1"/>
                </a:solidFill>
                <a:latin typeface="Arial" panose="020B0604020202020204" pitchFamily="34" charset="0"/>
                <a:cs typeface="Arial" panose="020B0604020202020204" pitchFamily="34" charset="0"/>
              </a:rPr>
              <a:t>ư</a:t>
            </a:r>
            <a:r>
              <a:rPr lang="en-US" sz="2400" dirty="0" err="1">
                <a:solidFill>
                  <a:schemeClr val="tx1"/>
                </a:solidFill>
                <a:latin typeface="Arial" panose="020B0604020202020204" pitchFamily="34" charset="0"/>
                <a:cs typeface="Arial" panose="020B0604020202020204" pitchFamily="34" charset="0"/>
              </a:rPr>
              <a:t>ơng</a:t>
            </a:r>
            <a:r>
              <a:rPr lang="en-US" sz="2400" dirty="0">
                <a:solidFill>
                  <a:schemeClr val="tx1"/>
                </a:solidFill>
                <a:latin typeface="Arial" panose="020B0604020202020204" pitchFamily="34" charset="0"/>
                <a:cs typeface="Arial" panose="020B0604020202020204" pitchFamily="34" charset="0"/>
              </a:rPr>
              <a:t> </a:t>
            </a:r>
            <a:r>
              <a:rPr lang="en-US" sz="2400" dirty="0" err="1" smtClean="0">
                <a:solidFill>
                  <a:schemeClr val="tx1"/>
                </a:solidFill>
                <a:latin typeface="Arial" panose="020B0604020202020204" pitchFamily="34" charset="0"/>
                <a:cs typeface="Arial" panose="020B0604020202020204" pitchFamily="34" charset="0"/>
              </a:rPr>
              <a:t>trình</a:t>
            </a:r>
            <a:r>
              <a:rPr lang="en-US" sz="2400" dirty="0" smtClean="0">
                <a:solidFill>
                  <a:schemeClr val="tx1"/>
                </a:solidFill>
                <a:latin typeface="Arial" panose="020B0604020202020204" pitchFamily="34" charset="0"/>
                <a:cs typeface="Arial" panose="020B0604020202020204" pitchFamily="34" charset="0"/>
              </a:rPr>
              <a:t> GD</a:t>
            </a:r>
            <a:endParaRPr lang="en-US" sz="2000" b="1" i="1" dirty="0">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166D84B-90DE-4821-98A6-DDB436AA17F2}"/>
              </a:ext>
            </a:extLst>
          </p:cNvPr>
          <p:cNvSpPr/>
          <p:nvPr/>
        </p:nvSpPr>
        <p:spPr>
          <a:xfrm>
            <a:off x="644336" y="958155"/>
            <a:ext cx="2781656" cy="83608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 panose="020B0604020202020204" pitchFamily="34" charset="0"/>
                <a:cs typeface="Arial" panose="020B0604020202020204" pitchFamily="34" charset="0"/>
              </a:rPr>
              <a:t>Nhu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cầu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tiễn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địa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a:t>
            </a:r>
            <a:r>
              <a:rPr lang="vi-VN" sz="2000" dirty="0">
                <a:solidFill>
                  <a:schemeClr val="tx1"/>
                </a:solidFill>
                <a:latin typeface="Arial" panose="020B0604020202020204" pitchFamily="34" charset="0"/>
                <a:cs typeface="Arial" panose="020B0604020202020204" pitchFamily="34" charset="0"/>
              </a:rPr>
              <a:t>ư</a:t>
            </a:r>
            <a:r>
              <a:rPr lang="en-US" sz="2000" dirty="0" err="1">
                <a:solidFill>
                  <a:schemeClr val="tx1"/>
                </a:solidFill>
                <a:latin typeface="Arial" panose="020B0604020202020204" pitchFamily="34" charset="0"/>
                <a:cs typeface="Arial" panose="020B0604020202020204" pitchFamily="34" charset="0"/>
              </a:rPr>
              <a:t>ơng</a:t>
            </a:r>
            <a:endParaRPr lang="en-US" sz="2000" dirty="0">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EE68183-0740-4FCF-9F2B-47A4BABD5B62}"/>
              </a:ext>
            </a:extLst>
          </p:cNvPr>
          <p:cNvSpPr/>
          <p:nvPr/>
        </p:nvSpPr>
        <p:spPr>
          <a:xfrm>
            <a:off x="4960064" y="849141"/>
            <a:ext cx="2514600" cy="7881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CT GDPT </a:t>
            </a:r>
            <a:r>
              <a:rPr lang="en-US" sz="2000" dirty="0" err="1">
                <a:solidFill>
                  <a:schemeClr val="tx1"/>
                </a:solidFill>
                <a:latin typeface="Arial" panose="020B0604020202020204" pitchFamily="34" charset="0"/>
                <a:cs typeface="Arial" panose="020B0604020202020204" pitchFamily="34" charset="0"/>
              </a:rPr>
              <a:t>Quốc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gia</a:t>
            </a:r>
            <a:endParaRPr lang="en-US" sz="2000"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6578F08-E5D6-4EF9-8EF0-FC6EBA34BD51}"/>
              </a:ext>
            </a:extLst>
          </p:cNvPr>
          <p:cNvSpPr/>
          <p:nvPr/>
        </p:nvSpPr>
        <p:spPr>
          <a:xfrm>
            <a:off x="9122846" y="890419"/>
            <a:ext cx="2602087" cy="92568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solidFill>
                <a:latin typeface="Arial" panose="020B0604020202020204" pitchFamily="34" charset="0"/>
                <a:cs typeface="Arial" panose="020B0604020202020204" pitchFamily="34" charset="0"/>
              </a:rPr>
              <a:t>Văn</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bản</a:t>
            </a:r>
            <a:r>
              <a:rPr lang="en-US" sz="2200" dirty="0">
                <a:solidFill>
                  <a:schemeClr val="tx1"/>
                </a:solidFill>
                <a:latin typeface="Arial" panose="020B0604020202020204" pitchFamily="34" charset="0"/>
                <a:cs typeface="Arial" panose="020B0604020202020204" pitchFamily="34" charset="0"/>
              </a:rPr>
              <a:t> h</a:t>
            </a:r>
            <a:r>
              <a:rPr lang="vi-VN" sz="2200" dirty="0">
                <a:solidFill>
                  <a:schemeClr val="tx1"/>
                </a:solidFill>
                <a:latin typeface="Arial" panose="020B0604020202020204" pitchFamily="34" charset="0"/>
                <a:cs typeface="Arial" panose="020B0604020202020204" pitchFamily="34" charset="0"/>
              </a:rPr>
              <a:t>ư</a:t>
            </a:r>
            <a:r>
              <a:rPr lang="en-US" sz="2200" dirty="0" err="1">
                <a:solidFill>
                  <a:schemeClr val="tx1"/>
                </a:solidFill>
                <a:latin typeface="Arial" panose="020B0604020202020204" pitchFamily="34" charset="0"/>
                <a:cs typeface="Arial" panose="020B0604020202020204" pitchFamily="34" charset="0"/>
              </a:rPr>
              <a:t>ớng</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dẫn</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của</a:t>
            </a:r>
            <a:r>
              <a:rPr lang="en-US" sz="2200" dirty="0">
                <a:solidFill>
                  <a:schemeClr val="tx1"/>
                </a:solidFill>
                <a:latin typeface="Arial" panose="020B0604020202020204" pitchFamily="34" charset="0"/>
                <a:cs typeface="Arial" panose="020B0604020202020204" pitchFamily="34" charset="0"/>
              </a:rPr>
              <a:t> c</a:t>
            </a:r>
            <a:r>
              <a:rPr lang="vi-VN" sz="2200" dirty="0">
                <a:solidFill>
                  <a:schemeClr val="tx1"/>
                </a:solidFill>
                <a:latin typeface="Arial" panose="020B0604020202020204" pitchFamily="34" charset="0"/>
                <a:cs typeface="Arial" panose="020B0604020202020204" pitchFamily="34" charset="0"/>
              </a:rPr>
              <a:t>ơ</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quan</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quản</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lý</a:t>
            </a:r>
            <a:endParaRPr lang="en-US" sz="2200" dirty="0">
              <a:solidFill>
                <a:schemeClr val="tx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FDD25781-4F1C-42B8-B536-33BC1F13C547}"/>
              </a:ext>
            </a:extLst>
          </p:cNvPr>
          <p:cNvSpPr/>
          <p:nvPr/>
        </p:nvSpPr>
        <p:spPr>
          <a:xfrm>
            <a:off x="3255818" y="3849508"/>
            <a:ext cx="6787059" cy="1659468"/>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Các </a:t>
            </a:r>
            <a:r>
              <a:rPr lang="en-US" sz="2400" dirty="0" err="1">
                <a:solidFill>
                  <a:schemeClr val="tx1"/>
                </a:solidFill>
              </a:rPr>
              <a:t>tổ</a:t>
            </a:r>
            <a:r>
              <a:rPr lang="en-US" sz="2400" dirty="0">
                <a:solidFill>
                  <a:schemeClr val="tx1"/>
                </a:solidFill>
              </a:rPr>
              <a:t>, </a:t>
            </a:r>
            <a:r>
              <a:rPr lang="en-US" sz="2400" dirty="0" err="1">
                <a:solidFill>
                  <a:schemeClr val="tx1"/>
                </a:solidFill>
              </a:rPr>
              <a:t>nhóm</a:t>
            </a:r>
            <a:r>
              <a:rPr lang="en-US" sz="2400" dirty="0">
                <a:solidFill>
                  <a:schemeClr val="tx1"/>
                </a:solidFill>
              </a:rPr>
              <a:t> </a:t>
            </a:r>
            <a:r>
              <a:rPr lang="en-US" sz="2400" dirty="0" err="1">
                <a:solidFill>
                  <a:schemeClr val="tx1"/>
                </a:solidFill>
              </a:rPr>
              <a:t>chuyên</a:t>
            </a:r>
            <a:r>
              <a:rPr lang="en-US" sz="2400" dirty="0">
                <a:solidFill>
                  <a:schemeClr val="tx1"/>
                </a:solidFill>
              </a:rPr>
              <a:t> </a:t>
            </a:r>
            <a:r>
              <a:rPr lang="en-US" sz="2400" dirty="0" err="1">
                <a:solidFill>
                  <a:schemeClr val="tx1"/>
                </a:solidFill>
              </a:rPr>
              <a:t>môn</a:t>
            </a:r>
            <a:r>
              <a:rPr lang="en-US" sz="2400" dirty="0">
                <a:solidFill>
                  <a:schemeClr val="tx1"/>
                </a:solidFill>
              </a:rPr>
              <a:t> </a:t>
            </a:r>
            <a:r>
              <a:rPr lang="en-US" sz="2400" dirty="0" err="1">
                <a:solidFill>
                  <a:schemeClr val="tx1"/>
                </a:solidFill>
              </a:rPr>
              <a:t>xây</a:t>
            </a:r>
            <a:r>
              <a:rPr lang="en-US" sz="2400" dirty="0">
                <a:solidFill>
                  <a:schemeClr val="tx1"/>
                </a:solidFill>
              </a:rPr>
              <a:t> </a:t>
            </a:r>
            <a:r>
              <a:rPr lang="en-US" sz="2400" dirty="0" err="1">
                <a:solidFill>
                  <a:schemeClr val="tx1"/>
                </a:solidFill>
              </a:rPr>
              <a:t>dựng</a:t>
            </a:r>
            <a:r>
              <a:rPr lang="en-US" sz="2400" dirty="0">
                <a:solidFill>
                  <a:schemeClr val="tx1"/>
                </a:solidFill>
              </a:rPr>
              <a:t> </a:t>
            </a:r>
            <a:r>
              <a:rPr lang="en-US" sz="2400" dirty="0" err="1">
                <a:solidFill>
                  <a:schemeClr val="tx1"/>
                </a:solidFill>
              </a:rPr>
              <a:t>kế</a:t>
            </a:r>
            <a:r>
              <a:rPr lang="en-US" sz="2400" dirty="0">
                <a:solidFill>
                  <a:schemeClr val="tx1"/>
                </a:solidFill>
              </a:rPr>
              <a:t> </a:t>
            </a:r>
            <a:r>
              <a:rPr lang="en-US" sz="2400" dirty="0" err="1">
                <a:solidFill>
                  <a:schemeClr val="tx1"/>
                </a:solidFill>
              </a:rPr>
              <a:t>hoạch</a:t>
            </a:r>
            <a:r>
              <a:rPr lang="en-US" sz="2400" dirty="0">
                <a:solidFill>
                  <a:schemeClr val="tx1"/>
                </a:solidFill>
              </a:rPr>
              <a:t> </a:t>
            </a:r>
            <a:r>
              <a:rPr lang="en-US" sz="2400" dirty="0" err="1">
                <a:solidFill>
                  <a:schemeClr val="tx1"/>
                </a:solidFill>
              </a:rPr>
              <a:t>giáo</a:t>
            </a:r>
            <a:r>
              <a:rPr lang="en-US" sz="2400" dirty="0">
                <a:solidFill>
                  <a:schemeClr val="tx1"/>
                </a:solidFill>
              </a:rPr>
              <a:t> </a:t>
            </a:r>
            <a:r>
              <a:rPr lang="en-US" sz="2400" dirty="0" err="1">
                <a:solidFill>
                  <a:schemeClr val="tx1"/>
                </a:solidFill>
              </a:rPr>
              <a:t>dục</a:t>
            </a:r>
            <a:r>
              <a:rPr lang="en-US" sz="2400" dirty="0">
                <a:solidFill>
                  <a:schemeClr val="tx1"/>
                </a:solidFill>
              </a:rPr>
              <a:t> </a:t>
            </a:r>
            <a:r>
              <a:rPr lang="en-US" sz="2400" dirty="0" err="1">
                <a:solidFill>
                  <a:schemeClr val="tx1"/>
                </a:solidFill>
              </a:rPr>
              <a:t>môn</a:t>
            </a:r>
            <a:r>
              <a:rPr lang="en-US" sz="2400" dirty="0">
                <a:solidFill>
                  <a:schemeClr val="tx1"/>
                </a:solidFill>
              </a:rPr>
              <a:t> </a:t>
            </a:r>
            <a:r>
              <a:rPr lang="en-US" sz="2400" dirty="0" err="1">
                <a:solidFill>
                  <a:schemeClr val="tx1"/>
                </a:solidFill>
              </a:rPr>
              <a:t>học</a:t>
            </a:r>
            <a:endParaRPr lang="en-US" sz="2000" b="1" i="1" dirty="0">
              <a:solidFill>
                <a:schemeClr val="tx1"/>
              </a:solidFill>
            </a:endParaRPr>
          </a:p>
        </p:txBody>
      </p:sp>
      <p:sp>
        <p:nvSpPr>
          <p:cNvPr id="7" name="Rectangle 6">
            <a:extLst>
              <a:ext uri="{FF2B5EF4-FFF2-40B4-BE49-F238E27FC236}">
                <a16:creationId xmlns:a16="http://schemas.microsoft.com/office/drawing/2014/main" id="{B8546324-2230-447E-8909-C23C17FE2526}"/>
              </a:ext>
            </a:extLst>
          </p:cNvPr>
          <p:cNvSpPr/>
          <p:nvPr/>
        </p:nvSpPr>
        <p:spPr>
          <a:xfrm>
            <a:off x="2946396" y="5843412"/>
            <a:ext cx="7477494" cy="79444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Giáo</a:t>
            </a:r>
            <a:r>
              <a:rPr lang="en-US" sz="2400" b="1" dirty="0">
                <a:solidFill>
                  <a:schemeClr val="tx1"/>
                </a:solidFill>
              </a:rPr>
              <a:t> </a:t>
            </a:r>
            <a:r>
              <a:rPr lang="en-US" sz="2400" b="1" dirty="0" err="1">
                <a:solidFill>
                  <a:schemeClr val="tx1"/>
                </a:solidFill>
              </a:rPr>
              <a:t>viên</a:t>
            </a:r>
            <a:r>
              <a:rPr lang="en-US" sz="2400" b="1" dirty="0">
                <a:solidFill>
                  <a:schemeClr val="tx1"/>
                </a:solidFill>
              </a:rPr>
              <a:t> </a:t>
            </a:r>
            <a:r>
              <a:rPr lang="en-US" sz="2400" b="1" dirty="0" err="1">
                <a:solidFill>
                  <a:schemeClr val="tx1"/>
                </a:solidFill>
              </a:rPr>
              <a:t>xây</a:t>
            </a:r>
            <a:r>
              <a:rPr lang="en-US" sz="2400" b="1" dirty="0">
                <a:solidFill>
                  <a:schemeClr val="tx1"/>
                </a:solidFill>
              </a:rPr>
              <a:t> </a:t>
            </a:r>
            <a:r>
              <a:rPr lang="en-US" sz="2400" b="1" dirty="0" err="1">
                <a:solidFill>
                  <a:schemeClr val="tx1"/>
                </a:solidFill>
              </a:rPr>
              <a:t>dựng</a:t>
            </a:r>
            <a:r>
              <a:rPr lang="en-US" sz="2400" b="1" dirty="0">
                <a:solidFill>
                  <a:schemeClr val="tx1"/>
                </a:solidFill>
              </a:rPr>
              <a:t> </a:t>
            </a:r>
            <a:r>
              <a:rPr lang="en-US" sz="2400" b="1" dirty="0" err="1">
                <a:solidFill>
                  <a:schemeClr val="tx1"/>
                </a:solidFill>
              </a:rPr>
              <a:t>kế</a:t>
            </a:r>
            <a:r>
              <a:rPr lang="en-US" sz="2400" b="1" dirty="0">
                <a:solidFill>
                  <a:schemeClr val="tx1"/>
                </a:solidFill>
              </a:rPr>
              <a:t> </a:t>
            </a:r>
            <a:r>
              <a:rPr lang="en-US" sz="2400" b="1" dirty="0" err="1">
                <a:solidFill>
                  <a:schemeClr val="tx1"/>
                </a:solidFill>
              </a:rPr>
              <a:t>hoạch</a:t>
            </a:r>
            <a:r>
              <a:rPr lang="en-US" sz="2400" b="1" dirty="0">
                <a:solidFill>
                  <a:schemeClr val="tx1"/>
                </a:solidFill>
              </a:rPr>
              <a:t> </a:t>
            </a:r>
            <a:r>
              <a:rPr lang="en-US" sz="2400" b="1" dirty="0" err="1">
                <a:solidFill>
                  <a:schemeClr val="tx1"/>
                </a:solidFill>
              </a:rPr>
              <a:t>cá</a:t>
            </a:r>
            <a:r>
              <a:rPr lang="en-US" sz="2400" b="1" dirty="0">
                <a:solidFill>
                  <a:schemeClr val="tx1"/>
                </a:solidFill>
              </a:rPr>
              <a:t> </a:t>
            </a:r>
            <a:r>
              <a:rPr lang="en-US" sz="2400" b="1" dirty="0" err="1">
                <a:solidFill>
                  <a:schemeClr val="tx1"/>
                </a:solidFill>
              </a:rPr>
              <a:t>nhân</a:t>
            </a:r>
            <a:r>
              <a:rPr lang="en-US" sz="2400" b="1" dirty="0">
                <a:solidFill>
                  <a:schemeClr val="tx1"/>
                </a:solidFill>
              </a:rPr>
              <a:t>, </a:t>
            </a:r>
            <a:br>
              <a:rPr lang="en-US" sz="2400" b="1" dirty="0">
                <a:solidFill>
                  <a:schemeClr val="tx1"/>
                </a:solidFill>
              </a:rPr>
            </a:br>
            <a:r>
              <a:rPr lang="en-US" sz="2400" b="1" dirty="0" err="1">
                <a:solidFill>
                  <a:schemeClr val="tx1"/>
                </a:solidFill>
              </a:rPr>
              <a:t>kế</a:t>
            </a:r>
            <a:r>
              <a:rPr lang="en-US" sz="2400" b="1" dirty="0">
                <a:solidFill>
                  <a:schemeClr val="tx1"/>
                </a:solidFill>
              </a:rPr>
              <a:t> </a:t>
            </a:r>
            <a:r>
              <a:rPr lang="en-US" sz="2400" b="1" dirty="0" err="1">
                <a:solidFill>
                  <a:schemeClr val="tx1"/>
                </a:solidFill>
              </a:rPr>
              <a:t>hoạch</a:t>
            </a:r>
            <a:r>
              <a:rPr lang="en-US" sz="2400" b="1" dirty="0">
                <a:solidFill>
                  <a:schemeClr val="tx1"/>
                </a:solidFill>
              </a:rPr>
              <a:t> </a:t>
            </a:r>
            <a:r>
              <a:rPr lang="en-US" sz="2400" b="1" dirty="0" err="1">
                <a:solidFill>
                  <a:schemeClr val="tx1"/>
                </a:solidFill>
              </a:rPr>
              <a:t>bài</a:t>
            </a:r>
            <a:r>
              <a:rPr lang="en-US" sz="2400" b="1" dirty="0">
                <a:solidFill>
                  <a:schemeClr val="tx1"/>
                </a:solidFill>
              </a:rPr>
              <a:t> </a:t>
            </a:r>
            <a:r>
              <a:rPr lang="en-US" sz="2400" b="1" dirty="0" err="1" smtClean="0">
                <a:solidFill>
                  <a:schemeClr val="tx1"/>
                </a:solidFill>
              </a:rPr>
              <a:t>dạy</a:t>
            </a:r>
            <a:r>
              <a:rPr lang="en-US" sz="2400" b="1" dirty="0" smtClean="0">
                <a:solidFill>
                  <a:schemeClr val="tx1"/>
                </a:solidFill>
              </a:rPr>
              <a:t> </a:t>
            </a:r>
            <a:r>
              <a:rPr lang="en-US" sz="2400" b="1" dirty="0">
                <a:solidFill>
                  <a:schemeClr val="tx1"/>
                </a:solidFill>
              </a:rPr>
              <a:t>(</a:t>
            </a:r>
            <a:r>
              <a:rPr lang="en-US" sz="2400" b="1" dirty="0" err="1">
                <a:solidFill>
                  <a:schemeClr val="tx1"/>
                </a:solidFill>
              </a:rPr>
              <a:t>Giáo</a:t>
            </a:r>
            <a:r>
              <a:rPr lang="en-US" sz="2400" b="1" dirty="0">
                <a:solidFill>
                  <a:schemeClr val="tx1"/>
                </a:solidFill>
              </a:rPr>
              <a:t> </a:t>
            </a:r>
            <a:r>
              <a:rPr lang="en-US" sz="2400" b="1" dirty="0" err="1">
                <a:solidFill>
                  <a:schemeClr val="tx1"/>
                </a:solidFill>
              </a:rPr>
              <a:t>án</a:t>
            </a:r>
            <a:r>
              <a:rPr lang="en-US" sz="2400" b="1" dirty="0">
                <a:solidFill>
                  <a:schemeClr val="tx1"/>
                </a:solidFill>
              </a:rPr>
              <a:t>)</a:t>
            </a:r>
          </a:p>
        </p:txBody>
      </p:sp>
      <p:sp>
        <p:nvSpPr>
          <p:cNvPr id="8" name="Rectangle 7">
            <a:extLst>
              <a:ext uri="{FF2B5EF4-FFF2-40B4-BE49-F238E27FC236}">
                <a16:creationId xmlns:a16="http://schemas.microsoft.com/office/drawing/2014/main" id="{E7415689-1759-4CE7-8AF7-D2FA027D173C}"/>
              </a:ext>
            </a:extLst>
          </p:cNvPr>
          <p:cNvSpPr/>
          <p:nvPr/>
        </p:nvSpPr>
        <p:spPr>
          <a:xfrm>
            <a:off x="530577" y="2889957"/>
            <a:ext cx="1174043" cy="352213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Giám</a:t>
            </a:r>
            <a:r>
              <a:rPr lang="en-US" sz="2800" dirty="0">
                <a:solidFill>
                  <a:schemeClr val="tx1"/>
                </a:solidFill>
              </a:rPr>
              <a:t> </a:t>
            </a:r>
            <a:r>
              <a:rPr lang="en-US" sz="2800" dirty="0" err="1">
                <a:solidFill>
                  <a:schemeClr val="tx1"/>
                </a:solidFill>
              </a:rPr>
              <a:t>sát</a:t>
            </a:r>
            <a:r>
              <a:rPr lang="en-US" sz="2800" dirty="0">
                <a:solidFill>
                  <a:schemeClr val="tx1"/>
                </a:solidFill>
              </a:rPr>
              <a:t>, </a:t>
            </a:r>
            <a:r>
              <a:rPr lang="en-US" sz="2800" dirty="0" err="1">
                <a:solidFill>
                  <a:schemeClr val="tx1"/>
                </a:solidFill>
              </a:rPr>
              <a:t>đánh</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điều</a:t>
            </a:r>
            <a:r>
              <a:rPr lang="en-US" sz="2800" dirty="0">
                <a:solidFill>
                  <a:schemeClr val="tx1"/>
                </a:solidFill>
              </a:rPr>
              <a:t> </a:t>
            </a:r>
            <a:r>
              <a:rPr lang="en-US" sz="2800" dirty="0" err="1">
                <a:solidFill>
                  <a:schemeClr val="tx1"/>
                </a:solidFill>
              </a:rPr>
              <a:t>chỉnh</a:t>
            </a:r>
            <a:endParaRPr lang="en-US" sz="2800" dirty="0">
              <a:solidFill>
                <a:schemeClr val="tx1"/>
              </a:solidFill>
            </a:endParaRPr>
          </a:p>
        </p:txBody>
      </p:sp>
      <p:cxnSp>
        <p:nvCxnSpPr>
          <p:cNvPr id="10" name="Straight Arrow Connector 9">
            <a:extLst>
              <a:ext uri="{FF2B5EF4-FFF2-40B4-BE49-F238E27FC236}">
                <a16:creationId xmlns:a16="http://schemas.microsoft.com/office/drawing/2014/main" id="{807F080D-0256-4F4D-B58C-C6593FD981FF}"/>
              </a:ext>
            </a:extLst>
          </p:cNvPr>
          <p:cNvCxnSpPr>
            <a:cxnSpLocks/>
          </p:cNvCxnSpPr>
          <p:nvPr/>
        </p:nvCxnSpPr>
        <p:spPr>
          <a:xfrm>
            <a:off x="3425992" y="1637248"/>
            <a:ext cx="766419" cy="349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C2E922-0B40-49FE-9D2A-7766E08E7134}"/>
              </a:ext>
            </a:extLst>
          </p:cNvPr>
          <p:cNvCxnSpPr>
            <a:cxnSpLocks/>
            <a:stCxn id="4" idx="2"/>
          </p:cNvCxnSpPr>
          <p:nvPr/>
        </p:nvCxnSpPr>
        <p:spPr>
          <a:xfrm>
            <a:off x="6217364" y="1637248"/>
            <a:ext cx="0" cy="191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EA71A5E-5CD2-49BA-B1B2-93C47A42908D}"/>
              </a:ext>
            </a:extLst>
          </p:cNvPr>
          <p:cNvCxnSpPr>
            <a:cxnSpLocks/>
          </p:cNvCxnSpPr>
          <p:nvPr/>
        </p:nvCxnSpPr>
        <p:spPr>
          <a:xfrm flipH="1">
            <a:off x="9819538" y="1948034"/>
            <a:ext cx="381012" cy="263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718855-FF88-4BC6-B882-99A0A4CE144F}"/>
              </a:ext>
            </a:extLst>
          </p:cNvPr>
          <p:cNvCxnSpPr>
            <a:cxnSpLocks/>
          </p:cNvCxnSpPr>
          <p:nvPr/>
        </p:nvCxnSpPr>
        <p:spPr>
          <a:xfrm>
            <a:off x="327378" y="2810933"/>
            <a:ext cx="0" cy="38269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4F1B844-9CAB-419D-B689-F8CE8D4CC50E}"/>
              </a:ext>
            </a:extLst>
          </p:cNvPr>
          <p:cNvCxnSpPr>
            <a:cxnSpLocks/>
          </p:cNvCxnSpPr>
          <p:nvPr/>
        </p:nvCxnSpPr>
        <p:spPr>
          <a:xfrm>
            <a:off x="327378" y="6637867"/>
            <a:ext cx="19078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9093770-64B1-464E-BF56-34BA4FF093ED}"/>
              </a:ext>
            </a:extLst>
          </p:cNvPr>
          <p:cNvCxnSpPr/>
          <p:nvPr/>
        </p:nvCxnSpPr>
        <p:spPr>
          <a:xfrm>
            <a:off x="327378" y="2788356"/>
            <a:ext cx="17610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F7A0168-2EE3-4B0E-9FC2-44FF5FD90029}"/>
              </a:ext>
            </a:extLst>
          </p:cNvPr>
          <p:cNvSpPr/>
          <p:nvPr/>
        </p:nvSpPr>
        <p:spPr>
          <a:xfrm>
            <a:off x="1704619" y="160468"/>
            <a:ext cx="9619539" cy="5559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a:ea typeface="Times New Roman"/>
                <a:cs typeface="Times New Roman"/>
                <a:sym typeface="Times New Roman"/>
              </a:rPr>
              <a:t>1. </a:t>
            </a:r>
            <a:r>
              <a:rPr lang="en-US" sz="3200" b="1" dirty="0" err="1" smtClean="0">
                <a:solidFill>
                  <a:schemeClr val="tx1"/>
                </a:solidFill>
                <a:latin typeface="Times New Roman"/>
                <a:ea typeface="Times New Roman"/>
                <a:cs typeface="Times New Roman"/>
                <a:sym typeface="Times New Roman"/>
              </a:rPr>
              <a:t>Xây</a:t>
            </a:r>
            <a:r>
              <a:rPr lang="en-US" sz="3200" b="1" dirty="0" smtClean="0">
                <a:solidFill>
                  <a:schemeClr val="tx1"/>
                </a:solidFill>
                <a:latin typeface="Times New Roman"/>
                <a:ea typeface="Times New Roman"/>
                <a:cs typeface="Times New Roman"/>
                <a:sym typeface="Times New Roman"/>
              </a:rPr>
              <a:t> </a:t>
            </a:r>
            <a:r>
              <a:rPr lang="en-US" sz="3200" b="1" dirty="0" err="1">
                <a:solidFill>
                  <a:schemeClr val="tx1"/>
                </a:solidFill>
                <a:latin typeface="Times New Roman"/>
                <a:ea typeface="Times New Roman"/>
                <a:cs typeface="Times New Roman"/>
                <a:sym typeface="Times New Roman"/>
              </a:rPr>
              <a:t>dựng</a:t>
            </a:r>
            <a:r>
              <a:rPr lang="en-US" sz="3200" b="1" dirty="0">
                <a:solidFill>
                  <a:schemeClr val="tx1"/>
                </a:solidFill>
                <a:latin typeface="Times New Roman"/>
                <a:ea typeface="Times New Roman"/>
                <a:cs typeface="Times New Roman"/>
                <a:sym typeface="Times New Roman"/>
              </a:rPr>
              <a:t> </a:t>
            </a:r>
            <a:r>
              <a:rPr lang="en-US" sz="3200" b="1" dirty="0" err="1">
                <a:solidFill>
                  <a:schemeClr val="tx1"/>
                </a:solidFill>
                <a:latin typeface="Times New Roman"/>
                <a:ea typeface="Times New Roman"/>
                <a:cs typeface="Times New Roman"/>
                <a:sym typeface="Times New Roman"/>
              </a:rPr>
              <a:t>kế</a:t>
            </a:r>
            <a:r>
              <a:rPr lang="en-US" sz="3200" b="1" dirty="0">
                <a:solidFill>
                  <a:schemeClr val="tx1"/>
                </a:solidFill>
                <a:latin typeface="Times New Roman"/>
                <a:ea typeface="Times New Roman"/>
                <a:cs typeface="Times New Roman"/>
                <a:sym typeface="Times New Roman"/>
              </a:rPr>
              <a:t> </a:t>
            </a:r>
            <a:r>
              <a:rPr lang="en-US" sz="3200" b="1" dirty="0" err="1">
                <a:solidFill>
                  <a:schemeClr val="tx1"/>
                </a:solidFill>
                <a:latin typeface="Times New Roman"/>
                <a:ea typeface="Times New Roman"/>
                <a:cs typeface="Times New Roman"/>
                <a:sym typeface="Times New Roman"/>
              </a:rPr>
              <a:t>hoạch</a:t>
            </a:r>
            <a:r>
              <a:rPr lang="en-US" sz="3200" b="1" dirty="0">
                <a:solidFill>
                  <a:schemeClr val="tx1"/>
                </a:solidFill>
                <a:latin typeface="Times New Roman"/>
                <a:ea typeface="Times New Roman"/>
                <a:cs typeface="Times New Roman"/>
                <a:sym typeface="Times New Roman"/>
              </a:rPr>
              <a:t> </a:t>
            </a:r>
            <a:r>
              <a:rPr lang="en-US" sz="3200" b="1" dirty="0" err="1">
                <a:solidFill>
                  <a:schemeClr val="tx1"/>
                </a:solidFill>
                <a:latin typeface="Times New Roman"/>
                <a:ea typeface="Times New Roman"/>
                <a:cs typeface="Times New Roman"/>
                <a:sym typeface="Times New Roman"/>
              </a:rPr>
              <a:t>giáo</a:t>
            </a:r>
            <a:r>
              <a:rPr lang="en-US" sz="3200" b="1" dirty="0">
                <a:solidFill>
                  <a:schemeClr val="tx1"/>
                </a:solidFill>
                <a:latin typeface="Times New Roman"/>
                <a:ea typeface="Times New Roman"/>
                <a:cs typeface="Times New Roman"/>
                <a:sym typeface="Times New Roman"/>
              </a:rPr>
              <a:t> </a:t>
            </a:r>
            <a:r>
              <a:rPr lang="en-US" sz="3200" b="1" dirty="0" err="1">
                <a:solidFill>
                  <a:schemeClr val="tx1"/>
                </a:solidFill>
                <a:latin typeface="Times New Roman"/>
                <a:ea typeface="Times New Roman"/>
                <a:cs typeface="Times New Roman"/>
                <a:sym typeface="Times New Roman"/>
              </a:rPr>
              <a:t>dục</a:t>
            </a:r>
            <a:r>
              <a:rPr lang="en-US" sz="3200" b="1" dirty="0">
                <a:solidFill>
                  <a:schemeClr val="tx1"/>
                </a:solidFill>
                <a:latin typeface="Times New Roman"/>
                <a:ea typeface="Times New Roman"/>
                <a:cs typeface="Times New Roman"/>
                <a:sym typeface="Times New Roman"/>
              </a:rPr>
              <a:t> </a:t>
            </a:r>
            <a:r>
              <a:rPr lang="en-US" sz="3200" b="1" dirty="0" err="1">
                <a:solidFill>
                  <a:schemeClr val="tx1"/>
                </a:solidFill>
                <a:latin typeface="Times New Roman"/>
                <a:ea typeface="Times New Roman"/>
                <a:cs typeface="Times New Roman"/>
                <a:sym typeface="Times New Roman"/>
              </a:rPr>
              <a:t>của</a:t>
            </a:r>
            <a:r>
              <a:rPr lang="en-US" sz="3200" b="1" dirty="0">
                <a:solidFill>
                  <a:schemeClr val="tx1"/>
                </a:solidFill>
                <a:latin typeface="Times New Roman"/>
                <a:ea typeface="Times New Roman"/>
                <a:cs typeface="Times New Roman"/>
                <a:sym typeface="Times New Roman"/>
              </a:rPr>
              <a:t> </a:t>
            </a:r>
            <a:r>
              <a:rPr lang="en-US" sz="3200" b="1" dirty="0" err="1">
                <a:solidFill>
                  <a:schemeClr val="tx1"/>
                </a:solidFill>
                <a:latin typeface="Times New Roman"/>
                <a:ea typeface="Times New Roman"/>
                <a:cs typeface="Times New Roman"/>
                <a:sym typeface="Times New Roman"/>
              </a:rPr>
              <a:t>nhà</a:t>
            </a:r>
            <a:r>
              <a:rPr lang="en-US" sz="3200" b="1" dirty="0">
                <a:solidFill>
                  <a:schemeClr val="tx1"/>
                </a:solidFill>
                <a:latin typeface="Times New Roman"/>
                <a:ea typeface="Times New Roman"/>
                <a:cs typeface="Times New Roman"/>
                <a:sym typeface="Times New Roman"/>
              </a:rPr>
              <a:t> tr</a:t>
            </a:r>
            <a:r>
              <a:rPr lang="vi-VN" sz="3200" b="1" dirty="0">
                <a:solidFill>
                  <a:schemeClr val="tx1"/>
                </a:solidFill>
                <a:latin typeface="Times New Roman"/>
                <a:ea typeface="Times New Roman"/>
                <a:cs typeface="Times New Roman"/>
                <a:sym typeface="Times New Roman"/>
              </a:rPr>
              <a:t>ư</a:t>
            </a:r>
            <a:r>
              <a:rPr lang="en-US" sz="3200" b="1" dirty="0" err="1">
                <a:solidFill>
                  <a:schemeClr val="tx1"/>
                </a:solidFill>
                <a:latin typeface="Times New Roman"/>
                <a:ea typeface="Times New Roman"/>
                <a:cs typeface="Times New Roman"/>
                <a:sym typeface="Times New Roman"/>
              </a:rPr>
              <a:t>ờng</a:t>
            </a:r>
            <a:r>
              <a:rPr lang="en-US" sz="3200" b="1" dirty="0">
                <a:solidFill>
                  <a:schemeClr val="tx1"/>
                </a:solidFill>
                <a:latin typeface="Times New Roman"/>
                <a:ea typeface="Times New Roman"/>
                <a:cs typeface="Times New Roman"/>
                <a:sym typeface="Times New Roman"/>
              </a:rPr>
              <a:t> </a:t>
            </a:r>
            <a:endParaRPr lang="en-US" sz="3200" dirty="0">
              <a:solidFill>
                <a:schemeClr val="tx1"/>
              </a:solidFill>
            </a:endParaRPr>
          </a:p>
        </p:txBody>
      </p:sp>
      <p:cxnSp>
        <p:nvCxnSpPr>
          <p:cNvPr id="22" name="Straight Arrow Connector 21">
            <a:extLst>
              <a:ext uri="{FF2B5EF4-FFF2-40B4-BE49-F238E27FC236}">
                <a16:creationId xmlns:a16="http://schemas.microsoft.com/office/drawing/2014/main" id="{A491313C-25D4-4F01-9965-1394D6DA89BC}"/>
              </a:ext>
            </a:extLst>
          </p:cNvPr>
          <p:cNvCxnSpPr>
            <a:cxnSpLocks/>
          </p:cNvCxnSpPr>
          <p:nvPr/>
        </p:nvCxnSpPr>
        <p:spPr>
          <a:xfrm>
            <a:off x="6457244" y="3560588"/>
            <a:ext cx="0" cy="288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CD4F5E5-C930-487E-A51D-B51677448BD1}"/>
              </a:ext>
            </a:extLst>
          </p:cNvPr>
          <p:cNvCxnSpPr>
            <a:cxnSpLocks/>
          </p:cNvCxnSpPr>
          <p:nvPr/>
        </p:nvCxnSpPr>
        <p:spPr>
          <a:xfrm>
            <a:off x="6457244" y="5508976"/>
            <a:ext cx="0" cy="334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1177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5" name="Content Placeholder 2">
            <a:extLst>
              <a:ext uri="{FF2B5EF4-FFF2-40B4-BE49-F238E27FC236}">
                <a16:creationId xmlns:a16="http://schemas.microsoft.com/office/drawing/2014/main" id="{B883CE54-099E-45D2-975D-BF8858E50B51}"/>
              </a:ext>
            </a:extLst>
          </p:cNvPr>
          <p:cNvSpPr>
            <a:spLocks noGrp="1"/>
          </p:cNvSpPr>
          <p:nvPr>
            <p:ph sz="half" idx="1"/>
          </p:nvPr>
        </p:nvSpPr>
        <p:spPr>
          <a:xfrm>
            <a:off x="276224" y="971550"/>
            <a:ext cx="11323591" cy="5019675"/>
          </a:xfrm>
        </p:spPr>
        <p:txBody>
          <a:bodyPr>
            <a:noAutofit/>
          </a:bodyPr>
          <a:lstStyle/>
          <a:p>
            <a:pPr indent="0" algn="ctr">
              <a:lnSpc>
                <a:spcPct val="115000"/>
              </a:lnSpc>
              <a:spcBef>
                <a:spcPts val="0"/>
              </a:spcBef>
              <a:buNone/>
            </a:pPr>
            <a:r>
              <a:rPr lang="en-US" sz="2200" b="1" dirty="0" smtClean="0">
                <a:latin typeface="Times New Roman" panose="02020603050405020304" pitchFamily="18" charset="0"/>
                <a:ea typeface="Times New Roman" panose="02020603050405020304" pitchFamily="18" charset="0"/>
                <a:cs typeface="Times New Roman" panose="02020603050405020304" pitchFamily="18" charset="0"/>
              </a:rPr>
              <a:t>2. LẬP </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KẾ HOẠCH DẠY HỌC </a:t>
            </a:r>
            <a:endParaRPr lang="en-US" sz="22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0" algn="just">
              <a:lnSpc>
                <a:spcPct val="115000"/>
              </a:lnSpc>
              <a:spcBef>
                <a:spcPts val="0"/>
              </a:spcBef>
              <a:buNone/>
            </a:pPr>
            <a:r>
              <a:rPr lang="en-US" sz="2200" b="1"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b="1"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2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2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2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2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200" dirty="0">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B883CE54-099E-45D2-975D-BF8858E50B51}"/>
              </a:ext>
            </a:extLst>
          </p:cNvPr>
          <p:cNvSpPr txBox="1">
            <a:spLocks/>
          </p:cNvSpPr>
          <p:nvPr/>
        </p:nvSpPr>
        <p:spPr>
          <a:xfrm>
            <a:off x="85724" y="1899648"/>
            <a:ext cx="11599817" cy="4610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15000"/>
              </a:lnSpc>
              <a:spcBef>
                <a:spcPts val="0"/>
              </a:spcBef>
              <a:buFont typeface="Arial" panose="020B0604020202020204" pitchFamily="34" charset="0"/>
              <a:buNone/>
            </a:pPr>
            <a:endParaRPr lang="en-US" sz="2200" b="1"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lgn="just">
              <a:lnSpc>
                <a:spcPct val="115000"/>
              </a:lnSpc>
              <a:spcBef>
                <a:spcPts val="0"/>
              </a:spcBef>
              <a:buFont typeface="Arial" panose="020B0604020202020204" pitchFamily="34" charset="0"/>
              <a:buNone/>
            </a:pPr>
            <a:endParaRPr lang="en-US" sz="2200" b="1" dirty="0" smtClean="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lgn="just">
              <a:lnSpc>
                <a:spcPct val="115000"/>
              </a:lnSpc>
              <a:spcBef>
                <a:spcPts val="0"/>
              </a:spcBef>
              <a:buFont typeface="Arial" panose="020B0604020202020204" pitchFamily="34" charset="0"/>
              <a:buNone/>
            </a:pPr>
            <a:endParaRPr lang="en-US" sz="22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AC4110F-32D3-B652-A34C-482E57E2CB4D}"/>
              </a:ext>
            </a:extLst>
          </p:cNvPr>
          <p:cNvGrpSpPr/>
          <p:nvPr/>
        </p:nvGrpSpPr>
        <p:grpSpPr>
          <a:xfrm>
            <a:off x="522209" y="1899648"/>
            <a:ext cx="9229408" cy="4867275"/>
            <a:chOff x="483872" y="2369359"/>
            <a:chExt cx="4348740" cy="2521200"/>
          </a:xfrm>
        </p:grpSpPr>
        <p:graphicFrame>
          <p:nvGraphicFramePr>
            <p:cNvPr id="7" name="Diagram 6">
              <a:extLst>
                <a:ext uri="{FF2B5EF4-FFF2-40B4-BE49-F238E27FC236}">
                  <a16:creationId xmlns:a16="http://schemas.microsoft.com/office/drawing/2014/main" id="{996B7C24-F6CB-A586-8EA4-2E45BE150CA1}"/>
                </a:ext>
              </a:extLst>
            </p:cNvPr>
            <p:cNvGraphicFramePr/>
            <p:nvPr>
              <p:extLst>
                <p:ext uri="{D42A27DB-BD31-4B8C-83A1-F6EECF244321}">
                  <p14:modId xmlns:p14="http://schemas.microsoft.com/office/powerpoint/2010/main" val="2580807172"/>
                </p:ext>
              </p:extLst>
            </p:nvPr>
          </p:nvGraphicFramePr>
          <p:xfrm>
            <a:off x="609600" y="2369359"/>
            <a:ext cx="4223012" cy="252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9E54495-96C6-4850-CAF2-5E1377ADC23D}"/>
                </a:ext>
              </a:extLst>
            </p:cNvPr>
            <p:cNvSpPr txBox="1"/>
            <p:nvPr/>
          </p:nvSpPr>
          <p:spPr>
            <a:xfrm>
              <a:off x="483872" y="2464812"/>
              <a:ext cx="484091" cy="239138"/>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  </a:t>
              </a:r>
              <a:r>
                <a:rPr lang="en-US" sz="2400" b="1" dirty="0" smtClean="0">
                  <a:latin typeface="Calibri" panose="020F0502020204030204" pitchFamily="34" charset="0"/>
                  <a:cs typeface="Calibri" panose="020F0502020204030204" pitchFamily="34" charset="0"/>
                </a:rPr>
                <a:t>   1</a:t>
              </a:r>
              <a:endParaRPr lang="en-US" sz="2400"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8FBEC28-5819-073B-BA59-D098FA9507DE}"/>
                </a:ext>
              </a:extLst>
            </p:cNvPr>
            <p:cNvSpPr txBox="1"/>
            <p:nvPr/>
          </p:nvSpPr>
          <p:spPr>
            <a:xfrm>
              <a:off x="725918" y="2837164"/>
              <a:ext cx="279034" cy="239138"/>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 2</a:t>
              </a:r>
              <a:endParaRPr lang="en-US" sz="2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992A49D-E165-6E69-EEC6-194D65F86DF1}"/>
                </a:ext>
              </a:extLst>
            </p:cNvPr>
            <p:cNvSpPr txBox="1"/>
            <p:nvPr/>
          </p:nvSpPr>
          <p:spPr>
            <a:xfrm>
              <a:off x="618082" y="3285394"/>
              <a:ext cx="386870" cy="1386999"/>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    3    </a:t>
              </a:r>
            </a:p>
            <a:p>
              <a:endParaRPr lang="en-US" sz="2400" b="1" dirty="0">
                <a:latin typeface="Calibri" panose="020F0502020204030204" pitchFamily="34" charset="0"/>
                <a:cs typeface="Calibri" panose="020F0502020204030204" pitchFamily="34" charset="0"/>
              </a:endParaRPr>
            </a:p>
            <a:p>
              <a:r>
                <a:rPr lang="en-US" sz="2400" b="1" dirty="0" smtClean="0">
                  <a:latin typeface="Calibri" panose="020F0502020204030204" pitchFamily="34" charset="0"/>
                  <a:cs typeface="Calibri" panose="020F0502020204030204" pitchFamily="34" charset="0"/>
                </a:rPr>
                <a:t>      4 </a:t>
              </a:r>
            </a:p>
            <a:p>
              <a:endParaRPr lang="en-US" sz="2400" b="1" dirty="0">
                <a:latin typeface="Calibri" panose="020F0502020204030204" pitchFamily="34" charset="0"/>
                <a:cs typeface="Calibri" panose="020F0502020204030204" pitchFamily="34" charset="0"/>
              </a:endParaRPr>
            </a:p>
            <a:p>
              <a:r>
                <a:rPr lang="en-US" sz="2400" b="1" dirty="0" smtClean="0">
                  <a:latin typeface="Calibri" panose="020F0502020204030204" pitchFamily="34" charset="0"/>
                  <a:cs typeface="Calibri" panose="020F0502020204030204" pitchFamily="34" charset="0"/>
                </a:rPr>
                <a:t>     5     </a:t>
              </a:r>
            </a:p>
            <a:p>
              <a:endParaRPr lang="en-US" sz="2400" b="1" dirty="0">
                <a:latin typeface="Calibri" panose="020F0502020204030204" pitchFamily="34" charset="0"/>
                <a:cs typeface="Calibri" panose="020F0502020204030204" pitchFamily="34" charset="0"/>
              </a:endParaRPr>
            </a:p>
            <a:p>
              <a:r>
                <a:rPr lang="en-US" sz="2400" b="1" dirty="0" smtClean="0">
                  <a:latin typeface="Calibri" panose="020F0502020204030204" pitchFamily="34" charset="0"/>
                  <a:cs typeface="Calibri" panose="020F0502020204030204" pitchFamily="34" charset="0"/>
                </a:rPr>
                <a:t>     6</a:t>
              </a:r>
              <a:endParaRPr lang="en-US" sz="2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748946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3" name="Group 2"/>
          <p:cNvGrpSpPr/>
          <p:nvPr/>
        </p:nvGrpSpPr>
        <p:grpSpPr>
          <a:xfrm>
            <a:off x="240030" y="221933"/>
            <a:ext cx="11951970" cy="6636067"/>
            <a:chOff x="240030" y="221933"/>
            <a:chExt cx="11951970" cy="6636067"/>
          </a:xfrm>
        </p:grpSpPr>
        <p:pic>
          <p:nvPicPr>
            <p:cNvPr id="2050" name="Picture 2" descr="C:\Users\LENOVO\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 y="221933"/>
              <a:ext cx="11951969" cy="340137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ENOVO\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89" y="3429001"/>
              <a:ext cx="11814809" cy="13030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ENOVO\Deskto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30" y="4732021"/>
              <a:ext cx="11951970" cy="2125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6221" y="5503823"/>
              <a:ext cx="184730" cy="279757"/>
            </a:xfrm>
            <a:prstGeom prst="rect">
              <a:avLst/>
            </a:prstGeom>
            <a:solidFill>
              <a:schemeClr val="bg1"/>
            </a:solidFill>
          </p:spPr>
          <p:txBody>
            <a:bodyPr wrap="square" rtlCol="0">
              <a:spAutoFit/>
            </a:bodyPr>
            <a:lstStyle/>
            <a:p>
              <a:pPr algn="just">
                <a:lnSpc>
                  <a:spcPct val="110000"/>
                </a:lnSpc>
                <a:spcAft>
                  <a:spcPts val="0"/>
                </a:spcAft>
              </a:pPr>
              <a:r>
                <a:rPr lang="en-US" sz="1200" b="1" spc="-10" dirty="0">
                  <a:solidFill>
                    <a:srgbClr val="002060"/>
                  </a:solidFill>
                  <a:latin typeface="Arial" panose="020B0604020202020204" pitchFamily="34" charset="0"/>
                  <a:ea typeface="Tahoma" panose="020B0604030504040204" pitchFamily="34" charset="0"/>
                  <a:cs typeface="Arial" panose="020B0604020202020204" pitchFamily="34" charset="0"/>
                </a:rPr>
                <a:t>2</a:t>
              </a:r>
            </a:p>
          </p:txBody>
        </p:sp>
      </p:grpSp>
    </p:spTree>
    <p:extLst>
      <p:ext uri="{BB962C8B-B14F-4D97-AF65-F5344CB8AC3E}">
        <p14:creationId xmlns:p14="http://schemas.microsoft.com/office/powerpoint/2010/main" val="1597904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5" name="Google Shape;591;p27">
            <a:extLst>
              <a:ext uri="{FF2B5EF4-FFF2-40B4-BE49-F238E27FC236}">
                <a16:creationId xmlns:a16="http://schemas.microsoft.com/office/drawing/2014/main" id="{400B11EC-26F6-4B36-B68C-73AD89C28FC3}"/>
              </a:ext>
            </a:extLst>
          </p:cNvPr>
          <p:cNvGrpSpPr/>
          <p:nvPr/>
        </p:nvGrpSpPr>
        <p:grpSpPr>
          <a:xfrm>
            <a:off x="286166" y="3234520"/>
            <a:ext cx="3126959" cy="1297228"/>
            <a:chOff x="1278288" y="3532950"/>
            <a:chExt cx="3126959" cy="810050"/>
          </a:xfrm>
        </p:grpSpPr>
        <p:sp>
          <p:nvSpPr>
            <p:cNvPr id="6" name="Google Shape;592;p27">
              <a:extLst>
                <a:ext uri="{FF2B5EF4-FFF2-40B4-BE49-F238E27FC236}">
                  <a16:creationId xmlns:a16="http://schemas.microsoft.com/office/drawing/2014/main" id="{855DB413-A9F9-40C3-B4A8-A33750644E2C}"/>
                </a:ext>
              </a:extLst>
            </p:cNvPr>
            <p:cNvSpPr/>
            <p:nvPr/>
          </p:nvSpPr>
          <p:spPr>
            <a:xfrm>
              <a:off x="1278288" y="3532950"/>
              <a:ext cx="839100" cy="698525"/>
            </a:xfrm>
            <a:custGeom>
              <a:avLst/>
              <a:gdLst/>
              <a:ahLst/>
              <a:cxnLst/>
              <a:rect l="l" t="t" r="r" b="b"/>
              <a:pathLst>
                <a:path w="33564" h="27941" extrusionOk="0">
                  <a:moveTo>
                    <a:pt x="6111" y="1"/>
                  </a:moveTo>
                  <a:cubicBezTo>
                    <a:pt x="3455" y="1"/>
                    <a:pt x="0" y="301"/>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18"/>
                    <a:pt x="33564" y="11677"/>
                  </a:cubicBezTo>
                  <a:cubicBezTo>
                    <a:pt x="33564" y="5236"/>
                    <a:pt x="28337" y="9"/>
                    <a:pt x="21896" y="9"/>
                  </a:cubicBezTo>
                  <a:lnTo>
                    <a:pt x="7323" y="9"/>
                  </a:lnTo>
                  <a:cubicBezTo>
                    <a:pt x="6952" y="9"/>
                    <a:pt x="6542" y="1"/>
                    <a:pt x="6111" y="1"/>
                  </a:cubicBezTo>
                  <a:close/>
                </a:path>
              </a:pathLst>
            </a:custGeom>
            <a:solidFill>
              <a:srgbClr val="FFFFFF"/>
            </a:solidFill>
            <a:ln>
              <a:noFill/>
            </a:ln>
          </p:spPr>
          <p:txBody>
            <a:bodyPr spcFirstLastPara="1" wrap="square" lIns="121900" tIns="121900" rIns="121900" bIns="121900" anchor="ctr" anchorCtr="0">
              <a:noAutofit/>
            </a:bodyPr>
            <a:lstStyle/>
            <a:p>
              <a:pPr algn="ctr"/>
              <a:endParaRPr sz="1867" b="1">
                <a:solidFill>
                  <a:srgbClr val="002060"/>
                </a:solidFill>
                <a:latin typeface="Fira Sans Extra Condensed Medium"/>
                <a:ea typeface="Fira Sans Extra Condensed Medium"/>
                <a:cs typeface="Fira Sans Extra Condensed Medium"/>
                <a:sym typeface="Fira Sans Extra Condensed Medium"/>
              </a:endParaRPr>
            </a:p>
          </p:txBody>
        </p:sp>
        <p:sp>
          <p:nvSpPr>
            <p:cNvPr id="7" name="Google Shape;593;p27">
              <a:extLst>
                <a:ext uri="{FF2B5EF4-FFF2-40B4-BE49-F238E27FC236}">
                  <a16:creationId xmlns:a16="http://schemas.microsoft.com/office/drawing/2014/main" id="{615BA4CD-70E0-4774-9DCE-4742DB70599A}"/>
                </a:ext>
              </a:extLst>
            </p:cNvPr>
            <p:cNvSpPr/>
            <p:nvPr/>
          </p:nvSpPr>
          <p:spPr>
            <a:xfrm>
              <a:off x="1278300" y="3644175"/>
              <a:ext cx="3126947" cy="698825"/>
            </a:xfrm>
            <a:custGeom>
              <a:avLst/>
              <a:gdLst/>
              <a:ahLst/>
              <a:cxnLst/>
              <a:rect l="l" t="t" r="r" b="b"/>
              <a:pathLst>
                <a:path w="116265" h="27953" extrusionOk="0">
                  <a:moveTo>
                    <a:pt x="0" y="1"/>
                  </a:moveTo>
                  <a:lnTo>
                    <a:pt x="0" y="21742"/>
                  </a:lnTo>
                  <a:lnTo>
                    <a:pt x="0" y="23349"/>
                  </a:lnTo>
                  <a:cubicBezTo>
                    <a:pt x="0" y="27653"/>
                    <a:pt x="3457" y="27953"/>
                    <a:pt x="6114" y="27953"/>
                  </a:cubicBezTo>
                  <a:cubicBezTo>
                    <a:pt x="6544" y="27953"/>
                    <a:pt x="6953" y="27945"/>
                    <a:pt x="7323" y="27945"/>
                  </a:cubicBezTo>
                  <a:lnTo>
                    <a:pt x="104597" y="27945"/>
                  </a:lnTo>
                  <a:cubicBezTo>
                    <a:pt x="111038" y="27945"/>
                    <a:pt x="116265" y="22730"/>
                    <a:pt x="116265" y="16277"/>
                  </a:cubicBezTo>
                  <a:cubicBezTo>
                    <a:pt x="116265" y="9835"/>
                    <a:pt x="111038" y="4609"/>
                    <a:pt x="104597" y="4609"/>
                  </a:cubicBezTo>
                  <a:lnTo>
                    <a:pt x="7323" y="4609"/>
                  </a:lnTo>
                  <a:lnTo>
                    <a:pt x="7323" y="4585"/>
                  </a:lnTo>
                  <a:cubicBezTo>
                    <a:pt x="6952" y="4585"/>
                    <a:pt x="6542" y="4593"/>
                    <a:pt x="6111" y="4593"/>
                  </a:cubicBezTo>
                  <a:cubicBezTo>
                    <a:pt x="3455" y="4593"/>
                    <a:pt x="0" y="4293"/>
                    <a:pt x="0" y="1"/>
                  </a:cubicBezTo>
                  <a:close/>
                </a:path>
              </a:pathLst>
            </a:custGeom>
            <a:solidFill>
              <a:srgbClr val="FCBD24"/>
            </a:solidFill>
            <a:ln>
              <a:noFill/>
            </a:ln>
          </p:spPr>
          <p:txBody>
            <a:bodyPr spcFirstLastPara="1" wrap="square" lIns="121900" tIns="121900" rIns="121900" bIns="121900" anchor="ctr" anchorCtr="0">
              <a:noAutofit/>
            </a:bodyPr>
            <a:lstStyle/>
            <a:p>
              <a:pPr algn="ctr"/>
              <a:endParaRPr sz="1867" b="1">
                <a:solidFill>
                  <a:srgbClr val="002060"/>
                </a:solidFill>
                <a:latin typeface="Fira Sans Extra Condensed Medium"/>
                <a:ea typeface="Fira Sans Extra Condensed Medium"/>
                <a:cs typeface="Fira Sans Extra Condensed Medium"/>
                <a:sym typeface="Fira Sans Extra Condensed Medium"/>
              </a:endParaRPr>
            </a:p>
          </p:txBody>
        </p:sp>
        <p:sp>
          <p:nvSpPr>
            <p:cNvPr id="8" name="Google Shape;594;p27">
              <a:extLst>
                <a:ext uri="{FF2B5EF4-FFF2-40B4-BE49-F238E27FC236}">
                  <a16:creationId xmlns:a16="http://schemas.microsoft.com/office/drawing/2014/main" id="{FA14DB3C-3A98-403D-A92B-06FD8A61500F}"/>
                </a:ext>
              </a:extLst>
            </p:cNvPr>
            <p:cNvSpPr/>
            <p:nvPr/>
          </p:nvSpPr>
          <p:spPr>
            <a:xfrm>
              <a:off x="1278288" y="3682575"/>
              <a:ext cx="863225" cy="583725"/>
            </a:xfrm>
            <a:custGeom>
              <a:avLst/>
              <a:gdLst/>
              <a:ahLst/>
              <a:cxnLst/>
              <a:rect l="l" t="t" r="r" b="b"/>
              <a:pathLst>
                <a:path w="34529" h="23349" extrusionOk="0">
                  <a:moveTo>
                    <a:pt x="179" y="1"/>
                  </a:moveTo>
                  <a:cubicBezTo>
                    <a:pt x="60" y="441"/>
                    <a:pt x="0" y="929"/>
                    <a:pt x="0" y="1501"/>
                  </a:cubicBezTo>
                  <a:lnTo>
                    <a:pt x="0" y="3120"/>
                  </a:lnTo>
                  <a:lnTo>
                    <a:pt x="0" y="20206"/>
                  </a:lnTo>
                  <a:lnTo>
                    <a:pt x="0" y="21813"/>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85"/>
                  </a:cubicBezTo>
                  <a:cubicBezTo>
                    <a:pt x="34528" y="6597"/>
                    <a:pt x="34016" y="4716"/>
                    <a:pt x="33112" y="3073"/>
                  </a:cubicBezTo>
                  <a:lnTo>
                    <a:pt x="7323" y="3073"/>
                  </a:lnTo>
                  <a:lnTo>
                    <a:pt x="7323" y="3049"/>
                  </a:lnTo>
                  <a:cubicBezTo>
                    <a:pt x="6947" y="3049"/>
                    <a:pt x="6531" y="3057"/>
                    <a:pt x="6093" y="3057"/>
                  </a:cubicBezTo>
                  <a:cubicBezTo>
                    <a:pt x="3800" y="3057"/>
                    <a:pt x="919" y="2830"/>
                    <a:pt x="179" y="1"/>
                  </a:cubicBezTo>
                  <a:close/>
                </a:path>
              </a:pathLst>
            </a:custGeom>
            <a:solidFill>
              <a:srgbClr val="ED9700"/>
            </a:solidFill>
            <a:ln>
              <a:noFill/>
            </a:ln>
          </p:spPr>
          <p:txBody>
            <a:bodyPr spcFirstLastPara="1" wrap="square" lIns="121900" tIns="121900" rIns="121900" bIns="121900" anchor="ctr" anchorCtr="0">
              <a:noAutofit/>
            </a:bodyPr>
            <a:lstStyle/>
            <a:p>
              <a:pPr algn="ctr"/>
              <a:endParaRPr sz="1867" b="1">
                <a:solidFill>
                  <a:srgbClr val="002060"/>
                </a:solidFill>
                <a:latin typeface="Fira Sans Extra Condensed Medium"/>
                <a:ea typeface="Fira Sans Extra Condensed Medium"/>
                <a:cs typeface="Fira Sans Extra Condensed Medium"/>
                <a:sym typeface="Fira Sans Extra Condensed Medium"/>
              </a:endParaRPr>
            </a:p>
          </p:txBody>
        </p:sp>
        <p:sp>
          <p:nvSpPr>
            <p:cNvPr id="9" name="Google Shape;595;p27">
              <a:extLst>
                <a:ext uri="{FF2B5EF4-FFF2-40B4-BE49-F238E27FC236}">
                  <a16:creationId xmlns:a16="http://schemas.microsoft.com/office/drawing/2014/main" id="{047C1BCE-8732-4A0B-B5AD-C2981E4295BE}"/>
                </a:ext>
              </a:extLst>
            </p:cNvPr>
            <p:cNvSpPr/>
            <p:nvPr/>
          </p:nvSpPr>
          <p:spPr>
            <a:xfrm>
              <a:off x="1278288" y="3544875"/>
              <a:ext cx="839100" cy="698800"/>
            </a:xfrm>
            <a:custGeom>
              <a:avLst/>
              <a:gdLst/>
              <a:ahLst/>
              <a:cxnLst/>
              <a:rect l="l" t="t" r="r" b="b"/>
              <a:pathLst>
                <a:path w="33564" h="27952" extrusionOk="0">
                  <a:moveTo>
                    <a:pt x="6114" y="0"/>
                  </a:moveTo>
                  <a:cubicBezTo>
                    <a:pt x="3457" y="0"/>
                    <a:pt x="0" y="300"/>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53" y="8"/>
                    <a:pt x="6544" y="0"/>
                    <a:pt x="6114" y="0"/>
                  </a:cubicBezTo>
                  <a:close/>
                </a:path>
              </a:pathLst>
            </a:custGeom>
            <a:solidFill>
              <a:srgbClr val="869FB2"/>
            </a:solidFill>
            <a:ln>
              <a:noFill/>
            </a:ln>
          </p:spPr>
          <p:txBody>
            <a:bodyPr spcFirstLastPara="1" wrap="square" lIns="121900" tIns="121900" rIns="121900" bIns="121900" anchor="ctr" anchorCtr="0">
              <a:noAutofit/>
            </a:bodyPr>
            <a:lstStyle/>
            <a:p>
              <a:pPr algn="ctr"/>
              <a:endParaRPr sz="1867" b="1">
                <a:solidFill>
                  <a:srgbClr val="002060"/>
                </a:solidFill>
                <a:latin typeface="Fira Sans Extra Condensed Medium"/>
                <a:ea typeface="Fira Sans Extra Condensed Medium"/>
                <a:cs typeface="Fira Sans Extra Condensed Medium"/>
                <a:sym typeface="Fira Sans Extra Condensed Medium"/>
              </a:endParaRPr>
            </a:p>
          </p:txBody>
        </p:sp>
        <p:sp>
          <p:nvSpPr>
            <p:cNvPr id="10" name="Google Shape;596;p27">
              <a:extLst>
                <a:ext uri="{FF2B5EF4-FFF2-40B4-BE49-F238E27FC236}">
                  <a16:creationId xmlns:a16="http://schemas.microsoft.com/office/drawing/2014/main" id="{F1A0AB97-7FF6-41D4-8B18-5A4268C8C7E7}"/>
                </a:ext>
              </a:extLst>
            </p:cNvPr>
            <p:cNvSpPr/>
            <p:nvPr/>
          </p:nvSpPr>
          <p:spPr>
            <a:xfrm>
              <a:off x="3872250" y="3834450"/>
              <a:ext cx="434700" cy="434700"/>
            </a:xfrm>
            <a:prstGeom prst="ellipse">
              <a:avLst/>
            </a:prstGeom>
            <a:solidFill>
              <a:srgbClr val="FFFFFF"/>
            </a:solidFill>
            <a:ln>
              <a:noFill/>
            </a:ln>
          </p:spPr>
          <p:txBody>
            <a:bodyPr spcFirstLastPara="1" wrap="square" lIns="121900" tIns="121900" rIns="121900" bIns="121900" anchor="ctr" anchorCtr="0">
              <a:noAutofit/>
            </a:bodyPr>
            <a:lstStyle/>
            <a:p>
              <a:pPr algn="ctr"/>
              <a:endParaRPr sz="2267" b="1" dirty="0">
                <a:solidFill>
                  <a:srgbClr val="002060"/>
                </a:solidFill>
                <a:latin typeface="Fira Sans Extra Condensed Medium"/>
                <a:ea typeface="Fira Sans Extra Condensed Medium"/>
                <a:cs typeface="Fira Sans Extra Condensed Medium"/>
                <a:sym typeface="Fira Sans Extra Condensed Medium"/>
              </a:endParaRPr>
            </a:p>
          </p:txBody>
        </p:sp>
        <p:sp>
          <p:nvSpPr>
            <p:cNvPr id="11" name="Google Shape;597;p27">
              <a:extLst>
                <a:ext uri="{FF2B5EF4-FFF2-40B4-BE49-F238E27FC236}">
                  <a16:creationId xmlns:a16="http://schemas.microsoft.com/office/drawing/2014/main" id="{AAD72DCA-D44F-417F-BF19-EF87ABFE5CE3}"/>
                </a:ext>
              </a:extLst>
            </p:cNvPr>
            <p:cNvSpPr/>
            <p:nvPr/>
          </p:nvSpPr>
          <p:spPr>
            <a:xfrm>
              <a:off x="2011709" y="3826349"/>
              <a:ext cx="1892145" cy="411225"/>
            </a:xfrm>
            <a:prstGeom prst="rect">
              <a:avLst/>
            </a:prstGeom>
            <a:noFill/>
            <a:ln>
              <a:noFill/>
            </a:ln>
          </p:spPr>
          <p:txBody>
            <a:bodyPr spcFirstLastPara="1" wrap="square" lIns="121900" tIns="121900" rIns="121900" bIns="121900" anchor="ctr" anchorCtr="0">
              <a:noAutofit/>
            </a:bodyPr>
            <a:lstStyle/>
            <a:p>
              <a:pPr algn="ctr">
                <a:buSzPts val="1100"/>
              </a:pPr>
              <a:r>
                <a:rPr lang="en" sz="2000" b="1" dirty="0">
                  <a:solidFill>
                    <a:srgbClr val="002060"/>
                  </a:solidFill>
                  <a:latin typeface="Arial" panose="020B0604020202020204" pitchFamily="34" charset="0"/>
                  <a:ea typeface="Fira Sans Extra Condensed Medium"/>
                  <a:cs typeface="Arial" panose="020B0604020202020204" pitchFamily="34" charset="0"/>
                  <a:sym typeface="Fira Sans Extra Condensed Medium"/>
                </a:rPr>
                <a:t>Kế hoạch </a:t>
              </a:r>
            </a:p>
            <a:p>
              <a:pPr algn="ctr">
                <a:buSzPts val="1100"/>
              </a:pPr>
              <a:r>
                <a:rPr lang="en" sz="2000" b="1" dirty="0">
                  <a:solidFill>
                    <a:srgbClr val="002060"/>
                  </a:solidFill>
                  <a:latin typeface="Arial" panose="020B0604020202020204" pitchFamily="34" charset="0"/>
                  <a:ea typeface="Fira Sans Extra Condensed Medium"/>
                  <a:cs typeface="Arial" panose="020B0604020202020204" pitchFamily="34" charset="0"/>
                  <a:sym typeface="Fira Sans Extra Condensed Medium"/>
                </a:rPr>
                <a:t>bài dạy là gì?</a:t>
              </a:r>
              <a:endParaRPr sz="2000" b="1" dirty="0">
                <a:solidFill>
                  <a:srgbClr val="002060"/>
                </a:solidFill>
                <a:latin typeface="Arial" panose="020B0604020202020204" pitchFamily="34" charset="0"/>
                <a:cs typeface="Arial" panose="020B0604020202020204" pitchFamily="34" charset="0"/>
              </a:endParaRPr>
            </a:p>
          </p:txBody>
        </p:sp>
      </p:grpSp>
      <p:sp>
        <p:nvSpPr>
          <p:cNvPr id="4" name="Line Callout 2 (Accent Bar) 112">
            <a:extLst>
              <a:ext uri="{FF2B5EF4-FFF2-40B4-BE49-F238E27FC236}">
                <a16:creationId xmlns:a16="http://schemas.microsoft.com/office/drawing/2014/main" id="{A0D1E6F9-9AB4-4CDB-A370-0C3369F1FA27}"/>
              </a:ext>
            </a:extLst>
          </p:cNvPr>
          <p:cNvSpPr/>
          <p:nvPr/>
        </p:nvSpPr>
        <p:spPr>
          <a:xfrm>
            <a:off x="4340558" y="562197"/>
            <a:ext cx="7322495" cy="4980085"/>
          </a:xfrm>
          <a:prstGeom prst="accentCallout2">
            <a:avLst>
              <a:gd name="adj1" fmla="val 18750"/>
              <a:gd name="adj2" fmla="val -8333"/>
              <a:gd name="adj3" fmla="val 57693"/>
              <a:gd name="adj4" fmla="val -11064"/>
              <a:gd name="adj5" fmla="val 68816"/>
              <a:gd name="adj6" fmla="val -17298"/>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defTabSz="1625519">
              <a:lnSpc>
                <a:spcPct val="110000"/>
              </a:lnSpc>
            </a:pPr>
            <a:r>
              <a:rPr lang="en-US" sz="2400" dirty="0">
                <a:solidFill>
                  <a:srgbClr val="002060"/>
                </a:solidFill>
                <a:latin typeface="Times New Roman" pitchFamily="18" charset="0"/>
                <a:ea typeface="Tahoma" panose="020B0604030504040204" pitchFamily="34" charset="0"/>
                <a:cs typeface="Times New Roman" pitchFamily="18" charset="0"/>
              </a:rPr>
              <a:t>* Kế hoạch bài dạy (hay còn gọi là giáo án) </a:t>
            </a:r>
          </a:p>
          <a:p>
            <a:pPr algn="just" defTabSz="1625519">
              <a:lnSpc>
                <a:spcPct val="110000"/>
              </a:lnSpc>
            </a:pPr>
            <a:r>
              <a:rPr lang="en-US" sz="2400" dirty="0">
                <a:solidFill>
                  <a:srgbClr val="002060"/>
                </a:solidFill>
                <a:latin typeface="Times New Roman" pitchFamily="18" charset="0"/>
                <a:ea typeface="Tahoma" panose="020B0604030504040204" pitchFamily="34" charset="0"/>
                <a:cs typeface="Times New Roman" pitchFamily="18" charset="0"/>
              </a:rPr>
              <a:t>- là </a:t>
            </a:r>
            <a:r>
              <a:rPr lang="en-US" sz="2400" b="1" u="sng" dirty="0">
                <a:solidFill>
                  <a:srgbClr val="002060"/>
                </a:solidFill>
                <a:latin typeface="Times New Roman" pitchFamily="18" charset="0"/>
                <a:ea typeface="Tahoma" panose="020B0604030504040204" pitchFamily="34" charset="0"/>
                <a:cs typeface="Times New Roman" pitchFamily="18" charset="0"/>
              </a:rPr>
              <a:t>kịch bản lên lớp của GV </a:t>
            </a:r>
            <a:r>
              <a:rPr lang="en-US" sz="2400" dirty="0">
                <a:solidFill>
                  <a:srgbClr val="002060"/>
                </a:solidFill>
                <a:latin typeface="Times New Roman" pitchFamily="18" charset="0"/>
                <a:ea typeface="Tahoma" panose="020B0604030504040204" pitchFamily="34" charset="0"/>
                <a:cs typeface="Times New Roman" pitchFamily="18" charset="0"/>
              </a:rPr>
              <a:t>với đối tượng HS và nội dung cụ thể trong một không gian và thời gian nhất định; </a:t>
            </a:r>
          </a:p>
          <a:p>
            <a:pPr algn="just" defTabSz="1625519">
              <a:lnSpc>
                <a:spcPct val="110000"/>
              </a:lnSpc>
            </a:pPr>
            <a:r>
              <a:rPr lang="en-US" sz="2400" dirty="0">
                <a:solidFill>
                  <a:srgbClr val="002060"/>
                </a:solidFill>
                <a:latin typeface="Times New Roman" pitchFamily="18" charset="0"/>
                <a:ea typeface="Tahoma" panose="020B0604030504040204" pitchFamily="34" charset="0"/>
                <a:cs typeface="Times New Roman" pitchFamily="18" charset="0"/>
              </a:rPr>
              <a:t>- là một bản </a:t>
            </a:r>
            <a:r>
              <a:rPr lang="en-US" sz="2400" b="1" u="sng" dirty="0">
                <a:solidFill>
                  <a:srgbClr val="002060"/>
                </a:solidFill>
                <a:latin typeface="Times New Roman" pitchFamily="18" charset="0"/>
                <a:ea typeface="Tahoma" panose="020B0604030504040204" pitchFamily="34" charset="0"/>
                <a:cs typeface="Times New Roman" pitchFamily="18" charset="0"/>
              </a:rPr>
              <a:t>mô tả chi tiế</a:t>
            </a:r>
            <a:r>
              <a:rPr lang="en-US" sz="2400" b="1" dirty="0">
                <a:solidFill>
                  <a:srgbClr val="002060"/>
                </a:solidFill>
                <a:latin typeface="Times New Roman" pitchFamily="18" charset="0"/>
                <a:ea typeface="Tahoma" panose="020B0604030504040204" pitchFamily="34" charset="0"/>
                <a:cs typeface="Times New Roman" pitchFamily="18" charset="0"/>
              </a:rPr>
              <a:t>t </a:t>
            </a:r>
            <a:r>
              <a:rPr lang="en-US" sz="2400" dirty="0">
                <a:solidFill>
                  <a:srgbClr val="002060"/>
                </a:solidFill>
                <a:latin typeface="Times New Roman" pitchFamily="18" charset="0"/>
                <a:ea typeface="Tahoma" panose="020B0604030504040204" pitchFamily="34" charset="0"/>
                <a:cs typeface="Times New Roman" pitchFamily="18" charset="0"/>
              </a:rPr>
              <a:t>mục tiêu, thiết bị và học liệu, tiến trình tổ chức hoạt động dạy học của một bài học nhằm giúp người học đáp ứng </a:t>
            </a:r>
            <a:r>
              <a:rPr lang="en-US" sz="2400" b="1" u="sng" dirty="0">
                <a:solidFill>
                  <a:srgbClr val="002060"/>
                </a:solidFill>
                <a:latin typeface="Times New Roman" pitchFamily="18" charset="0"/>
                <a:ea typeface="Tahoma" panose="020B0604030504040204" pitchFamily="34" charset="0"/>
                <a:cs typeface="Times New Roman" pitchFamily="18" charset="0"/>
              </a:rPr>
              <a:t>YCCĐ về năng lực, phẩm chất </a:t>
            </a:r>
            <a:r>
              <a:rPr lang="en-US" sz="2400" u="sng" dirty="0">
                <a:solidFill>
                  <a:srgbClr val="002060"/>
                </a:solidFill>
                <a:latin typeface="Times New Roman" pitchFamily="18" charset="0"/>
                <a:ea typeface="Tahoma" panose="020B0604030504040204" pitchFamily="34" charset="0"/>
                <a:cs typeface="Times New Roman" pitchFamily="18" charset="0"/>
              </a:rPr>
              <a:t>tương ứng </a:t>
            </a:r>
            <a:r>
              <a:rPr lang="en-US" sz="2400" u="sng" dirty="0" err="1">
                <a:solidFill>
                  <a:srgbClr val="002060"/>
                </a:solidFill>
                <a:latin typeface="Times New Roman" pitchFamily="18" charset="0"/>
                <a:ea typeface="Tahoma" panose="020B0604030504040204" pitchFamily="34" charset="0"/>
                <a:cs typeface="Times New Roman" pitchFamily="18" charset="0"/>
              </a:rPr>
              <a:t>trong</a:t>
            </a:r>
            <a:r>
              <a:rPr lang="en-US" sz="2400" u="sng" dirty="0">
                <a:solidFill>
                  <a:srgbClr val="002060"/>
                </a:solidFill>
                <a:latin typeface="Times New Roman" pitchFamily="18" charset="0"/>
                <a:ea typeface="Tahoma" panose="020B0604030504040204" pitchFamily="34" charset="0"/>
                <a:cs typeface="Times New Roman" pitchFamily="18" charset="0"/>
              </a:rPr>
              <a:t> </a:t>
            </a:r>
            <a:r>
              <a:rPr lang="en-US" sz="2400" u="sng" dirty="0" err="1">
                <a:solidFill>
                  <a:srgbClr val="002060"/>
                </a:solidFill>
                <a:latin typeface="Times New Roman" pitchFamily="18" charset="0"/>
                <a:ea typeface="Tahoma" panose="020B0604030504040204" pitchFamily="34" charset="0"/>
                <a:cs typeface="Times New Roman" pitchFamily="18" charset="0"/>
              </a:rPr>
              <a:t>chương</a:t>
            </a:r>
            <a:r>
              <a:rPr lang="en-US" sz="2400" u="sng" dirty="0">
                <a:solidFill>
                  <a:srgbClr val="002060"/>
                </a:solidFill>
                <a:latin typeface="Times New Roman" pitchFamily="18" charset="0"/>
                <a:ea typeface="Tahoma" panose="020B0604030504040204" pitchFamily="34" charset="0"/>
                <a:cs typeface="Times New Roman" pitchFamily="18" charset="0"/>
              </a:rPr>
              <a:t> </a:t>
            </a:r>
            <a:r>
              <a:rPr lang="en-US" sz="2400" u="sng" dirty="0" err="1">
                <a:solidFill>
                  <a:srgbClr val="002060"/>
                </a:solidFill>
                <a:latin typeface="Times New Roman" pitchFamily="18" charset="0"/>
                <a:ea typeface="Tahoma" panose="020B0604030504040204" pitchFamily="34" charset="0"/>
                <a:cs typeface="Times New Roman" pitchFamily="18" charset="0"/>
              </a:rPr>
              <a:t>trình</a:t>
            </a:r>
            <a:r>
              <a:rPr lang="en-US" sz="2400" u="sng" dirty="0">
                <a:solidFill>
                  <a:srgbClr val="002060"/>
                </a:solidFill>
                <a:latin typeface="Times New Roman" pitchFamily="18" charset="0"/>
                <a:ea typeface="Tahoma" panose="020B0604030504040204" pitchFamily="34" charset="0"/>
                <a:cs typeface="Times New Roman" pitchFamily="18" charset="0"/>
              </a:rPr>
              <a:t> môn </a:t>
            </a:r>
            <a:r>
              <a:rPr lang="en-US" sz="2400" dirty="0">
                <a:solidFill>
                  <a:srgbClr val="002060"/>
                </a:solidFill>
                <a:latin typeface="Times New Roman" pitchFamily="18" charset="0"/>
                <a:ea typeface="Tahoma" panose="020B0604030504040204" pitchFamily="34" charset="0"/>
                <a:cs typeface="Times New Roman" pitchFamily="18" charset="0"/>
              </a:rPr>
              <a:t>học. </a:t>
            </a:r>
          </a:p>
          <a:p>
            <a:pPr algn="just" defTabSz="1625519">
              <a:lnSpc>
                <a:spcPct val="110000"/>
              </a:lnSpc>
            </a:pPr>
            <a:r>
              <a:rPr lang="en-US" sz="2400" dirty="0">
                <a:solidFill>
                  <a:srgbClr val="002060"/>
                </a:solidFill>
                <a:latin typeface="Times New Roman" pitchFamily="18" charset="0"/>
                <a:ea typeface="Tahoma" panose="020B0604030504040204" pitchFamily="34" charset="0"/>
                <a:cs typeface="Times New Roman" pitchFamily="18" charset="0"/>
              </a:rPr>
              <a:t>* Kế hoạch bài dạy được GV xây dựng trong giai đoạn </a:t>
            </a:r>
            <a:r>
              <a:rPr lang="en-US" sz="2400" b="1" u="sng" dirty="0">
                <a:solidFill>
                  <a:srgbClr val="002060"/>
                </a:solidFill>
                <a:latin typeface="Times New Roman" pitchFamily="18" charset="0"/>
                <a:ea typeface="Tahoma" panose="020B0604030504040204" pitchFamily="34" charset="0"/>
                <a:cs typeface="Times New Roman" pitchFamily="18" charset="0"/>
              </a:rPr>
              <a:t>chuẩn bị</a:t>
            </a:r>
            <a:r>
              <a:rPr lang="en-US" sz="2400" dirty="0">
                <a:solidFill>
                  <a:srgbClr val="002060"/>
                </a:solidFill>
                <a:latin typeface="Times New Roman" pitchFamily="18" charset="0"/>
                <a:ea typeface="Tahoma" panose="020B0604030504040204" pitchFamily="34" charset="0"/>
                <a:cs typeface="Times New Roman" pitchFamily="18" charset="0"/>
              </a:rPr>
              <a:t> lên lớp và quyết định rất lớn đến sự thành công của bài học.</a:t>
            </a:r>
            <a:endParaRPr lang="en-US" sz="2400" dirty="0">
              <a:solidFill>
                <a:srgbClr val="002060"/>
              </a:solidFill>
            </a:endParaRPr>
          </a:p>
        </p:txBody>
      </p:sp>
      <p:sp>
        <p:nvSpPr>
          <p:cNvPr id="12" name="Title 1">
            <a:extLst>
              <a:ext uri="{FF2B5EF4-FFF2-40B4-BE49-F238E27FC236}">
                <a16:creationId xmlns:a16="http://schemas.microsoft.com/office/drawing/2014/main" id="{0AD8298C-B0EB-4024-8A79-1CE27687E22C}"/>
              </a:ext>
            </a:extLst>
          </p:cNvPr>
          <p:cNvSpPr>
            <a:spLocks noGrp="1"/>
          </p:cNvSpPr>
          <p:nvPr>
            <p:ph type="title"/>
          </p:nvPr>
        </p:nvSpPr>
        <p:spPr>
          <a:xfrm>
            <a:off x="1115706" y="185961"/>
            <a:ext cx="10339437" cy="662166"/>
          </a:xfrm>
          <a:solidFill>
            <a:srgbClr val="00B0F0"/>
          </a:solidFill>
        </p:spPr>
        <p:txBody>
          <a:bodyPr>
            <a:normAutofit/>
          </a:bodyPr>
          <a:lstStyle/>
          <a:p>
            <a:pPr algn="ctr"/>
            <a:r>
              <a:rPr lang="en-US" sz="2400" b="1" dirty="0" smtClean="0">
                <a:solidFill>
                  <a:srgbClr val="FFFF00"/>
                </a:solidFill>
                <a:effectLst/>
                <a:latin typeface="Times New Roman" panose="02020603050405020304" pitchFamily="18" charset="0"/>
                <a:ea typeface="Calibri" panose="020F0502020204030204" pitchFamily="34" charset="0"/>
              </a:rPr>
              <a:t>3. XÂY </a:t>
            </a:r>
            <a:r>
              <a:rPr lang="en-US" sz="2400" b="1" dirty="0">
                <a:solidFill>
                  <a:srgbClr val="FFFF00"/>
                </a:solidFill>
                <a:effectLst/>
                <a:latin typeface="Times New Roman" panose="02020603050405020304" pitchFamily="18" charset="0"/>
                <a:ea typeface="Calibri" panose="020F0502020204030204" pitchFamily="34" charset="0"/>
              </a:rPr>
              <a:t>DỰNG KẾ</a:t>
            </a:r>
            <a:r>
              <a:rPr lang="vi-VN" sz="2400" b="1" dirty="0">
                <a:solidFill>
                  <a:srgbClr val="FFFF00"/>
                </a:solidFill>
                <a:effectLst/>
                <a:latin typeface="Times New Roman" panose="02020603050405020304" pitchFamily="18" charset="0"/>
                <a:ea typeface="Calibri" panose="020F0502020204030204" pitchFamily="34" charset="0"/>
              </a:rPr>
              <a:t> HOẠCH BÀI DẠY</a:t>
            </a:r>
            <a:endParaRPr lang="en-US" sz="2400" dirty="0">
              <a:solidFill>
                <a:srgbClr val="FFFF00"/>
              </a:solidFill>
            </a:endParaRPr>
          </a:p>
        </p:txBody>
      </p:sp>
    </p:spTree>
    <p:extLst>
      <p:ext uri="{BB962C8B-B14F-4D97-AF65-F5344CB8AC3E}">
        <p14:creationId xmlns:p14="http://schemas.microsoft.com/office/powerpoint/2010/main" val="3996734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243134" cy="6857999"/>
          </a:xfrm>
          <a:prstGeom prst="rect">
            <a:avLst/>
          </a:prstGeom>
        </p:spPr>
      </p:pic>
      <p:grpSp>
        <p:nvGrpSpPr>
          <p:cNvPr id="5" name="Group 4">
            <a:extLst>
              <a:ext uri="{FF2B5EF4-FFF2-40B4-BE49-F238E27FC236}">
                <a16:creationId xmlns:a16="http://schemas.microsoft.com/office/drawing/2014/main" id="{F544369B-608E-410C-93C8-269E4D830C5C}"/>
              </a:ext>
            </a:extLst>
          </p:cNvPr>
          <p:cNvGrpSpPr/>
          <p:nvPr/>
        </p:nvGrpSpPr>
        <p:grpSpPr>
          <a:xfrm>
            <a:off x="857250" y="923925"/>
            <a:ext cx="9763124" cy="4991491"/>
            <a:chOff x="484613" y="434217"/>
            <a:chExt cx="11990141" cy="5630526"/>
          </a:xfrm>
        </p:grpSpPr>
        <p:graphicFrame>
          <p:nvGraphicFramePr>
            <p:cNvPr id="7" name="Content Placeholder 3">
              <a:extLst>
                <a:ext uri="{FF2B5EF4-FFF2-40B4-BE49-F238E27FC236}">
                  <a16:creationId xmlns:a16="http://schemas.microsoft.com/office/drawing/2014/main" id="{F4C65040-97D9-4F4F-BB23-7CE9630CAEF0}"/>
                </a:ext>
              </a:extLst>
            </p:cNvPr>
            <p:cNvGraphicFramePr>
              <a:graphicFrameLocks/>
            </p:cNvGraphicFramePr>
            <p:nvPr>
              <p:extLst>
                <p:ext uri="{D42A27DB-BD31-4B8C-83A1-F6EECF244321}">
                  <p14:modId xmlns:p14="http://schemas.microsoft.com/office/powerpoint/2010/main" val="4209145879"/>
                </p:ext>
              </p:extLst>
            </p:nvPr>
          </p:nvGraphicFramePr>
          <p:xfrm>
            <a:off x="484613" y="434217"/>
            <a:ext cx="11802979" cy="5441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FA81591A-19BD-41AC-8FF0-5B32AE9A6869}"/>
                </a:ext>
              </a:extLst>
            </p:cNvPr>
            <p:cNvSpPr/>
            <p:nvPr/>
          </p:nvSpPr>
          <p:spPr>
            <a:xfrm>
              <a:off x="7565246" y="2564970"/>
              <a:ext cx="4909508" cy="3499773"/>
            </a:xfrm>
            <a:prstGeom prst="ellipse">
              <a:avLst/>
            </a:prstGeom>
            <a:noFill/>
            <a:ln w="19050" cap="flat" cmpd="sng" algn="ctr">
              <a:solidFill>
                <a:srgbClr val="FF0000"/>
              </a:solidFill>
              <a:prstDash val="solid"/>
              <a:miter lim="800000"/>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SG" sz="1600" b="0" i="0" u="none" strike="noStrike" kern="0" cap="none" spc="0" normalizeH="0" baseline="0" noProof="0">
                <a:ln>
                  <a:noFill/>
                </a:ln>
                <a:solidFill>
                  <a:srgbClr val="002060"/>
                </a:solidFill>
                <a:effectLst/>
                <a:uLnTx/>
                <a:uFillTx/>
                <a:latin typeface="Times New Roman" pitchFamily="18" charset="0"/>
                <a:cs typeface="Times New Roman" pitchFamily="18" charset="0"/>
              </a:endParaRPr>
            </a:p>
          </p:txBody>
        </p:sp>
      </p:grpSp>
    </p:spTree>
    <p:extLst>
      <p:ext uri="{BB962C8B-B14F-4D97-AF65-F5344CB8AC3E}">
        <p14:creationId xmlns:p14="http://schemas.microsoft.com/office/powerpoint/2010/main" val="103003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825345" cy="7210540"/>
          </a:xfrm>
          <a:prstGeom prst="rect">
            <a:avLst/>
          </a:prstGeom>
        </p:spPr>
      </p:pic>
      <p:pic>
        <p:nvPicPr>
          <p:cNvPr id="8" name="Picture 7" descr="C:\Users\admin\OneDrive\Pictures\mẫu giáo án.jpg"/>
          <p:cNvPicPr/>
          <p:nvPr/>
        </p:nvPicPr>
        <p:blipFill rotWithShape="1">
          <a:blip r:embed="rId3">
            <a:extLst>
              <a:ext uri="{28A0092B-C50C-407E-A947-70E740481C1C}">
                <a14:useLocalDpi xmlns:a14="http://schemas.microsoft.com/office/drawing/2010/main" val="0"/>
              </a:ext>
            </a:extLst>
          </a:blip>
          <a:srcRect l="2228" b="19615"/>
          <a:stretch/>
        </p:blipFill>
        <p:spPr bwMode="auto">
          <a:xfrm>
            <a:off x="3452494" y="0"/>
            <a:ext cx="5386705" cy="67436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68966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5" name="Group 4"/>
          <p:cNvGrpSpPr/>
          <p:nvPr/>
        </p:nvGrpSpPr>
        <p:grpSpPr>
          <a:xfrm>
            <a:off x="195942" y="554182"/>
            <a:ext cx="11485517" cy="5617450"/>
            <a:chOff x="228601" y="1132246"/>
            <a:chExt cx="8763000" cy="5104832"/>
          </a:xfrm>
        </p:grpSpPr>
        <p:grpSp>
          <p:nvGrpSpPr>
            <p:cNvPr id="6" name="Group 5"/>
            <p:cNvGrpSpPr/>
            <p:nvPr/>
          </p:nvGrpSpPr>
          <p:grpSpPr>
            <a:xfrm>
              <a:off x="228601" y="1132246"/>
              <a:ext cx="8763000" cy="5104832"/>
              <a:chOff x="1334931" y="1132246"/>
              <a:chExt cx="9693193" cy="5104832"/>
            </a:xfrm>
          </p:grpSpPr>
          <p:pic>
            <p:nvPicPr>
              <p:cNvPr id="10" name="Picture 9" descr="Graphical user interface&#10;&#10;Description automatically generated">
                <a:extLst>
                  <a:ext uri="{FF2B5EF4-FFF2-40B4-BE49-F238E27FC236}">
                    <a16:creationId xmlns:a16="http://schemas.microsoft.com/office/drawing/2014/main" id="{8C3E71B4-8F89-4CF6-95D8-71B47A8877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4330"/>
              <a:stretch/>
            </p:blipFill>
            <p:spPr>
              <a:xfrm>
                <a:off x="1334931" y="1132246"/>
                <a:ext cx="9693193" cy="5104832"/>
              </a:xfrm>
              <a:prstGeom prst="rect">
                <a:avLst/>
              </a:prstGeom>
            </p:spPr>
          </p:pic>
          <p:sp>
            <p:nvSpPr>
              <p:cNvPr id="11" name="TextBox 10">
                <a:extLst>
                  <a:ext uri="{FF2B5EF4-FFF2-40B4-BE49-F238E27FC236}">
                    <a16:creationId xmlns:a16="http://schemas.microsoft.com/office/drawing/2014/main" id="{AFCDB810-4BCC-4D9E-B3A9-DC7DE149536E}"/>
                  </a:ext>
                </a:extLst>
              </p:cNvPr>
              <p:cNvSpPr txBox="1"/>
              <p:nvPr/>
            </p:nvSpPr>
            <p:spPr>
              <a:xfrm>
                <a:off x="1738699" y="4733252"/>
                <a:ext cx="1340842" cy="1076415"/>
              </a:xfrm>
              <a:prstGeom prst="rect">
                <a:avLst/>
              </a:prstGeom>
              <a:solidFill>
                <a:schemeClr val="accent4">
                  <a:lumMod val="20000"/>
                  <a:lumOff val="80000"/>
                </a:schemeClr>
              </a:solidFill>
            </p:spPr>
            <p:txBody>
              <a:bodyPr wrap="square" rtlCol="0">
                <a:spAutoFit/>
              </a:bodyPr>
              <a:lstStyle/>
              <a:p>
                <a:pPr algn="ctr"/>
                <a:r>
                  <a:rPr lang="en-US" sz="1600" b="1" dirty="0">
                    <a:latin typeface="Times New Roman" pitchFamily="18" charset="0"/>
                    <a:cs typeface="Times New Roman" pitchFamily="18" charset="0"/>
                  </a:rPr>
                  <a:t>Xác định, </a:t>
                </a:r>
              </a:p>
              <a:p>
                <a:pPr algn="ctr"/>
                <a:r>
                  <a:rPr lang="en-US" sz="1600" b="1" dirty="0">
                    <a:latin typeface="Times New Roman" pitchFamily="18" charset="0"/>
                    <a:cs typeface="Times New Roman" pitchFamily="18" charset="0"/>
                  </a:rPr>
                  <a:t>viết mục tiêu</a:t>
                </a:r>
              </a:p>
              <a:p>
                <a:pPr algn="ctr"/>
                <a:r>
                  <a:rPr lang="en-US" sz="1600" b="1" dirty="0">
                    <a:latin typeface="Times New Roman" pitchFamily="18" charset="0"/>
                    <a:cs typeface="Times New Roman" pitchFamily="18" charset="0"/>
                  </a:rPr>
                  <a:t>học tập</a:t>
                </a:r>
              </a:p>
              <a:p>
                <a:pPr algn="ctr"/>
                <a:endParaRPr lang="en-US" sz="1600" b="1"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97737D1B-9F3A-4C7A-9658-A139DB34F220}"/>
                  </a:ext>
                </a:extLst>
              </p:cNvPr>
              <p:cNvSpPr txBox="1"/>
              <p:nvPr/>
            </p:nvSpPr>
            <p:spPr>
              <a:xfrm>
                <a:off x="4200743" y="4733253"/>
                <a:ext cx="1382371" cy="1076415"/>
              </a:xfrm>
              <a:prstGeom prst="rect">
                <a:avLst/>
              </a:prstGeom>
              <a:solidFill>
                <a:schemeClr val="accent2">
                  <a:lumMod val="40000"/>
                  <a:lumOff val="60000"/>
                </a:schemeClr>
              </a:solidFill>
            </p:spPr>
            <p:txBody>
              <a:bodyPr wrap="square" rtlCol="0">
                <a:spAutoFit/>
              </a:bodyPr>
              <a:lstStyle/>
              <a:p>
                <a:pPr algn="ctr"/>
                <a:r>
                  <a:rPr lang="en-US" sz="1600" b="1" dirty="0">
                    <a:latin typeface="Times New Roman" pitchFamily="18" charset="0"/>
                    <a:cs typeface="Times New Roman" pitchFamily="18" charset="0"/>
                  </a:rPr>
                  <a:t>Tìm hiểu</a:t>
                </a:r>
              </a:p>
              <a:p>
                <a:pPr algn="ctr"/>
                <a:r>
                  <a:rPr lang="en-US" sz="1600" b="1" dirty="0">
                    <a:latin typeface="Times New Roman" pitchFamily="18" charset="0"/>
                    <a:cs typeface="Times New Roman" pitchFamily="18" charset="0"/>
                  </a:rPr>
                  <a:t>học liệu thiết bị dạy học</a:t>
                </a:r>
              </a:p>
              <a:p>
                <a:pPr algn="ctr"/>
                <a:endParaRPr lang="en-US" sz="1600" b="1"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E7FD5B7A-2E71-48CD-BAA1-7E5F57FDF3A4}"/>
                  </a:ext>
                </a:extLst>
              </p:cNvPr>
              <p:cNvSpPr txBox="1"/>
              <p:nvPr/>
            </p:nvSpPr>
            <p:spPr>
              <a:xfrm>
                <a:off x="6793382" y="4733253"/>
                <a:ext cx="1253522" cy="1076415"/>
              </a:xfrm>
              <a:prstGeom prst="rect">
                <a:avLst/>
              </a:prstGeom>
              <a:solidFill>
                <a:schemeClr val="accent1">
                  <a:lumMod val="40000"/>
                  <a:lumOff val="60000"/>
                </a:schemeClr>
              </a:solidFill>
            </p:spPr>
            <p:txBody>
              <a:bodyPr wrap="square" rtlCol="0">
                <a:spAutoFit/>
              </a:bodyPr>
              <a:lstStyle/>
              <a:p>
                <a:pPr algn="ctr"/>
                <a:r>
                  <a:rPr lang="en-US" sz="1600" b="1" dirty="0">
                    <a:latin typeface="Times New Roman" pitchFamily="18" charset="0"/>
                    <a:cs typeface="Times New Roman" pitchFamily="18" charset="0"/>
                  </a:rPr>
                  <a:t>Thiết kế</a:t>
                </a:r>
              </a:p>
              <a:p>
                <a:pPr algn="ctr"/>
                <a:r>
                  <a:rPr lang="en-US" sz="1600" b="1" dirty="0">
                    <a:latin typeface="Times New Roman" pitchFamily="18" charset="0"/>
                    <a:cs typeface="Times New Roman" pitchFamily="18" charset="0"/>
                  </a:rPr>
                  <a:t>các hoạt động</a:t>
                </a:r>
              </a:p>
              <a:p>
                <a:pPr algn="ctr"/>
                <a:r>
                  <a:rPr lang="en-US" sz="1600" b="1" dirty="0">
                    <a:latin typeface="Times New Roman" pitchFamily="18" charset="0"/>
                    <a:cs typeface="Times New Roman" pitchFamily="18" charset="0"/>
                  </a:rPr>
                  <a:t>học tập</a:t>
                </a:r>
              </a:p>
              <a:p>
                <a:pPr algn="ctr"/>
                <a:endParaRPr lang="en-US" sz="1600" b="1"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ED0B5E85-A0EC-47F3-BE75-62A7E7744D92}"/>
                  </a:ext>
                </a:extLst>
              </p:cNvPr>
              <p:cNvSpPr txBox="1"/>
              <p:nvPr/>
            </p:nvSpPr>
            <p:spPr>
              <a:xfrm>
                <a:off x="9173773" y="4733252"/>
                <a:ext cx="1526464" cy="1076415"/>
              </a:xfrm>
              <a:prstGeom prst="rect">
                <a:avLst/>
              </a:prstGeom>
              <a:solidFill>
                <a:schemeClr val="accent6">
                  <a:lumMod val="20000"/>
                  <a:lumOff val="80000"/>
                </a:schemeClr>
              </a:solidFill>
            </p:spPr>
            <p:txBody>
              <a:bodyPr wrap="square" rtlCol="0">
                <a:spAutoFit/>
              </a:bodyPr>
              <a:lstStyle/>
              <a:p>
                <a:pPr algn="ctr"/>
                <a:r>
                  <a:rPr lang="en-US" sz="1600" b="1" dirty="0">
                    <a:latin typeface="Times New Roman" pitchFamily="18" charset="0"/>
                    <a:cs typeface="Times New Roman" pitchFamily="18" charset="0"/>
                  </a:rPr>
                  <a:t>Xác định phương pháp KT,ĐG và thiết kế công cụ KT,ĐG</a:t>
                </a:r>
              </a:p>
            </p:txBody>
          </p:sp>
        </p:grpSp>
        <p:grpSp>
          <p:nvGrpSpPr>
            <p:cNvPr id="7" name="Group 6"/>
            <p:cNvGrpSpPr/>
            <p:nvPr/>
          </p:nvGrpSpPr>
          <p:grpSpPr>
            <a:xfrm>
              <a:off x="2338423" y="1241729"/>
              <a:ext cx="4443377" cy="1501471"/>
              <a:chOff x="3874312" y="1274895"/>
              <a:chExt cx="4443377" cy="1501471"/>
            </a:xfrm>
          </p:grpSpPr>
          <p:pic>
            <p:nvPicPr>
              <p:cNvPr id="8" name="Graphic 3">
                <a:extLst>
                  <a:ext uri="{FF2B5EF4-FFF2-40B4-BE49-F238E27FC236}">
                    <a16:creationId xmlns:a16="http://schemas.microsoft.com/office/drawing/2014/main" id="{CB55F76B-DE0E-4A49-8E4F-4D5813B44E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874312" y="1274895"/>
                <a:ext cx="4443377" cy="1501471"/>
              </a:xfrm>
              <a:prstGeom prst="rect">
                <a:avLst/>
              </a:prstGeom>
            </p:spPr>
          </p:pic>
          <p:sp>
            <p:nvSpPr>
              <p:cNvPr id="9" name="TextBox 8">
                <a:extLst>
                  <a:ext uri="{FF2B5EF4-FFF2-40B4-BE49-F238E27FC236}">
                    <a16:creationId xmlns:a16="http://schemas.microsoft.com/office/drawing/2014/main" id="{9A0852AA-1CA2-407A-AB41-59F5108CACA8}"/>
                  </a:ext>
                </a:extLst>
              </p:cNvPr>
              <p:cNvSpPr txBox="1"/>
              <p:nvPr/>
            </p:nvSpPr>
            <p:spPr>
              <a:xfrm>
                <a:off x="4274790" y="1675902"/>
                <a:ext cx="3557568" cy="682754"/>
              </a:xfrm>
              <a:prstGeom prst="rect">
                <a:avLst/>
              </a:prstGeom>
              <a:noFill/>
            </p:spPr>
            <p:txBody>
              <a:bodyPr wrap="square" rtlCol="0">
                <a:spAutoFit/>
              </a:bodyPr>
              <a:lstStyle/>
              <a:p>
                <a:pPr algn="ctr">
                  <a:lnSpc>
                    <a:spcPct val="120000"/>
                  </a:lnSpc>
                </a:pPr>
                <a:r>
                  <a:rPr lang="en-US" sz="1600" b="1" dirty="0">
                    <a:solidFill>
                      <a:schemeClr val="bg1"/>
                    </a:solidFill>
                    <a:latin typeface="UTM Avo" panose="02040603050506020204" pitchFamily="18" charset="0"/>
                  </a:rPr>
                  <a:t>CÁC BƯỚC XÂY DỰNG KẾ HOẠCH BÀI DẠY</a:t>
                </a:r>
              </a:p>
              <a:p>
                <a:pPr algn="ctr">
                  <a:lnSpc>
                    <a:spcPct val="120000"/>
                  </a:lnSpc>
                </a:pPr>
                <a:r>
                  <a:rPr lang="en-US" sz="1600" b="1" dirty="0">
                    <a:solidFill>
                      <a:schemeClr val="bg1"/>
                    </a:solidFill>
                    <a:latin typeface="UTM Avo" panose="02040603050506020204" pitchFamily="18" charset="0"/>
                  </a:rPr>
                  <a:t>PHÁT TRIỂN PHẨM CHẤT, NĂNG LỰC</a:t>
                </a:r>
              </a:p>
            </p:txBody>
          </p:sp>
        </p:grpSp>
      </p:grpSp>
    </p:spTree>
    <p:extLst>
      <p:ext uri="{BB962C8B-B14F-4D97-AF65-F5344CB8AC3E}">
        <p14:creationId xmlns:p14="http://schemas.microsoft.com/office/powerpoint/2010/main" val="346371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9" name="Content Placeholder 5">
            <a:extLst>
              <a:ext uri="{FF2B5EF4-FFF2-40B4-BE49-F238E27FC236}">
                <a16:creationId xmlns:a16="http://schemas.microsoft.com/office/drawing/2014/main" id="{A9DFD3AB-10A4-4073-8EFB-9635A189070F}"/>
              </a:ext>
            </a:extLst>
          </p:cNvPr>
          <p:cNvGraphicFramePr>
            <a:graphicFrameLocks/>
          </p:cNvGraphicFramePr>
          <p:nvPr>
            <p:extLst>
              <p:ext uri="{D42A27DB-BD31-4B8C-83A1-F6EECF244321}">
                <p14:modId xmlns:p14="http://schemas.microsoft.com/office/powerpoint/2010/main" val="1218983803"/>
              </p:ext>
            </p:extLst>
          </p:nvPr>
        </p:nvGraphicFramePr>
        <p:xfrm>
          <a:off x="735482" y="980282"/>
          <a:ext cx="5133978"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FB0E2723-297E-4858-B439-DFE5FE5761E9}"/>
              </a:ext>
            </a:extLst>
          </p:cNvPr>
          <p:cNvSpPr/>
          <p:nvPr/>
        </p:nvSpPr>
        <p:spPr>
          <a:xfrm>
            <a:off x="3293331" y="0"/>
            <a:ext cx="4832959" cy="679622"/>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rPr>
              <a:t>Căn </a:t>
            </a:r>
            <a:r>
              <a:rPr lang="en-US" sz="3200" dirty="0" err="1">
                <a:solidFill>
                  <a:srgbClr val="002060"/>
                </a:solidFill>
              </a:rPr>
              <a:t>cứ</a:t>
            </a:r>
            <a:r>
              <a:rPr lang="en-US" sz="3200" dirty="0">
                <a:solidFill>
                  <a:srgbClr val="002060"/>
                </a:solidFill>
              </a:rPr>
              <a:t> </a:t>
            </a:r>
            <a:r>
              <a:rPr lang="en-US" sz="3200" dirty="0" err="1">
                <a:solidFill>
                  <a:srgbClr val="002060"/>
                </a:solidFill>
              </a:rPr>
              <a:t>viết</a:t>
            </a:r>
            <a:r>
              <a:rPr lang="en-US" sz="3200" dirty="0">
                <a:solidFill>
                  <a:srgbClr val="002060"/>
                </a:solidFill>
              </a:rPr>
              <a:t> </a:t>
            </a:r>
            <a:r>
              <a:rPr lang="en-US" sz="3200" dirty="0" err="1">
                <a:solidFill>
                  <a:srgbClr val="002060"/>
                </a:solidFill>
              </a:rPr>
              <a:t>mục</a:t>
            </a:r>
            <a:r>
              <a:rPr lang="en-US" sz="3200" dirty="0">
                <a:solidFill>
                  <a:srgbClr val="002060"/>
                </a:solidFill>
              </a:rPr>
              <a:t> tiêu</a:t>
            </a:r>
          </a:p>
        </p:txBody>
      </p:sp>
      <p:sp>
        <p:nvSpPr>
          <p:cNvPr id="11" name="Rectangle 10">
            <a:extLst>
              <a:ext uri="{FF2B5EF4-FFF2-40B4-BE49-F238E27FC236}">
                <a16:creationId xmlns:a16="http://schemas.microsoft.com/office/drawing/2014/main" id="{BCB76419-43DB-4BCE-B477-22A1F99FF04C}"/>
              </a:ext>
            </a:extLst>
          </p:cNvPr>
          <p:cNvSpPr/>
          <p:nvPr/>
        </p:nvSpPr>
        <p:spPr>
          <a:xfrm>
            <a:off x="5986819" y="980282"/>
            <a:ext cx="5469699" cy="5016758"/>
          </a:xfrm>
          <a:prstGeom prst="rect">
            <a:avLst/>
          </a:prstGeom>
          <a:solidFill>
            <a:schemeClr val="bg2"/>
          </a:solidFill>
          <a:ln>
            <a:solidFill>
              <a:schemeClr val="accent5"/>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a:spAutoFit/>
          </a:bodyPr>
          <a:lstStyle/>
          <a:p>
            <a:pPr algn="just" defTabSz="685800"/>
            <a:r>
              <a:rPr lang="vi-VN" sz="2000" b="1" dirty="0">
                <a:solidFill>
                  <a:srgbClr val="000000"/>
                </a:solidFill>
                <a:latin typeface="+mj-lt"/>
                <a:ea typeface="Calibri" panose="020F0502020204030204" pitchFamily="34" charset="0"/>
              </a:rPr>
              <a:t>I. Mục </a:t>
            </a:r>
            <a:r>
              <a:rPr lang="en-US" sz="2000" b="1" dirty="0" err="1">
                <a:solidFill>
                  <a:srgbClr val="000000"/>
                </a:solidFill>
                <a:latin typeface="+mj-lt"/>
                <a:ea typeface="Calibri" panose="020F0502020204030204" pitchFamily="34" charset="0"/>
              </a:rPr>
              <a:t>tiêu</a:t>
            </a:r>
            <a:r>
              <a:rPr lang="en-US" sz="2000" b="1" dirty="0">
                <a:solidFill>
                  <a:srgbClr val="000000"/>
                </a:solidFill>
                <a:latin typeface="+mj-lt"/>
                <a:ea typeface="Calibri" panose="020F0502020204030204" pitchFamily="34" charset="0"/>
              </a:rPr>
              <a:t> (CV 5512)</a:t>
            </a:r>
            <a:endParaRPr lang="en-US" sz="2000" dirty="0">
              <a:solidFill>
                <a:srgbClr val="000000"/>
              </a:solidFill>
              <a:latin typeface="+mj-lt"/>
              <a:ea typeface="Calibri" panose="020F0502020204030204" pitchFamily="34" charset="0"/>
            </a:endParaRPr>
          </a:p>
          <a:p>
            <a:pPr marL="342900" indent="-342900" algn="just" defTabSz="685800">
              <a:buFontTx/>
              <a:buAutoNum type="arabicPeriod"/>
            </a:pPr>
            <a:r>
              <a:rPr lang="en-US" sz="2000" b="1" dirty="0" err="1">
                <a:solidFill>
                  <a:srgbClr val="000000"/>
                </a:solidFill>
                <a:effectLst/>
                <a:latin typeface="Times New Roman" panose="02020603050405020304" pitchFamily="18" charset="0"/>
                <a:ea typeface="Calibri" panose="020F0502020204030204" pitchFamily="34" charset="0"/>
              </a:rPr>
              <a:t>Kiến</a:t>
            </a:r>
            <a:r>
              <a:rPr lang="en-US" sz="2000" b="1"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000000"/>
                </a:solidFill>
                <a:effectLst/>
                <a:latin typeface="Times New Roman" panose="02020603050405020304" pitchFamily="18" charset="0"/>
                <a:ea typeface="Calibri" panose="020F0502020204030204" pitchFamily="34" charset="0"/>
              </a:rPr>
              <a:t>thức</a:t>
            </a:r>
            <a:r>
              <a:rPr lang="vi-VN" sz="2000" b="1" dirty="0">
                <a:solidFill>
                  <a:srgbClr val="000000"/>
                </a:solidFill>
                <a:effectLst/>
                <a:latin typeface="Times New Roman" panose="02020603050405020304" pitchFamily="18" charset="0"/>
                <a:ea typeface="Calibri" panose="020F0502020204030204" pitchFamily="34" charset="0"/>
              </a:rPr>
              <a:t>: </a:t>
            </a:r>
            <a:r>
              <a:rPr lang="vi-VN" sz="2000" dirty="0">
                <a:solidFill>
                  <a:srgbClr val="000000"/>
                </a:solidFill>
                <a:effectLst/>
                <a:latin typeface="Times New Roman" panose="02020603050405020304" pitchFamily="18" charset="0"/>
                <a:ea typeface="Calibri" panose="020F0502020204030204" pitchFamily="34" charset="0"/>
              </a:rPr>
              <a:t>Nêu cụ thể </a:t>
            </a:r>
            <a:r>
              <a:rPr lang="en-US" sz="2000" dirty="0" err="1">
                <a:solidFill>
                  <a:srgbClr val="FF0000"/>
                </a:solidFill>
                <a:effectLst/>
                <a:latin typeface="Times New Roman" panose="02020603050405020304" pitchFamily="18" charset="0"/>
                <a:ea typeface="Calibri" panose="020F0502020204030204" pitchFamily="34" charset="0"/>
              </a:rPr>
              <a:t>yêu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cầu</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cần</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đạt</a:t>
            </a:r>
            <a:r>
              <a:rPr lang="en-US" sz="2000" dirty="0">
                <a:solidFill>
                  <a:srgbClr val="FF0000"/>
                </a:solidFill>
                <a:effectLst/>
                <a:latin typeface="Times New Roman" panose="02020603050405020304" pitchFamily="18" charset="0"/>
                <a:ea typeface="Calibri" panose="020F0502020204030204" pitchFamily="34" charset="0"/>
              </a:rPr>
              <a:t> </a:t>
            </a:r>
            <a:r>
              <a:rPr lang="en-US" sz="2000" dirty="0" err="1">
                <a:solidFill>
                  <a:srgbClr val="FF0000"/>
                </a:solidFill>
                <a:effectLst/>
                <a:latin typeface="Times New Roman" panose="02020603050405020304" pitchFamily="18" charset="0"/>
                <a:ea typeface="Calibri" panose="020F0502020204030204" pitchFamily="34" charset="0"/>
              </a:rPr>
              <a:t>về</a:t>
            </a:r>
            <a:r>
              <a:rPr lang="en-US" sz="2000" dirty="0">
                <a:solidFill>
                  <a:srgbClr val="FF0000"/>
                </a:solidFill>
                <a:effectLst/>
                <a:latin typeface="Times New Roman" panose="02020603050405020304" pitchFamily="18" charset="0"/>
                <a:ea typeface="Calibri" panose="020F0502020204030204" pitchFamily="34" charset="0"/>
              </a:rPr>
              <a:t> </a:t>
            </a:r>
            <a:r>
              <a:rPr lang="vi-VN" sz="2000" dirty="0">
                <a:solidFill>
                  <a:srgbClr val="FF0000"/>
                </a:solidFill>
                <a:effectLst/>
                <a:latin typeface="Times New Roman" panose="02020603050405020304" pitchFamily="18" charset="0"/>
                <a:ea typeface="Calibri" panose="020F0502020204030204" pitchFamily="34" charset="0"/>
              </a:rPr>
              <a:t>kiến thức</a:t>
            </a:r>
            <a:r>
              <a:rPr lang="vi-VN" sz="2000" dirty="0">
                <a:solidFill>
                  <a:srgbClr val="000000"/>
                </a:solidFill>
                <a:effectLst/>
                <a:latin typeface="Times New Roman" panose="02020603050405020304" pitchFamily="18" charset="0"/>
                <a:ea typeface="Calibri" panose="020F0502020204030204" pitchFamily="34" charset="0"/>
              </a:rPr>
              <a:t> </a:t>
            </a:r>
            <a:r>
              <a:rPr lang="en-US" sz="2000" dirty="0">
                <a:solidFill>
                  <a:srgbClr val="000000"/>
                </a:solidFill>
                <a:effectLst/>
                <a:latin typeface="Times New Roman" panose="02020603050405020304" pitchFamily="18" charset="0"/>
                <a:ea typeface="Calibri" panose="020F0502020204030204" pitchFamily="34" charset="0"/>
              </a:rPr>
              <a:t>HS </a:t>
            </a:r>
            <a:r>
              <a:rPr lang="vi-VN" sz="2000" dirty="0">
                <a:solidFill>
                  <a:srgbClr val="000000"/>
                </a:solidFill>
                <a:effectLst/>
                <a:latin typeface="Times New Roman" panose="02020603050405020304" pitchFamily="18" charset="0"/>
                <a:ea typeface="Calibri" panose="020F0502020204030204" pitchFamily="34" charset="0"/>
              </a:rPr>
              <a:t>cần học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trong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bài</a:t>
            </a:r>
            <a:r>
              <a:rPr lang="vi-VN" sz="2000" dirty="0">
                <a:solidFill>
                  <a:srgbClr val="000000"/>
                </a:solidFill>
                <a:effectLst/>
                <a:latin typeface="Times New Roman" panose="02020603050405020304" pitchFamily="18" charset="0"/>
                <a:ea typeface="Calibri" panose="020F0502020204030204" pitchFamily="34" charset="0"/>
              </a:rPr>
              <a:t> để thực hiện được yêu cầu cần đạt của </a:t>
            </a:r>
            <a:r>
              <a:rPr lang="en-US" sz="2000" dirty="0" err="1">
                <a:solidFill>
                  <a:srgbClr val="000000"/>
                </a:solidFill>
                <a:effectLst/>
                <a:latin typeface="Times New Roman" panose="02020603050405020304" pitchFamily="18" charset="0"/>
                <a:ea typeface="Calibri" panose="020F0502020204030204" pitchFamily="34" charset="0"/>
              </a:rPr>
              <a:t>nội</a:t>
            </a:r>
            <a:r>
              <a:rPr lang="en-US" sz="2000" dirty="0">
                <a:solidFill>
                  <a:srgbClr val="000000"/>
                </a:solidFill>
                <a:effectLst/>
                <a:latin typeface="Times New Roman" panose="02020603050405020304" pitchFamily="18" charset="0"/>
                <a:ea typeface="Calibri" panose="020F0502020204030204" pitchFamily="34" charset="0"/>
              </a:rPr>
              <a:t> dung/</a:t>
            </a:r>
            <a:r>
              <a:rPr lang="en-US" sz="2000" dirty="0" err="1">
                <a:solidFill>
                  <a:srgbClr val="000000"/>
                </a:solidFill>
                <a:effectLst/>
                <a:latin typeface="Times New Roman" panose="02020603050405020304" pitchFamily="18" charset="0"/>
                <a:ea typeface="Calibri" panose="020F0502020204030204" pitchFamily="34" charset="0"/>
              </a:rPr>
              <a:t>chủ</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đề</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tương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ứng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trong</a:t>
            </a:r>
            <a:r>
              <a:rPr lang="en-US" sz="2000" dirty="0">
                <a:solidFill>
                  <a:srgbClr val="000000"/>
                </a:solidFill>
                <a:effectLst/>
                <a:latin typeface="Times New Roman" panose="02020603050405020304" pitchFamily="18" charset="0"/>
                <a:ea typeface="Calibri" panose="020F0502020204030204" pitchFamily="34" charset="0"/>
              </a:rPr>
              <a:t> </a:t>
            </a:r>
            <a:r>
              <a:rPr lang="vi-VN" sz="2000" dirty="0">
                <a:solidFill>
                  <a:srgbClr val="000000"/>
                </a:solidFill>
                <a:effectLst/>
                <a:latin typeface="Times New Roman" panose="02020603050405020304" pitchFamily="18" charset="0"/>
                <a:ea typeface="Calibri" panose="020F0502020204030204" pitchFamily="34" charset="0"/>
              </a:rPr>
              <a:t>chương trình môn học/hoạt động giáo dục</a:t>
            </a:r>
            <a:r>
              <a:rPr lang="en-US" sz="2000" dirty="0">
                <a:solidFill>
                  <a:srgbClr val="000000"/>
                </a:solidFill>
                <a:effectLst/>
                <a:latin typeface="Times New Roman" panose="02020603050405020304" pitchFamily="18" charset="0"/>
                <a:ea typeface="Calibri" panose="020F0502020204030204" pitchFamily="34" charset="0"/>
              </a:rPr>
              <a:t>.</a:t>
            </a:r>
            <a:endParaRPr lang="en-US" sz="2000" b="1" dirty="0">
              <a:solidFill>
                <a:srgbClr val="000000"/>
              </a:solidFill>
              <a:latin typeface="+mj-lt"/>
              <a:ea typeface="Calibri" panose="020F0502020204030204" pitchFamily="34" charset="0"/>
            </a:endParaRPr>
          </a:p>
          <a:p>
            <a:pPr marL="342900" indent="-342900" algn="just" defTabSz="685800">
              <a:buFontTx/>
              <a:buAutoNum type="arabicPeriod"/>
            </a:pPr>
            <a:r>
              <a:rPr lang="en-US"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t>
            </a:r>
            <a:r>
              <a:rPr lang="vi-VN"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ăng lực:</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000" dirty="0">
                <a:solidFill>
                  <a:srgbClr val="000000"/>
                </a:solidFill>
                <a:effectLst/>
                <a:latin typeface="Times New Roman" panose="02020603050405020304" pitchFamily="18" charset="0"/>
                <a:ea typeface="Calibri" panose="020F0502020204030204" pitchFamily="34" charset="0"/>
              </a:rPr>
              <a:t>Nêu cụ thể yêu cầu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học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sinh</a:t>
            </a:r>
            <a:r>
              <a:rPr lang="en-US" sz="2000" dirty="0">
                <a:solidFill>
                  <a:srgbClr val="00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làm</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được</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gì</a:t>
            </a:r>
            <a:r>
              <a:rPr lang="en-US" sz="2000" dirty="0">
                <a:solidFill>
                  <a:srgbClr val="FF0000"/>
                </a:solidFill>
                <a:effectLst/>
                <a:latin typeface="Times New Roman" panose="02020603050405020304" pitchFamily="18" charset="0"/>
                <a:ea typeface="Calibri" panose="020F0502020204030204" pitchFamily="34" charset="0"/>
              </a:rPr>
              <a:t> </a:t>
            </a:r>
            <a:r>
              <a:rPr lang="vi-VN" sz="2000" dirty="0">
                <a:solidFill>
                  <a:srgbClr val="000000"/>
                </a:solidFill>
                <a:effectLst/>
                <a:latin typeface="Times New Roman" panose="02020603050405020304" pitchFamily="18" charset="0"/>
                <a:ea typeface="Calibri" panose="020F0502020204030204" pitchFamily="34" charset="0"/>
              </a:rPr>
              <a:t>(biểu hiện cụ thể của năng lực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chung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và</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năng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lực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đặc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thù</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môn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học</a:t>
            </a:r>
            <a:r>
              <a:rPr lang="vi-VN" sz="2000" dirty="0">
                <a:solidFill>
                  <a:srgbClr val="000000"/>
                </a:solidFill>
                <a:effectLst/>
                <a:latin typeface="Times New Roman" panose="02020603050405020304" pitchFamily="18" charset="0"/>
                <a:ea typeface="Calibri" panose="020F0502020204030204" pitchFamily="34" charset="0"/>
              </a:rPr>
              <a:t> cần phát triển) </a:t>
            </a:r>
            <a:r>
              <a:rPr lang="vi-VN" sz="2000" dirty="0">
                <a:solidFill>
                  <a:srgbClr val="0070C0"/>
                </a:solidFill>
                <a:effectLst/>
                <a:latin typeface="Times New Roman" panose="02020603050405020304" pitchFamily="18" charset="0"/>
                <a:ea typeface="Calibri" panose="020F0502020204030204" pitchFamily="34" charset="0"/>
              </a:rPr>
              <a:t>trong hoạt động học </a:t>
            </a:r>
            <a:r>
              <a:rPr lang="vi-VN" sz="2000" dirty="0">
                <a:solidFill>
                  <a:srgbClr val="000000"/>
                </a:solidFill>
                <a:effectLst/>
                <a:latin typeface="Times New Roman" panose="02020603050405020304" pitchFamily="18" charset="0"/>
                <a:ea typeface="Calibri" panose="020F0502020204030204" pitchFamily="34" charset="0"/>
              </a:rPr>
              <a:t>để </a:t>
            </a:r>
            <a:r>
              <a:rPr lang="vi-VN" sz="2000" b="1" dirty="0">
                <a:solidFill>
                  <a:srgbClr val="000000"/>
                </a:solidFill>
                <a:effectLst/>
                <a:latin typeface="Times New Roman" panose="02020603050405020304" pitchFamily="18" charset="0"/>
                <a:ea typeface="Calibri" panose="020F0502020204030204" pitchFamily="34" charset="0"/>
              </a:rPr>
              <a:t>chiếm lĩnh</a:t>
            </a:r>
            <a:r>
              <a:rPr lang="vi-VN" sz="2000" dirty="0">
                <a:solidFill>
                  <a:srgbClr val="000000"/>
                </a:solidFill>
                <a:effectLst/>
                <a:latin typeface="Times New Roman" panose="02020603050405020304" pitchFamily="18" charset="0"/>
                <a:ea typeface="Calibri" panose="020F0502020204030204" pitchFamily="34" charset="0"/>
              </a:rPr>
              <a:t> và </a:t>
            </a:r>
            <a:r>
              <a:rPr lang="vi-VN" sz="2000" b="1" dirty="0">
                <a:solidFill>
                  <a:srgbClr val="000000"/>
                </a:solidFill>
                <a:effectLst/>
                <a:latin typeface="Times New Roman" panose="02020603050405020304" pitchFamily="18" charset="0"/>
                <a:ea typeface="Calibri" panose="020F0502020204030204" pitchFamily="34" charset="0"/>
              </a:rPr>
              <a:t>vận dụng</a:t>
            </a:r>
            <a:r>
              <a:rPr lang="vi-VN" sz="2000" dirty="0">
                <a:solidFill>
                  <a:srgbClr val="000000"/>
                </a:solidFill>
                <a:effectLst/>
                <a:latin typeface="Times New Roman" panose="02020603050405020304" pitchFamily="18" charset="0"/>
                <a:ea typeface="Calibri" panose="020F0502020204030204" pitchFamily="34" charset="0"/>
              </a:rPr>
              <a:t> kiến thức theo của chương trình môn học/hoạt động giáo dục.</a:t>
            </a:r>
            <a:endParaRPr lang="en-US" sz="2000" dirty="0">
              <a:solidFill>
                <a:srgbClr val="000000"/>
              </a:solidFill>
              <a:effectLst/>
              <a:latin typeface="Times New Roman" panose="02020603050405020304" pitchFamily="18" charset="0"/>
              <a:ea typeface="Calibri" panose="020F0502020204030204" pitchFamily="34" charset="0"/>
            </a:endParaRPr>
          </a:p>
          <a:p>
            <a:pPr marL="342900" indent="-342900" algn="just" defTabSz="685800">
              <a:buFontTx/>
              <a:buAutoNum type="arabicPeriod"/>
            </a:pPr>
            <a:r>
              <a:rPr lang="vi-VN" sz="2000" b="1" dirty="0">
                <a:solidFill>
                  <a:srgbClr val="000000"/>
                </a:solidFill>
                <a:latin typeface="+mj-lt"/>
                <a:ea typeface="Calibri" panose="020F0502020204030204" pitchFamily="34" charset="0"/>
              </a:rPr>
              <a:t>Phẩm chất:</a:t>
            </a:r>
            <a:r>
              <a:rPr lang="vi-VN" sz="2000" dirty="0">
                <a:solidFill>
                  <a:srgbClr val="000000"/>
                </a:solidFill>
                <a:latin typeface="+mj-lt"/>
                <a:ea typeface="Calibri" panose="020F0502020204030204" pitchFamily="34" charset="0"/>
              </a:rPr>
              <a:t> </a:t>
            </a:r>
            <a:r>
              <a:rPr lang="vi-VN" sz="2000" dirty="0">
                <a:solidFill>
                  <a:srgbClr val="000000"/>
                </a:solidFill>
                <a:effectLst/>
                <a:latin typeface="Times New Roman" panose="02020603050405020304" pitchFamily="18" charset="0"/>
                <a:ea typeface="Calibri" panose="020F0502020204030204" pitchFamily="34" charset="0"/>
              </a:rPr>
              <a:t>Nêu cụ thể yêu cầu về hành vi, thái độ (biểu hiện cụ thể của phẩm chất cần phát triển </a:t>
            </a:r>
            <a:r>
              <a:rPr lang="vi-VN" sz="2000" dirty="0">
                <a:solidFill>
                  <a:srgbClr val="FF0000"/>
                </a:solidFill>
                <a:effectLst/>
                <a:latin typeface="Times New Roman" panose="02020603050405020304" pitchFamily="18" charset="0"/>
                <a:ea typeface="Calibri" panose="020F0502020204030204" pitchFamily="34" charset="0"/>
              </a:rPr>
              <a:t>gắn với nội dung bài dạy</a:t>
            </a:r>
            <a:r>
              <a:rPr lang="vi-VN" sz="2000" dirty="0">
                <a:solidFill>
                  <a:srgbClr val="000000"/>
                </a:solidFill>
                <a:effectLst/>
                <a:latin typeface="Times New Roman" panose="02020603050405020304" pitchFamily="18" charset="0"/>
                <a:ea typeface="Calibri" panose="020F0502020204030204" pitchFamily="34" charset="0"/>
              </a:rPr>
              <a:t>) của học sinh trong quá trình thực hiện các nhiệm vụ học tập và vận dụng kiến thức vào cuộc sống.</a:t>
            </a:r>
            <a:endParaRPr lang="en-US" sz="20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56267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Title 1">
            <a:extLst>
              <a:ext uri="{FF2B5EF4-FFF2-40B4-BE49-F238E27FC236}">
                <a16:creationId xmlns:a16="http://schemas.microsoft.com/office/drawing/2014/main" id="{0AD8298C-B0EB-4024-8A79-1CE27687E22C}"/>
              </a:ext>
            </a:extLst>
          </p:cNvPr>
          <p:cNvSpPr>
            <a:spLocks noGrp="1"/>
          </p:cNvSpPr>
          <p:nvPr>
            <p:ph type="title"/>
          </p:nvPr>
        </p:nvSpPr>
        <p:spPr>
          <a:xfrm>
            <a:off x="1007463" y="0"/>
            <a:ext cx="10339437" cy="662166"/>
          </a:xfrm>
        </p:spPr>
        <p:txBody>
          <a:bodyPr>
            <a:normAutofit/>
          </a:bodyPr>
          <a:lstStyle/>
          <a:p>
            <a:pPr algn="ctr"/>
            <a:r>
              <a:rPr lang="en-US" sz="2400" b="1" dirty="0">
                <a:effectLst/>
                <a:latin typeface="Times New Roman" panose="02020603050405020304" pitchFamily="18" charset="0"/>
                <a:ea typeface="Calibri" panose="020F0502020204030204" pitchFamily="34" charset="0"/>
              </a:rPr>
              <a:t>XÁC ĐỊNH VÀ VIẾT MỤC TIÊU</a:t>
            </a:r>
            <a:endParaRPr lang="en-US" sz="2400" dirty="0"/>
          </a:p>
        </p:txBody>
      </p:sp>
      <p:sp>
        <p:nvSpPr>
          <p:cNvPr id="7" name="TextBox 6">
            <a:extLst>
              <a:ext uri="{FF2B5EF4-FFF2-40B4-BE49-F238E27FC236}">
                <a16:creationId xmlns:a16="http://schemas.microsoft.com/office/drawing/2014/main" id="{58CB4B63-79FA-445B-8B41-5030FE2A9E07}"/>
              </a:ext>
            </a:extLst>
          </p:cNvPr>
          <p:cNvSpPr txBox="1"/>
          <p:nvPr/>
        </p:nvSpPr>
        <p:spPr>
          <a:xfrm>
            <a:off x="535625" y="3285962"/>
            <a:ext cx="4710745" cy="830997"/>
          </a:xfrm>
          <a:prstGeom prst="rect">
            <a:avLst/>
          </a:prstGeom>
          <a:solidFill>
            <a:srgbClr val="CCFFFF"/>
          </a:solidFill>
          <a:ln w="28575">
            <a:solidFill>
              <a:schemeClr val="tx1"/>
            </a:solidFill>
            <a:prstDash val="dashDot"/>
          </a:ln>
        </p:spPr>
        <p:txBody>
          <a:bodyPr wrap="square" rtlCol="0">
            <a:spAutoFit/>
          </a:bodyPr>
          <a:lstStyle/>
          <a:p>
            <a:pPr algn="ctr">
              <a:lnSpc>
                <a:spcPct val="120000"/>
              </a:lnSpc>
            </a:pPr>
            <a:r>
              <a:rPr lang="en-US" sz="2000" dirty="0">
                <a:latin typeface="Times New Roman" pitchFamily="18" charset="0"/>
                <a:ea typeface="UD Digi Kyokasho N-B" panose="020B0400000000000000" pitchFamily="18" charset="-128"/>
                <a:cs typeface="Times New Roman" pitchFamily="18" charset="0"/>
              </a:rPr>
              <a:t>Xác định </a:t>
            </a:r>
            <a:r>
              <a:rPr lang="en-US" sz="2000" b="1" dirty="0">
                <a:latin typeface="Times New Roman" pitchFamily="18" charset="0"/>
                <a:ea typeface="UD Digi Kyokasho N-B" panose="020B0400000000000000" pitchFamily="18" charset="-128"/>
                <a:cs typeface="Times New Roman" pitchFamily="18" charset="0"/>
              </a:rPr>
              <a:t>mục tiêu bài học</a:t>
            </a:r>
          </a:p>
          <a:p>
            <a:pPr algn="ctr">
              <a:lnSpc>
                <a:spcPct val="120000"/>
              </a:lnSpc>
            </a:pPr>
            <a:r>
              <a:rPr lang="en-US" sz="2000" dirty="0">
                <a:latin typeface="Times New Roman" pitchFamily="18" charset="0"/>
                <a:ea typeface="UD Digi Kyokasho N-B" panose="020B0400000000000000" pitchFamily="18" charset="-128"/>
                <a:cs typeface="Times New Roman" pitchFamily="18" charset="0"/>
              </a:rPr>
              <a:t>phù hợp với yêu cầu cần đạt của CT</a:t>
            </a:r>
          </a:p>
        </p:txBody>
      </p:sp>
      <p:sp>
        <p:nvSpPr>
          <p:cNvPr id="8" name="TextBox 7">
            <a:extLst>
              <a:ext uri="{FF2B5EF4-FFF2-40B4-BE49-F238E27FC236}">
                <a16:creationId xmlns:a16="http://schemas.microsoft.com/office/drawing/2014/main" id="{B6972CD6-E943-499F-86DA-1724F05F69F1}"/>
              </a:ext>
            </a:extLst>
          </p:cNvPr>
          <p:cNvSpPr txBox="1"/>
          <p:nvPr/>
        </p:nvSpPr>
        <p:spPr>
          <a:xfrm>
            <a:off x="6538496" y="3285962"/>
            <a:ext cx="5280126" cy="830997"/>
          </a:xfrm>
          <a:prstGeom prst="rect">
            <a:avLst/>
          </a:prstGeom>
          <a:solidFill>
            <a:srgbClr val="CCFFFF"/>
          </a:solidFill>
          <a:ln w="28575">
            <a:solidFill>
              <a:schemeClr val="tx1"/>
            </a:solidFill>
            <a:prstDash val="dashDot"/>
          </a:ln>
        </p:spPr>
        <p:txBody>
          <a:bodyPr wrap="square" rtlCol="0">
            <a:spAutoFit/>
          </a:bodyPr>
          <a:lstStyle/>
          <a:p>
            <a:pPr algn="ctr">
              <a:lnSpc>
                <a:spcPct val="120000"/>
              </a:lnSpc>
            </a:pPr>
            <a:r>
              <a:rPr lang="en-US" sz="2000" dirty="0">
                <a:latin typeface="Times New Roman" pitchFamily="18" charset="0"/>
                <a:ea typeface="UD Digi Kyokasho N-B" panose="020B0400000000000000" pitchFamily="18" charset="-128"/>
                <a:cs typeface="Times New Roman" pitchFamily="18" charset="0"/>
              </a:rPr>
              <a:t>Làm </a:t>
            </a:r>
            <a:r>
              <a:rPr lang="en-US" sz="2000" b="1" dirty="0">
                <a:latin typeface="Times New Roman" pitchFamily="18" charset="0"/>
                <a:ea typeface="UD Digi Kyokasho N-B" panose="020B0400000000000000" pitchFamily="18" charset="-128"/>
                <a:cs typeface="Times New Roman" pitchFamily="18" charset="0"/>
              </a:rPr>
              <a:t>cơ sở </a:t>
            </a:r>
            <a:r>
              <a:rPr lang="en-US" sz="2000" dirty="0">
                <a:latin typeface="Times New Roman" pitchFamily="18" charset="0"/>
                <a:ea typeface="UD Digi Kyokasho N-B" panose="020B0400000000000000" pitchFamily="18" charset="-128"/>
                <a:cs typeface="Times New Roman" pitchFamily="18" charset="0"/>
              </a:rPr>
              <a:t>cho </a:t>
            </a:r>
            <a:r>
              <a:rPr lang="en-US" sz="2000" b="1" dirty="0">
                <a:latin typeface="Times New Roman" pitchFamily="18" charset="0"/>
                <a:ea typeface="UD Digi Kyokasho N-B" panose="020B0400000000000000" pitchFamily="18" charset="-128"/>
                <a:cs typeface="Times New Roman" pitchFamily="18" charset="0"/>
              </a:rPr>
              <a:t>xây dựng các HĐ học tập</a:t>
            </a:r>
          </a:p>
          <a:p>
            <a:pPr algn="ctr">
              <a:lnSpc>
                <a:spcPct val="120000"/>
              </a:lnSpc>
            </a:pPr>
            <a:r>
              <a:rPr lang="en-US" sz="2000" dirty="0">
                <a:latin typeface="Times New Roman" pitchFamily="18" charset="0"/>
                <a:ea typeface="UD Digi Kyokasho N-B" panose="020B0400000000000000" pitchFamily="18" charset="-128"/>
                <a:cs typeface="Times New Roman" pitchFamily="18" charset="0"/>
              </a:rPr>
              <a:t>phù hợp với trình độ hiện tại của HS</a:t>
            </a:r>
          </a:p>
        </p:txBody>
      </p:sp>
      <p:grpSp>
        <p:nvGrpSpPr>
          <p:cNvPr id="9" name="Group 8">
            <a:extLst>
              <a:ext uri="{FF2B5EF4-FFF2-40B4-BE49-F238E27FC236}">
                <a16:creationId xmlns:a16="http://schemas.microsoft.com/office/drawing/2014/main" id="{47C6F441-2470-4FDE-BD9A-AB6BA7919AC2}"/>
              </a:ext>
            </a:extLst>
          </p:cNvPr>
          <p:cNvGrpSpPr/>
          <p:nvPr/>
        </p:nvGrpSpPr>
        <p:grpSpPr>
          <a:xfrm>
            <a:off x="741365" y="4306700"/>
            <a:ext cx="10962954" cy="830997"/>
            <a:chOff x="1596959" y="3885162"/>
            <a:chExt cx="9068854" cy="830997"/>
          </a:xfrm>
        </p:grpSpPr>
        <p:pic>
          <p:nvPicPr>
            <p:cNvPr id="15" name="Picture 14" descr="Icon&#10;&#10;Description automatically generated">
              <a:extLst>
                <a:ext uri="{FF2B5EF4-FFF2-40B4-BE49-F238E27FC236}">
                  <a16:creationId xmlns:a16="http://schemas.microsoft.com/office/drawing/2014/main" id="{2257A394-350A-47F8-B884-56C2A8F87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959" y="3992266"/>
              <a:ext cx="542923" cy="542923"/>
            </a:xfrm>
            <a:prstGeom prst="rect">
              <a:avLst/>
            </a:prstGeom>
          </p:spPr>
        </p:pic>
        <p:sp>
          <p:nvSpPr>
            <p:cNvPr id="16" name="TextBox 15">
              <a:extLst>
                <a:ext uri="{FF2B5EF4-FFF2-40B4-BE49-F238E27FC236}">
                  <a16:creationId xmlns:a16="http://schemas.microsoft.com/office/drawing/2014/main" id="{5F893E8F-4DDB-4E79-A11F-66B1EA0183FE}"/>
                </a:ext>
              </a:extLst>
            </p:cNvPr>
            <p:cNvSpPr txBox="1"/>
            <p:nvPr/>
          </p:nvSpPr>
          <p:spPr>
            <a:xfrm>
              <a:off x="2276339" y="3885162"/>
              <a:ext cx="8389474" cy="830997"/>
            </a:xfrm>
            <a:prstGeom prst="rect">
              <a:avLst/>
            </a:prstGeom>
            <a:solidFill>
              <a:srgbClr val="E5F3D5"/>
            </a:solidFill>
          </p:spPr>
          <p:txBody>
            <a:bodyPr wrap="square" rtlCol="0">
              <a:spAutoFit/>
            </a:bodyPr>
            <a:lstStyle/>
            <a:p>
              <a:pPr algn="just">
                <a:lnSpc>
                  <a:spcPct val="120000"/>
                </a:lnSpc>
              </a:pPr>
              <a:r>
                <a:rPr lang="en-US" b="1" dirty="0">
                  <a:solidFill>
                    <a:srgbClr val="C00000"/>
                  </a:solidFill>
                  <a:latin typeface="Times New Roman" pitchFamily="18" charset="0"/>
                  <a:ea typeface="UD Digi Kyokasho N-B" panose="020B0400000000000000" pitchFamily="18" charset="-128"/>
                  <a:cs typeface="Times New Roman" pitchFamily="18" charset="0"/>
                </a:rPr>
                <a:t>MỤC TIÊU </a:t>
              </a:r>
              <a:r>
                <a:rPr lang="en-US" sz="2000" dirty="0">
                  <a:latin typeface="Times New Roman" pitchFamily="18" charset="0"/>
                  <a:ea typeface="UD Digi Kyokasho N-B" panose="020B0400000000000000" pitchFamily="18" charset="-128"/>
                  <a:cs typeface="Times New Roman" pitchFamily="18" charset="0"/>
                </a:rPr>
                <a:t>được phát triển bằng các </a:t>
              </a:r>
              <a:r>
                <a:rPr lang="en-US" b="1" dirty="0">
                  <a:solidFill>
                    <a:srgbClr val="C00000"/>
                  </a:solidFill>
                  <a:latin typeface="Times New Roman" pitchFamily="18" charset="0"/>
                  <a:ea typeface="UD Digi Kyokasho N-B" panose="020B0400000000000000" pitchFamily="18" charset="-128"/>
                  <a:cs typeface="Times New Roman" pitchFamily="18" charset="0"/>
                </a:rPr>
                <a:t>ĐỘNG TỪ HÀNH ĐỘNG </a:t>
              </a:r>
              <a:r>
                <a:rPr lang="en-US" sz="2000" dirty="0">
                  <a:latin typeface="Times New Roman" pitchFamily="18" charset="0"/>
                  <a:ea typeface="UD Digi Kyokasho N-B" panose="020B0400000000000000" pitchFamily="18" charset="-128"/>
                  <a:cs typeface="Times New Roman" pitchFamily="18" charset="0"/>
                </a:rPr>
                <a:t>để HS bộc lộ những hành vi cụ thể, </a:t>
              </a:r>
              <a:r>
                <a:rPr lang="en-US" sz="2000" b="1" i="1" dirty="0">
                  <a:latin typeface="Times New Roman" pitchFamily="18" charset="0"/>
                  <a:ea typeface="UD Digi Kyokasho N-B" panose="020B0400000000000000" pitchFamily="18" charset="-128"/>
                  <a:cs typeface="Times New Roman" pitchFamily="18" charset="0"/>
                </a:rPr>
                <a:t>có thể quan sát, đo lường được</a:t>
              </a:r>
            </a:p>
          </p:txBody>
        </p:sp>
      </p:grpSp>
      <p:grpSp>
        <p:nvGrpSpPr>
          <p:cNvPr id="10" name="Group 9">
            <a:extLst>
              <a:ext uri="{FF2B5EF4-FFF2-40B4-BE49-F238E27FC236}">
                <a16:creationId xmlns:a16="http://schemas.microsoft.com/office/drawing/2014/main" id="{B97FDDE8-A829-4206-A866-58BADF291599}"/>
              </a:ext>
            </a:extLst>
          </p:cNvPr>
          <p:cNvGrpSpPr/>
          <p:nvPr/>
        </p:nvGrpSpPr>
        <p:grpSpPr>
          <a:xfrm>
            <a:off x="738018" y="5273721"/>
            <a:ext cx="10966302" cy="1052596"/>
            <a:chOff x="1534137" y="4936176"/>
            <a:chExt cx="9286277" cy="1052596"/>
          </a:xfrm>
        </p:grpSpPr>
        <p:pic>
          <p:nvPicPr>
            <p:cNvPr id="13" name="Picture 12" descr="Icon&#10;&#10;Description automatically generated">
              <a:extLst>
                <a:ext uri="{FF2B5EF4-FFF2-40B4-BE49-F238E27FC236}">
                  <a16:creationId xmlns:a16="http://schemas.microsoft.com/office/drawing/2014/main" id="{7DBC9DC9-614D-4394-85F1-6977BDBEA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137" y="5043279"/>
              <a:ext cx="542924" cy="542923"/>
            </a:xfrm>
            <a:prstGeom prst="rect">
              <a:avLst/>
            </a:prstGeom>
          </p:spPr>
        </p:pic>
        <p:sp>
          <p:nvSpPr>
            <p:cNvPr id="14" name="TextBox 13">
              <a:extLst>
                <a:ext uri="{FF2B5EF4-FFF2-40B4-BE49-F238E27FC236}">
                  <a16:creationId xmlns:a16="http://schemas.microsoft.com/office/drawing/2014/main" id="{36D0DB1F-2CCC-4051-99D2-690406CFB685}"/>
                </a:ext>
              </a:extLst>
            </p:cNvPr>
            <p:cNvSpPr txBox="1"/>
            <p:nvPr/>
          </p:nvSpPr>
          <p:spPr>
            <a:xfrm>
              <a:off x="2201956" y="4936176"/>
              <a:ext cx="8618458" cy="1052596"/>
            </a:xfrm>
            <a:prstGeom prst="rect">
              <a:avLst/>
            </a:prstGeom>
            <a:solidFill>
              <a:srgbClr val="E5F3D5"/>
            </a:solidFill>
          </p:spPr>
          <p:txBody>
            <a:bodyPr wrap="square" rtlCol="0">
              <a:spAutoFit/>
            </a:bodyPr>
            <a:lstStyle/>
            <a:p>
              <a:pPr>
                <a:lnSpc>
                  <a:spcPct val="120000"/>
                </a:lnSpc>
              </a:pPr>
              <a:r>
                <a:rPr lang="en-US" sz="1600" b="1" dirty="0">
                  <a:solidFill>
                    <a:srgbClr val="C00000"/>
                  </a:solidFill>
                  <a:latin typeface="Times New Roman" pitchFamily="18" charset="0"/>
                  <a:ea typeface="UD Digi Kyokasho N-B" panose="020B0400000000000000" pitchFamily="18" charset="-128"/>
                  <a:cs typeface="Times New Roman" pitchFamily="18" charset="0"/>
                </a:rPr>
                <a:t>MỤC TIÊU </a:t>
              </a:r>
              <a:r>
                <a:rPr lang="en-US" sz="2000" dirty="0">
                  <a:solidFill>
                    <a:srgbClr val="000000"/>
                  </a:solidFill>
                  <a:latin typeface="Times New Roman" pitchFamily="18" charset="0"/>
                  <a:ea typeface="UD Digi Kyokasho N-B" panose="020B0400000000000000" pitchFamily="18" charset="-128"/>
                  <a:cs typeface="Times New Roman" pitchFamily="18" charset="0"/>
                </a:rPr>
                <a:t>được viết theo cấu trúc:</a:t>
              </a:r>
            </a:p>
            <a:p>
              <a:pPr>
                <a:lnSpc>
                  <a:spcPct val="120000"/>
                </a:lnSpc>
              </a:pPr>
              <a:r>
                <a:rPr lang="en-US" sz="1600" b="1" dirty="0">
                  <a:latin typeface="Times New Roman" pitchFamily="18" charset="0"/>
                  <a:ea typeface="UD Digi Kyokasho N-B" panose="020B0400000000000000" pitchFamily="18" charset="-128"/>
                  <a:cs typeface="Times New Roman" pitchFamily="18" charset="0"/>
                </a:rPr>
                <a:t>            BỐI CẢNH  + </a:t>
              </a:r>
              <a:r>
                <a:rPr lang="en-US" sz="1600" b="1" dirty="0">
                  <a:solidFill>
                    <a:srgbClr val="000000"/>
                  </a:solidFill>
                  <a:latin typeface="Times New Roman" pitchFamily="18" charset="0"/>
                  <a:ea typeface="UD Digi Kyokasho N-B" panose="020B0400000000000000" pitchFamily="18" charset="-128"/>
                  <a:cs typeface="Times New Roman" pitchFamily="18" charset="0"/>
                </a:rPr>
                <a:t>CHỈ SỐ HÀNH VI  + MỨC ĐỘ CẦN ĐẠT + NỘI DUNG BÀI HỌC </a:t>
              </a:r>
            </a:p>
            <a:p>
              <a:pPr>
                <a:lnSpc>
                  <a:spcPct val="120000"/>
                </a:lnSpc>
              </a:pPr>
              <a:r>
                <a:rPr lang="en-US" sz="1600" b="1" dirty="0">
                  <a:solidFill>
                    <a:srgbClr val="000000"/>
                  </a:solidFill>
                  <a:latin typeface="Times New Roman" pitchFamily="18" charset="0"/>
                  <a:ea typeface="UD Digi Kyokasho N-B" panose="020B0400000000000000" pitchFamily="18" charset="-128"/>
                  <a:cs typeface="Times New Roman" pitchFamily="18" charset="0"/>
                </a:rPr>
                <a:t>(Tranh/ảnh/video/truyện/tình huống…)                                                (Kiến thức/kĩ năng/thái độ)</a:t>
              </a:r>
              <a:endParaRPr lang="en-US" sz="1600" i="1" dirty="0">
                <a:solidFill>
                  <a:srgbClr val="000000"/>
                </a:solidFill>
                <a:latin typeface="Times New Roman" pitchFamily="18" charset="0"/>
                <a:ea typeface="UD Digi Kyokasho N-B" panose="020B0400000000000000" pitchFamily="18" charset="-128"/>
                <a:cs typeface="Times New Roman" pitchFamily="18" charset="0"/>
              </a:endParaRPr>
            </a:p>
          </p:txBody>
        </p:sp>
      </p:grpSp>
      <p:sp>
        <p:nvSpPr>
          <p:cNvPr id="11" name="Rounded Rectangle 10"/>
          <p:cNvSpPr/>
          <p:nvPr/>
        </p:nvSpPr>
        <p:spPr>
          <a:xfrm>
            <a:off x="486558" y="674369"/>
            <a:ext cx="11420153" cy="2474327"/>
          </a:xfrm>
          <a:prstGeom prst="roundRect">
            <a:avLst/>
          </a:prstGeom>
          <a:solidFill>
            <a:schemeClr val="accent4">
              <a:lumMod val="20000"/>
              <a:lumOff val="80000"/>
            </a:schemeClr>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0" algn="just">
              <a:spcBef>
                <a:spcPts val="600"/>
              </a:spcBef>
              <a:spcAft>
                <a:spcPts val="600"/>
              </a:spcAft>
              <a:buNone/>
            </a:pPr>
            <a:endParaRPr lang="en-US" sz="1200" dirty="0">
              <a:solidFill>
                <a:srgbClr val="000000"/>
              </a:solidFill>
              <a:latin typeface="Times New Roman" panose="02020603050405020304" pitchFamily="18" charset="0"/>
              <a:ea typeface="Calibri" panose="020F0502020204030204" pitchFamily="34" charset="0"/>
            </a:endParaRPr>
          </a:p>
        </p:txBody>
      </p:sp>
      <p:sp>
        <p:nvSpPr>
          <p:cNvPr id="12" name="Arrow: Right 22">
            <a:hlinkClick r:id="rId4" action="ppaction://hlinkfile"/>
            <a:extLst>
              <a:ext uri="{FF2B5EF4-FFF2-40B4-BE49-F238E27FC236}">
                <a16:creationId xmlns:a16="http://schemas.microsoft.com/office/drawing/2014/main" id="{251DCD6B-B40A-4FE9-A10B-C77587F8E397}"/>
              </a:ext>
            </a:extLst>
          </p:cNvPr>
          <p:cNvSpPr/>
          <p:nvPr/>
        </p:nvSpPr>
        <p:spPr>
          <a:xfrm>
            <a:off x="5246369" y="3502451"/>
            <a:ext cx="1292125" cy="324151"/>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latin typeface="Times New Roman" pitchFamily="18" charset="0"/>
              <a:cs typeface="Times New Roman" pitchFamily="18" charset="0"/>
            </a:endParaRPr>
          </a:p>
        </p:txBody>
      </p:sp>
      <p:sp>
        <p:nvSpPr>
          <p:cNvPr id="17" name="Rectangle 16"/>
          <p:cNvSpPr/>
          <p:nvPr/>
        </p:nvSpPr>
        <p:spPr>
          <a:xfrm>
            <a:off x="718054" y="757370"/>
            <a:ext cx="10957160" cy="2308324"/>
          </a:xfrm>
          <a:prstGeom prst="rect">
            <a:avLst/>
          </a:prstGeom>
        </p:spPr>
        <p:txBody>
          <a:bodyPr wrap="square">
            <a:spAutoFit/>
          </a:bodyPr>
          <a:lstStyle/>
          <a:p>
            <a:pPr indent="0" algn="just">
              <a:buNone/>
            </a:pPr>
            <a:r>
              <a:rPr lang="vi-VN" b="1" dirty="0">
                <a:solidFill>
                  <a:srgbClr val="000000"/>
                </a:solidFill>
                <a:latin typeface="Times New Roman" panose="02020603050405020304" pitchFamily="18" charset="0"/>
                <a:ea typeface="Calibri" panose="020F0502020204030204" pitchFamily="34" charset="0"/>
              </a:rPr>
              <a:t>I. Mục </a:t>
            </a:r>
            <a:r>
              <a:rPr lang="en-US" b="1" dirty="0">
                <a:solidFill>
                  <a:srgbClr val="000000"/>
                </a:solidFill>
                <a:latin typeface="Times New Roman" panose="02020603050405020304" pitchFamily="18" charset="0"/>
                <a:ea typeface="Calibri" panose="020F0502020204030204" pitchFamily="34" charset="0"/>
              </a:rPr>
              <a:t>tiêu</a:t>
            </a:r>
            <a:endParaRPr lang="en-US" dirty="0">
              <a:solidFill>
                <a:srgbClr val="000000"/>
              </a:solidFill>
              <a:latin typeface="Times New Roman" panose="02020603050405020304" pitchFamily="18" charset="0"/>
              <a:ea typeface="Calibri" panose="020F0502020204030204" pitchFamily="34" charset="0"/>
            </a:endParaRPr>
          </a:p>
          <a:p>
            <a:pPr indent="0" algn="just">
              <a:buNone/>
            </a:pPr>
            <a:r>
              <a:rPr lang="en-US" b="1" dirty="0">
                <a:solidFill>
                  <a:srgbClr val="000000"/>
                </a:solidFill>
                <a:latin typeface="Times New Roman" panose="02020603050405020304" pitchFamily="18" charset="0"/>
                <a:ea typeface="Calibri" panose="020F0502020204030204" pitchFamily="34" charset="0"/>
              </a:rPr>
              <a:t>1. Kiến thức</a:t>
            </a:r>
            <a:r>
              <a:rPr lang="vi-VN" b="1" dirty="0">
                <a:solidFill>
                  <a:srgbClr val="000000"/>
                </a:solidFill>
                <a:latin typeface="Times New Roman" panose="02020603050405020304" pitchFamily="18" charset="0"/>
                <a:ea typeface="Calibri" panose="020F0502020204030204" pitchFamily="34" charset="0"/>
              </a:rPr>
              <a:t>: </a:t>
            </a:r>
            <a:r>
              <a:rPr lang="vi-VN" dirty="0">
                <a:solidFill>
                  <a:srgbClr val="000000"/>
                </a:solidFill>
                <a:latin typeface="Times New Roman" panose="02020603050405020304" pitchFamily="18" charset="0"/>
                <a:ea typeface="Calibri" panose="020F0502020204030204" pitchFamily="34" charset="0"/>
              </a:rPr>
              <a:t>Nêu cụ thể </a:t>
            </a:r>
            <a:r>
              <a:rPr lang="en-US" dirty="0">
                <a:solidFill>
                  <a:srgbClr val="000000"/>
                </a:solidFill>
                <a:latin typeface="Times New Roman" panose="02020603050405020304" pitchFamily="18" charset="0"/>
                <a:ea typeface="Calibri" panose="020F0502020204030204" pitchFamily="34" charset="0"/>
              </a:rPr>
              <a:t>yêu cầu cần đạt về </a:t>
            </a:r>
            <a:r>
              <a:rPr lang="vi-VN" dirty="0">
                <a:solidFill>
                  <a:srgbClr val="000000"/>
                </a:solidFill>
                <a:latin typeface="Times New Roman" panose="02020603050405020304" pitchFamily="18" charset="0"/>
                <a:ea typeface="Calibri" panose="020F0502020204030204" pitchFamily="34" charset="0"/>
              </a:rPr>
              <a:t>kiến thức HS cần học</a:t>
            </a:r>
            <a:r>
              <a:rPr lang="en-US" dirty="0">
                <a:solidFill>
                  <a:srgbClr val="000000"/>
                </a:solidFill>
                <a:latin typeface="Times New Roman" panose="02020603050405020304" pitchFamily="18" charset="0"/>
                <a:ea typeface="Calibri" panose="020F0502020204030204" pitchFamily="34" charset="0"/>
              </a:rPr>
              <a:t> trong bài</a:t>
            </a:r>
            <a:r>
              <a:rPr lang="vi-VN" dirty="0">
                <a:solidFill>
                  <a:srgbClr val="000000"/>
                </a:solidFill>
                <a:latin typeface="Times New Roman" panose="02020603050405020304" pitchFamily="18" charset="0"/>
                <a:ea typeface="Calibri" panose="020F0502020204030204" pitchFamily="34" charset="0"/>
              </a:rPr>
              <a:t> để thực hiện được yêu cầu cần đạt của </a:t>
            </a:r>
            <a:r>
              <a:rPr lang="en-US" dirty="0">
                <a:solidFill>
                  <a:srgbClr val="000000"/>
                </a:solidFill>
                <a:latin typeface="Times New Roman" panose="02020603050405020304" pitchFamily="18" charset="0"/>
                <a:ea typeface="Calibri" panose="020F0502020204030204" pitchFamily="34" charset="0"/>
              </a:rPr>
              <a:t>nội dung/chủ đề tương ứng trong </a:t>
            </a:r>
            <a:r>
              <a:rPr lang="vi-VN" dirty="0">
                <a:solidFill>
                  <a:srgbClr val="000000"/>
                </a:solidFill>
                <a:latin typeface="Times New Roman" panose="02020603050405020304" pitchFamily="18" charset="0"/>
                <a:ea typeface="Calibri" panose="020F0502020204030204" pitchFamily="34" charset="0"/>
              </a:rPr>
              <a:t>chương trình môn học/hoạt động giáo dục</a:t>
            </a:r>
            <a:r>
              <a:rPr lang="en-US" dirty="0">
                <a:solidFill>
                  <a:srgbClr val="000000"/>
                </a:solidFill>
                <a:latin typeface="Times New Roman" panose="02020603050405020304" pitchFamily="18" charset="0"/>
                <a:ea typeface="Calibri" panose="020F0502020204030204" pitchFamily="34" charset="0"/>
              </a:rPr>
              <a:t>.</a:t>
            </a:r>
          </a:p>
          <a:p>
            <a:pPr indent="0" algn="just">
              <a:buNone/>
            </a:pPr>
            <a:r>
              <a:rPr lang="en-US" b="1" dirty="0">
                <a:solidFill>
                  <a:srgbClr val="000000"/>
                </a:solidFill>
                <a:latin typeface="Times New Roman" panose="02020603050405020304" pitchFamily="18" charset="0"/>
                <a:ea typeface="Calibri" panose="020F0502020204030204" pitchFamily="34" charset="0"/>
              </a:rPr>
              <a:t>2</a:t>
            </a:r>
            <a:r>
              <a:rPr lang="vi-VN" b="1" dirty="0">
                <a:solidFill>
                  <a:srgbClr val="000000"/>
                </a:solidFill>
                <a:latin typeface="Times New Roman" panose="02020603050405020304" pitchFamily="18" charset="0"/>
                <a:ea typeface="Calibri" panose="020F0502020204030204" pitchFamily="34" charset="0"/>
              </a:rPr>
              <a:t>. </a:t>
            </a:r>
            <a:r>
              <a:rPr lang="en-US" b="1" dirty="0">
                <a:solidFill>
                  <a:srgbClr val="000000"/>
                </a:solidFill>
                <a:latin typeface="Times New Roman" panose="02020603050405020304" pitchFamily="18" charset="0"/>
                <a:ea typeface="Calibri" panose="020F0502020204030204" pitchFamily="34" charset="0"/>
              </a:rPr>
              <a:t>N</a:t>
            </a:r>
            <a:r>
              <a:rPr lang="vi-VN" b="1" dirty="0">
                <a:solidFill>
                  <a:srgbClr val="000000"/>
                </a:solidFill>
                <a:latin typeface="Times New Roman" panose="02020603050405020304" pitchFamily="18" charset="0"/>
                <a:ea typeface="Calibri" panose="020F0502020204030204" pitchFamily="34" charset="0"/>
              </a:rPr>
              <a:t>ăng lực:</a:t>
            </a:r>
            <a:r>
              <a:rPr lang="vi-VN" dirty="0">
                <a:solidFill>
                  <a:srgbClr val="000000"/>
                </a:solidFill>
                <a:latin typeface="Times New Roman" panose="02020603050405020304" pitchFamily="18" charset="0"/>
                <a:ea typeface="Calibri" panose="020F0502020204030204" pitchFamily="34" charset="0"/>
              </a:rPr>
              <a:t> Nêu cụ thể yêu cầu</a:t>
            </a:r>
            <a:r>
              <a:rPr lang="en-US" dirty="0">
                <a:solidFill>
                  <a:srgbClr val="000000"/>
                </a:solidFill>
                <a:latin typeface="Times New Roman" panose="02020603050405020304" pitchFamily="18" charset="0"/>
                <a:ea typeface="Calibri" panose="020F0502020204030204" pitchFamily="34" charset="0"/>
              </a:rPr>
              <a:t> HS </a:t>
            </a:r>
            <a:r>
              <a:rPr lang="en-US" b="1" dirty="0">
                <a:solidFill>
                  <a:srgbClr val="000000"/>
                </a:solidFill>
                <a:latin typeface="Times New Roman" panose="02020603050405020304" pitchFamily="18" charset="0"/>
                <a:ea typeface="Calibri" panose="020F0502020204030204" pitchFamily="34" charset="0"/>
              </a:rPr>
              <a:t>làm được gì</a:t>
            </a:r>
            <a:r>
              <a:rPr lang="en-US" dirty="0">
                <a:solidFill>
                  <a:srgbClr val="000000"/>
                </a:solidFill>
                <a:latin typeface="Times New Roman" panose="02020603050405020304" pitchFamily="18" charset="0"/>
                <a:ea typeface="Calibri" panose="020F0502020204030204" pitchFamily="34" charset="0"/>
              </a:rPr>
              <a:t> </a:t>
            </a:r>
            <a:r>
              <a:rPr lang="vi-VN" dirty="0">
                <a:solidFill>
                  <a:srgbClr val="000000"/>
                </a:solidFill>
                <a:latin typeface="Times New Roman" panose="02020603050405020304" pitchFamily="18" charset="0"/>
                <a:ea typeface="Calibri" panose="020F0502020204030204" pitchFamily="34" charset="0"/>
              </a:rPr>
              <a:t>(biểu hiện cụ thể của năng lực</a:t>
            </a:r>
            <a:r>
              <a:rPr lang="en-US" dirty="0">
                <a:solidFill>
                  <a:srgbClr val="000000"/>
                </a:solidFill>
                <a:latin typeface="Times New Roman" panose="02020603050405020304" pitchFamily="18" charset="0"/>
                <a:ea typeface="Calibri" panose="020F0502020204030204" pitchFamily="34" charset="0"/>
              </a:rPr>
              <a:t> chung và năng lực đặc thù môn học</a:t>
            </a:r>
            <a:r>
              <a:rPr lang="vi-VN" dirty="0">
                <a:solidFill>
                  <a:srgbClr val="000000"/>
                </a:solidFill>
                <a:latin typeface="Times New Roman" panose="02020603050405020304" pitchFamily="18" charset="0"/>
                <a:ea typeface="Calibri" panose="020F0502020204030204" pitchFamily="34" charset="0"/>
              </a:rPr>
              <a:t> cần phát triển) trong hoạt động học để </a:t>
            </a:r>
            <a:r>
              <a:rPr lang="vi-VN" b="1" dirty="0">
                <a:solidFill>
                  <a:srgbClr val="000000"/>
                </a:solidFill>
                <a:latin typeface="Times New Roman" panose="02020603050405020304" pitchFamily="18" charset="0"/>
                <a:ea typeface="Calibri" panose="020F0502020204030204" pitchFamily="34" charset="0"/>
              </a:rPr>
              <a:t>chiếm lĩnh</a:t>
            </a:r>
            <a:r>
              <a:rPr lang="vi-VN" dirty="0">
                <a:solidFill>
                  <a:srgbClr val="000000"/>
                </a:solidFill>
                <a:latin typeface="Times New Roman" panose="02020603050405020304" pitchFamily="18" charset="0"/>
                <a:ea typeface="Calibri" panose="020F0502020204030204" pitchFamily="34" charset="0"/>
              </a:rPr>
              <a:t> và </a:t>
            </a:r>
            <a:r>
              <a:rPr lang="vi-VN" b="1" dirty="0">
                <a:solidFill>
                  <a:srgbClr val="000000"/>
                </a:solidFill>
                <a:latin typeface="Times New Roman" panose="02020603050405020304" pitchFamily="18" charset="0"/>
                <a:ea typeface="Calibri" panose="020F0502020204030204" pitchFamily="34" charset="0"/>
              </a:rPr>
              <a:t>vận dụng</a:t>
            </a:r>
            <a:r>
              <a:rPr lang="vi-VN" dirty="0">
                <a:solidFill>
                  <a:srgbClr val="000000"/>
                </a:solidFill>
                <a:latin typeface="Times New Roman" panose="02020603050405020304" pitchFamily="18" charset="0"/>
                <a:ea typeface="Calibri" panose="020F0502020204030204" pitchFamily="34" charset="0"/>
              </a:rPr>
              <a:t> kiến thức theo yêu cầu cần đạt của chương trình môn học/hoạt động giáo dục.</a:t>
            </a:r>
            <a:endParaRPr lang="en-US" dirty="0">
              <a:solidFill>
                <a:srgbClr val="000000"/>
              </a:solidFill>
              <a:latin typeface="Times New Roman" panose="02020603050405020304" pitchFamily="18" charset="0"/>
              <a:ea typeface="Calibri" panose="020F0502020204030204" pitchFamily="34" charset="0"/>
            </a:endParaRPr>
          </a:p>
          <a:p>
            <a:pPr indent="0" algn="just">
              <a:buNone/>
            </a:pPr>
            <a:r>
              <a:rPr lang="en-US" b="1" dirty="0">
                <a:solidFill>
                  <a:srgbClr val="000000"/>
                </a:solidFill>
                <a:latin typeface="Times New Roman" panose="02020603050405020304" pitchFamily="18" charset="0"/>
                <a:ea typeface="Calibri" panose="020F0502020204030204" pitchFamily="34" charset="0"/>
              </a:rPr>
              <a:t>3</a:t>
            </a:r>
            <a:r>
              <a:rPr lang="vi-VN" b="1" dirty="0">
                <a:solidFill>
                  <a:srgbClr val="000000"/>
                </a:solidFill>
                <a:latin typeface="Times New Roman" panose="02020603050405020304" pitchFamily="18" charset="0"/>
                <a:ea typeface="Calibri" panose="020F0502020204030204" pitchFamily="34" charset="0"/>
              </a:rPr>
              <a:t>. Phẩm chất:</a:t>
            </a:r>
            <a:r>
              <a:rPr lang="vi-VN" dirty="0">
                <a:solidFill>
                  <a:srgbClr val="000000"/>
                </a:solidFill>
                <a:latin typeface="Times New Roman" panose="02020603050405020304" pitchFamily="18" charset="0"/>
                <a:ea typeface="Calibri" panose="020F0502020204030204" pitchFamily="34" charset="0"/>
              </a:rPr>
              <a:t> Nêu cụ thể yêu cầu về hành vi, thái độ (biểu hiện cụ thể của phẩm chất cần phát triển gắn với nội dung bài dạy) của HS trong quá trình thực hiện các nhiệm vụ học tập và vận dụng kiến thức vào cuộc sống.</a:t>
            </a:r>
            <a:endParaRPr lang="en-US"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684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19" name="TextBox 18">
            <a:extLst>
              <a:ext uri="{FF2B5EF4-FFF2-40B4-BE49-F238E27FC236}">
                <a16:creationId xmlns:a16="http://schemas.microsoft.com/office/drawing/2014/main" id="{B0A818AA-2C3E-4BB1-8CBB-73EE46B0FA2D}"/>
              </a:ext>
            </a:extLst>
          </p:cNvPr>
          <p:cNvSpPr txBox="1"/>
          <p:nvPr/>
        </p:nvSpPr>
        <p:spPr>
          <a:xfrm>
            <a:off x="1963157" y="0"/>
            <a:ext cx="8435631" cy="707886"/>
          </a:xfrm>
          <a:prstGeom prst="rect">
            <a:avLst/>
          </a:prstGeom>
          <a:solidFill>
            <a:schemeClr val="accent4">
              <a:lumMod val="20000"/>
              <a:lumOff val="80000"/>
            </a:schemeClr>
          </a:solidFill>
        </p:spPr>
        <p:txBody>
          <a:bodyPr wrap="square" rtlCol="0">
            <a:spAutoFit/>
          </a:bodyPr>
          <a:lstStyle/>
          <a:p>
            <a:pPr algn="ctr"/>
            <a:r>
              <a:rPr lang="en-US" sz="2000" b="1" u="sng" dirty="0">
                <a:latin typeface="Times New Roman" pitchFamily="18" charset="0"/>
                <a:cs typeface="Times New Roman" pitchFamily="18" charset="0"/>
              </a:rPr>
              <a:t>Ví dụ:</a:t>
            </a:r>
            <a:r>
              <a:rPr lang="en-US" sz="2000" b="1" dirty="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Bài</a:t>
            </a:r>
            <a:r>
              <a:rPr lang="en-US" sz="2000" b="1" dirty="0" smtClean="0">
                <a:latin typeface="Times New Roman" pitchFamily="18" charset="0"/>
                <a:cs typeface="Times New Roman" pitchFamily="18" charset="0"/>
              </a:rPr>
              <a:t> 4. </a:t>
            </a:r>
            <a:r>
              <a:rPr lang="en-US" sz="2000" b="1" dirty="0" err="1" smtClean="0">
                <a:latin typeface="Times New Roman" pitchFamily="18" charset="0"/>
                <a:cs typeface="Times New Roman" pitchFamily="18" charset="0"/>
              </a:rPr>
              <a:t>Bảo</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vệ</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lẽ</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phải</a:t>
            </a:r>
            <a:endParaRPr lang="en-US" sz="2000" b="1" dirty="0">
              <a:solidFill>
                <a:srgbClr val="002060"/>
              </a:solidFill>
              <a:latin typeface="Times New Roman" pitchFamily="18" charset="0"/>
              <a:cs typeface="Times New Roman" pitchFamily="18" charset="0"/>
            </a:endParaRPr>
          </a:p>
          <a:p>
            <a:pPr algn="ctr"/>
            <a:endParaRPr lang="en-US" sz="2000" b="1" dirty="0">
              <a:latin typeface="Times New Roman" pitchFamily="18" charset="0"/>
              <a:cs typeface="Times New Roman" pitchFamily="18" charset="0"/>
            </a:endParaRPr>
          </a:p>
        </p:txBody>
      </p:sp>
      <p:sp>
        <p:nvSpPr>
          <p:cNvPr id="21" name="Rounded Rectangle 20"/>
          <p:cNvSpPr/>
          <p:nvPr/>
        </p:nvSpPr>
        <p:spPr>
          <a:xfrm>
            <a:off x="269758" y="1043125"/>
            <a:ext cx="4482124" cy="5159192"/>
          </a:xfrm>
          <a:prstGeom prst="roundRect">
            <a:avLst/>
          </a:prstGeom>
          <a:solidFill>
            <a:schemeClr val="accent4">
              <a:lumMod val="20000"/>
              <a:lumOff val="80000"/>
            </a:schemeClr>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n-US" dirty="0" smtClean="0">
                <a:solidFill>
                  <a:schemeClr val="tx1"/>
                </a:solidFill>
              </a:rPr>
              <a:t>- </a:t>
            </a:r>
            <a:r>
              <a:rPr lang="vi-VN" dirty="0" smtClean="0">
                <a:solidFill>
                  <a:schemeClr val="tx1"/>
                </a:solidFill>
              </a:rPr>
              <a:t>Giải </a:t>
            </a:r>
            <a:r>
              <a:rPr lang="vi-VN" dirty="0">
                <a:solidFill>
                  <a:schemeClr val="tx1"/>
                </a:solidFill>
              </a:rPr>
              <a:t>thích được một cách đơn giản về sự cần thiết phải bảo vệ lẽ </a:t>
            </a:r>
            <a:r>
              <a:rPr lang="vi-VN" dirty="0" smtClean="0">
                <a:solidFill>
                  <a:schemeClr val="tx1"/>
                </a:solidFill>
              </a:rPr>
              <a:t>phải.</a:t>
            </a:r>
            <a:endParaRPr lang="en-US" dirty="0">
              <a:solidFill>
                <a:schemeClr val="tx1"/>
              </a:solidFill>
            </a:endParaRPr>
          </a:p>
          <a:p>
            <a:pPr lvl="0"/>
            <a:r>
              <a:rPr lang="en-US" dirty="0" smtClean="0">
                <a:solidFill>
                  <a:schemeClr val="tx1"/>
                </a:solidFill>
              </a:rPr>
              <a:t>- </a:t>
            </a:r>
            <a:r>
              <a:rPr lang="vi-VN" dirty="0" smtClean="0">
                <a:solidFill>
                  <a:schemeClr val="tx1"/>
                </a:solidFill>
              </a:rPr>
              <a:t>Thực </a:t>
            </a:r>
            <a:r>
              <a:rPr lang="vi-VN" dirty="0">
                <a:solidFill>
                  <a:schemeClr val="tx1"/>
                </a:solidFill>
              </a:rPr>
              <a:t>hiện được việc bảo vệ lẽ phải bằng lời nói và hành động cụ thể, phù hợp với lứa tuổi.</a:t>
            </a:r>
            <a:endParaRPr lang="en-US" dirty="0">
              <a:solidFill>
                <a:schemeClr val="tx1"/>
              </a:solidFill>
            </a:endParaRPr>
          </a:p>
          <a:p>
            <a:r>
              <a:rPr lang="en-US" dirty="0" smtClean="0">
                <a:solidFill>
                  <a:schemeClr val="tx1"/>
                </a:solidFill>
              </a:rPr>
              <a:t>- </a:t>
            </a:r>
            <a:r>
              <a:rPr lang="vi-VN" dirty="0" smtClean="0">
                <a:solidFill>
                  <a:schemeClr val="tx1"/>
                </a:solidFill>
              </a:rPr>
              <a:t>Khích </a:t>
            </a:r>
            <a:r>
              <a:rPr lang="vi-VN" dirty="0">
                <a:solidFill>
                  <a:schemeClr val="tx1"/>
                </a:solidFill>
              </a:rPr>
              <a:t>lệ, động viên bạn bè có thái độ, hành vi bảo vệ lẽ phải; phê phán những thái độ, hành vi không bảo vệ lẽ phải.</a:t>
            </a:r>
            <a:endParaRPr lang="en-US" b="1" dirty="0">
              <a:solidFill>
                <a:schemeClr val="tx1"/>
              </a:solidFill>
              <a:latin typeface="Times New Roman" pitchFamily="18" charset="0"/>
              <a:cs typeface="Times New Roman" pitchFamily="18" charset="0"/>
            </a:endParaRPr>
          </a:p>
        </p:txBody>
      </p:sp>
      <p:sp>
        <p:nvSpPr>
          <p:cNvPr id="23" name="Rounded Rectangle 22"/>
          <p:cNvSpPr/>
          <p:nvPr/>
        </p:nvSpPr>
        <p:spPr>
          <a:xfrm>
            <a:off x="5035075" y="993911"/>
            <a:ext cx="6812280" cy="5159192"/>
          </a:xfrm>
          <a:prstGeom prst="roundRect">
            <a:avLst/>
          </a:prstGeom>
          <a:solidFill>
            <a:srgbClr val="F7FCF2"/>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2700" algn="ctr">
              <a:lnSpc>
                <a:spcPct val="110000"/>
              </a:lnSpc>
              <a:defRPr/>
            </a:pPr>
            <a:endParaRPr lang="en-US" sz="2000" b="1" dirty="0">
              <a:solidFill>
                <a:srgbClr val="002060"/>
              </a:solidFill>
              <a:latin typeface="Times New Roman" pitchFamily="18" charset="0"/>
              <a:cs typeface="Times New Roman" pitchFamily="18" charset="0"/>
            </a:endParaRPr>
          </a:p>
        </p:txBody>
      </p:sp>
      <p:sp>
        <p:nvSpPr>
          <p:cNvPr id="24" name="Arrow: Right 22">
            <a:hlinkClick r:id="rId4" action="ppaction://hlinkfile"/>
            <a:extLst>
              <a:ext uri="{FF2B5EF4-FFF2-40B4-BE49-F238E27FC236}">
                <a16:creationId xmlns:a16="http://schemas.microsoft.com/office/drawing/2014/main" id="{251DCD6B-B40A-4FE9-A10B-C77587F8E397}"/>
              </a:ext>
            </a:extLst>
          </p:cNvPr>
          <p:cNvSpPr/>
          <p:nvPr/>
        </p:nvSpPr>
        <p:spPr>
          <a:xfrm>
            <a:off x="4751882" y="3374309"/>
            <a:ext cx="357328" cy="438163"/>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600">
              <a:latin typeface="Times New Roman" pitchFamily="18" charset="0"/>
              <a:cs typeface="Times New Roman" pitchFamily="18" charset="0"/>
            </a:endParaRPr>
          </a:p>
        </p:txBody>
      </p:sp>
      <p:sp>
        <p:nvSpPr>
          <p:cNvPr id="3" name="Rectangle 2"/>
          <p:cNvSpPr/>
          <p:nvPr/>
        </p:nvSpPr>
        <p:spPr>
          <a:xfrm>
            <a:off x="396240" y="1315670"/>
            <a:ext cx="4226660" cy="646331"/>
          </a:xfrm>
          <a:prstGeom prst="rect">
            <a:avLst/>
          </a:prstGeom>
        </p:spPr>
        <p:txBody>
          <a:bodyPr wrap="square">
            <a:spAutoFit/>
          </a:bodyPr>
          <a:lstStyle/>
          <a:p>
            <a:pPr algn="ctr"/>
            <a:r>
              <a:rPr lang="en-US" b="1" dirty="0">
                <a:solidFill>
                  <a:srgbClr val="002060"/>
                </a:solidFill>
                <a:latin typeface="Times New Roman" pitchFamily="18" charset="0"/>
                <a:cs typeface="Times New Roman" pitchFamily="18" charset="0"/>
              </a:rPr>
              <a:t>Yêu cầu cần đạt (theo CT2018</a:t>
            </a:r>
            <a:r>
              <a:rPr lang="en-US" b="1" dirty="0" smtClean="0">
                <a:solidFill>
                  <a:srgbClr val="002060"/>
                </a:solidFill>
                <a:latin typeface="Times New Roman" pitchFamily="18" charset="0"/>
                <a:cs typeface="Times New Roman" pitchFamily="18" charset="0"/>
              </a:rPr>
              <a:t>)</a:t>
            </a:r>
          </a:p>
          <a:p>
            <a:pPr algn="ctr"/>
            <a:endParaRPr lang="en-US" b="1" dirty="0">
              <a:solidFill>
                <a:srgbClr val="002060"/>
              </a:solidFill>
              <a:latin typeface="Times New Roman" pitchFamily="18" charset="0"/>
              <a:cs typeface="Times New Roman" pitchFamily="18" charset="0"/>
            </a:endParaRPr>
          </a:p>
        </p:txBody>
      </p:sp>
      <p:sp>
        <p:nvSpPr>
          <p:cNvPr id="4" name="Rectangle 3"/>
          <p:cNvSpPr/>
          <p:nvPr/>
        </p:nvSpPr>
        <p:spPr>
          <a:xfrm>
            <a:off x="5109209" y="1083564"/>
            <a:ext cx="6916535" cy="5324535"/>
          </a:xfrm>
          <a:prstGeom prst="rect">
            <a:avLst/>
          </a:prstGeom>
        </p:spPr>
        <p:txBody>
          <a:bodyPr wrap="square">
            <a:spAutoFit/>
          </a:bodyPr>
          <a:lstStyle/>
          <a:p>
            <a:pPr algn="ctr"/>
            <a:r>
              <a:rPr lang="en-US" sz="2000" b="1" dirty="0" smtClean="0">
                <a:solidFill>
                  <a:srgbClr val="002060"/>
                </a:solidFill>
                <a:latin typeface="Times New Roman" pitchFamily="18" charset="0"/>
                <a:cs typeface="Times New Roman" pitchFamily="18" charset="0"/>
              </a:rPr>
              <a:t>MỤC TIÊU (</a:t>
            </a:r>
            <a:r>
              <a:rPr lang="en-US" sz="2000" b="1" dirty="0" err="1" smtClean="0">
                <a:solidFill>
                  <a:srgbClr val="002060"/>
                </a:solidFill>
                <a:latin typeface="Times New Roman" pitchFamily="18" charset="0"/>
                <a:cs typeface="Times New Roman" pitchFamily="18" charset="0"/>
              </a:rPr>
              <a:t>cách</a:t>
            </a:r>
            <a:r>
              <a:rPr lang="en-US" sz="2000" b="1" dirty="0" smtClean="0">
                <a:solidFill>
                  <a:srgbClr val="002060"/>
                </a:solidFill>
                <a:latin typeface="Times New Roman" pitchFamily="18" charset="0"/>
                <a:cs typeface="Times New Roman" pitchFamily="18" charset="0"/>
              </a:rPr>
              <a:t> 1)</a:t>
            </a:r>
            <a:endParaRPr lang="en-US" sz="2000" b="1" dirty="0">
              <a:solidFill>
                <a:srgbClr val="002060"/>
              </a:solidFill>
              <a:latin typeface="Times New Roman" pitchFamily="18" charset="0"/>
              <a:cs typeface="Times New Roman" pitchFamily="18" charset="0"/>
            </a:endParaRPr>
          </a:p>
          <a:p>
            <a:pPr lvl="1"/>
            <a:r>
              <a:rPr lang="vi-VN" sz="2000" b="1" dirty="0" smtClean="0">
                <a:latin typeface="Times New Roman" panose="02020603050405020304" pitchFamily="18" charset="0"/>
                <a:cs typeface="Times New Roman" panose="02020603050405020304" pitchFamily="18" charset="0"/>
              </a:rPr>
              <a:t>Về </a:t>
            </a:r>
            <a:r>
              <a:rPr lang="en-US" sz="2000" b="1" dirty="0" smtClean="0">
                <a:latin typeface="Times New Roman" panose="02020603050405020304" pitchFamily="18" charset="0"/>
                <a:cs typeface="Times New Roman" panose="02020603050405020304" pitchFamily="18" charset="0"/>
              </a:rPr>
              <a:t>kiến thức</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Giải thích được một cách đơn giản về sự cần thiết phải bảo vệ lẽ phải.</a:t>
            </a:r>
            <a:endParaRPr lang="en-US" sz="2000" dirty="0">
              <a:latin typeface="Times New Roman" panose="02020603050405020304" pitchFamily="18" charset="0"/>
              <a:cs typeface="Times New Roman" panose="02020603050405020304" pitchFamily="18" charset="0"/>
            </a:endParaRPr>
          </a:p>
          <a:p>
            <a:pPr lvl="1"/>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năng lực</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Đi</a:t>
            </a:r>
            <a:r>
              <a:rPr lang="vi-VN" sz="2000" dirty="0">
                <a:latin typeface="Times New Roman" panose="02020603050405020304" pitchFamily="18" charset="0"/>
                <a:cs typeface="Times New Roman" panose="02020603050405020304" pitchFamily="18" charset="0"/>
              </a:rPr>
              <a:t>ều chỉnh hành vi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Thực hiện được việc bảo vệ lẽ phải bằng lời nói và hành động cụ thể, phù hợp với lứa tuổi.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Khích lệ, động viên bạn bè có thái độ, hành vi bảo vệ lẽ phải; phê phán những thái độ, hành vi không bảo vệ lẽ phải.</a:t>
            </a:r>
            <a:endParaRPr lang="en-US" sz="2000" dirty="0">
              <a:latin typeface="Times New Roman" panose="02020603050405020304" pitchFamily="18" charset="0"/>
              <a:cs typeface="Times New Roman" panose="02020603050405020304" pitchFamily="18" charset="0"/>
            </a:endParaRPr>
          </a:p>
          <a:p>
            <a:pPr lvl="1"/>
            <a:r>
              <a:rPr lang="vi-VN" sz="2000" b="1" dirty="0">
                <a:latin typeface="Times New Roman" panose="02020603050405020304" pitchFamily="18" charset="0"/>
                <a:cs typeface="Times New Roman" panose="02020603050405020304" pitchFamily="18" charset="0"/>
              </a:rPr>
              <a:t>V</a:t>
            </a:r>
            <a:r>
              <a:rPr lang="en-US" sz="2000" b="1" dirty="0" smtClean="0">
                <a:latin typeface="Times New Roman" panose="02020603050405020304" pitchFamily="18" charset="0"/>
                <a:cs typeface="Times New Roman" panose="02020603050405020304" pitchFamily="18" charset="0"/>
              </a:rPr>
              <a:t>ề </a:t>
            </a:r>
            <a:r>
              <a:rPr lang="en-US" sz="2000" b="1" dirty="0" err="1" smtClean="0">
                <a:latin typeface="Times New Roman" panose="02020603050405020304" pitchFamily="18" charset="0"/>
                <a:cs typeface="Times New Roman" panose="02020603050405020304" pitchFamily="18" charset="0"/>
              </a:rPr>
              <a:t>phẩm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chất</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Trung thực, khách quan, dũng cảm bảo vệ lẽ phải.</a:t>
            </a: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968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7" name="Rectangle: Rounded Corners 10">
            <a:extLst>
              <a:ext uri="{FF2B5EF4-FFF2-40B4-BE49-F238E27FC236}">
                <a16:creationId xmlns:a16="http://schemas.microsoft.com/office/drawing/2014/main" id="{3497E0A5-F6E3-4282-88F0-D4FDBDCDC89C}"/>
              </a:ext>
            </a:extLst>
          </p:cNvPr>
          <p:cNvSpPr/>
          <p:nvPr/>
        </p:nvSpPr>
        <p:spPr>
          <a:xfrm>
            <a:off x="115677" y="1058594"/>
            <a:ext cx="3910988" cy="5080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lực</a:t>
            </a:r>
            <a:r>
              <a:rPr lang="en-US" sz="2000" b="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NL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NL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lĩnh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a:t>
            </a:r>
          </a:p>
          <a:p>
            <a:r>
              <a:rPr lang="en-US" sz="2000" b="1" dirty="0">
                <a:latin typeface="Times New Roman" panose="02020603050405020304" pitchFamily="18" charset="0"/>
                <a:cs typeface="Times New Roman" panose="02020603050405020304" pitchFamily="18" charset="0"/>
              </a:rPr>
              <a:t>2.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chất</a:t>
            </a:r>
            <a:r>
              <a:rPr lang="en-US" sz="2000" b="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PC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p:txBody>
      </p:sp>
      <p:sp>
        <p:nvSpPr>
          <p:cNvPr id="10" name="Rectangle: Rounded Corners 10">
            <a:extLst>
              <a:ext uri="{FF2B5EF4-FFF2-40B4-BE49-F238E27FC236}">
                <a16:creationId xmlns:a16="http://schemas.microsoft.com/office/drawing/2014/main" id="{3497E0A5-F6E3-4282-88F0-D4FDBDCDC89C}"/>
              </a:ext>
            </a:extLst>
          </p:cNvPr>
          <p:cNvSpPr/>
          <p:nvPr/>
        </p:nvSpPr>
        <p:spPr>
          <a:xfrm>
            <a:off x="4243741" y="1058595"/>
            <a:ext cx="7251573" cy="50804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000" b="1" dirty="0"/>
              <a:t>MỤC </a:t>
            </a:r>
            <a:r>
              <a:rPr lang="en-US" sz="2000" b="1" dirty="0" smtClean="0"/>
              <a:t>TIÊU (</a:t>
            </a:r>
            <a:r>
              <a:rPr lang="en-US" sz="2000" b="1" dirty="0" err="1" smtClean="0"/>
              <a:t>cách</a:t>
            </a:r>
            <a:r>
              <a:rPr lang="en-US" sz="2000" b="1" dirty="0" smtClean="0"/>
              <a:t> 2)</a:t>
            </a:r>
            <a:endParaRPr lang="en-US" sz="2000" dirty="0"/>
          </a:p>
          <a:p>
            <a:r>
              <a:rPr lang="en-US" sz="2000" b="1" dirty="0"/>
              <a:t>1. </a:t>
            </a:r>
            <a:r>
              <a:rPr lang="en-US" sz="2000" b="1" dirty="0" err="1"/>
              <a:t>Về</a:t>
            </a:r>
            <a:r>
              <a:rPr lang="en-US" sz="2000" b="1" dirty="0"/>
              <a:t> </a:t>
            </a:r>
            <a:r>
              <a:rPr lang="en-US" sz="2000" b="1" dirty="0" err="1"/>
              <a:t>năng</a:t>
            </a:r>
            <a:r>
              <a:rPr lang="en-US" sz="2000" b="1" dirty="0"/>
              <a:t> </a:t>
            </a:r>
            <a:r>
              <a:rPr lang="en-US" sz="2000" b="1" dirty="0" err="1"/>
              <a:t>lực</a:t>
            </a:r>
            <a:endParaRPr lang="en-US" sz="2000" dirty="0"/>
          </a:p>
          <a:p>
            <a:r>
              <a:rPr lang="en-US" sz="2000" i="1" dirty="0"/>
              <a:t>- </a:t>
            </a:r>
            <a:r>
              <a:rPr lang="en-US" sz="2000" i="1" dirty="0" err="1"/>
              <a:t>Năng</a:t>
            </a:r>
            <a:r>
              <a:rPr lang="en-US" sz="2000" i="1" dirty="0"/>
              <a:t> </a:t>
            </a:r>
            <a:r>
              <a:rPr lang="en-US" sz="2000" i="1" dirty="0" err="1"/>
              <a:t>lực</a:t>
            </a:r>
            <a:r>
              <a:rPr lang="en-US" sz="2000" i="1" dirty="0"/>
              <a:t> </a:t>
            </a:r>
            <a:r>
              <a:rPr lang="en-US" sz="2000" i="1" dirty="0" err="1"/>
              <a:t>điều</a:t>
            </a:r>
            <a:r>
              <a:rPr lang="en-US" sz="2000" i="1" dirty="0"/>
              <a:t> </a:t>
            </a:r>
            <a:r>
              <a:rPr lang="en-US" sz="2000" i="1" dirty="0" err="1"/>
              <a:t>chỉnh</a:t>
            </a:r>
            <a:r>
              <a:rPr lang="en-US" sz="2000" i="1" dirty="0"/>
              <a:t> </a:t>
            </a:r>
            <a:r>
              <a:rPr lang="en-US" sz="2000" i="1" dirty="0" err="1"/>
              <a:t>hành</a:t>
            </a:r>
            <a:r>
              <a:rPr lang="en-US" sz="2000" i="1" dirty="0"/>
              <a:t> vi: </a:t>
            </a:r>
          </a:p>
          <a:p>
            <a:r>
              <a:rPr lang="en-US" sz="2000" dirty="0"/>
              <a:t>+ </a:t>
            </a:r>
            <a:r>
              <a:rPr lang="en-US" sz="2000" dirty="0" err="1"/>
              <a:t>Giải</a:t>
            </a:r>
            <a:r>
              <a:rPr lang="en-US" sz="2000" dirty="0"/>
              <a:t> </a:t>
            </a:r>
            <a:r>
              <a:rPr lang="en-US" sz="2000" dirty="0" err="1"/>
              <a:t>thích</a:t>
            </a:r>
            <a:r>
              <a:rPr lang="en-US" sz="2000" dirty="0"/>
              <a:t> </a:t>
            </a:r>
            <a:r>
              <a:rPr lang="en-US" sz="2000" dirty="0" err="1"/>
              <a:t>được</a:t>
            </a:r>
            <a:r>
              <a:rPr lang="en-US" sz="2000" dirty="0"/>
              <a:t> </a:t>
            </a:r>
            <a:r>
              <a:rPr lang="en-US" sz="2000" dirty="0" err="1"/>
              <a:t>một</a:t>
            </a:r>
            <a:r>
              <a:rPr lang="en-US" sz="2000" dirty="0"/>
              <a:t> </a:t>
            </a:r>
            <a:r>
              <a:rPr lang="en-US" sz="2000" dirty="0" err="1"/>
              <a:t>cách</a:t>
            </a:r>
            <a:r>
              <a:rPr lang="en-US" sz="2000" dirty="0"/>
              <a:t> </a:t>
            </a:r>
            <a:r>
              <a:rPr lang="en-US" sz="2000" dirty="0" err="1"/>
              <a:t>đơn</a:t>
            </a:r>
            <a:r>
              <a:rPr lang="en-US" sz="2000" dirty="0"/>
              <a:t> </a:t>
            </a:r>
            <a:r>
              <a:rPr lang="en-US" sz="2000" dirty="0" err="1"/>
              <a:t>giản</a:t>
            </a:r>
            <a:r>
              <a:rPr lang="en-US" sz="2000" dirty="0"/>
              <a:t> </a:t>
            </a:r>
            <a:r>
              <a:rPr lang="en-US" sz="2000" dirty="0" err="1"/>
              <a:t>về</a:t>
            </a:r>
            <a:r>
              <a:rPr lang="en-US" sz="2000" dirty="0"/>
              <a:t> </a:t>
            </a:r>
            <a:r>
              <a:rPr lang="en-US" sz="2000" dirty="0" err="1"/>
              <a:t>sự</a:t>
            </a:r>
            <a:r>
              <a:rPr lang="en-US" sz="2000" dirty="0"/>
              <a:t> </a:t>
            </a:r>
            <a:r>
              <a:rPr lang="en-US" sz="2000" dirty="0" err="1"/>
              <a:t>cần</a:t>
            </a:r>
            <a:r>
              <a:rPr lang="en-US" sz="2000" dirty="0"/>
              <a:t> </a:t>
            </a:r>
            <a:r>
              <a:rPr lang="en-US" sz="2000" dirty="0" err="1"/>
              <a:t>thiết</a:t>
            </a:r>
            <a:r>
              <a:rPr lang="en-US" sz="2000" dirty="0"/>
              <a:t> </a:t>
            </a:r>
            <a:r>
              <a:rPr lang="en-US" sz="2000" dirty="0" err="1"/>
              <a:t>phải</a:t>
            </a:r>
            <a:r>
              <a:rPr lang="en-US" sz="2000" dirty="0"/>
              <a:t> </a:t>
            </a:r>
            <a:r>
              <a:rPr lang="en-US" sz="2000" dirty="0" err="1"/>
              <a:t>bảo</a:t>
            </a:r>
            <a:r>
              <a:rPr lang="en-US" sz="2000" dirty="0"/>
              <a:t> </a:t>
            </a:r>
            <a:r>
              <a:rPr lang="en-US" sz="2000" dirty="0" err="1"/>
              <a:t>vệ</a:t>
            </a:r>
            <a:r>
              <a:rPr lang="en-US" sz="2000" dirty="0"/>
              <a:t> </a:t>
            </a:r>
            <a:r>
              <a:rPr lang="en-US" sz="2000" dirty="0" err="1"/>
              <a:t>lẽ</a:t>
            </a:r>
            <a:r>
              <a:rPr lang="en-US" sz="2000" dirty="0"/>
              <a:t> </a:t>
            </a:r>
            <a:r>
              <a:rPr lang="en-US" sz="2000" dirty="0" err="1"/>
              <a:t>phải</a:t>
            </a:r>
            <a:r>
              <a:rPr lang="en-US" sz="2000" dirty="0"/>
              <a:t>.</a:t>
            </a:r>
          </a:p>
          <a:p>
            <a:r>
              <a:rPr lang="en-US" sz="2000" dirty="0"/>
              <a:t>+ </a:t>
            </a:r>
            <a:r>
              <a:rPr lang="en-US" sz="2000" dirty="0" err="1"/>
              <a:t>Thực</a:t>
            </a:r>
            <a:r>
              <a:rPr lang="en-US" sz="2000" dirty="0"/>
              <a:t> </a:t>
            </a:r>
            <a:r>
              <a:rPr lang="en-US" sz="2000" dirty="0" err="1"/>
              <a:t>hiện</a:t>
            </a:r>
            <a:r>
              <a:rPr lang="en-US" sz="2000" dirty="0"/>
              <a:t> </a:t>
            </a:r>
            <a:r>
              <a:rPr lang="en-US" sz="2000" dirty="0" err="1"/>
              <a:t>được</a:t>
            </a:r>
            <a:r>
              <a:rPr lang="en-US" sz="2000" dirty="0"/>
              <a:t> </a:t>
            </a:r>
            <a:r>
              <a:rPr lang="en-US" sz="2000" dirty="0" err="1"/>
              <a:t>việc</a:t>
            </a:r>
            <a:r>
              <a:rPr lang="en-US" sz="2000" dirty="0"/>
              <a:t> </a:t>
            </a:r>
            <a:r>
              <a:rPr lang="en-US" sz="2000" dirty="0" err="1"/>
              <a:t>bảo</a:t>
            </a:r>
            <a:r>
              <a:rPr lang="en-US" sz="2000" dirty="0"/>
              <a:t> </a:t>
            </a:r>
            <a:r>
              <a:rPr lang="en-US" sz="2000" dirty="0" err="1"/>
              <a:t>vệ</a:t>
            </a:r>
            <a:r>
              <a:rPr lang="en-US" sz="2000" dirty="0"/>
              <a:t> </a:t>
            </a:r>
            <a:r>
              <a:rPr lang="en-US" sz="2000" dirty="0" err="1"/>
              <a:t>lẽ</a:t>
            </a:r>
            <a:r>
              <a:rPr lang="en-US" sz="2000" dirty="0"/>
              <a:t> </a:t>
            </a:r>
            <a:r>
              <a:rPr lang="en-US" sz="2000" dirty="0" err="1"/>
              <a:t>phải</a:t>
            </a:r>
            <a:r>
              <a:rPr lang="en-US" sz="2000" dirty="0"/>
              <a:t> </a:t>
            </a:r>
            <a:r>
              <a:rPr lang="en-US" sz="2000" dirty="0" err="1"/>
              <a:t>bằng</a:t>
            </a:r>
            <a:r>
              <a:rPr lang="en-US" sz="2000" dirty="0"/>
              <a:t> </a:t>
            </a:r>
            <a:r>
              <a:rPr lang="en-US" sz="2000" dirty="0" err="1"/>
              <a:t>lời</a:t>
            </a:r>
            <a:r>
              <a:rPr lang="en-US" sz="2000" dirty="0"/>
              <a:t> </a:t>
            </a:r>
            <a:r>
              <a:rPr lang="en-US" sz="2000" dirty="0" err="1"/>
              <a:t>nói</a:t>
            </a:r>
            <a:r>
              <a:rPr lang="en-US" sz="2000" dirty="0"/>
              <a:t> </a:t>
            </a:r>
            <a:r>
              <a:rPr lang="en-US" sz="2000" dirty="0" err="1"/>
              <a:t>và</a:t>
            </a:r>
            <a:r>
              <a:rPr lang="en-US" sz="2000" dirty="0"/>
              <a:t> </a:t>
            </a:r>
            <a:r>
              <a:rPr lang="en-US" sz="2000" dirty="0" err="1"/>
              <a:t>hành</a:t>
            </a:r>
            <a:r>
              <a:rPr lang="en-US" sz="2000" dirty="0"/>
              <a:t> </a:t>
            </a:r>
            <a:r>
              <a:rPr lang="en-US" sz="2000" dirty="0" err="1"/>
              <a:t>động</a:t>
            </a:r>
            <a:r>
              <a:rPr lang="en-US" sz="2000" dirty="0"/>
              <a:t> </a:t>
            </a:r>
            <a:r>
              <a:rPr lang="en-US" sz="2000" dirty="0" err="1"/>
              <a:t>cụ</a:t>
            </a:r>
            <a:r>
              <a:rPr lang="en-US" sz="2000" dirty="0"/>
              <a:t> </a:t>
            </a:r>
            <a:r>
              <a:rPr lang="en-US" sz="2000" dirty="0" err="1"/>
              <a:t>thể</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lứa</a:t>
            </a:r>
            <a:r>
              <a:rPr lang="en-US" sz="2000" dirty="0"/>
              <a:t> </a:t>
            </a:r>
            <a:r>
              <a:rPr lang="en-US" sz="2000" dirty="0" err="1"/>
              <a:t>tuổi</a:t>
            </a:r>
            <a:r>
              <a:rPr lang="en-US" sz="2000" dirty="0"/>
              <a:t>. </a:t>
            </a:r>
          </a:p>
          <a:p>
            <a:r>
              <a:rPr lang="en-US" sz="2000" dirty="0"/>
              <a:t>+ </a:t>
            </a:r>
            <a:r>
              <a:rPr lang="en-US" sz="2000" dirty="0" err="1"/>
              <a:t>Khích</a:t>
            </a:r>
            <a:r>
              <a:rPr lang="en-US" sz="2000" dirty="0"/>
              <a:t> </a:t>
            </a:r>
            <a:r>
              <a:rPr lang="en-US" sz="2000" dirty="0" err="1"/>
              <a:t>lệ</a:t>
            </a:r>
            <a:r>
              <a:rPr lang="en-US" sz="2000" dirty="0"/>
              <a:t>, </a:t>
            </a:r>
            <a:r>
              <a:rPr lang="en-US" sz="2000" dirty="0" err="1"/>
              <a:t>động</a:t>
            </a:r>
            <a:r>
              <a:rPr lang="en-US" sz="2000" dirty="0"/>
              <a:t> </a:t>
            </a:r>
            <a:r>
              <a:rPr lang="en-US" sz="2000" dirty="0" err="1"/>
              <a:t>viên</a:t>
            </a:r>
            <a:r>
              <a:rPr lang="en-US" sz="2000" dirty="0"/>
              <a:t> </a:t>
            </a:r>
            <a:r>
              <a:rPr lang="en-US" sz="2000" dirty="0" err="1"/>
              <a:t>bạn</a:t>
            </a:r>
            <a:r>
              <a:rPr lang="en-US" sz="2000" dirty="0"/>
              <a:t> </a:t>
            </a:r>
            <a:r>
              <a:rPr lang="en-US" sz="2000" dirty="0" err="1"/>
              <a:t>bè</a:t>
            </a:r>
            <a:r>
              <a:rPr lang="en-US" sz="2000" dirty="0"/>
              <a:t> </a:t>
            </a:r>
            <a:r>
              <a:rPr lang="en-US" sz="2000" dirty="0" err="1"/>
              <a:t>có</a:t>
            </a:r>
            <a:r>
              <a:rPr lang="en-US" sz="2000" dirty="0"/>
              <a:t> </a:t>
            </a:r>
            <a:r>
              <a:rPr lang="en-US" sz="2000" dirty="0" err="1"/>
              <a:t>thái</a:t>
            </a:r>
            <a:r>
              <a:rPr lang="en-US" sz="2000" dirty="0"/>
              <a:t> </a:t>
            </a:r>
            <a:r>
              <a:rPr lang="en-US" sz="2000" dirty="0" err="1"/>
              <a:t>độ</a:t>
            </a:r>
            <a:r>
              <a:rPr lang="en-US" sz="2000" dirty="0"/>
              <a:t>, </a:t>
            </a:r>
            <a:r>
              <a:rPr lang="en-US" sz="2000" dirty="0" err="1"/>
              <a:t>hành</a:t>
            </a:r>
            <a:r>
              <a:rPr lang="en-US" sz="2000" dirty="0"/>
              <a:t> vi </a:t>
            </a:r>
            <a:r>
              <a:rPr lang="en-US" sz="2000" dirty="0" err="1"/>
              <a:t>bảo</a:t>
            </a:r>
            <a:r>
              <a:rPr lang="en-US" sz="2000" dirty="0"/>
              <a:t> </a:t>
            </a:r>
            <a:r>
              <a:rPr lang="en-US" sz="2000" dirty="0" err="1"/>
              <a:t>vệ</a:t>
            </a:r>
            <a:r>
              <a:rPr lang="en-US" sz="2000" dirty="0"/>
              <a:t> </a:t>
            </a:r>
            <a:r>
              <a:rPr lang="en-US" sz="2000" dirty="0" err="1"/>
              <a:t>lẽ</a:t>
            </a:r>
            <a:r>
              <a:rPr lang="en-US" sz="2000" dirty="0"/>
              <a:t> </a:t>
            </a:r>
            <a:r>
              <a:rPr lang="en-US" sz="2000" dirty="0" err="1"/>
              <a:t>phải</a:t>
            </a:r>
            <a:r>
              <a:rPr lang="en-US" sz="2000" dirty="0"/>
              <a:t>; </a:t>
            </a:r>
            <a:r>
              <a:rPr lang="en-US" sz="2000" dirty="0" err="1"/>
              <a:t>phê</a:t>
            </a:r>
            <a:r>
              <a:rPr lang="en-US" sz="2000" dirty="0"/>
              <a:t> </a:t>
            </a:r>
            <a:r>
              <a:rPr lang="en-US" sz="2000" dirty="0" err="1"/>
              <a:t>phán</a:t>
            </a:r>
            <a:r>
              <a:rPr lang="en-US" sz="2000" dirty="0"/>
              <a:t> </a:t>
            </a:r>
            <a:r>
              <a:rPr lang="en-US" sz="2000" dirty="0" err="1"/>
              <a:t>những</a:t>
            </a:r>
            <a:r>
              <a:rPr lang="en-US" sz="2000" dirty="0"/>
              <a:t> </a:t>
            </a:r>
            <a:r>
              <a:rPr lang="en-US" sz="2000" dirty="0" err="1"/>
              <a:t>thái</a:t>
            </a:r>
            <a:r>
              <a:rPr lang="en-US" sz="2000" dirty="0"/>
              <a:t> </a:t>
            </a:r>
            <a:r>
              <a:rPr lang="en-US" sz="2000" dirty="0" err="1"/>
              <a:t>độ</a:t>
            </a:r>
            <a:r>
              <a:rPr lang="en-US" sz="2000" dirty="0"/>
              <a:t>, </a:t>
            </a:r>
            <a:r>
              <a:rPr lang="en-US" sz="2000" dirty="0" err="1"/>
              <a:t>hành</a:t>
            </a:r>
            <a:r>
              <a:rPr lang="en-US" sz="2000" dirty="0"/>
              <a:t> vi </a:t>
            </a:r>
            <a:r>
              <a:rPr lang="en-US" sz="2000" dirty="0" err="1"/>
              <a:t>không</a:t>
            </a:r>
            <a:r>
              <a:rPr lang="en-US" sz="2000" dirty="0"/>
              <a:t> </a:t>
            </a:r>
            <a:r>
              <a:rPr lang="en-US" sz="2000" dirty="0" err="1"/>
              <a:t>bảo</a:t>
            </a:r>
            <a:r>
              <a:rPr lang="en-US" sz="2000" dirty="0"/>
              <a:t> </a:t>
            </a:r>
            <a:r>
              <a:rPr lang="en-US" sz="2000" dirty="0" err="1"/>
              <a:t>vệ</a:t>
            </a:r>
            <a:r>
              <a:rPr lang="en-US" sz="2000" dirty="0"/>
              <a:t> </a:t>
            </a:r>
            <a:r>
              <a:rPr lang="en-US" sz="2000" dirty="0" err="1"/>
              <a:t>lẽ</a:t>
            </a:r>
            <a:r>
              <a:rPr lang="en-US" sz="2000" dirty="0"/>
              <a:t> </a:t>
            </a:r>
            <a:r>
              <a:rPr lang="en-US" sz="2000" dirty="0" err="1"/>
              <a:t>phải</a:t>
            </a:r>
            <a:endParaRPr lang="en-US" sz="2000" dirty="0"/>
          </a:p>
          <a:p>
            <a:r>
              <a:rPr lang="en-US" sz="2000" i="1" dirty="0"/>
              <a:t>- </a:t>
            </a:r>
            <a:r>
              <a:rPr lang="en-US" sz="2000" i="1" dirty="0" err="1"/>
              <a:t>Năng</a:t>
            </a:r>
            <a:r>
              <a:rPr lang="en-US" sz="2000" i="1" dirty="0"/>
              <a:t> </a:t>
            </a:r>
            <a:r>
              <a:rPr lang="en-US" sz="2000" i="1" dirty="0" err="1"/>
              <a:t>lực</a:t>
            </a:r>
            <a:r>
              <a:rPr lang="en-US" sz="2000" i="1" dirty="0"/>
              <a:t> </a:t>
            </a:r>
            <a:r>
              <a:rPr lang="en-US" sz="2000" i="1" dirty="0" err="1"/>
              <a:t>tìm</a:t>
            </a:r>
            <a:r>
              <a:rPr lang="en-US" sz="2000" i="1" dirty="0"/>
              <a:t> </a:t>
            </a:r>
            <a:r>
              <a:rPr lang="en-US" sz="2000" i="1" dirty="0" err="1"/>
              <a:t>hiểu</a:t>
            </a:r>
            <a:r>
              <a:rPr lang="en-US" sz="2000" i="1" dirty="0"/>
              <a:t> </a:t>
            </a:r>
            <a:r>
              <a:rPr lang="en-US" sz="2000" i="1" dirty="0" err="1"/>
              <a:t>và</a:t>
            </a:r>
            <a:r>
              <a:rPr lang="en-US" sz="2000" i="1" dirty="0"/>
              <a:t> </a:t>
            </a:r>
            <a:r>
              <a:rPr lang="en-US" sz="2000" i="1" dirty="0" err="1"/>
              <a:t>tham</a:t>
            </a:r>
            <a:r>
              <a:rPr lang="en-US" sz="2000" i="1" dirty="0"/>
              <a:t> </a:t>
            </a:r>
            <a:r>
              <a:rPr lang="en-US" sz="2000" i="1" dirty="0" err="1"/>
              <a:t>gia</a:t>
            </a:r>
            <a:r>
              <a:rPr lang="en-US" sz="2000" i="1" dirty="0"/>
              <a:t> </a:t>
            </a:r>
            <a:r>
              <a:rPr lang="en-US" sz="2000" i="1" dirty="0" err="1"/>
              <a:t>các</a:t>
            </a:r>
            <a:r>
              <a:rPr lang="en-US" sz="2000" i="1" dirty="0"/>
              <a:t> </a:t>
            </a:r>
            <a:r>
              <a:rPr lang="en-US" sz="2000" i="1" dirty="0" err="1"/>
              <a:t>hoạt</a:t>
            </a:r>
            <a:r>
              <a:rPr lang="en-US" sz="2000" i="1" dirty="0"/>
              <a:t> </a:t>
            </a:r>
            <a:r>
              <a:rPr lang="en-US" sz="2000" i="1" dirty="0" err="1"/>
              <a:t>động</a:t>
            </a:r>
            <a:r>
              <a:rPr lang="en-US" sz="2000" i="1" dirty="0"/>
              <a:t> </a:t>
            </a:r>
            <a:r>
              <a:rPr lang="en-US" sz="2000" i="1" dirty="0" err="1"/>
              <a:t>kinh</a:t>
            </a:r>
            <a:r>
              <a:rPr lang="en-US" sz="2000" i="1" dirty="0"/>
              <a:t> </a:t>
            </a:r>
            <a:r>
              <a:rPr lang="en-US" sz="2000" i="1" dirty="0" err="1"/>
              <a:t>tế</a:t>
            </a:r>
            <a:r>
              <a:rPr lang="en-US" sz="2000" i="1" dirty="0"/>
              <a:t> - </a:t>
            </a:r>
            <a:r>
              <a:rPr lang="en-US" sz="2000" i="1" dirty="0" err="1"/>
              <a:t>xã</a:t>
            </a:r>
            <a:r>
              <a:rPr lang="en-US" sz="2000" i="1" dirty="0"/>
              <a:t> </a:t>
            </a:r>
            <a:r>
              <a:rPr lang="en-US" sz="2000" i="1" dirty="0" err="1"/>
              <a:t>hội</a:t>
            </a:r>
            <a:r>
              <a:rPr lang="en-US" sz="2000" i="1" dirty="0"/>
              <a:t>: </a:t>
            </a:r>
          </a:p>
          <a:p>
            <a:r>
              <a:rPr lang="en-US" sz="2000" dirty="0"/>
              <a:t>+ </a:t>
            </a:r>
            <a:r>
              <a:rPr lang="en-US" sz="2000" dirty="0" err="1"/>
              <a:t>Tìm</a:t>
            </a:r>
            <a:r>
              <a:rPr lang="en-US" sz="2000" dirty="0"/>
              <a:t> </a:t>
            </a:r>
            <a:r>
              <a:rPr lang="en-US" sz="2000" dirty="0" err="1"/>
              <a:t>hiểu</a:t>
            </a:r>
            <a:r>
              <a:rPr lang="en-US" sz="2000" dirty="0"/>
              <a:t> </a:t>
            </a:r>
            <a:r>
              <a:rPr lang="en-US" sz="2000" dirty="0" err="1"/>
              <a:t>được</a:t>
            </a:r>
            <a:r>
              <a:rPr lang="en-US" sz="2000" dirty="0"/>
              <a:t> </a:t>
            </a:r>
            <a:r>
              <a:rPr lang="en-US" sz="2000" dirty="0" err="1"/>
              <a:t>việc</a:t>
            </a:r>
            <a:r>
              <a:rPr lang="en-US" sz="2000" dirty="0"/>
              <a:t> </a:t>
            </a:r>
            <a:r>
              <a:rPr lang="en-US" sz="2000" dirty="0" err="1"/>
              <a:t>bảo</a:t>
            </a:r>
            <a:r>
              <a:rPr lang="en-US" sz="2000" dirty="0"/>
              <a:t> </a:t>
            </a:r>
            <a:r>
              <a:rPr lang="en-US" sz="2000" dirty="0" err="1"/>
              <a:t>vệ</a:t>
            </a:r>
            <a:r>
              <a:rPr lang="en-US" sz="2000" dirty="0"/>
              <a:t> </a:t>
            </a:r>
            <a:r>
              <a:rPr lang="en-US" sz="2000" dirty="0" err="1"/>
              <a:t>lẽ</a:t>
            </a:r>
            <a:r>
              <a:rPr lang="en-US" sz="2000" dirty="0"/>
              <a:t> </a:t>
            </a:r>
            <a:r>
              <a:rPr lang="en-US" sz="2000" dirty="0" err="1"/>
              <a:t>phải</a:t>
            </a:r>
            <a:r>
              <a:rPr lang="en-US" sz="2000" dirty="0"/>
              <a:t> </a:t>
            </a:r>
            <a:r>
              <a:rPr lang="en-US" sz="2000" dirty="0" err="1"/>
              <a:t>trong</a:t>
            </a:r>
            <a:r>
              <a:rPr lang="en-US" sz="2000" dirty="0"/>
              <a:t> </a:t>
            </a:r>
            <a:r>
              <a:rPr lang="en-US" sz="2000" dirty="0" err="1"/>
              <a:t>thực</a:t>
            </a:r>
            <a:r>
              <a:rPr lang="en-US" sz="2000" dirty="0"/>
              <a:t> </a:t>
            </a:r>
            <a:r>
              <a:rPr lang="en-US" sz="2000" dirty="0" err="1"/>
              <a:t>tiễn</a:t>
            </a:r>
            <a:r>
              <a:rPr lang="en-US" sz="2000" dirty="0"/>
              <a:t>.</a:t>
            </a:r>
          </a:p>
          <a:p>
            <a:r>
              <a:rPr lang="en-US" sz="2000" dirty="0"/>
              <a:t>+ </a:t>
            </a:r>
            <a:r>
              <a:rPr lang="en-US" sz="2000" dirty="0" err="1"/>
              <a:t>Vận</a:t>
            </a:r>
            <a:r>
              <a:rPr lang="en-US" sz="2000" dirty="0"/>
              <a:t> </a:t>
            </a:r>
            <a:r>
              <a:rPr lang="en-US" sz="2000" dirty="0" err="1"/>
              <a:t>dụng</a:t>
            </a:r>
            <a:r>
              <a:rPr lang="en-US" sz="2000" dirty="0"/>
              <a:t> </a:t>
            </a:r>
            <a:r>
              <a:rPr lang="en-US" sz="2000" dirty="0" err="1"/>
              <a:t>được</a:t>
            </a:r>
            <a:r>
              <a:rPr lang="en-US" sz="2000" dirty="0"/>
              <a:t> </a:t>
            </a:r>
            <a:r>
              <a:rPr lang="en-US" sz="2000" dirty="0" err="1"/>
              <a:t>các</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a:t>để</a:t>
            </a:r>
            <a:r>
              <a:rPr lang="en-US" sz="2000" dirty="0"/>
              <a:t> </a:t>
            </a:r>
            <a:r>
              <a:rPr lang="en-US" sz="2000" dirty="0" err="1"/>
              <a:t>phân</a:t>
            </a:r>
            <a:r>
              <a:rPr lang="en-US" sz="2000" dirty="0"/>
              <a:t> </a:t>
            </a:r>
            <a:r>
              <a:rPr lang="en-US" sz="2000" dirty="0" err="1"/>
              <a:t>tích</a:t>
            </a:r>
            <a:r>
              <a:rPr lang="en-US" sz="2000" dirty="0"/>
              <a:t>, </a:t>
            </a:r>
            <a:r>
              <a:rPr lang="en-US" sz="2000" dirty="0" err="1"/>
              <a:t>đánh</a:t>
            </a:r>
            <a:r>
              <a:rPr lang="en-US" sz="2000" dirty="0"/>
              <a:t> </a:t>
            </a:r>
            <a:r>
              <a:rPr lang="en-US" sz="2000" dirty="0" err="1"/>
              <a:t>giá</a:t>
            </a:r>
            <a:r>
              <a:rPr lang="en-US" sz="2000" dirty="0"/>
              <a:t>, </a:t>
            </a:r>
            <a:r>
              <a:rPr lang="en-US" sz="2000" dirty="0" err="1"/>
              <a:t>xử</a:t>
            </a:r>
            <a:r>
              <a:rPr lang="en-US" sz="2000" dirty="0"/>
              <a:t> </a:t>
            </a:r>
            <a:r>
              <a:rPr lang="en-US" sz="2000" dirty="0" err="1"/>
              <a:t>lí</a:t>
            </a:r>
            <a:r>
              <a:rPr lang="en-US" sz="2000" dirty="0"/>
              <a:t> </a:t>
            </a:r>
            <a:r>
              <a:rPr lang="en-US" sz="2000" dirty="0" err="1"/>
              <a:t>các</a:t>
            </a:r>
            <a:r>
              <a:rPr lang="en-US" sz="2000" dirty="0"/>
              <a:t> </a:t>
            </a:r>
            <a:r>
              <a:rPr lang="en-US" sz="2000" dirty="0" err="1"/>
              <a:t>tình</a:t>
            </a:r>
            <a:r>
              <a:rPr lang="en-US" sz="2000" dirty="0"/>
              <a:t> </a:t>
            </a:r>
            <a:r>
              <a:rPr lang="en-US" sz="2000" dirty="0" err="1"/>
              <a:t>huống</a:t>
            </a:r>
            <a:r>
              <a:rPr lang="en-US" sz="2000" dirty="0"/>
              <a:t> </a:t>
            </a:r>
            <a:r>
              <a:rPr lang="en-US" sz="2000" dirty="0" err="1"/>
              <a:t>trong</a:t>
            </a:r>
            <a:r>
              <a:rPr lang="en-US" sz="2000" dirty="0"/>
              <a:t> </a:t>
            </a:r>
            <a:r>
              <a:rPr lang="en-US" sz="2000" dirty="0" err="1"/>
              <a:t>thực</a:t>
            </a:r>
            <a:r>
              <a:rPr lang="en-US" sz="2000" dirty="0"/>
              <a:t> </a:t>
            </a:r>
            <a:r>
              <a:rPr lang="en-US" sz="2000" dirty="0" err="1"/>
              <a:t>tiễn</a:t>
            </a:r>
            <a:r>
              <a:rPr lang="en-US" sz="2000" dirty="0"/>
              <a:t> </a:t>
            </a:r>
            <a:r>
              <a:rPr lang="en-US" sz="2000" dirty="0" err="1"/>
              <a:t>cuộc</a:t>
            </a:r>
            <a:r>
              <a:rPr lang="en-US" sz="2000" dirty="0"/>
              <a:t> </a:t>
            </a:r>
            <a:r>
              <a:rPr lang="en-US" sz="2000" dirty="0" err="1"/>
              <a:t>sống</a:t>
            </a:r>
            <a:r>
              <a:rPr lang="en-US" sz="2000" dirty="0"/>
              <a:t> </a:t>
            </a:r>
            <a:r>
              <a:rPr lang="en-US" sz="2000" dirty="0" err="1"/>
              <a:t>liên</a:t>
            </a:r>
            <a:r>
              <a:rPr lang="en-US" sz="2000" dirty="0"/>
              <a:t> </a:t>
            </a:r>
            <a:r>
              <a:rPr lang="en-US" sz="2000" dirty="0" err="1"/>
              <a:t>quan</a:t>
            </a:r>
            <a:r>
              <a:rPr lang="en-US" sz="2000" dirty="0"/>
              <a:t> </a:t>
            </a:r>
            <a:r>
              <a:rPr lang="en-US" sz="2000" dirty="0" err="1"/>
              <a:t>đến</a:t>
            </a:r>
            <a:r>
              <a:rPr lang="en-US" sz="2000" dirty="0"/>
              <a:t> </a:t>
            </a:r>
            <a:r>
              <a:rPr lang="en-US" sz="2000" dirty="0" err="1"/>
              <a:t>bảo</a:t>
            </a:r>
            <a:r>
              <a:rPr lang="en-US" sz="2000" dirty="0"/>
              <a:t> </a:t>
            </a:r>
            <a:r>
              <a:rPr lang="en-US" sz="2000" dirty="0" err="1"/>
              <a:t>vệ</a:t>
            </a:r>
            <a:r>
              <a:rPr lang="en-US" sz="2000" dirty="0"/>
              <a:t> </a:t>
            </a:r>
            <a:r>
              <a:rPr lang="en-US" sz="2000" dirty="0" err="1"/>
              <a:t>lẽ</a:t>
            </a:r>
            <a:r>
              <a:rPr lang="en-US" sz="2000" dirty="0"/>
              <a:t> </a:t>
            </a:r>
            <a:r>
              <a:rPr lang="en-US" sz="2000" dirty="0" err="1"/>
              <a:t>phải</a:t>
            </a:r>
            <a:r>
              <a:rPr lang="en-US" sz="2000" dirty="0"/>
              <a:t>; </a:t>
            </a:r>
            <a:r>
              <a:rPr lang="en-US" sz="2000" dirty="0" err="1"/>
              <a:t>tham</a:t>
            </a:r>
            <a:r>
              <a:rPr lang="en-US" sz="2000" dirty="0"/>
              <a:t> </a:t>
            </a:r>
            <a:r>
              <a:rPr lang="en-US" sz="2000" dirty="0" err="1"/>
              <a:t>gia</a:t>
            </a:r>
            <a:r>
              <a:rPr lang="en-US" sz="2000" dirty="0"/>
              <a:t> </a:t>
            </a:r>
            <a:r>
              <a:rPr lang="en-US" sz="2000" dirty="0" err="1"/>
              <a:t>vào</a:t>
            </a:r>
            <a:r>
              <a:rPr lang="en-US" sz="2000" dirty="0"/>
              <a:t> </a:t>
            </a:r>
            <a:r>
              <a:rPr lang="en-US" sz="2000" dirty="0" err="1"/>
              <a:t>việc</a:t>
            </a:r>
            <a:r>
              <a:rPr lang="en-US" sz="2000" dirty="0"/>
              <a:t> </a:t>
            </a:r>
            <a:r>
              <a:rPr lang="en-US" sz="2000" dirty="0" err="1"/>
              <a:t>bảo</a:t>
            </a:r>
            <a:r>
              <a:rPr lang="en-US" sz="2000" dirty="0"/>
              <a:t> </a:t>
            </a:r>
            <a:r>
              <a:rPr lang="en-US" sz="2000" dirty="0" err="1"/>
              <a:t>vệ</a:t>
            </a:r>
            <a:r>
              <a:rPr lang="en-US" sz="2000" dirty="0"/>
              <a:t> </a:t>
            </a:r>
            <a:r>
              <a:rPr lang="en-US" sz="2000" dirty="0" err="1"/>
              <a:t>lẽ</a:t>
            </a:r>
            <a:r>
              <a:rPr lang="en-US" sz="2000" dirty="0"/>
              <a:t> </a:t>
            </a:r>
            <a:r>
              <a:rPr lang="en-US" sz="2000" dirty="0" err="1"/>
              <a:t>phải</a:t>
            </a:r>
            <a:r>
              <a:rPr lang="en-US" sz="2000" dirty="0"/>
              <a:t> </a:t>
            </a:r>
            <a:r>
              <a:rPr lang="en-US" sz="2000" dirty="0" err="1"/>
              <a:t>trong</a:t>
            </a:r>
            <a:r>
              <a:rPr lang="en-US" sz="2000" dirty="0"/>
              <a:t> </a:t>
            </a:r>
            <a:r>
              <a:rPr lang="en-US" sz="2000" dirty="0" err="1"/>
              <a:t>thực</a:t>
            </a:r>
            <a:r>
              <a:rPr lang="en-US" sz="2000" dirty="0"/>
              <a:t> </a:t>
            </a:r>
            <a:r>
              <a:rPr lang="en-US" sz="2000" dirty="0" err="1"/>
              <a:t>tiễn</a:t>
            </a:r>
            <a:r>
              <a:rPr lang="en-US" sz="2000" dirty="0"/>
              <a:t>.</a:t>
            </a:r>
          </a:p>
          <a:p>
            <a:r>
              <a:rPr lang="en-US" sz="2000" b="1" dirty="0" smtClean="0"/>
              <a:t>2. </a:t>
            </a:r>
            <a:r>
              <a:rPr lang="en-US" sz="2000" b="1" dirty="0" err="1"/>
              <a:t>Về</a:t>
            </a:r>
            <a:r>
              <a:rPr lang="en-US" sz="2000" b="1" dirty="0"/>
              <a:t> </a:t>
            </a:r>
            <a:r>
              <a:rPr lang="en-US" sz="2000" b="1" dirty="0" err="1"/>
              <a:t>phẩm</a:t>
            </a:r>
            <a:r>
              <a:rPr lang="en-US" sz="2000" b="1" dirty="0"/>
              <a:t> </a:t>
            </a:r>
            <a:r>
              <a:rPr lang="en-US" sz="2000" b="1" dirty="0" err="1"/>
              <a:t>chất</a:t>
            </a:r>
            <a:endParaRPr lang="en-US" sz="2000" dirty="0"/>
          </a:p>
          <a:p>
            <a:r>
              <a:rPr lang="en-US" sz="2000" i="1" dirty="0"/>
              <a:t>Trung thực</a:t>
            </a:r>
            <a:r>
              <a:rPr lang="en-US" sz="2000" dirty="0"/>
              <a:t>, khách quan, dũng cảm bảo vệ lẽ </a:t>
            </a:r>
            <a:r>
              <a:rPr lang="en-US" sz="2000" dirty="0" err="1"/>
              <a:t>phải</a:t>
            </a:r>
            <a:r>
              <a:rPr lang="en-US" sz="2000" dirty="0" smtClean="0"/>
              <a:t>.</a:t>
            </a:r>
          </a:p>
        </p:txBody>
      </p:sp>
      <p:sp>
        <p:nvSpPr>
          <p:cNvPr id="5" name="TextBox 4">
            <a:extLst>
              <a:ext uri="{FF2B5EF4-FFF2-40B4-BE49-F238E27FC236}">
                <a16:creationId xmlns:a16="http://schemas.microsoft.com/office/drawing/2014/main" id="{B0A818AA-2C3E-4BB1-8CBB-73EE46B0FA2D}"/>
              </a:ext>
            </a:extLst>
          </p:cNvPr>
          <p:cNvSpPr txBox="1"/>
          <p:nvPr/>
        </p:nvSpPr>
        <p:spPr>
          <a:xfrm>
            <a:off x="2992582" y="267581"/>
            <a:ext cx="7406206" cy="707886"/>
          </a:xfrm>
          <a:prstGeom prst="rect">
            <a:avLst/>
          </a:prstGeom>
          <a:solidFill>
            <a:schemeClr val="accent4">
              <a:lumMod val="20000"/>
              <a:lumOff val="80000"/>
            </a:schemeClr>
          </a:solidFill>
        </p:spPr>
        <p:txBody>
          <a:bodyPr wrap="square" rtlCol="0">
            <a:spAutoFit/>
          </a:bodyPr>
          <a:lstStyle/>
          <a:p>
            <a:pPr algn="ctr"/>
            <a:r>
              <a:rPr lang="en-US" sz="2000" b="1" u="sng" dirty="0">
                <a:latin typeface="Times New Roman" pitchFamily="18" charset="0"/>
                <a:cs typeface="Times New Roman" pitchFamily="18" charset="0"/>
              </a:rPr>
              <a:t>Ví dụ:</a:t>
            </a:r>
            <a:r>
              <a:rPr lang="en-US" sz="2000" b="1" dirty="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Bài</a:t>
            </a:r>
            <a:r>
              <a:rPr lang="en-US" sz="2000" b="1" dirty="0" smtClean="0">
                <a:solidFill>
                  <a:srgbClr val="002060"/>
                </a:solidFill>
                <a:latin typeface="Times New Roman" pitchFamily="18" charset="0"/>
                <a:cs typeface="Times New Roman" pitchFamily="18" charset="0"/>
              </a:rPr>
              <a:t> 4.  </a:t>
            </a:r>
            <a:r>
              <a:rPr lang="en-US" sz="2000" b="1" dirty="0" err="1" smtClean="0">
                <a:solidFill>
                  <a:srgbClr val="002060"/>
                </a:solidFill>
                <a:latin typeface="Times New Roman" pitchFamily="18" charset="0"/>
                <a:cs typeface="Times New Roman" pitchFamily="18" charset="0"/>
              </a:rPr>
              <a:t>Bảo</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vệ</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lẽ</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phải</a:t>
            </a:r>
            <a:endParaRPr lang="en-US" sz="2000" b="1" dirty="0" smtClean="0">
              <a:solidFill>
                <a:srgbClr val="002060"/>
              </a:solidFill>
              <a:latin typeface="Times New Roman" pitchFamily="18" charset="0"/>
              <a:cs typeface="Times New Roman" pitchFamily="18" charset="0"/>
            </a:endParaRPr>
          </a:p>
          <a:p>
            <a:pPr algn="ct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4221963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8" name="Group 7">
            <a:extLst>
              <a:ext uri="{FF2B5EF4-FFF2-40B4-BE49-F238E27FC236}">
                <a16:creationId xmlns:a16="http://schemas.microsoft.com/office/drawing/2014/main" id="{6FE09035-3531-463E-AFC3-411F746C052D}"/>
              </a:ext>
            </a:extLst>
          </p:cNvPr>
          <p:cNvGrpSpPr/>
          <p:nvPr/>
        </p:nvGrpSpPr>
        <p:grpSpPr>
          <a:xfrm>
            <a:off x="898901" y="955110"/>
            <a:ext cx="10158607" cy="4947780"/>
            <a:chOff x="482976" y="1143000"/>
            <a:chExt cx="8432424" cy="4876800"/>
          </a:xfrm>
        </p:grpSpPr>
        <p:grpSp>
          <p:nvGrpSpPr>
            <p:cNvPr id="9" name="组合 558">
              <a:extLst>
                <a:ext uri="{FF2B5EF4-FFF2-40B4-BE49-F238E27FC236}">
                  <a16:creationId xmlns:a16="http://schemas.microsoft.com/office/drawing/2014/main" id="{09773684-CCB8-4B1F-8819-49E250B0665C}"/>
                </a:ext>
              </a:extLst>
            </p:cNvPr>
            <p:cNvGrpSpPr/>
            <p:nvPr/>
          </p:nvGrpSpPr>
          <p:grpSpPr>
            <a:xfrm>
              <a:off x="482976" y="1143000"/>
              <a:ext cx="8432424" cy="4876800"/>
              <a:chOff x="899592" y="2355573"/>
              <a:chExt cx="7344816" cy="2945635"/>
            </a:xfrm>
          </p:grpSpPr>
          <p:grpSp>
            <p:nvGrpSpPr>
              <p:cNvPr id="18" name="组合 559">
                <a:extLst>
                  <a:ext uri="{FF2B5EF4-FFF2-40B4-BE49-F238E27FC236}">
                    <a16:creationId xmlns:a16="http://schemas.microsoft.com/office/drawing/2014/main" id="{04D5A6E7-C401-4310-B02D-868C59CC8B55}"/>
                  </a:ext>
                </a:extLst>
              </p:cNvPr>
              <p:cNvGrpSpPr/>
              <p:nvPr/>
            </p:nvGrpSpPr>
            <p:grpSpPr>
              <a:xfrm>
                <a:off x="899592" y="2355573"/>
                <a:ext cx="3213910" cy="1440160"/>
                <a:chOff x="1849115" y="2355573"/>
                <a:chExt cx="3213910" cy="1440160"/>
              </a:xfrm>
            </p:grpSpPr>
            <p:sp>
              <p:nvSpPr>
                <p:cNvPr id="29" name="五边形 1">
                  <a:extLst>
                    <a:ext uri="{FF2B5EF4-FFF2-40B4-BE49-F238E27FC236}">
                      <a16:creationId xmlns:a16="http://schemas.microsoft.com/office/drawing/2014/main" id="{2C75CE94-CC1C-4B56-8E77-AF04D3C78071}"/>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sp>
              <p:nvSpPr>
                <p:cNvPr id="30" name="矩形 576">
                  <a:extLst>
                    <a:ext uri="{FF2B5EF4-FFF2-40B4-BE49-F238E27FC236}">
                      <a16:creationId xmlns:a16="http://schemas.microsoft.com/office/drawing/2014/main" id="{D9B083FE-A6F7-4352-9EC2-3D331CFF074D}"/>
                    </a:ext>
                  </a:extLst>
                </p:cNvPr>
                <p:cNvSpPr/>
                <p:nvPr/>
              </p:nvSpPr>
              <p:spPr>
                <a:xfrm>
                  <a:off x="1953942" y="2434045"/>
                  <a:ext cx="1824207"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grpSp>
          <p:grpSp>
            <p:nvGrpSpPr>
              <p:cNvPr id="19" name="组合 560">
                <a:extLst>
                  <a:ext uri="{FF2B5EF4-FFF2-40B4-BE49-F238E27FC236}">
                    <a16:creationId xmlns:a16="http://schemas.microsoft.com/office/drawing/2014/main" id="{66F7829A-0CF6-4C50-A4C4-4B8B6C299CD5}"/>
                  </a:ext>
                </a:extLst>
              </p:cNvPr>
              <p:cNvGrpSpPr/>
              <p:nvPr/>
            </p:nvGrpSpPr>
            <p:grpSpPr>
              <a:xfrm>
                <a:off x="5110861" y="2355573"/>
                <a:ext cx="3133546" cy="1440160"/>
                <a:chOff x="6060384" y="2355573"/>
                <a:chExt cx="3133546" cy="1440160"/>
              </a:xfrm>
            </p:grpSpPr>
            <p:sp>
              <p:nvSpPr>
                <p:cNvPr id="27" name="五边形 1">
                  <a:extLst>
                    <a:ext uri="{FF2B5EF4-FFF2-40B4-BE49-F238E27FC236}">
                      <a16:creationId xmlns:a16="http://schemas.microsoft.com/office/drawing/2014/main" id="{376FC231-1478-4B53-A2FF-7B79F4955C2D}"/>
                    </a:ext>
                  </a:extLst>
                </p:cNvPr>
                <p:cNvSpPr/>
                <p:nvPr/>
              </p:nvSpPr>
              <p:spPr>
                <a:xfrm flipH="1">
                  <a:off x="6060384" y="2355573"/>
                  <a:ext cx="3133546"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FFC000"/>
                    </a:gs>
                    <a:gs pos="71000">
                      <a:srgbClr val="F79646"/>
                    </a:gs>
                    <a:gs pos="97000">
                      <a:srgbClr val="F28416"/>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sp>
              <p:nvSpPr>
                <p:cNvPr id="28" name="矩形 574">
                  <a:extLst>
                    <a:ext uri="{FF2B5EF4-FFF2-40B4-BE49-F238E27FC236}">
                      <a16:creationId xmlns:a16="http://schemas.microsoft.com/office/drawing/2014/main" id="{94BD575B-9967-4219-9C5D-B5106124AF73}"/>
                    </a:ext>
                  </a:extLst>
                </p:cNvPr>
                <p:cNvSpPr/>
                <p:nvPr/>
              </p:nvSpPr>
              <p:spPr>
                <a:xfrm>
                  <a:off x="7188272" y="2434045"/>
                  <a:ext cx="1900830"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grpSp>
          <p:grpSp>
            <p:nvGrpSpPr>
              <p:cNvPr id="20" name="组合 561">
                <a:extLst>
                  <a:ext uri="{FF2B5EF4-FFF2-40B4-BE49-F238E27FC236}">
                    <a16:creationId xmlns:a16="http://schemas.microsoft.com/office/drawing/2014/main" id="{A177BE05-8949-46B6-9718-B7EAD3880F92}"/>
                  </a:ext>
                </a:extLst>
              </p:cNvPr>
              <p:cNvGrpSpPr/>
              <p:nvPr/>
            </p:nvGrpSpPr>
            <p:grpSpPr>
              <a:xfrm>
                <a:off x="899592" y="3861048"/>
                <a:ext cx="3213910" cy="1440160"/>
                <a:chOff x="1849115" y="3861048"/>
                <a:chExt cx="3213910" cy="1440160"/>
              </a:xfrm>
            </p:grpSpPr>
            <p:sp>
              <p:nvSpPr>
                <p:cNvPr id="25" name="五边形 1">
                  <a:extLst>
                    <a:ext uri="{FF2B5EF4-FFF2-40B4-BE49-F238E27FC236}">
                      <a16:creationId xmlns:a16="http://schemas.microsoft.com/office/drawing/2014/main" id="{1B71D457-5457-42D2-9017-B8D67E726F16}"/>
                    </a:ext>
                  </a:extLst>
                </p:cNvPr>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sp>
              <p:nvSpPr>
                <p:cNvPr id="26" name="矩形 572">
                  <a:extLst>
                    <a:ext uri="{FF2B5EF4-FFF2-40B4-BE49-F238E27FC236}">
                      <a16:creationId xmlns:a16="http://schemas.microsoft.com/office/drawing/2014/main" id="{66E77F57-FE4B-4229-BA58-75A8DF7880EB}"/>
                    </a:ext>
                  </a:extLst>
                </p:cNvPr>
                <p:cNvSpPr/>
                <p:nvPr/>
              </p:nvSpPr>
              <p:spPr>
                <a:xfrm>
                  <a:off x="1953942" y="3936126"/>
                  <a:ext cx="1824207"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grpSp>
          <p:grpSp>
            <p:nvGrpSpPr>
              <p:cNvPr id="21" name="组合 562">
                <a:extLst>
                  <a:ext uri="{FF2B5EF4-FFF2-40B4-BE49-F238E27FC236}">
                    <a16:creationId xmlns:a16="http://schemas.microsoft.com/office/drawing/2014/main" id="{760160B1-4EE0-42C1-BD86-576DD22ECC5A}"/>
                  </a:ext>
                </a:extLst>
              </p:cNvPr>
              <p:cNvGrpSpPr/>
              <p:nvPr/>
            </p:nvGrpSpPr>
            <p:grpSpPr>
              <a:xfrm>
                <a:off x="5030498" y="3861048"/>
                <a:ext cx="3213910" cy="1440160"/>
                <a:chOff x="5980021" y="3861048"/>
                <a:chExt cx="3213910" cy="1440160"/>
              </a:xfrm>
            </p:grpSpPr>
            <p:sp>
              <p:nvSpPr>
                <p:cNvPr id="23" name="五边形 1">
                  <a:extLst>
                    <a:ext uri="{FF2B5EF4-FFF2-40B4-BE49-F238E27FC236}">
                      <a16:creationId xmlns:a16="http://schemas.microsoft.com/office/drawing/2014/main" id="{2F1CE533-E7FE-4AF9-9472-02F6891E6DE1}"/>
                    </a:ext>
                  </a:extLst>
                </p:cNvPr>
                <p:cNvSpPr/>
                <p:nvPr/>
              </p:nvSpPr>
              <p:spPr>
                <a:xfrm flipH="1">
                  <a:off x="5980021"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7D3FF"/>
                    </a:gs>
                    <a:gs pos="48000">
                      <a:srgbClr val="4BACC6"/>
                    </a:gs>
                    <a:gs pos="97000">
                      <a:srgbClr val="4BACC6">
                        <a:lumMod val="75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sp>
              <p:nvSpPr>
                <p:cNvPr id="24" name="矩形 570">
                  <a:extLst>
                    <a:ext uri="{FF2B5EF4-FFF2-40B4-BE49-F238E27FC236}">
                      <a16:creationId xmlns:a16="http://schemas.microsoft.com/office/drawing/2014/main" id="{3041EB38-9D35-4612-BD7C-C27B6E38F86D}"/>
                    </a:ext>
                  </a:extLst>
                </p:cNvPr>
                <p:cNvSpPr/>
                <p:nvPr/>
              </p:nvSpPr>
              <p:spPr>
                <a:xfrm>
                  <a:off x="7188272" y="3936126"/>
                  <a:ext cx="1900830" cy="1290003"/>
                </a:xfrm>
                <a:prstGeom prst="rect">
                  <a:avLst/>
                </a:prstGeom>
                <a:solidFill>
                  <a:schemeClr val="accent6">
                    <a:lumMod val="60000"/>
                    <a:lumOff val="40000"/>
                  </a:schemeClr>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grpSp>
          <p:sp>
            <p:nvSpPr>
              <p:cNvPr id="22" name="矩形 564">
                <a:extLst>
                  <a:ext uri="{FF2B5EF4-FFF2-40B4-BE49-F238E27FC236}">
                    <a16:creationId xmlns:a16="http://schemas.microsoft.com/office/drawing/2014/main" id="{5709A4AC-865F-4818-8EFF-7819C4175220}"/>
                  </a:ext>
                </a:extLst>
              </p:cNvPr>
              <p:cNvSpPr/>
              <p:nvPr/>
            </p:nvSpPr>
            <p:spPr>
              <a:xfrm>
                <a:off x="2932744" y="2758267"/>
                <a:ext cx="3213910" cy="2253528"/>
              </a:xfrm>
              <a:prstGeom prst="rect">
                <a:avLst/>
              </a:prstGeom>
              <a:solidFill>
                <a:schemeClr val="accent5"/>
              </a:solidFill>
              <a:ln w="25400" cap="flat" cmpd="sng" algn="ctr">
                <a:noFill/>
                <a:prstDash val="solid"/>
              </a:ln>
              <a:effectLst>
                <a:innerShdw blurRad="63500">
                  <a:prstClr val="black">
                    <a:alpha val="64000"/>
                  </a:prstClr>
                </a:innerShdw>
              </a:effectLst>
            </p:spPr>
            <p:txBody>
              <a:bodyPr rot="0" spcFirstLastPara="0" vertOverflow="overflow" horzOverflow="overflow" vert="horz" wrap="square" lIns="68562" tIns="34281" rIns="68562" bIns="34281" numCol="1" spcCol="0" rtlCol="0" fromWordArt="0" anchor="ctr" anchorCtr="0" forceAA="0" compatLnSpc="1">
                <a:prstTxWarp prst="textNoShape">
                  <a:avLst/>
                </a:prstTxWarp>
                <a:noAutofit/>
              </a:bodyPr>
              <a:lstStyle/>
              <a:p>
                <a:pPr algn="ctr" defTabSz="685617">
                  <a:defRPr/>
                </a:pPr>
                <a:endParaRPr lang="zh-CN" altLang="en-US" sz="1350" kern="0" dirty="0">
                  <a:solidFill>
                    <a:schemeClr val="tx1"/>
                  </a:solidFill>
                  <a:latin typeface="Calibri"/>
                  <a:ea typeface="微软雅黑" panose="020B0503020204020204" pitchFamily="34" charset="-122"/>
                </a:endParaRPr>
              </a:p>
            </p:txBody>
          </p:sp>
        </p:grpSp>
        <p:sp>
          <p:nvSpPr>
            <p:cNvPr id="10" name="文本框 463">
              <a:extLst>
                <a:ext uri="{FF2B5EF4-FFF2-40B4-BE49-F238E27FC236}">
                  <a16:creationId xmlns:a16="http://schemas.microsoft.com/office/drawing/2014/main" id="{6408344F-49BE-496A-A04C-3124C9973D1F}"/>
                </a:ext>
              </a:extLst>
            </p:cNvPr>
            <p:cNvSpPr txBox="1"/>
            <p:nvPr/>
          </p:nvSpPr>
          <p:spPr>
            <a:xfrm>
              <a:off x="809434" y="1409327"/>
              <a:ext cx="2543366" cy="697627"/>
            </a:xfrm>
            <a:prstGeom prst="rect">
              <a:avLst/>
            </a:prstGeom>
            <a:noFill/>
          </p:spPr>
          <p:txBody>
            <a:bodyPr wrap="square" rtlCol="0">
              <a:spAutoFit/>
            </a:bodyPr>
            <a:lstStyle/>
            <a:p>
              <a:pPr defTabSz="685617"/>
              <a:r>
                <a:rPr lang="en-US" altLang="zh-CN" sz="2800" b="1" dirty="0">
                  <a:solidFill>
                    <a:srgbClr val="00A39E"/>
                  </a:solidFill>
                  <a:latin typeface="+mj-lt"/>
                  <a:ea typeface="微软雅黑" panose="020B0503020204020204" pitchFamily="34" charset="-122"/>
                </a:rPr>
                <a:t>1. </a:t>
              </a:r>
              <a:r>
                <a:rPr lang="en-US" altLang="zh-CN" sz="2800" b="1" dirty="0" err="1">
                  <a:solidFill>
                    <a:srgbClr val="00A39E"/>
                  </a:solidFill>
                  <a:latin typeface="+mj-lt"/>
                  <a:ea typeface="微软雅黑" panose="020B0503020204020204" pitchFamily="34" charset="-122"/>
                </a:rPr>
                <a:t>Tài</a:t>
              </a:r>
              <a:r>
                <a:rPr lang="en-US" altLang="zh-CN" sz="2800" b="1" dirty="0">
                  <a:solidFill>
                    <a:srgbClr val="00A39E"/>
                  </a:solidFill>
                  <a:latin typeface="+mj-lt"/>
                  <a:ea typeface="微软雅黑" panose="020B0503020204020204" pitchFamily="34" charset="-122"/>
                </a:rPr>
                <a:t> </a:t>
              </a:r>
              <a:r>
                <a:rPr lang="en-US" altLang="zh-CN" sz="2800" b="1" dirty="0" err="1">
                  <a:solidFill>
                    <a:srgbClr val="00A39E"/>
                  </a:solidFill>
                  <a:latin typeface="+mj-lt"/>
                  <a:ea typeface="微软雅黑" panose="020B0503020204020204" pitchFamily="34" charset="-122"/>
                </a:rPr>
                <a:t>liệu</a:t>
              </a:r>
              <a:r>
                <a:rPr lang="en-US" altLang="zh-CN" sz="2800" b="1" dirty="0">
                  <a:solidFill>
                    <a:srgbClr val="00A39E"/>
                  </a:solidFill>
                  <a:latin typeface="+mj-lt"/>
                  <a:ea typeface="微软雅黑" panose="020B0503020204020204" pitchFamily="34" charset="-122"/>
                </a:rPr>
                <a:t>:</a:t>
              </a:r>
              <a:endParaRPr lang="zh-CN" altLang="en-US" sz="2800" b="1" dirty="0">
                <a:solidFill>
                  <a:srgbClr val="00A39E"/>
                </a:solidFill>
                <a:latin typeface="+mj-lt"/>
                <a:ea typeface="微软雅黑" panose="020B0503020204020204" pitchFamily="34" charset="-122"/>
              </a:endParaRPr>
            </a:p>
          </p:txBody>
        </p:sp>
        <p:sp>
          <p:nvSpPr>
            <p:cNvPr id="11" name="文本框 469">
              <a:extLst>
                <a:ext uri="{FF2B5EF4-FFF2-40B4-BE49-F238E27FC236}">
                  <a16:creationId xmlns:a16="http://schemas.microsoft.com/office/drawing/2014/main" id="{500956E4-2962-4FB0-9746-7EBF13309A3A}"/>
                </a:ext>
              </a:extLst>
            </p:cNvPr>
            <p:cNvSpPr txBox="1"/>
            <p:nvPr/>
          </p:nvSpPr>
          <p:spPr>
            <a:xfrm>
              <a:off x="759436" y="3809004"/>
              <a:ext cx="1678718" cy="515714"/>
            </a:xfrm>
            <a:prstGeom prst="rect">
              <a:avLst/>
            </a:prstGeom>
            <a:noFill/>
          </p:spPr>
          <p:txBody>
            <a:bodyPr wrap="square" rtlCol="0">
              <a:spAutoFit/>
            </a:bodyPr>
            <a:lstStyle/>
            <a:p>
              <a:pPr defTabSz="685617"/>
              <a:r>
                <a:rPr lang="en-US" altLang="zh-CN" sz="2800" b="1" dirty="0">
                  <a:solidFill>
                    <a:srgbClr val="6FA808"/>
                  </a:solidFill>
                  <a:latin typeface="+mj-lt"/>
                  <a:ea typeface="微软雅黑" panose="020B0503020204020204" pitchFamily="34" charset="-122"/>
                </a:rPr>
                <a:t>3. </a:t>
              </a:r>
              <a:r>
                <a:rPr lang="en-US" altLang="zh-CN" sz="2800" b="1" dirty="0" err="1">
                  <a:solidFill>
                    <a:srgbClr val="6FA808"/>
                  </a:solidFill>
                  <a:latin typeface="+mj-lt"/>
                  <a:ea typeface="微软雅黑" panose="020B0503020204020204" pitchFamily="34" charset="-122"/>
                </a:rPr>
                <a:t>Thiết</a:t>
              </a:r>
              <a:r>
                <a:rPr lang="en-US" altLang="zh-CN" sz="2800" b="1" dirty="0">
                  <a:solidFill>
                    <a:srgbClr val="6FA808"/>
                  </a:solidFill>
                  <a:latin typeface="+mj-lt"/>
                  <a:ea typeface="微软雅黑" panose="020B0503020204020204" pitchFamily="34" charset="-122"/>
                </a:rPr>
                <a:t> </a:t>
              </a:r>
              <a:r>
                <a:rPr lang="en-US" altLang="zh-CN" sz="2800" b="1" dirty="0" err="1">
                  <a:solidFill>
                    <a:srgbClr val="6FA808"/>
                  </a:solidFill>
                  <a:latin typeface="+mj-lt"/>
                  <a:ea typeface="微软雅黑" panose="020B0503020204020204" pitchFamily="34" charset="-122"/>
                </a:rPr>
                <a:t>bị</a:t>
              </a:r>
              <a:r>
                <a:rPr lang="en-US" altLang="zh-CN" sz="2800" b="1" dirty="0">
                  <a:solidFill>
                    <a:srgbClr val="6FA808"/>
                  </a:solidFill>
                  <a:latin typeface="+mj-lt"/>
                  <a:ea typeface="微软雅黑" panose="020B0503020204020204" pitchFamily="34" charset="-122"/>
                </a:rPr>
                <a:t>:</a:t>
              </a:r>
              <a:endParaRPr lang="zh-CN" altLang="en-US" sz="2800" b="1" dirty="0">
                <a:solidFill>
                  <a:srgbClr val="6FA808"/>
                </a:solidFill>
                <a:latin typeface="+mj-lt"/>
                <a:ea typeface="微软雅黑" panose="020B0503020204020204" pitchFamily="34" charset="-122"/>
              </a:endParaRPr>
            </a:p>
          </p:txBody>
        </p:sp>
        <p:sp>
          <p:nvSpPr>
            <p:cNvPr id="12" name="文本框 471">
              <a:extLst>
                <a:ext uri="{FF2B5EF4-FFF2-40B4-BE49-F238E27FC236}">
                  <a16:creationId xmlns:a16="http://schemas.microsoft.com/office/drawing/2014/main" id="{2A1CB23C-3167-4A58-9849-229CBD6FA619}"/>
                </a:ext>
              </a:extLst>
            </p:cNvPr>
            <p:cNvSpPr txBox="1"/>
            <p:nvPr/>
          </p:nvSpPr>
          <p:spPr>
            <a:xfrm>
              <a:off x="6699582" y="1318992"/>
              <a:ext cx="2023248" cy="515714"/>
            </a:xfrm>
            <a:prstGeom prst="rect">
              <a:avLst/>
            </a:prstGeom>
            <a:noFill/>
          </p:spPr>
          <p:txBody>
            <a:bodyPr wrap="square" rtlCol="0">
              <a:spAutoFit/>
            </a:bodyPr>
            <a:lstStyle/>
            <a:p>
              <a:pPr algn="just" defTabSz="685617"/>
              <a:r>
                <a:rPr lang="en-US" altLang="zh-CN" sz="2800" b="1" dirty="0">
                  <a:solidFill>
                    <a:srgbClr val="F2851A"/>
                  </a:solidFill>
                  <a:latin typeface="+mj-lt"/>
                  <a:ea typeface="微软雅黑" panose="020B0503020204020204" pitchFamily="34" charset="-122"/>
                </a:rPr>
                <a:t>2. </a:t>
              </a:r>
              <a:r>
                <a:rPr lang="vi-VN" altLang="zh-CN" sz="2800" b="1" dirty="0" err="1">
                  <a:solidFill>
                    <a:srgbClr val="F2851A"/>
                  </a:solidFill>
                  <a:latin typeface="+mj-lt"/>
                  <a:ea typeface="微软雅黑" panose="020B0503020204020204" pitchFamily="34" charset="-122"/>
                </a:rPr>
                <a:t>Học</a:t>
              </a:r>
              <a:r>
                <a:rPr lang="vi-VN" altLang="zh-CN" sz="2800" b="1" dirty="0">
                  <a:solidFill>
                    <a:srgbClr val="F2851A"/>
                  </a:solidFill>
                  <a:latin typeface="+mj-lt"/>
                  <a:ea typeface="微软雅黑" panose="020B0503020204020204" pitchFamily="34" charset="-122"/>
                </a:rPr>
                <a:t> </a:t>
              </a:r>
              <a:r>
                <a:rPr lang="vi-VN" altLang="zh-CN" sz="2800" b="1" dirty="0" err="1">
                  <a:solidFill>
                    <a:srgbClr val="F2851A"/>
                  </a:solidFill>
                  <a:latin typeface="+mj-lt"/>
                  <a:ea typeface="微软雅黑" panose="020B0503020204020204" pitchFamily="34" charset="-122"/>
                </a:rPr>
                <a:t>liệu</a:t>
              </a:r>
              <a:r>
                <a:rPr lang="vi-VN" altLang="zh-CN" sz="2800" b="1" dirty="0">
                  <a:solidFill>
                    <a:srgbClr val="F2851A"/>
                  </a:solidFill>
                  <a:latin typeface="+mj-lt"/>
                  <a:ea typeface="微软雅黑" panose="020B0503020204020204" pitchFamily="34" charset="-122"/>
                </a:rPr>
                <a:t>:</a:t>
              </a:r>
              <a:endParaRPr lang="zh-CN" altLang="en-US" sz="2800" b="1" dirty="0">
                <a:solidFill>
                  <a:srgbClr val="F2851A"/>
                </a:solidFill>
                <a:latin typeface="+mj-lt"/>
                <a:ea typeface="微软雅黑" panose="020B0503020204020204" pitchFamily="34" charset="-122"/>
              </a:endParaRPr>
            </a:p>
          </p:txBody>
        </p:sp>
        <p:sp>
          <p:nvSpPr>
            <p:cNvPr id="13" name="文本框 473">
              <a:extLst>
                <a:ext uri="{FF2B5EF4-FFF2-40B4-BE49-F238E27FC236}">
                  <a16:creationId xmlns:a16="http://schemas.microsoft.com/office/drawing/2014/main" id="{048B44ED-6DE1-4AD0-91A0-02DEDAD3956D}"/>
                </a:ext>
              </a:extLst>
            </p:cNvPr>
            <p:cNvSpPr txBox="1"/>
            <p:nvPr/>
          </p:nvSpPr>
          <p:spPr>
            <a:xfrm>
              <a:off x="6733830" y="4023725"/>
              <a:ext cx="1954753" cy="1607815"/>
            </a:xfrm>
            <a:prstGeom prst="rect">
              <a:avLst/>
            </a:prstGeom>
            <a:noFill/>
          </p:spPr>
          <p:txBody>
            <a:bodyPr wrap="square" rtlCol="0">
              <a:spAutoFit/>
            </a:bodyPr>
            <a:lstStyle/>
            <a:p>
              <a:pPr algn="just" defTabSz="685617"/>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Tham khảo thêm các thiết bị, học </a:t>
              </a:r>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liệu</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theo</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thông</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tư</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38 </a:t>
              </a:r>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Bộ</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GD&amp;ĐT ban </a:t>
              </a:r>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hành</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ngày</a:t>
              </a:r>
              <a:r>
                <a:rPr lang="en-US" altLang="zh-CN"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30/12/2021</a:t>
              </a:r>
              <a:endParaRPr lang="zh-CN" altLang="en-US" sz="2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474">
              <a:extLst>
                <a:ext uri="{FF2B5EF4-FFF2-40B4-BE49-F238E27FC236}">
                  <a16:creationId xmlns:a16="http://schemas.microsoft.com/office/drawing/2014/main" id="{94D64B73-A324-40E2-9248-30C6F23A69C4}"/>
                </a:ext>
              </a:extLst>
            </p:cNvPr>
            <p:cNvSpPr txBox="1"/>
            <p:nvPr/>
          </p:nvSpPr>
          <p:spPr>
            <a:xfrm>
              <a:off x="699429" y="2042172"/>
              <a:ext cx="1945434" cy="1001092"/>
            </a:xfrm>
            <a:prstGeom prst="rect">
              <a:avLst/>
            </a:prstGeom>
            <a:noFill/>
          </p:spPr>
          <p:txBody>
            <a:bodyPr wrap="square" rtlCol="0">
              <a:spAutoFit/>
            </a:bodyPr>
            <a:lstStyle/>
            <a:p>
              <a:r>
                <a:rPr lang="vi-VN" sz="2000" i="0" dirty="0">
                  <a:solidFill>
                    <a:srgbClr val="002060"/>
                  </a:solidFill>
                  <a:effectLst/>
                  <a:latin typeface="Times New Roman" panose="02020603050405020304" pitchFamily="18" charset="0"/>
                  <a:cs typeface="Times New Roman" panose="02020603050405020304" pitchFamily="18" charset="0"/>
                </a:rPr>
                <a:t>S</a:t>
              </a:r>
              <a:r>
                <a:rPr lang="en-US" sz="2000" dirty="0">
                  <a:solidFill>
                    <a:srgbClr val="002060"/>
                  </a:solidFill>
                  <a:latin typeface="Times New Roman" panose="02020603050405020304" pitchFamily="18" charset="0"/>
                  <a:cs typeface="Times New Roman" panose="02020603050405020304" pitchFamily="18" charset="0"/>
                </a:rPr>
                <a:t>ách giáo khoa</a:t>
              </a:r>
              <a:r>
                <a:rPr lang="vi-VN" sz="2000" i="0" dirty="0">
                  <a:solidFill>
                    <a:srgbClr val="002060"/>
                  </a:solidFill>
                  <a:effectLst/>
                  <a:latin typeface="Times New Roman" panose="02020603050405020304" pitchFamily="18" charset="0"/>
                  <a:cs typeface="Times New Roman" panose="02020603050405020304" pitchFamily="18" charset="0"/>
                </a:rPr>
                <a:t>, S</a:t>
              </a:r>
              <a:r>
                <a:rPr lang="en-US" sz="2000" dirty="0">
                  <a:solidFill>
                    <a:srgbClr val="002060"/>
                  </a:solidFill>
                  <a:latin typeface="Times New Roman" panose="02020603050405020304" pitchFamily="18" charset="0"/>
                  <a:cs typeface="Times New Roman" panose="02020603050405020304" pitchFamily="18" charset="0"/>
                </a:rPr>
                <a:t>ách giáo viên</a:t>
              </a:r>
              <a:r>
                <a:rPr lang="vi-VN" sz="2000" i="0" dirty="0">
                  <a:solidFill>
                    <a:srgbClr val="002060"/>
                  </a:solidFill>
                  <a:effectLst/>
                  <a:latin typeface="Times New Roman" panose="02020603050405020304" pitchFamily="18" charset="0"/>
                  <a:cs typeface="Times New Roman" panose="02020603050405020304" pitchFamily="18" charset="0"/>
                </a:rPr>
                <a:t>, S</a:t>
              </a:r>
              <a:r>
                <a:rPr lang="en-US" sz="2000" dirty="0">
                  <a:solidFill>
                    <a:srgbClr val="002060"/>
                  </a:solidFill>
                  <a:latin typeface="Times New Roman" panose="02020603050405020304" pitchFamily="18" charset="0"/>
                  <a:cs typeface="Times New Roman" panose="02020603050405020304" pitchFamily="18" charset="0"/>
                </a:rPr>
                <a:t>ách bài tập</a:t>
              </a:r>
              <a:endParaRPr lang="en-US" sz="2000" i="0" dirty="0">
                <a:solidFill>
                  <a:srgbClr val="002060"/>
                </a:solidFill>
                <a:effectLst/>
                <a:latin typeface="Times New Roman" panose="02020603050405020304" pitchFamily="18" charset="0"/>
                <a:cs typeface="Times New Roman" panose="02020603050405020304" pitchFamily="18" charset="0"/>
              </a:endParaRPr>
            </a:p>
          </p:txBody>
        </p:sp>
        <p:sp>
          <p:nvSpPr>
            <p:cNvPr id="16" name="文本框 474">
              <a:extLst>
                <a:ext uri="{FF2B5EF4-FFF2-40B4-BE49-F238E27FC236}">
                  <a16:creationId xmlns:a16="http://schemas.microsoft.com/office/drawing/2014/main" id="{02F6FF1E-957E-4C77-9886-97854C24FEC2}"/>
                </a:ext>
              </a:extLst>
            </p:cNvPr>
            <p:cNvSpPr txBox="1"/>
            <p:nvPr/>
          </p:nvSpPr>
          <p:spPr>
            <a:xfrm>
              <a:off x="6612747" y="1901675"/>
              <a:ext cx="2127282" cy="1304453"/>
            </a:xfrm>
            <a:prstGeom prst="rect">
              <a:avLst/>
            </a:prstGeom>
            <a:noFill/>
          </p:spPr>
          <p:txBody>
            <a:bodyPr wrap="square" rtlCol="0">
              <a:spAutoFit/>
            </a:bodyPr>
            <a:lstStyle/>
            <a:p>
              <a:pPr algn="just"/>
              <a:r>
                <a:rPr lang="vi-VN" sz="2000" i="0" dirty="0">
                  <a:solidFill>
                    <a:srgbClr val="002060"/>
                  </a:solidFill>
                  <a:effectLst/>
                  <a:latin typeface="Times New Roman" panose="02020603050405020304" pitchFamily="18" charset="0"/>
                  <a:cs typeface="Times New Roman" panose="02020603050405020304" pitchFamily="18" charset="0"/>
                </a:rPr>
                <a:t>Truyện kể, </a:t>
              </a:r>
              <a:r>
                <a:rPr lang="en-US" sz="2000" i="0" dirty="0">
                  <a:solidFill>
                    <a:srgbClr val="002060"/>
                  </a:solidFill>
                  <a:effectLst/>
                  <a:latin typeface="Times New Roman" panose="02020603050405020304" pitchFamily="18" charset="0"/>
                  <a:cs typeface="Times New Roman" panose="02020603050405020304" pitchFamily="18" charset="0"/>
                </a:rPr>
                <a:t>t</a:t>
              </a:r>
              <a:r>
                <a:rPr lang="vi-VN" sz="2000" i="0" dirty="0">
                  <a:solidFill>
                    <a:srgbClr val="002060"/>
                  </a:solidFill>
                  <a:effectLst/>
                  <a:latin typeface="Times New Roman" panose="02020603050405020304" pitchFamily="18" charset="0"/>
                  <a:cs typeface="Times New Roman" panose="02020603050405020304" pitchFamily="18" charset="0"/>
                </a:rPr>
                <a:t>ranh vẽ, </a:t>
              </a:r>
              <a:r>
                <a:rPr lang="en-US" sz="2000" i="0" dirty="0">
                  <a:solidFill>
                    <a:srgbClr val="002060"/>
                  </a:solidFill>
                  <a:effectLst/>
                  <a:latin typeface="Times New Roman" panose="02020603050405020304" pitchFamily="18" charset="0"/>
                  <a:cs typeface="Times New Roman" panose="02020603050405020304" pitchFamily="18" charset="0"/>
                </a:rPr>
                <a:t>v</a:t>
              </a:r>
              <a:r>
                <a:rPr lang="vi-VN" sz="2000" i="0" dirty="0">
                  <a:solidFill>
                    <a:srgbClr val="002060"/>
                  </a:solidFill>
                  <a:effectLst/>
                  <a:latin typeface="Times New Roman" panose="02020603050405020304" pitchFamily="18" charset="0"/>
                  <a:cs typeface="Times New Roman" panose="02020603050405020304" pitchFamily="18" charset="0"/>
                </a:rPr>
                <a:t>ideo, </a:t>
              </a:r>
              <a:r>
                <a:rPr lang="en-US" sz="2000" dirty="0" err="1">
                  <a:solidFill>
                    <a:srgbClr val="002060"/>
                  </a:solidFill>
                  <a:latin typeface="Times New Roman" panose="02020603050405020304" pitchFamily="18" charset="0"/>
                  <a:cs typeface="Times New Roman" panose="02020603050405020304" pitchFamily="18" charset="0"/>
                </a:rPr>
                <a:t>t</a:t>
              </a:r>
              <a:r>
                <a:rPr lang="vi-VN" sz="2000" i="0" dirty="0">
                  <a:solidFill>
                    <a:srgbClr val="002060"/>
                  </a:solidFill>
                  <a:effectLst/>
                  <a:latin typeface="Times New Roman" panose="02020603050405020304" pitchFamily="18" charset="0"/>
                  <a:cs typeface="Times New Roman" panose="02020603050405020304" pitchFamily="18" charset="0"/>
                </a:rPr>
                <a:t>rò chơi</a:t>
              </a:r>
              <a:r>
                <a:rPr lang="en-US" sz="2000" i="0" dirty="0">
                  <a:solidFill>
                    <a:srgbClr val="002060"/>
                  </a:solidFill>
                  <a:effectLst/>
                  <a:latin typeface="Times New Roman" panose="02020603050405020304" pitchFamily="18" charset="0"/>
                  <a:cs typeface="Times New Roman" panose="02020603050405020304" pitchFamily="18" charset="0"/>
                </a:rPr>
                <a:t>, tình huống, phiếu học tập/bài </a:t>
              </a:r>
              <a:r>
                <a:rPr lang="en-US" sz="2000" i="0" dirty="0" err="1">
                  <a:solidFill>
                    <a:srgbClr val="002060"/>
                  </a:solidFill>
                  <a:effectLst/>
                  <a:latin typeface="Times New Roman" panose="02020603050405020304" pitchFamily="18" charset="0"/>
                  <a:cs typeface="Times New Roman" panose="02020603050405020304" pitchFamily="18" charset="0"/>
                </a:rPr>
                <a:t>tập</a:t>
              </a:r>
              <a:r>
                <a:rPr lang="vi-VN" sz="2000" i="0" dirty="0">
                  <a:solidFill>
                    <a:srgbClr val="002060"/>
                  </a:solidFill>
                  <a:effectLst/>
                  <a:latin typeface="Times New Roman" panose="02020603050405020304" pitchFamily="18" charset="0"/>
                  <a:cs typeface="Times New Roman" panose="02020603050405020304" pitchFamily="18" charset="0"/>
                </a:rPr>
                <a:t>…</a:t>
              </a:r>
              <a:endParaRPr lang="en-US" sz="2000" i="0" dirty="0">
                <a:solidFill>
                  <a:srgbClr val="002060"/>
                </a:solidFill>
                <a:effectLst/>
                <a:latin typeface="Times New Roman" panose="02020603050405020304" pitchFamily="18" charset="0"/>
                <a:cs typeface="Times New Roman" panose="02020603050405020304" pitchFamily="18" charset="0"/>
              </a:endParaRPr>
            </a:p>
          </p:txBody>
        </p:sp>
        <p:sp>
          <p:nvSpPr>
            <p:cNvPr id="17" name="文本框 474">
              <a:extLst>
                <a:ext uri="{FF2B5EF4-FFF2-40B4-BE49-F238E27FC236}">
                  <a16:creationId xmlns:a16="http://schemas.microsoft.com/office/drawing/2014/main" id="{92BBD860-0851-4660-B726-5D71C47BF8A3}"/>
                </a:ext>
              </a:extLst>
            </p:cNvPr>
            <p:cNvSpPr txBox="1"/>
            <p:nvPr/>
          </p:nvSpPr>
          <p:spPr>
            <a:xfrm>
              <a:off x="582953" y="4373956"/>
              <a:ext cx="2031684" cy="1304453"/>
            </a:xfrm>
            <a:prstGeom prst="rect">
              <a:avLst/>
            </a:prstGeom>
            <a:noFill/>
          </p:spPr>
          <p:txBody>
            <a:bodyPr wrap="square" rtlCol="0">
              <a:spAutoFit/>
            </a:bodyPr>
            <a:lstStyle/>
            <a:p>
              <a:pPr algn="just"/>
              <a:r>
                <a:rPr lang="vi-VN" sz="2000" i="0" dirty="0">
                  <a:solidFill>
                    <a:srgbClr val="002060"/>
                  </a:solidFill>
                  <a:effectLst/>
                  <a:latin typeface="Times New Roman" panose="02020603050405020304" pitchFamily="18" charset="0"/>
                  <a:cs typeface="Times New Roman" panose="02020603050405020304" pitchFamily="18" charset="0"/>
                </a:rPr>
                <a:t>Bảng nhóm, </a:t>
              </a:r>
              <a:r>
                <a:rPr lang="en-US" sz="2000" dirty="0">
                  <a:solidFill>
                    <a:srgbClr val="002060"/>
                  </a:solidFill>
                  <a:latin typeface="Times New Roman" panose="02020603050405020304" pitchFamily="18" charset="0"/>
                  <a:cs typeface="Times New Roman" panose="02020603050405020304" pitchFamily="18" charset="0"/>
                </a:rPr>
                <a:t>g</a:t>
              </a:r>
              <a:r>
                <a:rPr lang="vi-VN" sz="2000" i="0" dirty="0">
                  <a:solidFill>
                    <a:srgbClr val="002060"/>
                  </a:solidFill>
                  <a:effectLst/>
                  <a:latin typeface="Times New Roman" panose="02020603050405020304" pitchFamily="18" charset="0"/>
                  <a:cs typeface="Times New Roman" panose="02020603050405020304" pitchFamily="18" charset="0"/>
                </a:rPr>
                <a:t>iấy A0, Bút dạ, Bút màu, Máy tính, máy chiếu</a:t>
              </a:r>
              <a:r>
                <a:rPr lang="en-US" sz="2000" i="0" dirty="0">
                  <a:solidFill>
                    <a:srgbClr val="002060"/>
                  </a:solidFill>
                  <a:effectLst/>
                  <a:latin typeface="Times New Roman" panose="02020603050405020304" pitchFamily="18" charset="0"/>
                  <a:cs typeface="Times New Roman" panose="02020603050405020304" pitchFamily="18" charset="0"/>
                </a:rPr>
                <a:t>, </a:t>
              </a:r>
              <a:r>
                <a:rPr lang="en-US" sz="2000" i="0" dirty="0" err="1">
                  <a:solidFill>
                    <a:srgbClr val="002060"/>
                  </a:solidFill>
                  <a:effectLst/>
                  <a:latin typeface="Times New Roman" panose="02020603050405020304" pitchFamily="18" charset="0"/>
                  <a:cs typeface="Times New Roman" panose="02020603050405020304" pitchFamily="18" charset="0"/>
                </a:rPr>
                <a:t>bảng</a:t>
              </a:r>
              <a:r>
                <a:rPr lang="en-US" sz="2000" i="0" dirty="0">
                  <a:solidFill>
                    <a:srgbClr val="002060"/>
                  </a:solidFill>
                  <a:effectLst/>
                  <a:latin typeface="Times New Roman" panose="02020603050405020304" pitchFamily="18" charset="0"/>
                  <a:cs typeface="Times New Roman" panose="02020603050405020304" pitchFamily="18" charset="0"/>
                </a:rPr>
                <a:t> </a:t>
              </a:r>
              <a:r>
                <a:rPr lang="en-US" sz="2000" i="0" dirty="0" err="1">
                  <a:solidFill>
                    <a:srgbClr val="002060"/>
                  </a:solidFill>
                  <a:effectLst/>
                  <a:latin typeface="Times New Roman" panose="02020603050405020304" pitchFamily="18" charset="0"/>
                  <a:cs typeface="Times New Roman" panose="02020603050405020304" pitchFamily="18" charset="0"/>
                </a:rPr>
                <a:t>thông</a:t>
              </a:r>
              <a:r>
                <a:rPr lang="en-US" sz="2000" i="0" dirty="0">
                  <a:solidFill>
                    <a:srgbClr val="002060"/>
                  </a:solidFill>
                  <a:effectLst/>
                  <a:latin typeface="Times New Roman" panose="02020603050405020304" pitchFamily="18" charset="0"/>
                  <a:cs typeface="Times New Roman" panose="02020603050405020304" pitchFamily="18" charset="0"/>
                </a:rPr>
                <a:t> </a:t>
              </a:r>
              <a:r>
                <a:rPr lang="en-US" sz="2000" i="0" dirty="0" err="1">
                  <a:solidFill>
                    <a:srgbClr val="002060"/>
                  </a:solidFill>
                  <a:effectLst/>
                  <a:latin typeface="Times New Roman" panose="02020603050405020304" pitchFamily="18" charset="0"/>
                  <a:cs typeface="Times New Roman" panose="02020603050405020304" pitchFamily="18" charset="0"/>
                </a:rPr>
                <a:t>minh</a:t>
              </a:r>
              <a:r>
                <a:rPr lang="vi-VN" sz="2000" i="0" dirty="0">
                  <a:solidFill>
                    <a:srgbClr val="002060"/>
                  </a:solidFill>
                  <a:effectLst/>
                  <a:latin typeface="Times New Roman" panose="02020603050405020304" pitchFamily="18" charset="0"/>
                  <a:cs typeface="Times New Roman" panose="02020603050405020304" pitchFamily="18" charset="0"/>
                </a:rPr>
                <a:t>…</a:t>
              </a:r>
              <a:endParaRPr lang="en-US" sz="2000" i="0" dirty="0">
                <a:solidFill>
                  <a:srgbClr val="002060"/>
                </a:solidFill>
                <a:effectLst/>
                <a:latin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id="{60760366-09C4-40BA-BE5F-9CBD6D53AD71}"/>
              </a:ext>
            </a:extLst>
          </p:cNvPr>
          <p:cNvSpPr txBox="1"/>
          <p:nvPr/>
        </p:nvSpPr>
        <p:spPr>
          <a:xfrm>
            <a:off x="3778099" y="1724827"/>
            <a:ext cx="4360395" cy="3368102"/>
          </a:xfrm>
          <a:prstGeom prst="rect">
            <a:avLst/>
          </a:prstGeom>
          <a:solidFill>
            <a:schemeClr val="accent5"/>
          </a:solidFill>
          <a:ln>
            <a:solidFill>
              <a:schemeClr val="accent2">
                <a:lumMod val="40000"/>
                <a:lumOff val="60000"/>
              </a:schemeClr>
            </a:solidFill>
          </a:ln>
        </p:spPr>
        <p:txBody>
          <a:bodyPr wrap="square">
            <a:spAutoFit/>
          </a:bodyPr>
          <a:lstStyle/>
          <a:p>
            <a:pPr lvl="0" algn="ctr">
              <a:lnSpc>
                <a:spcPct val="110000"/>
              </a:lnSpc>
              <a:spcBef>
                <a:spcPts val="200"/>
              </a:spcBef>
            </a:pPr>
            <a:r>
              <a:rPr lang="en-US" sz="2400" b="1" i="0" dirty="0">
                <a:effectLst/>
                <a:latin typeface="Times New Roman" panose="02020603050405020304" pitchFamily="18" charset="0"/>
                <a:cs typeface="Times New Roman" panose="02020603050405020304" pitchFamily="18" charset="0"/>
              </a:rPr>
              <a:t>Theo CV 5512</a:t>
            </a:r>
          </a:p>
          <a:p>
            <a:pPr lvl="0" algn="just">
              <a:lnSpc>
                <a:spcPct val="110000"/>
              </a:lnSpc>
              <a:spcBef>
                <a:spcPts val="200"/>
              </a:spcBef>
            </a:pPr>
            <a:r>
              <a:rPr lang="vi-VN" sz="2400" b="0" i="0" dirty="0">
                <a:effectLst/>
                <a:latin typeface="Times New Roman" panose="02020603050405020304" pitchFamily="18" charset="0"/>
                <a:cs typeface="Times New Roman" panose="02020603050405020304" pitchFamily="18" charset="0"/>
              </a:rPr>
              <a:t>Nêu cụ thể các </a:t>
            </a:r>
            <a:r>
              <a:rPr lang="vi-VN" sz="2400" b="0" i="0" dirty="0">
                <a:solidFill>
                  <a:srgbClr val="FF0000"/>
                </a:solidFill>
                <a:effectLst/>
                <a:latin typeface="Times New Roman" panose="02020603050405020304" pitchFamily="18" charset="0"/>
                <a:cs typeface="Times New Roman" panose="02020603050405020304" pitchFamily="18" charset="0"/>
              </a:rPr>
              <a:t>thiết bị dạy học và học liệu</a:t>
            </a:r>
            <a:r>
              <a:rPr lang="vi-VN" sz="2400" b="0" i="0" dirty="0">
                <a:effectLst/>
                <a:latin typeface="Times New Roman" panose="02020603050405020304" pitchFamily="18" charset="0"/>
                <a:cs typeface="Times New Roman" panose="02020603050405020304" pitchFamily="18" charset="0"/>
              </a:rPr>
              <a:t> được sử dụng trong bài dạy để </a:t>
            </a:r>
            <a:r>
              <a:rPr lang="vi-VN" sz="2400" b="0" i="0" dirty="0">
                <a:solidFill>
                  <a:srgbClr val="FF0000"/>
                </a:solidFill>
                <a:effectLst/>
                <a:latin typeface="Times New Roman" panose="02020603050405020304" pitchFamily="18" charset="0"/>
                <a:cs typeface="Times New Roman" panose="02020603050405020304" pitchFamily="18" charset="0"/>
              </a:rPr>
              <a:t>tổ chức cho </a:t>
            </a:r>
            <a:r>
              <a:rPr lang="en-US" sz="2400" b="0" i="0" dirty="0" smtClean="0">
                <a:solidFill>
                  <a:srgbClr val="FF0000"/>
                </a:solidFill>
                <a:effectLst/>
                <a:latin typeface="Times New Roman" panose="02020603050405020304" pitchFamily="18" charset="0"/>
                <a:cs typeface="Times New Roman" panose="02020603050405020304" pitchFamily="18" charset="0"/>
              </a:rPr>
              <a:t>HS</a:t>
            </a:r>
            <a:r>
              <a:rPr lang="vi-VN" sz="2400" b="0" i="0" dirty="0" smtClean="0">
                <a:solidFill>
                  <a:srgbClr val="FF0000"/>
                </a:solidFill>
                <a:effectLst/>
                <a:latin typeface="Times New Roman" panose="02020603050405020304" pitchFamily="18" charset="0"/>
                <a:cs typeface="Times New Roman" panose="02020603050405020304" pitchFamily="18" charset="0"/>
              </a:rPr>
              <a:t> </a:t>
            </a:r>
            <a:r>
              <a:rPr lang="vi-VN" sz="2400" b="0" i="0" dirty="0">
                <a:solidFill>
                  <a:srgbClr val="FF0000"/>
                </a:solidFill>
                <a:effectLst/>
                <a:latin typeface="Times New Roman" panose="02020603050405020304" pitchFamily="18" charset="0"/>
                <a:cs typeface="Times New Roman" panose="02020603050405020304" pitchFamily="18" charset="0"/>
              </a:rPr>
              <a:t>hoạt động</a:t>
            </a:r>
            <a:r>
              <a:rPr lang="vi-VN" sz="2400" b="0" i="0" dirty="0">
                <a:effectLst/>
                <a:latin typeface="Times New Roman" panose="02020603050405020304" pitchFamily="18" charset="0"/>
                <a:cs typeface="Times New Roman" panose="02020603050405020304" pitchFamily="18" charset="0"/>
              </a:rPr>
              <a:t> nhằm đạt được mục tiêu, yêu cầu của bài dạy</a:t>
            </a:r>
            <a:r>
              <a:rPr lang="en-US" sz="2400" b="0" i="0" dirty="0">
                <a:effectLst/>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(muốn </a:t>
            </a:r>
            <a:r>
              <a:rPr lang="en-US" sz="2400" b="0" i="0" dirty="0">
                <a:effectLst/>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hình thành </a:t>
            </a:r>
            <a:r>
              <a:rPr lang="en-US" sz="2400" b="0" i="0" dirty="0">
                <a:effectLst/>
                <a:latin typeface="Times New Roman" panose="02020603050405020304" pitchFamily="18" charset="0"/>
                <a:cs typeface="Times New Roman" panose="02020603050405020304" pitchFamily="18" charset="0"/>
              </a:rPr>
              <a:t>PC, NL </a:t>
            </a:r>
            <a:r>
              <a:rPr lang="vi-VN" sz="2400" b="0" i="0" dirty="0">
                <a:effectLst/>
                <a:latin typeface="Times New Roman" panose="02020603050405020304" pitchFamily="18" charset="0"/>
                <a:cs typeface="Times New Roman" panose="02020603050405020304" pitchFamily="18" charset="0"/>
              </a:rPr>
              <a:t>nào thì hoạt động học phải tương ứng</a:t>
            </a:r>
            <a:r>
              <a:rPr lang="en-US" sz="2400" b="0" i="0" dirty="0">
                <a:effectLst/>
                <a:latin typeface="Times New Roman" panose="02020603050405020304" pitchFamily="18" charset="0"/>
                <a:cs typeface="Times New Roman" panose="02020603050405020304" pitchFamily="18" charset="0"/>
              </a:rPr>
              <a:t> </a:t>
            </a:r>
            <a:r>
              <a:rPr lang="vi-VN" sz="2400" b="0" i="0" dirty="0">
                <a:effectLst/>
                <a:latin typeface="Times New Roman" panose="02020603050405020304" pitchFamily="18" charset="0"/>
                <a:cs typeface="Times New Roman" panose="02020603050405020304" pitchFamily="18" charset="0"/>
              </a:rPr>
              <a:t>và phù hợp).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793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8" name="Group 7">
            <a:extLst>
              <a:ext uri="{FF2B5EF4-FFF2-40B4-BE49-F238E27FC236}">
                <a16:creationId xmlns:a16="http://schemas.microsoft.com/office/drawing/2014/main" id="{6FE09035-3531-463E-AFC3-411F746C052D}"/>
              </a:ext>
            </a:extLst>
          </p:cNvPr>
          <p:cNvGrpSpPr/>
          <p:nvPr/>
        </p:nvGrpSpPr>
        <p:grpSpPr>
          <a:xfrm>
            <a:off x="898901" y="955110"/>
            <a:ext cx="10158605" cy="4947780"/>
            <a:chOff x="482976" y="1143000"/>
            <a:chExt cx="8432423" cy="4876800"/>
          </a:xfrm>
        </p:grpSpPr>
        <p:grpSp>
          <p:nvGrpSpPr>
            <p:cNvPr id="9" name="组合 558">
              <a:extLst>
                <a:ext uri="{FF2B5EF4-FFF2-40B4-BE49-F238E27FC236}">
                  <a16:creationId xmlns:a16="http://schemas.microsoft.com/office/drawing/2014/main" id="{09773684-CCB8-4B1F-8819-49E250B0665C}"/>
                </a:ext>
              </a:extLst>
            </p:cNvPr>
            <p:cNvGrpSpPr/>
            <p:nvPr/>
          </p:nvGrpSpPr>
          <p:grpSpPr>
            <a:xfrm>
              <a:off x="482976" y="1143000"/>
              <a:ext cx="8432423" cy="4876800"/>
              <a:chOff x="899592" y="2355573"/>
              <a:chExt cx="7344815" cy="2945635"/>
            </a:xfrm>
          </p:grpSpPr>
          <p:grpSp>
            <p:nvGrpSpPr>
              <p:cNvPr id="18" name="组合 559">
                <a:extLst>
                  <a:ext uri="{FF2B5EF4-FFF2-40B4-BE49-F238E27FC236}">
                    <a16:creationId xmlns:a16="http://schemas.microsoft.com/office/drawing/2014/main" id="{04D5A6E7-C401-4310-B02D-868C59CC8B55}"/>
                  </a:ext>
                </a:extLst>
              </p:cNvPr>
              <p:cNvGrpSpPr/>
              <p:nvPr/>
            </p:nvGrpSpPr>
            <p:grpSpPr>
              <a:xfrm>
                <a:off x="899592" y="2355573"/>
                <a:ext cx="3213910" cy="1440160"/>
                <a:chOff x="1849115" y="2355573"/>
                <a:chExt cx="3213910" cy="1440160"/>
              </a:xfrm>
            </p:grpSpPr>
            <p:sp>
              <p:nvSpPr>
                <p:cNvPr id="29" name="五边形 1">
                  <a:extLst>
                    <a:ext uri="{FF2B5EF4-FFF2-40B4-BE49-F238E27FC236}">
                      <a16:creationId xmlns:a16="http://schemas.microsoft.com/office/drawing/2014/main" id="{2C75CE94-CC1C-4B56-8E77-AF04D3C78071}"/>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sp>
              <p:nvSpPr>
                <p:cNvPr id="30" name="矩形 576">
                  <a:extLst>
                    <a:ext uri="{FF2B5EF4-FFF2-40B4-BE49-F238E27FC236}">
                      <a16:creationId xmlns:a16="http://schemas.microsoft.com/office/drawing/2014/main" id="{D9B083FE-A6F7-4352-9EC2-3D331CFF074D}"/>
                    </a:ext>
                  </a:extLst>
                </p:cNvPr>
                <p:cNvSpPr/>
                <p:nvPr/>
              </p:nvSpPr>
              <p:spPr>
                <a:xfrm>
                  <a:off x="1953942" y="2434045"/>
                  <a:ext cx="1824207"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grpSp>
          <p:grpSp>
            <p:nvGrpSpPr>
              <p:cNvPr id="19" name="组合 560">
                <a:extLst>
                  <a:ext uri="{FF2B5EF4-FFF2-40B4-BE49-F238E27FC236}">
                    <a16:creationId xmlns:a16="http://schemas.microsoft.com/office/drawing/2014/main" id="{66F7829A-0CF6-4C50-A4C4-4B8B6C299CD5}"/>
                  </a:ext>
                </a:extLst>
              </p:cNvPr>
              <p:cNvGrpSpPr/>
              <p:nvPr/>
            </p:nvGrpSpPr>
            <p:grpSpPr>
              <a:xfrm>
                <a:off x="5110861" y="2355573"/>
                <a:ext cx="3133546" cy="2580848"/>
                <a:chOff x="6060384" y="2355573"/>
                <a:chExt cx="3133546" cy="2580848"/>
              </a:xfrm>
            </p:grpSpPr>
            <p:sp>
              <p:nvSpPr>
                <p:cNvPr id="27" name="五边形 1">
                  <a:extLst>
                    <a:ext uri="{FF2B5EF4-FFF2-40B4-BE49-F238E27FC236}">
                      <a16:creationId xmlns:a16="http://schemas.microsoft.com/office/drawing/2014/main" id="{376FC231-1478-4B53-A2FF-7B79F4955C2D}"/>
                    </a:ext>
                  </a:extLst>
                </p:cNvPr>
                <p:cNvSpPr/>
                <p:nvPr/>
              </p:nvSpPr>
              <p:spPr>
                <a:xfrm flipH="1">
                  <a:off x="6060384" y="2355573"/>
                  <a:ext cx="3133546"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FFC000"/>
                    </a:gs>
                    <a:gs pos="71000">
                      <a:srgbClr val="F79646"/>
                    </a:gs>
                    <a:gs pos="97000">
                      <a:srgbClr val="F28416"/>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sp>
              <p:nvSpPr>
                <p:cNvPr id="28" name="矩形 574">
                  <a:extLst>
                    <a:ext uri="{FF2B5EF4-FFF2-40B4-BE49-F238E27FC236}">
                      <a16:creationId xmlns:a16="http://schemas.microsoft.com/office/drawing/2014/main" id="{94BD575B-9967-4219-9C5D-B5106124AF73}"/>
                    </a:ext>
                  </a:extLst>
                </p:cNvPr>
                <p:cNvSpPr/>
                <p:nvPr/>
              </p:nvSpPr>
              <p:spPr>
                <a:xfrm>
                  <a:off x="7263907" y="2516437"/>
                  <a:ext cx="1900830" cy="2419984"/>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grpSp>
          <p:grpSp>
            <p:nvGrpSpPr>
              <p:cNvPr id="20" name="组合 561">
                <a:extLst>
                  <a:ext uri="{FF2B5EF4-FFF2-40B4-BE49-F238E27FC236}">
                    <a16:creationId xmlns:a16="http://schemas.microsoft.com/office/drawing/2014/main" id="{A177BE05-8949-46B6-9718-B7EAD3880F92}"/>
                  </a:ext>
                </a:extLst>
              </p:cNvPr>
              <p:cNvGrpSpPr/>
              <p:nvPr/>
            </p:nvGrpSpPr>
            <p:grpSpPr>
              <a:xfrm>
                <a:off x="899592" y="3861048"/>
                <a:ext cx="3213910" cy="1440160"/>
                <a:chOff x="1849115" y="3861048"/>
                <a:chExt cx="3213910" cy="1440160"/>
              </a:xfrm>
            </p:grpSpPr>
            <p:sp>
              <p:nvSpPr>
                <p:cNvPr id="25" name="五边形 1">
                  <a:extLst>
                    <a:ext uri="{FF2B5EF4-FFF2-40B4-BE49-F238E27FC236}">
                      <a16:creationId xmlns:a16="http://schemas.microsoft.com/office/drawing/2014/main" id="{1B71D457-5457-42D2-9017-B8D67E726F16}"/>
                    </a:ext>
                  </a:extLst>
                </p:cNvPr>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 fmla="*/ 0 w 3213910"/>
                    <a:gd name="connsiteY0" fmla="*/ 0 h 1440160"/>
                    <a:gd name="connsiteX1" fmla="*/ 2702835 w 3213910"/>
                    <a:gd name="connsiteY1" fmla="*/ 0 h 1440160"/>
                    <a:gd name="connsiteX2" fmla="*/ 3213910 w 3213910"/>
                    <a:gd name="connsiteY2" fmla="*/ 707017 h 1440160"/>
                    <a:gd name="connsiteX3" fmla="*/ 2702835 w 3213910"/>
                    <a:gd name="connsiteY3" fmla="*/ 1440160 h 1440160"/>
                    <a:gd name="connsiteX4" fmla="*/ 0 w 3213910"/>
                    <a:gd name="connsiteY4" fmla="*/ 1440160 h 1440160"/>
                    <a:gd name="connsiteX5" fmla="*/ 0 w 3213910"/>
                    <a:gd name="connsiteY5" fmla="*/ 0 h 144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sp>
              <p:nvSpPr>
                <p:cNvPr id="26" name="矩形 572">
                  <a:extLst>
                    <a:ext uri="{FF2B5EF4-FFF2-40B4-BE49-F238E27FC236}">
                      <a16:creationId xmlns:a16="http://schemas.microsoft.com/office/drawing/2014/main" id="{66E77F57-FE4B-4229-BA58-75A8DF7880EB}"/>
                    </a:ext>
                  </a:extLst>
                </p:cNvPr>
                <p:cNvSpPr/>
                <p:nvPr/>
              </p:nvSpPr>
              <p:spPr>
                <a:xfrm>
                  <a:off x="1953942" y="3936126"/>
                  <a:ext cx="1824207"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685617">
                    <a:defRPr/>
                  </a:pPr>
                  <a:endParaRPr lang="zh-CN" altLang="en-US" sz="1350" kern="0" dirty="0">
                    <a:solidFill>
                      <a:sysClr val="window" lastClr="FFFFFF"/>
                    </a:solidFill>
                    <a:latin typeface="Calibri"/>
                    <a:ea typeface="微软雅黑" panose="020B0503020204020204" pitchFamily="34" charset="-122"/>
                  </a:endParaRPr>
                </a:p>
              </p:txBody>
            </p:sp>
          </p:grpSp>
        </p:grpSp>
        <p:sp>
          <p:nvSpPr>
            <p:cNvPr id="10" name="文本框 463">
              <a:extLst>
                <a:ext uri="{FF2B5EF4-FFF2-40B4-BE49-F238E27FC236}">
                  <a16:creationId xmlns:a16="http://schemas.microsoft.com/office/drawing/2014/main" id="{6408344F-49BE-496A-A04C-3124C9973D1F}"/>
                </a:ext>
              </a:extLst>
            </p:cNvPr>
            <p:cNvSpPr txBox="1"/>
            <p:nvPr/>
          </p:nvSpPr>
          <p:spPr>
            <a:xfrm>
              <a:off x="809434" y="1409327"/>
              <a:ext cx="2543366" cy="515714"/>
            </a:xfrm>
            <a:prstGeom prst="rect">
              <a:avLst/>
            </a:prstGeom>
            <a:noFill/>
          </p:spPr>
          <p:txBody>
            <a:bodyPr wrap="square" rtlCol="0">
              <a:spAutoFit/>
            </a:bodyPr>
            <a:lstStyle/>
            <a:p>
              <a:pPr defTabSz="685617"/>
              <a:r>
                <a:rPr lang="en-US" altLang="zh-CN" sz="2800" b="1" dirty="0">
                  <a:latin typeface="+mj-lt"/>
                  <a:ea typeface="微软雅黑" panose="020B0503020204020204" pitchFamily="34" charset="-122"/>
                </a:rPr>
                <a:t>1. </a:t>
              </a:r>
              <a:r>
                <a:rPr lang="en-US" altLang="zh-CN" sz="2800" b="1" dirty="0" err="1">
                  <a:latin typeface="+mj-lt"/>
                  <a:ea typeface="微软雅黑" panose="020B0503020204020204" pitchFamily="34" charset="-122"/>
                </a:rPr>
                <a:t>Tài</a:t>
              </a:r>
              <a:r>
                <a:rPr lang="en-US" altLang="zh-CN" sz="2800" b="1" dirty="0">
                  <a:latin typeface="+mj-lt"/>
                  <a:ea typeface="微软雅黑" panose="020B0503020204020204" pitchFamily="34" charset="-122"/>
                </a:rPr>
                <a:t> </a:t>
              </a:r>
              <a:r>
                <a:rPr lang="en-US" altLang="zh-CN" sz="2800" b="1" dirty="0" err="1">
                  <a:latin typeface="+mj-lt"/>
                  <a:ea typeface="微软雅黑" panose="020B0503020204020204" pitchFamily="34" charset="-122"/>
                </a:rPr>
                <a:t>liệu</a:t>
              </a:r>
              <a:r>
                <a:rPr lang="en-US" altLang="zh-CN" sz="2800" b="1" dirty="0">
                  <a:solidFill>
                    <a:srgbClr val="00A39E"/>
                  </a:solidFill>
                  <a:latin typeface="+mj-lt"/>
                  <a:ea typeface="微软雅黑" panose="020B0503020204020204" pitchFamily="34" charset="-122"/>
                </a:rPr>
                <a:t>:</a:t>
              </a:r>
              <a:endParaRPr lang="zh-CN" altLang="en-US" sz="2800" b="1" dirty="0">
                <a:solidFill>
                  <a:srgbClr val="00A39E"/>
                </a:solidFill>
                <a:latin typeface="+mj-lt"/>
                <a:ea typeface="微软雅黑" panose="020B0503020204020204" pitchFamily="34" charset="-122"/>
              </a:endParaRPr>
            </a:p>
          </p:txBody>
        </p:sp>
        <p:sp>
          <p:nvSpPr>
            <p:cNvPr id="11" name="文本框 469">
              <a:extLst>
                <a:ext uri="{FF2B5EF4-FFF2-40B4-BE49-F238E27FC236}">
                  <a16:creationId xmlns:a16="http://schemas.microsoft.com/office/drawing/2014/main" id="{500956E4-2962-4FB0-9746-7EBF13309A3A}"/>
                </a:ext>
              </a:extLst>
            </p:cNvPr>
            <p:cNvSpPr txBox="1"/>
            <p:nvPr/>
          </p:nvSpPr>
          <p:spPr>
            <a:xfrm>
              <a:off x="759436" y="3809004"/>
              <a:ext cx="1678718" cy="515714"/>
            </a:xfrm>
            <a:prstGeom prst="rect">
              <a:avLst/>
            </a:prstGeom>
            <a:noFill/>
          </p:spPr>
          <p:txBody>
            <a:bodyPr wrap="square" rtlCol="0">
              <a:spAutoFit/>
            </a:bodyPr>
            <a:lstStyle/>
            <a:p>
              <a:pPr defTabSz="685617"/>
              <a:r>
                <a:rPr lang="en-US" altLang="zh-CN" sz="2800" b="1" dirty="0">
                  <a:solidFill>
                    <a:srgbClr val="6FA808"/>
                  </a:solidFill>
                  <a:latin typeface="+mj-lt"/>
                  <a:ea typeface="微软雅黑" panose="020B0503020204020204" pitchFamily="34" charset="-122"/>
                </a:rPr>
                <a:t>3. </a:t>
              </a:r>
              <a:r>
                <a:rPr lang="en-US" altLang="zh-CN" sz="2800" b="1" dirty="0" err="1">
                  <a:solidFill>
                    <a:srgbClr val="6FA808"/>
                  </a:solidFill>
                  <a:latin typeface="+mj-lt"/>
                  <a:ea typeface="微软雅黑" panose="020B0503020204020204" pitchFamily="34" charset="-122"/>
                </a:rPr>
                <a:t>Thiết</a:t>
              </a:r>
              <a:r>
                <a:rPr lang="en-US" altLang="zh-CN" sz="2800" b="1" dirty="0">
                  <a:solidFill>
                    <a:srgbClr val="6FA808"/>
                  </a:solidFill>
                  <a:latin typeface="+mj-lt"/>
                  <a:ea typeface="微软雅黑" panose="020B0503020204020204" pitchFamily="34" charset="-122"/>
                </a:rPr>
                <a:t> </a:t>
              </a:r>
              <a:r>
                <a:rPr lang="en-US" altLang="zh-CN" sz="2800" b="1" dirty="0" err="1">
                  <a:solidFill>
                    <a:srgbClr val="6FA808"/>
                  </a:solidFill>
                  <a:latin typeface="+mj-lt"/>
                  <a:ea typeface="微软雅黑" panose="020B0503020204020204" pitchFamily="34" charset="-122"/>
                </a:rPr>
                <a:t>bị</a:t>
              </a:r>
              <a:r>
                <a:rPr lang="en-US" altLang="zh-CN" sz="2800" b="1" dirty="0">
                  <a:solidFill>
                    <a:srgbClr val="6FA808"/>
                  </a:solidFill>
                  <a:latin typeface="+mj-lt"/>
                  <a:ea typeface="微软雅黑" panose="020B0503020204020204" pitchFamily="34" charset="-122"/>
                </a:rPr>
                <a:t>:</a:t>
              </a:r>
              <a:endParaRPr lang="zh-CN" altLang="en-US" sz="2800" b="1" dirty="0">
                <a:solidFill>
                  <a:srgbClr val="6FA808"/>
                </a:solidFill>
                <a:latin typeface="+mj-lt"/>
                <a:ea typeface="微软雅黑" panose="020B0503020204020204" pitchFamily="34" charset="-122"/>
              </a:endParaRPr>
            </a:p>
          </p:txBody>
        </p:sp>
        <p:sp>
          <p:nvSpPr>
            <p:cNvPr id="12" name="文本框 471">
              <a:extLst>
                <a:ext uri="{FF2B5EF4-FFF2-40B4-BE49-F238E27FC236}">
                  <a16:creationId xmlns:a16="http://schemas.microsoft.com/office/drawing/2014/main" id="{2A1CB23C-3167-4A58-9849-229CBD6FA619}"/>
                </a:ext>
              </a:extLst>
            </p:cNvPr>
            <p:cNvSpPr txBox="1"/>
            <p:nvPr/>
          </p:nvSpPr>
          <p:spPr>
            <a:xfrm>
              <a:off x="6699582" y="1318992"/>
              <a:ext cx="2023248" cy="940420"/>
            </a:xfrm>
            <a:prstGeom prst="rect">
              <a:avLst/>
            </a:prstGeom>
            <a:noFill/>
          </p:spPr>
          <p:txBody>
            <a:bodyPr wrap="square" rtlCol="0">
              <a:spAutoFit/>
            </a:bodyPr>
            <a:lstStyle/>
            <a:p>
              <a:pPr algn="just" defTabSz="685617"/>
              <a:endParaRPr lang="en-US" altLang="zh-CN" sz="2800" b="1" dirty="0" smtClean="0">
                <a:solidFill>
                  <a:srgbClr val="F2851A"/>
                </a:solidFill>
                <a:latin typeface="+mj-lt"/>
                <a:ea typeface="微软雅黑" panose="020B0503020204020204" pitchFamily="34" charset="-122"/>
              </a:endParaRPr>
            </a:p>
            <a:p>
              <a:pPr algn="just" defTabSz="685617"/>
              <a:r>
                <a:rPr lang="en-US" altLang="zh-CN" sz="2800" b="1" dirty="0" smtClean="0">
                  <a:solidFill>
                    <a:srgbClr val="F2851A"/>
                  </a:solidFill>
                  <a:latin typeface="+mj-lt"/>
                  <a:ea typeface="微软雅黑" panose="020B0503020204020204" pitchFamily="34" charset="-122"/>
                </a:rPr>
                <a:t>2</a:t>
              </a:r>
              <a:r>
                <a:rPr lang="en-US" altLang="zh-CN" sz="2800" b="1" dirty="0">
                  <a:solidFill>
                    <a:srgbClr val="F2851A"/>
                  </a:solidFill>
                  <a:latin typeface="+mj-lt"/>
                  <a:ea typeface="微软雅黑" panose="020B0503020204020204" pitchFamily="34" charset="-122"/>
                </a:rPr>
                <a:t>. </a:t>
              </a:r>
              <a:r>
                <a:rPr lang="vi-VN" altLang="zh-CN" sz="2800" b="1" dirty="0" err="1">
                  <a:solidFill>
                    <a:srgbClr val="F2851A"/>
                  </a:solidFill>
                  <a:latin typeface="+mj-lt"/>
                  <a:ea typeface="微软雅黑" panose="020B0503020204020204" pitchFamily="34" charset="-122"/>
                </a:rPr>
                <a:t>Học</a:t>
              </a:r>
              <a:r>
                <a:rPr lang="vi-VN" altLang="zh-CN" sz="2800" b="1" dirty="0">
                  <a:solidFill>
                    <a:srgbClr val="F2851A"/>
                  </a:solidFill>
                  <a:latin typeface="+mj-lt"/>
                  <a:ea typeface="微软雅黑" panose="020B0503020204020204" pitchFamily="34" charset="-122"/>
                </a:rPr>
                <a:t> </a:t>
              </a:r>
              <a:r>
                <a:rPr lang="vi-VN" altLang="zh-CN" sz="2800" b="1" dirty="0" err="1">
                  <a:solidFill>
                    <a:srgbClr val="F2851A"/>
                  </a:solidFill>
                  <a:latin typeface="+mj-lt"/>
                  <a:ea typeface="微软雅黑" panose="020B0503020204020204" pitchFamily="34" charset="-122"/>
                </a:rPr>
                <a:t>liệu</a:t>
              </a:r>
              <a:r>
                <a:rPr lang="vi-VN" altLang="zh-CN" sz="2800" b="1" dirty="0">
                  <a:solidFill>
                    <a:srgbClr val="F2851A"/>
                  </a:solidFill>
                  <a:latin typeface="+mj-lt"/>
                  <a:ea typeface="微软雅黑" panose="020B0503020204020204" pitchFamily="34" charset="-122"/>
                </a:rPr>
                <a:t>:</a:t>
              </a:r>
              <a:endParaRPr lang="zh-CN" altLang="en-US" sz="2800" b="1" dirty="0">
                <a:solidFill>
                  <a:srgbClr val="F2851A"/>
                </a:solidFill>
                <a:latin typeface="+mj-lt"/>
                <a:ea typeface="微软雅黑" panose="020B0503020204020204" pitchFamily="34" charset="-122"/>
              </a:endParaRPr>
            </a:p>
          </p:txBody>
        </p:sp>
        <p:sp>
          <p:nvSpPr>
            <p:cNvPr id="15" name="文本框 474">
              <a:extLst>
                <a:ext uri="{FF2B5EF4-FFF2-40B4-BE49-F238E27FC236}">
                  <a16:creationId xmlns:a16="http://schemas.microsoft.com/office/drawing/2014/main" id="{94D64B73-A324-40E2-9248-30C6F23A69C4}"/>
                </a:ext>
              </a:extLst>
            </p:cNvPr>
            <p:cNvSpPr txBox="1"/>
            <p:nvPr/>
          </p:nvSpPr>
          <p:spPr>
            <a:xfrm>
              <a:off x="699429" y="2042172"/>
              <a:ext cx="1945434" cy="1001092"/>
            </a:xfrm>
            <a:prstGeom prst="rect">
              <a:avLst/>
            </a:prstGeom>
            <a:noFill/>
          </p:spPr>
          <p:txBody>
            <a:bodyPr wrap="square" rtlCol="0">
              <a:spAutoFit/>
            </a:bodyPr>
            <a:lstStyle/>
            <a:p>
              <a:r>
                <a:rPr lang="vi-VN" sz="2000" i="0" dirty="0">
                  <a:solidFill>
                    <a:srgbClr val="002060"/>
                  </a:solidFill>
                  <a:effectLst/>
                  <a:latin typeface="Times New Roman" panose="02020603050405020304" pitchFamily="18" charset="0"/>
                  <a:cs typeface="Times New Roman" panose="02020603050405020304" pitchFamily="18" charset="0"/>
                </a:rPr>
                <a:t>S</a:t>
              </a:r>
              <a:r>
                <a:rPr lang="en-US" sz="2000" dirty="0">
                  <a:solidFill>
                    <a:srgbClr val="002060"/>
                  </a:solidFill>
                  <a:latin typeface="Times New Roman" panose="02020603050405020304" pitchFamily="18" charset="0"/>
                  <a:cs typeface="Times New Roman" panose="02020603050405020304" pitchFamily="18" charset="0"/>
                </a:rPr>
                <a:t>ách giáo khoa</a:t>
              </a:r>
              <a:r>
                <a:rPr lang="vi-VN" sz="2000" i="0" dirty="0">
                  <a:solidFill>
                    <a:srgbClr val="002060"/>
                  </a:solidFill>
                  <a:effectLst/>
                  <a:latin typeface="Times New Roman" panose="02020603050405020304" pitchFamily="18" charset="0"/>
                  <a:cs typeface="Times New Roman" panose="02020603050405020304" pitchFamily="18" charset="0"/>
                </a:rPr>
                <a:t>, S</a:t>
              </a:r>
              <a:r>
                <a:rPr lang="en-US" sz="2000" dirty="0">
                  <a:solidFill>
                    <a:srgbClr val="002060"/>
                  </a:solidFill>
                  <a:latin typeface="Times New Roman" panose="02020603050405020304" pitchFamily="18" charset="0"/>
                  <a:cs typeface="Times New Roman" panose="02020603050405020304" pitchFamily="18" charset="0"/>
                </a:rPr>
                <a:t>ách giáo viên</a:t>
              </a:r>
              <a:r>
                <a:rPr lang="vi-VN" sz="2000" i="0" dirty="0">
                  <a:solidFill>
                    <a:srgbClr val="002060"/>
                  </a:solidFill>
                  <a:effectLst/>
                  <a:latin typeface="Times New Roman" panose="02020603050405020304" pitchFamily="18" charset="0"/>
                  <a:cs typeface="Times New Roman" panose="02020603050405020304" pitchFamily="18" charset="0"/>
                </a:rPr>
                <a:t>, S</a:t>
              </a:r>
              <a:r>
                <a:rPr lang="en-US" sz="2000" dirty="0">
                  <a:solidFill>
                    <a:srgbClr val="002060"/>
                  </a:solidFill>
                  <a:latin typeface="Times New Roman" panose="02020603050405020304" pitchFamily="18" charset="0"/>
                  <a:cs typeface="Times New Roman" panose="02020603050405020304" pitchFamily="18" charset="0"/>
                </a:rPr>
                <a:t>ách </a:t>
              </a:r>
              <a:r>
                <a:rPr lang="en-US" sz="2000" dirty="0" err="1">
                  <a:solidFill>
                    <a:srgbClr val="002060"/>
                  </a:solidFill>
                  <a:latin typeface="Times New Roman" panose="02020603050405020304" pitchFamily="18" charset="0"/>
                  <a:cs typeface="Times New Roman" panose="02020603050405020304" pitchFamily="18" charset="0"/>
                </a:rPr>
                <a:t>bài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tập</a:t>
              </a:r>
              <a:r>
                <a:rPr lang="en-US" sz="2000" dirty="0" smtClean="0">
                  <a:solidFill>
                    <a:srgbClr val="002060"/>
                  </a:solidFill>
                  <a:latin typeface="Times New Roman" panose="02020603050405020304" pitchFamily="18" charset="0"/>
                  <a:cs typeface="Times New Roman" panose="02020603050405020304" pitchFamily="18" charset="0"/>
                </a:rPr>
                <a:t> GDCD 8</a:t>
              </a:r>
              <a:endParaRPr lang="en-US" sz="2000" i="0" dirty="0">
                <a:solidFill>
                  <a:srgbClr val="002060"/>
                </a:solidFill>
                <a:effectLst/>
                <a:latin typeface="Times New Roman" panose="02020603050405020304" pitchFamily="18" charset="0"/>
                <a:cs typeface="Times New Roman" panose="02020603050405020304" pitchFamily="18" charset="0"/>
              </a:endParaRPr>
            </a:p>
          </p:txBody>
        </p:sp>
        <p:sp>
          <p:nvSpPr>
            <p:cNvPr id="16" name="文本框 474">
              <a:extLst>
                <a:ext uri="{FF2B5EF4-FFF2-40B4-BE49-F238E27FC236}">
                  <a16:creationId xmlns:a16="http://schemas.microsoft.com/office/drawing/2014/main" id="{02F6FF1E-957E-4C77-9886-97854C24FEC2}"/>
                </a:ext>
              </a:extLst>
            </p:cNvPr>
            <p:cNvSpPr txBox="1"/>
            <p:nvPr/>
          </p:nvSpPr>
          <p:spPr>
            <a:xfrm>
              <a:off x="6612746" y="1758140"/>
              <a:ext cx="2302652" cy="3336974"/>
            </a:xfrm>
            <a:prstGeom prst="rect">
              <a:avLst/>
            </a:prstGeom>
            <a:noFill/>
          </p:spPr>
          <p:txBody>
            <a:bodyPr wrap="square" rtlCol="0">
              <a:spAutoFit/>
            </a:bodyPr>
            <a:lstStyle/>
            <a:p>
              <a:pPr algn="just"/>
              <a:endParaRPr lang="en-US" sz="2000" i="0" dirty="0" smtClean="0">
                <a:solidFill>
                  <a:srgbClr val="002060"/>
                </a:solidFill>
                <a:effectLst/>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i="0" dirty="0" smtClean="0">
                <a:solidFill>
                  <a:srgbClr val="002060"/>
                </a:solidFill>
                <a:effectLst/>
                <a:latin typeface="Times New Roman" panose="02020603050405020304" pitchFamily="18" charset="0"/>
                <a:cs typeface="Times New Roman" panose="02020603050405020304" pitchFamily="18" charset="0"/>
              </a:endParaRPr>
            </a:p>
            <a:p>
              <a:pPr algn="just"/>
              <a:r>
                <a:rPr lang="en-US" sz="2200" i="0" dirty="0" smtClean="0">
                  <a:solidFill>
                    <a:srgbClr val="002060"/>
                  </a:solidFill>
                  <a:effectLst/>
                  <a:latin typeface="Times New Roman" panose="02020603050405020304" pitchFamily="18" charset="0"/>
                  <a:cs typeface="Times New Roman" panose="02020603050405020304" pitchFamily="18" charset="0"/>
                </a:rPr>
                <a:t>Video bảo vệ lẽ phải theo Thông tư </a:t>
              </a:r>
              <a:r>
                <a:rPr lang="en-US" sz="2200" i="0" dirty="0" smtClean="0">
                  <a:solidFill>
                    <a:srgbClr val="002060"/>
                  </a:solidFill>
                  <a:effectLst/>
                  <a:latin typeface="Times New Roman" panose="02020603050405020304" pitchFamily="18" charset="0"/>
                  <a:cs typeface="Times New Roman" panose="02020603050405020304" pitchFamily="18" charset="0"/>
                </a:rPr>
                <a:t>38/TT-BGD&amp;ĐT</a:t>
              </a:r>
              <a:r>
                <a:rPr lang="en-US" sz="2200" i="0" dirty="0" smtClean="0">
                  <a:solidFill>
                    <a:srgbClr val="002060"/>
                  </a:solidFill>
                  <a:effectLst/>
                  <a:latin typeface="Times New Roman" panose="02020603050405020304" pitchFamily="18" charset="0"/>
                  <a:cs typeface="Times New Roman" panose="02020603050405020304" pitchFamily="18" charset="0"/>
                </a:rPr>
                <a:t>, </a:t>
              </a:r>
              <a:r>
                <a:rPr lang="en-US" sz="2200" i="0" dirty="0" smtClean="0">
                  <a:solidFill>
                    <a:srgbClr val="002060"/>
                  </a:solidFill>
                  <a:effectLst/>
                  <a:latin typeface="Times New Roman" panose="02020603050405020304" pitchFamily="18" charset="0"/>
                  <a:cs typeface="Times New Roman" panose="02020603050405020304" pitchFamily="18" charset="0"/>
                </a:rPr>
                <a:t>câu chuyện</a:t>
              </a:r>
              <a:r>
                <a:rPr lang="en-US" sz="2200" i="0" dirty="0" smtClean="0">
                  <a:solidFill>
                    <a:srgbClr val="002060"/>
                  </a:solidFill>
                  <a:effectLst/>
                  <a:latin typeface="Times New Roman" panose="02020603050405020304" pitchFamily="18" charset="0"/>
                  <a:cs typeface="Times New Roman" panose="02020603050405020304" pitchFamily="18" charset="0"/>
                </a:rPr>
                <a:t>, ca dao, tục ngữ, tranh ảnh </a:t>
              </a:r>
              <a:r>
                <a:rPr lang="en-US" sz="2200" dirty="0" smtClean="0">
                  <a:solidFill>
                    <a:srgbClr val="002060"/>
                  </a:solidFill>
                  <a:latin typeface="Times New Roman" panose="02020603050405020304" pitchFamily="18" charset="0"/>
                  <a:cs typeface="Times New Roman" panose="02020603050405020304" pitchFamily="18" charset="0"/>
                </a:rPr>
                <a:t>bài tập tình huống </a:t>
              </a:r>
              <a:r>
                <a:rPr lang="en-US" sz="2200" i="0" dirty="0" smtClean="0">
                  <a:solidFill>
                    <a:srgbClr val="002060"/>
                  </a:solidFill>
                  <a:effectLst/>
                  <a:latin typeface="Times New Roman" panose="02020603050405020304" pitchFamily="18" charset="0"/>
                  <a:cs typeface="Times New Roman" panose="02020603050405020304" pitchFamily="18" charset="0"/>
                </a:rPr>
                <a:t>về bảo vệ lẽ phải, p</a:t>
              </a:r>
              <a:r>
                <a:rPr lang="en-US" sz="2200" dirty="0" smtClean="0">
                  <a:solidFill>
                    <a:srgbClr val="002060"/>
                  </a:solidFill>
                  <a:latin typeface="Times New Roman" panose="02020603050405020304" pitchFamily="18" charset="0"/>
                  <a:cs typeface="Times New Roman" panose="02020603050405020304" pitchFamily="18" charset="0"/>
                </a:rPr>
                <a:t>hiếu </a:t>
              </a:r>
              <a:r>
                <a:rPr lang="en-US" sz="2200" dirty="0">
                  <a:solidFill>
                    <a:srgbClr val="002060"/>
                  </a:solidFill>
                  <a:latin typeface="Times New Roman" panose="02020603050405020304" pitchFamily="18" charset="0"/>
                  <a:cs typeface="Times New Roman" panose="02020603050405020304" pitchFamily="18" charset="0"/>
                </a:rPr>
                <a:t>học </a:t>
              </a:r>
              <a:r>
                <a:rPr lang="en-US" sz="2200" dirty="0" smtClean="0">
                  <a:solidFill>
                    <a:srgbClr val="002060"/>
                  </a:solidFill>
                  <a:latin typeface="Times New Roman" panose="02020603050405020304" pitchFamily="18" charset="0"/>
                  <a:cs typeface="Times New Roman" panose="02020603050405020304" pitchFamily="18" charset="0"/>
                </a:rPr>
                <a:t>tập</a:t>
              </a:r>
              <a:r>
                <a:rPr lang="en-US" sz="2000" dirty="0" smtClean="0">
                  <a:solidFill>
                    <a:srgbClr val="002060"/>
                  </a:solidFill>
                  <a:latin typeface="Times New Roman" panose="02020603050405020304" pitchFamily="18" charset="0"/>
                  <a:cs typeface="Times New Roman" panose="02020603050405020304" pitchFamily="18" charset="0"/>
                </a:rPr>
                <a:t>.</a:t>
              </a:r>
              <a:endParaRPr lang="en-US" sz="2000" i="0" dirty="0">
                <a:solidFill>
                  <a:srgbClr val="002060"/>
                </a:solidFill>
                <a:effectLst/>
                <a:latin typeface="Times New Roman" panose="02020603050405020304" pitchFamily="18" charset="0"/>
                <a:cs typeface="Times New Roman" panose="02020603050405020304" pitchFamily="18" charset="0"/>
              </a:endParaRPr>
            </a:p>
          </p:txBody>
        </p:sp>
        <p:sp>
          <p:nvSpPr>
            <p:cNvPr id="17" name="文本框 474">
              <a:extLst>
                <a:ext uri="{FF2B5EF4-FFF2-40B4-BE49-F238E27FC236}">
                  <a16:creationId xmlns:a16="http://schemas.microsoft.com/office/drawing/2014/main" id="{92BBD860-0851-4660-B726-5D71C47BF8A3}"/>
                </a:ext>
              </a:extLst>
            </p:cNvPr>
            <p:cNvSpPr txBox="1"/>
            <p:nvPr/>
          </p:nvSpPr>
          <p:spPr>
            <a:xfrm>
              <a:off x="582953" y="4373956"/>
              <a:ext cx="2031684" cy="1304453"/>
            </a:xfrm>
            <a:prstGeom prst="rect">
              <a:avLst/>
            </a:prstGeom>
            <a:noFill/>
          </p:spPr>
          <p:txBody>
            <a:bodyPr wrap="square" rtlCol="0">
              <a:spAutoFit/>
            </a:bodyPr>
            <a:lstStyle/>
            <a:p>
              <a:pPr algn="just"/>
              <a:r>
                <a:rPr lang="vi-VN" sz="2000" i="0" dirty="0">
                  <a:solidFill>
                    <a:srgbClr val="002060"/>
                  </a:solidFill>
                  <a:effectLst/>
                  <a:latin typeface="Times New Roman" panose="02020603050405020304" pitchFamily="18" charset="0"/>
                  <a:cs typeface="Times New Roman" panose="02020603050405020304" pitchFamily="18" charset="0"/>
                </a:rPr>
                <a:t>Bảng nhóm, </a:t>
              </a:r>
              <a:r>
                <a:rPr lang="en-US" sz="2000" dirty="0">
                  <a:solidFill>
                    <a:srgbClr val="002060"/>
                  </a:solidFill>
                  <a:latin typeface="Times New Roman" panose="02020603050405020304" pitchFamily="18" charset="0"/>
                  <a:cs typeface="Times New Roman" panose="02020603050405020304" pitchFamily="18" charset="0"/>
                </a:rPr>
                <a:t>g</a:t>
              </a:r>
              <a:r>
                <a:rPr lang="vi-VN" sz="2000" i="0" dirty="0">
                  <a:solidFill>
                    <a:srgbClr val="002060"/>
                  </a:solidFill>
                  <a:effectLst/>
                  <a:latin typeface="Times New Roman" panose="02020603050405020304" pitchFamily="18" charset="0"/>
                  <a:cs typeface="Times New Roman" panose="02020603050405020304" pitchFamily="18" charset="0"/>
                </a:rPr>
                <a:t>iấy A0, Bút dạ, Bút màu, Máy tính, máy chiếu</a:t>
              </a:r>
              <a:r>
                <a:rPr lang="en-US" sz="2000" i="0" dirty="0">
                  <a:solidFill>
                    <a:srgbClr val="002060"/>
                  </a:solidFill>
                  <a:effectLst/>
                  <a:latin typeface="Times New Roman" panose="02020603050405020304" pitchFamily="18" charset="0"/>
                  <a:cs typeface="Times New Roman" panose="02020603050405020304" pitchFamily="18" charset="0"/>
                </a:rPr>
                <a:t>, </a:t>
              </a:r>
              <a:r>
                <a:rPr lang="en-US" sz="2000" i="0" dirty="0" err="1">
                  <a:solidFill>
                    <a:srgbClr val="002060"/>
                  </a:solidFill>
                  <a:effectLst/>
                  <a:latin typeface="Times New Roman" panose="02020603050405020304" pitchFamily="18" charset="0"/>
                  <a:cs typeface="Times New Roman" panose="02020603050405020304" pitchFamily="18" charset="0"/>
                </a:rPr>
                <a:t>bảng</a:t>
              </a:r>
              <a:r>
                <a:rPr lang="en-US" sz="2000" i="0" dirty="0">
                  <a:solidFill>
                    <a:srgbClr val="002060"/>
                  </a:solidFill>
                  <a:effectLst/>
                  <a:latin typeface="Times New Roman" panose="02020603050405020304" pitchFamily="18" charset="0"/>
                  <a:cs typeface="Times New Roman" panose="02020603050405020304" pitchFamily="18" charset="0"/>
                </a:rPr>
                <a:t> </a:t>
              </a:r>
              <a:r>
                <a:rPr lang="en-US" sz="2000" i="0" dirty="0" err="1">
                  <a:solidFill>
                    <a:srgbClr val="002060"/>
                  </a:solidFill>
                  <a:effectLst/>
                  <a:latin typeface="Times New Roman" panose="02020603050405020304" pitchFamily="18" charset="0"/>
                  <a:cs typeface="Times New Roman" panose="02020603050405020304" pitchFamily="18" charset="0"/>
                </a:rPr>
                <a:t>thông</a:t>
              </a:r>
              <a:r>
                <a:rPr lang="en-US" sz="2000" i="0" dirty="0">
                  <a:solidFill>
                    <a:srgbClr val="002060"/>
                  </a:solidFill>
                  <a:effectLst/>
                  <a:latin typeface="Times New Roman" panose="02020603050405020304" pitchFamily="18" charset="0"/>
                  <a:cs typeface="Times New Roman" panose="02020603050405020304" pitchFamily="18" charset="0"/>
                </a:rPr>
                <a:t> </a:t>
              </a:r>
              <a:r>
                <a:rPr lang="en-US" sz="2000" i="0" dirty="0" err="1">
                  <a:solidFill>
                    <a:srgbClr val="002060"/>
                  </a:solidFill>
                  <a:effectLst/>
                  <a:latin typeface="Times New Roman" panose="02020603050405020304" pitchFamily="18" charset="0"/>
                  <a:cs typeface="Times New Roman" panose="02020603050405020304" pitchFamily="18" charset="0"/>
                </a:rPr>
                <a:t>minh</a:t>
              </a:r>
              <a:r>
                <a:rPr lang="vi-VN" sz="2000" i="0" dirty="0">
                  <a:solidFill>
                    <a:srgbClr val="002060"/>
                  </a:solidFill>
                  <a:effectLst/>
                  <a:latin typeface="Times New Roman" panose="02020603050405020304" pitchFamily="18" charset="0"/>
                  <a:cs typeface="Times New Roman" panose="02020603050405020304" pitchFamily="18" charset="0"/>
                </a:rPr>
                <a:t>…</a:t>
              </a:r>
              <a:endParaRPr lang="en-US" sz="2000" i="0" dirty="0">
                <a:solidFill>
                  <a:srgbClr val="002060"/>
                </a:solidFill>
                <a:effectLst/>
                <a:latin typeface="Times New Roman" panose="02020603050405020304" pitchFamily="18" charset="0"/>
                <a:cs typeface="Times New Roman" panose="02020603050405020304" pitchFamily="18" charset="0"/>
              </a:endParaRPr>
            </a:p>
          </p:txBody>
        </p:sp>
      </p:grpSp>
      <p:sp>
        <p:nvSpPr>
          <p:cNvPr id="34" name="矩形 576">
            <a:extLst>
              <a:ext uri="{FF2B5EF4-FFF2-40B4-BE49-F238E27FC236}">
                <a16:creationId xmlns:a16="http://schemas.microsoft.com/office/drawing/2014/main" id="{D9B083FE-A6F7-4352-9EC2-3D331CFF074D}"/>
              </a:ext>
            </a:extLst>
          </p:cNvPr>
          <p:cNvSpPr/>
          <p:nvPr/>
        </p:nvSpPr>
        <p:spPr>
          <a:xfrm>
            <a:off x="4356199" y="2400447"/>
            <a:ext cx="3333073" cy="2166816"/>
          </a:xfrm>
          <a:prstGeom prst="rect">
            <a:avLst/>
          </a:prstGeom>
          <a:solidFill>
            <a:schemeClr val="accent2">
              <a:lumMod val="20000"/>
              <a:lumOff val="80000"/>
            </a:schemeClr>
          </a:solidFill>
          <a:ln w="6350" cap="flat" cmpd="sng" algn="ctr">
            <a:solidFill>
              <a:schemeClr val="accent2">
                <a:lumMod val="40000"/>
                <a:lumOff val="60000"/>
              </a:schemeClr>
            </a:solid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r>
              <a:rPr lang="en-US" sz="2800" b="1" dirty="0" err="1"/>
              <a:t>Ví</a:t>
            </a:r>
            <a:r>
              <a:rPr lang="en-US" sz="2800" b="1" dirty="0"/>
              <a:t> </a:t>
            </a:r>
            <a:r>
              <a:rPr lang="en-US" sz="2800" b="1" dirty="0" err="1"/>
              <a:t>dụ</a:t>
            </a:r>
            <a:r>
              <a:rPr lang="en-US" sz="2800" b="1" dirty="0"/>
              <a:t>: </a:t>
            </a:r>
            <a:r>
              <a:rPr lang="en-US" sz="2800" b="1" dirty="0" err="1"/>
              <a:t>Thiết</a:t>
            </a:r>
            <a:r>
              <a:rPr lang="en-US" sz="2800" b="1" dirty="0"/>
              <a:t> </a:t>
            </a:r>
            <a:r>
              <a:rPr lang="en-US" sz="2800" b="1" dirty="0" err="1"/>
              <a:t>bị</a:t>
            </a:r>
            <a:r>
              <a:rPr lang="en-US" sz="2800" b="1" dirty="0"/>
              <a:t> DH </a:t>
            </a:r>
            <a:endParaRPr lang="en-US" sz="2800" b="1" dirty="0" smtClean="0"/>
          </a:p>
          <a:p>
            <a:pPr algn="ctr"/>
            <a:r>
              <a:rPr lang="en-US" sz="2800" b="1" dirty="0" err="1" smtClean="0"/>
              <a:t>và</a:t>
            </a:r>
            <a:r>
              <a:rPr lang="en-US" sz="2800" b="1" dirty="0" smtClean="0"/>
              <a:t> </a:t>
            </a:r>
            <a:r>
              <a:rPr lang="en-US" sz="2800" b="1" dirty="0" err="1"/>
              <a:t>học</a:t>
            </a:r>
            <a:r>
              <a:rPr lang="en-US" sz="2800" b="1" dirty="0"/>
              <a:t> </a:t>
            </a:r>
            <a:r>
              <a:rPr lang="en-US" sz="2800" b="1" dirty="0" err="1"/>
              <a:t>liệu</a:t>
            </a:r>
            <a:r>
              <a:rPr lang="en-US" sz="2800" b="1" dirty="0"/>
              <a:t> </a:t>
            </a:r>
            <a:r>
              <a:rPr lang="en-US" sz="2800" b="1" dirty="0" err="1"/>
              <a:t>bài</a:t>
            </a:r>
            <a:r>
              <a:rPr lang="en-US" sz="2800" b="1" dirty="0"/>
              <a:t> </a:t>
            </a:r>
            <a:endParaRPr lang="en-US" sz="2800" b="1" dirty="0" smtClean="0"/>
          </a:p>
          <a:p>
            <a:pPr algn="ctr"/>
            <a:r>
              <a:rPr lang="en-US" sz="2800" b="1" dirty="0" smtClean="0"/>
              <a:t>“</a:t>
            </a:r>
            <a:r>
              <a:rPr lang="en-US" sz="2800" b="1" dirty="0" err="1"/>
              <a:t>Bảo</a:t>
            </a:r>
            <a:r>
              <a:rPr lang="en-US" sz="2800" b="1" dirty="0"/>
              <a:t> </a:t>
            </a:r>
            <a:r>
              <a:rPr lang="en-US" sz="2800" b="1" dirty="0" err="1"/>
              <a:t>vệ</a:t>
            </a:r>
            <a:r>
              <a:rPr lang="en-US" sz="2800" b="1" dirty="0"/>
              <a:t> </a:t>
            </a:r>
            <a:r>
              <a:rPr lang="en-US" sz="2800" b="1" dirty="0" err="1"/>
              <a:t>lẽ</a:t>
            </a:r>
            <a:r>
              <a:rPr lang="en-US" sz="2800" b="1" dirty="0"/>
              <a:t> </a:t>
            </a:r>
            <a:r>
              <a:rPr lang="en-US" sz="2800" b="1" dirty="0" err="1"/>
              <a:t>phải</a:t>
            </a:r>
            <a:r>
              <a:rPr lang="en-US" sz="2800" b="1" dirty="0"/>
              <a:t>”</a:t>
            </a:r>
            <a:endParaRPr lang="en-US" sz="2800" dirty="0"/>
          </a:p>
        </p:txBody>
      </p:sp>
    </p:spTree>
    <p:extLst>
      <p:ext uri="{BB962C8B-B14F-4D97-AF65-F5344CB8AC3E}">
        <p14:creationId xmlns:p14="http://schemas.microsoft.com/office/powerpoint/2010/main" val="3330576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8" name="Title 1">
            <a:extLst>
              <a:ext uri="{FF2B5EF4-FFF2-40B4-BE49-F238E27FC236}">
                <a16:creationId xmlns:a16="http://schemas.microsoft.com/office/drawing/2014/main" id="{0AD8298C-B0EB-4024-8A79-1CE27687E22C}"/>
              </a:ext>
            </a:extLst>
          </p:cNvPr>
          <p:cNvSpPr>
            <a:spLocks noGrp="1"/>
          </p:cNvSpPr>
          <p:nvPr>
            <p:ph type="title"/>
          </p:nvPr>
        </p:nvSpPr>
        <p:spPr>
          <a:xfrm>
            <a:off x="905232" y="114300"/>
            <a:ext cx="10339437" cy="662166"/>
          </a:xfrm>
        </p:spPr>
        <p:txBody>
          <a:bodyPr>
            <a:normAutofit/>
          </a:bodyPr>
          <a:lstStyle/>
          <a:p>
            <a:pPr algn="ctr"/>
            <a:r>
              <a:rPr lang="en-US" sz="2400" b="1" dirty="0">
                <a:effectLst/>
                <a:latin typeface="Times New Roman" panose="02020603050405020304" pitchFamily="18" charset="0"/>
                <a:ea typeface="Calibri" panose="020F0502020204030204" pitchFamily="34" charset="0"/>
              </a:rPr>
              <a:t>THIẾT KẾ CÁC HOẠT ĐỘNG HỌC TẬP</a:t>
            </a:r>
            <a:endParaRPr lang="en-US" sz="2400" dirty="0"/>
          </a:p>
        </p:txBody>
      </p:sp>
      <p:grpSp>
        <p:nvGrpSpPr>
          <p:cNvPr id="6" name="Group 5"/>
          <p:cNvGrpSpPr/>
          <p:nvPr/>
        </p:nvGrpSpPr>
        <p:grpSpPr>
          <a:xfrm>
            <a:off x="432063" y="943082"/>
            <a:ext cx="11377638" cy="5118452"/>
            <a:chOff x="1456760" y="639857"/>
            <a:chExt cx="9594358" cy="5118452"/>
          </a:xfrm>
        </p:grpSpPr>
        <p:sp>
          <p:nvSpPr>
            <p:cNvPr id="7" name="Content Placeholder 2"/>
            <p:cNvSpPr txBox="1">
              <a:spLocks/>
            </p:cNvSpPr>
            <p:nvPr/>
          </p:nvSpPr>
          <p:spPr bwMode="auto">
            <a:xfrm>
              <a:off x="1466475" y="1127893"/>
              <a:ext cx="3153637" cy="951073"/>
            </a:xfrm>
            <a:prstGeom prst="rect">
              <a:avLst/>
            </a:prstGeom>
            <a:solidFill>
              <a:schemeClr val="accent4">
                <a:lumMod val="20000"/>
                <a:lumOff val="80000"/>
              </a:schemeClr>
            </a:solidFill>
            <a:ln>
              <a:solidFill>
                <a:schemeClr val="accent1">
                  <a:lumMod val="75000"/>
                </a:schemeClr>
              </a:solid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929395"/>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929395"/>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929395"/>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929395"/>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929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defRPr/>
              </a:pPr>
              <a:endParaRPr lang="en-US" sz="1050" dirty="0">
                <a:solidFill>
                  <a:schemeClr val="tx1"/>
                </a:solidFill>
                <a:latin typeface="Times New Roman" pitchFamily="18" charset="0"/>
                <a:cs typeface="Times New Roman" pitchFamily="18" charset="0"/>
              </a:endParaRPr>
            </a:p>
            <a:p>
              <a:pPr marL="0" indent="0" algn="ctr">
                <a:spcBef>
                  <a:spcPts val="0"/>
                </a:spcBef>
                <a:buNone/>
                <a:defRPr/>
              </a:pPr>
              <a:r>
                <a:rPr lang="en-US" sz="2000" b="1" dirty="0">
                  <a:solidFill>
                    <a:schemeClr val="tx1"/>
                  </a:solidFill>
                  <a:latin typeface="Times New Roman" panose="02020603050405020304" pitchFamily="18" charset="0"/>
                  <a:ea typeface="Calibri" panose="020F0502020204030204" pitchFamily="34" charset="0"/>
                </a:rPr>
                <a:t>Xác định vấn đề/nhiệm vụ học tập</a:t>
              </a:r>
              <a:r>
                <a:rPr lang="vi-VN" sz="2000" b="1" dirty="0">
                  <a:solidFill>
                    <a:schemeClr val="tx1"/>
                  </a:solidFill>
                  <a:latin typeface="Times New Roman" panose="02020603050405020304" pitchFamily="18" charset="0"/>
                  <a:ea typeface="Calibri" panose="020F0502020204030204" pitchFamily="34" charset="0"/>
                </a:rPr>
                <a:t>/Mở</a:t>
              </a:r>
              <a:r>
                <a:rPr lang="en-US" sz="2000" b="1" dirty="0">
                  <a:solidFill>
                    <a:schemeClr val="tx1"/>
                  </a:solidFill>
                  <a:latin typeface="Times New Roman" panose="02020603050405020304" pitchFamily="18" charset="0"/>
                  <a:ea typeface="Calibri" panose="020F0502020204030204" pitchFamily="34" charset="0"/>
                </a:rPr>
                <a:t> đầu/Khởi động</a:t>
              </a:r>
              <a:endParaRPr lang="vi-VN" altLang="en-US" sz="2000" dirty="0">
                <a:solidFill>
                  <a:schemeClr val="tx1"/>
                </a:solidFill>
                <a:latin typeface="Times New Roman" pitchFamily="18" charset="0"/>
                <a:ea typeface="Cambria" panose="02040503050406030204" pitchFamily="18" charset="0"/>
                <a:cs typeface="Times New Roman" pitchFamily="18" charset="0"/>
              </a:endParaRPr>
            </a:p>
          </p:txBody>
        </p:sp>
        <p:sp>
          <p:nvSpPr>
            <p:cNvPr id="11" name="Content Placeholder 3"/>
            <p:cNvSpPr txBox="1">
              <a:spLocks/>
            </p:cNvSpPr>
            <p:nvPr/>
          </p:nvSpPr>
          <p:spPr>
            <a:xfrm>
              <a:off x="5632156" y="1127893"/>
              <a:ext cx="5416843" cy="951074"/>
            </a:xfrm>
            <a:prstGeom prst="rect">
              <a:avLst/>
            </a:prstGeom>
            <a:solidFill>
              <a:schemeClr val="accent4">
                <a:lumMod val="20000"/>
                <a:lumOff val="80000"/>
              </a:schemeClr>
            </a:solidFill>
            <a:ln>
              <a:solidFill>
                <a:schemeClr val="accent1">
                  <a:lumMod val="75000"/>
                </a:schemeClr>
              </a:solid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929395"/>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929395"/>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929395"/>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929395"/>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929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Clr>
                  <a:srgbClr val="FFC000"/>
                </a:buClr>
                <a:buNone/>
              </a:pPr>
              <a:endParaRPr lang="en-US" sz="100" spc="-100" dirty="0">
                <a:solidFill>
                  <a:schemeClr val="tx1"/>
                </a:solidFill>
                <a:latin typeface="Times New Roman" pitchFamily="18" charset="0"/>
                <a:cs typeface="Times New Roman" pitchFamily="18" charset="0"/>
              </a:endParaRPr>
            </a:p>
            <a:p>
              <a:pPr marL="0" indent="0" algn="just">
                <a:buClr>
                  <a:srgbClr val="FFC000"/>
                </a:buClr>
                <a:buNone/>
              </a:pPr>
              <a:r>
                <a:rPr lang="en-US" sz="2400" spc="-100" dirty="0">
                  <a:solidFill>
                    <a:schemeClr val="tx1"/>
                  </a:solidFill>
                  <a:latin typeface="Times New Roman" pitchFamily="18" charset="0"/>
                  <a:cs typeface="Times New Roman" pitchFamily="18" charset="0"/>
                </a:rPr>
                <a:t>Tạo h</a:t>
              </a:r>
              <a:r>
                <a:rPr lang="vi-VN" sz="2400" spc="-100" dirty="0">
                  <a:solidFill>
                    <a:schemeClr val="tx1"/>
                  </a:solidFill>
                  <a:latin typeface="Times New Roman" pitchFamily="18" charset="0"/>
                  <a:cs typeface="Times New Roman" pitchFamily="18" charset="0"/>
                </a:rPr>
                <a:t>ứng thú học tập</a:t>
              </a:r>
              <a:r>
                <a:rPr lang="en-US" sz="2400" spc="-100" dirty="0">
                  <a:solidFill>
                    <a:schemeClr val="tx1"/>
                  </a:solidFill>
                  <a:latin typeface="Times New Roman" pitchFamily="18" charset="0"/>
                  <a:cs typeface="Times New Roman" pitchFamily="18" charset="0"/>
                </a:rPr>
                <a:t>, phát biểu được vấn đề, xác định được nhiệm vụ học tập</a:t>
              </a:r>
            </a:p>
          </p:txBody>
        </p:sp>
        <p:sp>
          <p:nvSpPr>
            <p:cNvPr id="12" name="Content Placeholder 2"/>
            <p:cNvSpPr txBox="1">
              <a:spLocks/>
            </p:cNvSpPr>
            <p:nvPr/>
          </p:nvSpPr>
          <p:spPr>
            <a:xfrm>
              <a:off x="1456760" y="2391053"/>
              <a:ext cx="3163352" cy="932217"/>
            </a:xfrm>
            <a:prstGeom prst="rect">
              <a:avLst/>
            </a:prstGeom>
            <a:solidFill>
              <a:schemeClr val="accent2">
                <a:lumMod val="20000"/>
                <a:lumOff val="80000"/>
              </a:schemeClr>
            </a:solidFill>
            <a:ln>
              <a:solidFill>
                <a:schemeClr val="accent1">
                  <a:lumMod val="75000"/>
                </a:schemeClr>
              </a:solidFill>
            </a:ln>
          </p:spPr>
          <p:txBody>
            <a:bodyPr lIns="68580" tIns="34290" rIns="68580" bIns="34290"/>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defRPr/>
              </a:pPr>
              <a:r>
                <a:rPr lang="vi-VN" sz="2000" b="1" dirty="0">
                  <a:latin typeface="Times New Roman" panose="02020603050405020304" pitchFamily="18" charset="0"/>
                  <a:ea typeface="Calibri" panose="020F0502020204030204" pitchFamily="34" charset="0"/>
                </a:rPr>
                <a:t>Hình thành kiến thức mới</a:t>
              </a:r>
              <a:r>
                <a:rPr lang="en-US" sz="2000" b="1" dirty="0">
                  <a:latin typeface="Times New Roman" panose="02020603050405020304" pitchFamily="18" charset="0"/>
                  <a:ea typeface="Calibri" panose="020F0502020204030204" pitchFamily="34" charset="0"/>
                </a:rPr>
                <a:t>/giải quyết vấn đề/thực thi nhiệm vụ đặt ra từ HĐ1</a:t>
              </a:r>
              <a:endParaRPr lang="en-US" sz="2000" b="1" dirty="0">
                <a:solidFill>
                  <a:schemeClr val="bg2">
                    <a:lumMod val="10000"/>
                  </a:schemeClr>
                </a:solidFill>
                <a:latin typeface="Times New Roman" pitchFamily="18" charset="0"/>
                <a:cs typeface="Times New Roman" pitchFamily="18" charset="0"/>
              </a:endParaRPr>
            </a:p>
          </p:txBody>
        </p:sp>
        <p:sp>
          <p:nvSpPr>
            <p:cNvPr id="13" name="Content Placeholder 2"/>
            <p:cNvSpPr txBox="1">
              <a:spLocks/>
            </p:cNvSpPr>
            <p:nvPr/>
          </p:nvSpPr>
          <p:spPr>
            <a:xfrm>
              <a:off x="1466475" y="3575023"/>
              <a:ext cx="3153637" cy="912019"/>
            </a:xfrm>
            <a:prstGeom prst="rect">
              <a:avLst/>
            </a:prstGeom>
            <a:solidFill>
              <a:schemeClr val="accent5">
                <a:lumMod val="20000"/>
                <a:lumOff val="80000"/>
              </a:schemeClr>
            </a:solidFill>
            <a:ln>
              <a:solidFill>
                <a:schemeClr val="accent1">
                  <a:lumMod val="75000"/>
                </a:schemeClr>
              </a:solidFill>
            </a:ln>
          </p:spPr>
          <p:txBody>
            <a:bodyPr lIns="68580" tIns="34290" rIns="68580" bIns="34290"/>
            <a:lstStyle>
              <a:lvl1pPr>
                <a:defRPr sz="3200">
                  <a:solidFill>
                    <a:srgbClr val="929395"/>
                  </a:solidFill>
                  <a:latin typeface="Arial" pitchFamily="34" charset="0"/>
                  <a:cs typeface="Arial" pitchFamily="34" charset="0"/>
                </a:defRPr>
              </a:lvl1pPr>
              <a:lvl2pPr>
                <a:defRPr sz="2800">
                  <a:solidFill>
                    <a:srgbClr val="929395"/>
                  </a:solidFill>
                  <a:latin typeface="Arial" pitchFamily="34" charset="0"/>
                  <a:cs typeface="Arial" pitchFamily="34" charset="0"/>
                </a:defRPr>
              </a:lvl2pPr>
              <a:lvl3pPr>
                <a:defRPr sz="2400">
                  <a:solidFill>
                    <a:srgbClr val="929395"/>
                  </a:solidFill>
                  <a:latin typeface="Arial" pitchFamily="34" charset="0"/>
                  <a:cs typeface="Arial" pitchFamily="34" charset="0"/>
                </a:defRPr>
              </a:lvl3pPr>
              <a:lvl4pPr>
                <a:defRPr sz="2000">
                  <a:solidFill>
                    <a:srgbClr val="929395"/>
                  </a:solidFill>
                  <a:latin typeface="Arial" pitchFamily="34" charset="0"/>
                  <a:cs typeface="Arial" pitchFamily="34" charset="0"/>
                </a:defRPr>
              </a:lvl4pPr>
              <a:lvl5pPr>
                <a:defRPr sz="2000">
                  <a:solidFill>
                    <a:srgbClr val="929395"/>
                  </a:solidFill>
                  <a:latin typeface="Arial" pitchFamily="34" charset="0"/>
                  <a:cs typeface="Arial" pitchFamily="34" charset="0"/>
                </a:defRPr>
              </a:lvl5pPr>
              <a:lvl6pPr eaLnBrk="0" fontAlgn="base" hangingPunct="0">
                <a:spcAft>
                  <a:spcPct val="0"/>
                </a:spcAft>
                <a:buChar char="»"/>
                <a:defRPr sz="2000">
                  <a:solidFill>
                    <a:srgbClr val="929395"/>
                  </a:solidFill>
                  <a:latin typeface="Arial" pitchFamily="34" charset="0"/>
                  <a:cs typeface="Arial" pitchFamily="34" charset="0"/>
                </a:defRPr>
              </a:lvl6pPr>
              <a:lvl7pPr eaLnBrk="0" fontAlgn="base" hangingPunct="0">
                <a:spcAft>
                  <a:spcPct val="0"/>
                </a:spcAft>
                <a:buChar char="»"/>
                <a:defRPr sz="2000">
                  <a:solidFill>
                    <a:srgbClr val="929395"/>
                  </a:solidFill>
                  <a:latin typeface="Arial" pitchFamily="34" charset="0"/>
                  <a:cs typeface="Arial" pitchFamily="34" charset="0"/>
                </a:defRPr>
              </a:lvl7pPr>
              <a:lvl8pPr eaLnBrk="0" fontAlgn="base" hangingPunct="0">
                <a:spcAft>
                  <a:spcPct val="0"/>
                </a:spcAft>
                <a:buChar char="»"/>
                <a:defRPr sz="2000">
                  <a:solidFill>
                    <a:srgbClr val="929395"/>
                  </a:solidFill>
                  <a:latin typeface="Arial" pitchFamily="34" charset="0"/>
                  <a:cs typeface="Arial" pitchFamily="34" charset="0"/>
                </a:defRPr>
              </a:lvl8pPr>
              <a:lvl9pPr eaLnBrk="0" fontAlgn="base" hangingPunct="0">
                <a:spcAft>
                  <a:spcPct val="0"/>
                </a:spcAft>
                <a:buChar char="»"/>
                <a:defRPr sz="2000">
                  <a:solidFill>
                    <a:srgbClr val="929395"/>
                  </a:solidFill>
                  <a:latin typeface="Arial" pitchFamily="34" charset="0"/>
                  <a:cs typeface="Arial" pitchFamily="34" charset="0"/>
                </a:defRPr>
              </a:lvl9pPr>
            </a:lstStyle>
            <a:p>
              <a:pPr algn="ctr" eaLnBrk="1" hangingPunct="1">
                <a:buClr>
                  <a:schemeClr val="accent1"/>
                </a:buClr>
                <a:buFont typeface="Wingdings 3" pitchFamily="18" charset="2"/>
                <a:buNone/>
                <a:defRPr/>
              </a:pPr>
              <a:endParaRPr lang="en-US" altLang="en-US" sz="1200" dirty="0">
                <a:solidFill>
                  <a:srgbClr val="191919"/>
                </a:solidFill>
                <a:latin typeface="Times New Roman" pitchFamily="18" charset="0"/>
                <a:cs typeface="Times New Roman" pitchFamily="18" charset="0"/>
              </a:endParaRPr>
            </a:p>
            <a:p>
              <a:pPr algn="ctr" eaLnBrk="1" hangingPunct="1">
                <a:buClr>
                  <a:schemeClr val="accent1"/>
                </a:buClr>
                <a:buFont typeface="Wingdings 3" pitchFamily="18" charset="2"/>
                <a:buNone/>
                <a:defRPr/>
              </a:pPr>
              <a:r>
                <a:rPr lang="en-US" altLang="en-US" sz="2000" b="1" dirty="0">
                  <a:solidFill>
                    <a:schemeClr val="tx1"/>
                  </a:solidFill>
                  <a:latin typeface="Times New Roman" panose="02020603050405020304" pitchFamily="18" charset="0"/>
                  <a:ea typeface="Calibri" panose="020F0502020204030204" pitchFamily="34" charset="0"/>
                  <a:cs typeface="+mn-cs"/>
                </a:rPr>
                <a:t>Luyện tập/thực hành</a:t>
              </a:r>
            </a:p>
          </p:txBody>
        </p:sp>
        <p:sp>
          <p:nvSpPr>
            <p:cNvPr id="14" name="Content Placeholder 3"/>
            <p:cNvSpPr txBox="1">
              <a:spLocks/>
            </p:cNvSpPr>
            <p:nvPr/>
          </p:nvSpPr>
          <p:spPr>
            <a:xfrm>
              <a:off x="5632156" y="3576610"/>
              <a:ext cx="5416843" cy="1190627"/>
            </a:xfrm>
            <a:prstGeom prst="rect">
              <a:avLst/>
            </a:prstGeom>
            <a:solidFill>
              <a:schemeClr val="accent5">
                <a:lumMod val="20000"/>
                <a:lumOff val="80000"/>
              </a:schemeClr>
            </a:solidFill>
            <a:ln>
              <a:solidFill>
                <a:schemeClr val="accent1">
                  <a:lumMod val="75000"/>
                </a:schemeClr>
              </a:solidFill>
            </a:ln>
          </p:spPr>
          <p:txBody>
            <a:bodyPr lIns="68580" tIns="34290" rIns="68580" bIns="34290"/>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buClr>
                  <a:srgbClr val="FFC000"/>
                </a:buClr>
              </a:pPr>
              <a:r>
                <a:rPr lang="en-US" sz="2400" dirty="0">
                  <a:latin typeface="Times New Roman" pitchFamily="18" charset="0"/>
                  <a:cs typeface="Times New Roman" pitchFamily="18" charset="0"/>
                </a:rPr>
                <a:t>Trả lời câu hỏi/làm bài tập/t</a:t>
              </a:r>
              <a:r>
                <a:rPr lang="vi-VN" sz="2400" dirty="0">
                  <a:latin typeface="Times New Roman" pitchFamily="18" charset="0"/>
                  <a:cs typeface="Times New Roman" pitchFamily="18" charset="0"/>
                </a:rPr>
                <a:t>hực hiện hành động</a:t>
              </a:r>
              <a:r>
                <a:rPr lang="en-US" sz="2400" dirty="0">
                  <a:latin typeface="Times New Roman" pitchFamily="18" charset="0"/>
                  <a:cs typeface="Times New Roman" pitchFamily="18" charset="0"/>
                </a:rPr>
                <a:t>.</a:t>
              </a:r>
            </a:p>
            <a:p>
              <a:pPr algn="just">
                <a:buClr>
                  <a:srgbClr val="FFC000"/>
                </a:buClr>
              </a:pPr>
              <a:r>
                <a:rPr lang="en-US" sz="2400" dirty="0">
                  <a:latin typeface="Times New Roman" pitchFamily="18" charset="0"/>
                  <a:cs typeface="Times New Roman" pitchFamily="18" charset="0"/>
                </a:rPr>
                <a:t>=&gt;</a:t>
              </a:r>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C</a:t>
              </a:r>
              <a:r>
                <a:rPr lang="vi-VN" sz="2400" dirty="0">
                  <a:latin typeface="Times New Roman" pitchFamily="18" charset="0"/>
                  <a:cs typeface="Times New Roman" pitchFamily="18" charset="0"/>
                </a:rPr>
                <a:t>ủng cố kiến thức, rèn luyện kĩ năng dựa trên hiểu biết sau khi</a:t>
              </a:r>
              <a:r>
                <a:rPr lang="en-US" sz="2400" dirty="0">
                  <a:latin typeface="Times New Roman" pitchFamily="18" charset="0"/>
                  <a:cs typeface="Times New Roman" pitchFamily="18" charset="0"/>
                </a:rPr>
                <a:t> thực hiện HĐ 2</a:t>
              </a:r>
              <a:endParaRPr lang="en-US" altLang="en-US" sz="2400" dirty="0">
                <a:solidFill>
                  <a:schemeClr val="bg2">
                    <a:lumMod val="10000"/>
                  </a:schemeClr>
                </a:solidFill>
                <a:latin typeface="Times New Roman" pitchFamily="18" charset="0"/>
                <a:ea typeface="Cambria" panose="02040503050406030204" pitchFamily="18" charset="0"/>
                <a:cs typeface="Times New Roman" pitchFamily="18" charset="0"/>
              </a:endParaRPr>
            </a:p>
          </p:txBody>
        </p:sp>
        <p:sp>
          <p:nvSpPr>
            <p:cNvPr id="15" name="Content Placeholder 3"/>
            <p:cNvSpPr txBox="1">
              <a:spLocks/>
            </p:cNvSpPr>
            <p:nvPr/>
          </p:nvSpPr>
          <p:spPr>
            <a:xfrm>
              <a:off x="5632156" y="2279955"/>
              <a:ext cx="5416843" cy="1131569"/>
            </a:xfrm>
            <a:prstGeom prst="rect">
              <a:avLst/>
            </a:prstGeom>
            <a:solidFill>
              <a:schemeClr val="accent2">
                <a:lumMod val="20000"/>
                <a:lumOff val="80000"/>
              </a:schemeClr>
            </a:solidFill>
            <a:ln>
              <a:solidFill>
                <a:schemeClr val="accent1">
                  <a:lumMod val="75000"/>
                </a:schemeClr>
              </a:solidFill>
            </a:ln>
          </p:spPr>
          <p:txBody>
            <a:bodyPr lIns="68580" tIns="34290" rIns="68580" bIns="34290"/>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buClr>
                  <a:schemeClr val="accent1"/>
                </a:buClr>
                <a:defRPr/>
              </a:pPr>
              <a:r>
                <a:rPr lang="en-US" sz="2400" spc="-100" dirty="0">
                  <a:solidFill>
                    <a:srgbClr val="FF0000"/>
                  </a:solidFill>
                  <a:latin typeface="Calibri" panose="020F0502020204030204" pitchFamily="34" charset="0"/>
                  <a:cs typeface="Calibri" panose="020F0502020204030204" pitchFamily="34" charset="0"/>
                </a:rPr>
                <a:t>C</a:t>
              </a:r>
              <a:r>
                <a:rPr lang="pt-BR" sz="2400" dirty="0">
                  <a:solidFill>
                    <a:srgbClr val="FF0000"/>
                  </a:solidFill>
                  <a:latin typeface="Times New Roman" pitchFamily="18" charset="0"/>
                  <a:cs typeface="Times New Roman" pitchFamily="18" charset="0"/>
                </a:rPr>
                <a:t>hiếm lĩnh </a:t>
              </a:r>
              <a:r>
                <a:rPr lang="pt-BR" sz="2400" dirty="0">
                  <a:latin typeface="Times New Roman" pitchFamily="18" charset="0"/>
                  <a:cs typeface="Times New Roman" pitchFamily="18" charset="0"/>
                </a:rPr>
                <a:t>kiến thức, kĩ năng mới và đưa các kiến thức, kỹ năng mới vào hệ thống kiến thức, kỹ năng của bản thân</a:t>
              </a:r>
              <a:r>
                <a:rPr lang="en-US" sz="2400" spc="-100" dirty="0">
                  <a:latin typeface="Calibri" panose="020F0502020204030204" pitchFamily="34" charset="0"/>
                  <a:cs typeface="Calibri" panose="020F0502020204030204" pitchFamily="34" charset="0"/>
                </a:rPr>
                <a:t> =&gt; </a:t>
              </a:r>
              <a:r>
                <a:rPr lang="en-US" sz="2400" spc="-100" dirty="0">
                  <a:latin typeface="Times New Roman" pitchFamily="18" charset="0"/>
                  <a:cs typeface="Times New Roman" pitchFamily="18" charset="0"/>
                </a:rPr>
                <a:t>Tập trung phát triển kĩ năng cá nhân</a:t>
              </a:r>
              <a:endParaRPr lang="en-US" sz="2400" spc="-100" dirty="0">
                <a:latin typeface="Calibri" panose="020F0502020204030204" pitchFamily="34" charset="0"/>
                <a:cs typeface="Calibri" panose="020F0502020204030204" pitchFamily="34" charset="0"/>
              </a:endParaRPr>
            </a:p>
            <a:p>
              <a:pPr algn="just">
                <a:buClr>
                  <a:schemeClr val="accent1"/>
                </a:buClr>
                <a:defRPr/>
              </a:pPr>
              <a:endParaRPr lang="vi-VN" altLang="en-US" sz="2400" dirty="0">
                <a:solidFill>
                  <a:schemeClr val="bg2">
                    <a:lumMod val="10000"/>
                  </a:schemeClr>
                </a:solidFill>
                <a:latin typeface="Times New Roman" pitchFamily="18" charset="0"/>
                <a:cs typeface="Times New Roman" pitchFamily="18" charset="0"/>
              </a:endParaRPr>
            </a:p>
          </p:txBody>
        </p:sp>
        <p:sp>
          <p:nvSpPr>
            <p:cNvPr id="16" name="Notched Right Arrow 15"/>
            <p:cNvSpPr/>
            <p:nvPr/>
          </p:nvSpPr>
          <p:spPr>
            <a:xfrm>
              <a:off x="4723354" y="1509828"/>
              <a:ext cx="732367" cy="23336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17" name="Notched Right Arrow 16"/>
            <p:cNvSpPr/>
            <p:nvPr/>
          </p:nvSpPr>
          <p:spPr>
            <a:xfrm>
              <a:off x="4732993" y="2683331"/>
              <a:ext cx="734483" cy="23336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18" name="Notched Right Arrow 17"/>
            <p:cNvSpPr/>
            <p:nvPr/>
          </p:nvSpPr>
          <p:spPr>
            <a:xfrm>
              <a:off x="4721238" y="3851328"/>
              <a:ext cx="734483" cy="22542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19" name="Content Placeholder 2"/>
            <p:cNvSpPr txBox="1">
              <a:spLocks/>
            </p:cNvSpPr>
            <p:nvPr/>
          </p:nvSpPr>
          <p:spPr bwMode="auto">
            <a:xfrm>
              <a:off x="1456760" y="4637854"/>
              <a:ext cx="3163352" cy="1003835"/>
            </a:xfrm>
            <a:prstGeom prst="rect">
              <a:avLst/>
            </a:prstGeom>
            <a:solidFill>
              <a:schemeClr val="accent6">
                <a:lumMod val="20000"/>
                <a:lumOff val="80000"/>
              </a:schemeClr>
            </a:solidFill>
            <a:ln w="9525">
              <a:solidFill>
                <a:srgbClr val="000000"/>
              </a:solidFill>
              <a:miter lim="800000"/>
              <a:headEnd/>
              <a:tailEnd/>
            </a:ln>
          </p:spPr>
          <p:txBody>
            <a:bodyPr/>
            <a:lstStyle>
              <a:lvl1pPr defTabSz="685800">
                <a:defRPr sz="3200">
                  <a:solidFill>
                    <a:srgbClr val="929395"/>
                  </a:solidFill>
                  <a:latin typeface="Arial" pitchFamily="34" charset="0"/>
                  <a:cs typeface="Arial" pitchFamily="34" charset="0"/>
                </a:defRPr>
              </a:lvl1pPr>
              <a:lvl2pPr defTabSz="685800">
                <a:defRPr sz="2800">
                  <a:solidFill>
                    <a:srgbClr val="929395"/>
                  </a:solidFill>
                  <a:latin typeface="Arial" pitchFamily="34" charset="0"/>
                  <a:cs typeface="Arial" pitchFamily="34" charset="0"/>
                </a:defRPr>
              </a:lvl2pPr>
              <a:lvl3pPr defTabSz="685800">
                <a:defRPr sz="2400">
                  <a:solidFill>
                    <a:srgbClr val="929395"/>
                  </a:solidFill>
                  <a:latin typeface="Arial" pitchFamily="34" charset="0"/>
                  <a:cs typeface="Arial" pitchFamily="34" charset="0"/>
                </a:defRPr>
              </a:lvl3pPr>
              <a:lvl4pPr defTabSz="685800">
                <a:defRPr sz="2000">
                  <a:solidFill>
                    <a:srgbClr val="929395"/>
                  </a:solidFill>
                  <a:latin typeface="Arial" pitchFamily="34" charset="0"/>
                  <a:cs typeface="Arial" pitchFamily="34" charset="0"/>
                </a:defRPr>
              </a:lvl4pPr>
              <a:lvl5pPr defTabSz="685800">
                <a:defRPr sz="2000">
                  <a:solidFill>
                    <a:srgbClr val="929395"/>
                  </a:solidFill>
                  <a:latin typeface="Arial" pitchFamily="34" charset="0"/>
                  <a:cs typeface="Arial" pitchFamily="34" charset="0"/>
                </a:defRPr>
              </a:lvl5pPr>
              <a:lvl6pPr defTabSz="685800" eaLnBrk="0" fontAlgn="base" hangingPunct="0">
                <a:spcAft>
                  <a:spcPct val="0"/>
                </a:spcAft>
                <a:buChar char="»"/>
                <a:defRPr sz="2000">
                  <a:solidFill>
                    <a:srgbClr val="929395"/>
                  </a:solidFill>
                  <a:latin typeface="Arial" pitchFamily="34" charset="0"/>
                  <a:cs typeface="Arial" pitchFamily="34" charset="0"/>
                </a:defRPr>
              </a:lvl6pPr>
              <a:lvl7pPr defTabSz="685800" eaLnBrk="0" fontAlgn="base" hangingPunct="0">
                <a:spcAft>
                  <a:spcPct val="0"/>
                </a:spcAft>
                <a:buChar char="»"/>
                <a:defRPr sz="2000">
                  <a:solidFill>
                    <a:srgbClr val="929395"/>
                  </a:solidFill>
                  <a:latin typeface="Arial" pitchFamily="34" charset="0"/>
                  <a:cs typeface="Arial" pitchFamily="34" charset="0"/>
                </a:defRPr>
              </a:lvl7pPr>
              <a:lvl8pPr defTabSz="685800" eaLnBrk="0" fontAlgn="base" hangingPunct="0">
                <a:spcAft>
                  <a:spcPct val="0"/>
                </a:spcAft>
                <a:buChar char="»"/>
                <a:defRPr sz="2000">
                  <a:solidFill>
                    <a:srgbClr val="929395"/>
                  </a:solidFill>
                  <a:latin typeface="Arial" pitchFamily="34" charset="0"/>
                  <a:cs typeface="Arial" pitchFamily="34" charset="0"/>
                </a:defRPr>
              </a:lvl8pPr>
              <a:lvl9pPr defTabSz="685800" eaLnBrk="0" fontAlgn="base" hangingPunct="0">
                <a:spcAft>
                  <a:spcPct val="0"/>
                </a:spcAft>
                <a:buChar char="»"/>
                <a:defRPr sz="2000">
                  <a:solidFill>
                    <a:srgbClr val="929395"/>
                  </a:solidFill>
                  <a:latin typeface="Arial" pitchFamily="34" charset="0"/>
                  <a:cs typeface="Arial" pitchFamily="34" charset="0"/>
                </a:defRPr>
              </a:lvl9pPr>
            </a:lstStyle>
            <a:p>
              <a:pPr algn="ctr">
                <a:buFont typeface="Arial" pitchFamily="34" charset="0"/>
                <a:buNone/>
                <a:defRPr/>
              </a:pPr>
              <a:endParaRPr lang="en-US" altLang="en-US" sz="1050" dirty="0">
                <a:solidFill>
                  <a:srgbClr val="191919"/>
                </a:solidFill>
                <a:latin typeface="Times New Roman" pitchFamily="18" charset="0"/>
                <a:cs typeface="Times New Roman" pitchFamily="18" charset="0"/>
              </a:endParaRPr>
            </a:p>
            <a:p>
              <a:pPr algn="ctr" defTabSz="914400">
                <a:buClr>
                  <a:schemeClr val="accent1"/>
                </a:buClr>
                <a:defRPr/>
              </a:pPr>
              <a:r>
                <a:rPr lang="en-US" altLang="en-US" sz="2000" b="1" dirty="0">
                  <a:solidFill>
                    <a:schemeClr val="tx1"/>
                  </a:solidFill>
                  <a:latin typeface="Times New Roman" panose="02020603050405020304" pitchFamily="18" charset="0"/>
                  <a:ea typeface="Calibri" panose="020F0502020204030204" pitchFamily="34" charset="0"/>
                  <a:cs typeface="+mn-cs"/>
                </a:rPr>
                <a:t>Vận dụng – mở rộng</a:t>
              </a:r>
              <a:endParaRPr lang="vi-VN" altLang="en-US" sz="2000" b="1" dirty="0">
                <a:solidFill>
                  <a:schemeClr val="tx1"/>
                </a:solidFill>
                <a:latin typeface="Times New Roman" panose="02020603050405020304" pitchFamily="18" charset="0"/>
                <a:ea typeface="Calibri" panose="020F0502020204030204" pitchFamily="34" charset="0"/>
                <a:cs typeface="+mn-cs"/>
              </a:endParaRPr>
            </a:p>
          </p:txBody>
        </p:sp>
        <p:sp>
          <p:nvSpPr>
            <p:cNvPr id="20" name="Content Placeholder 3"/>
            <p:cNvSpPr txBox="1">
              <a:spLocks/>
            </p:cNvSpPr>
            <p:nvPr/>
          </p:nvSpPr>
          <p:spPr>
            <a:xfrm>
              <a:off x="5632156" y="4897425"/>
              <a:ext cx="5418962" cy="860884"/>
            </a:xfrm>
            <a:prstGeom prst="rect">
              <a:avLst/>
            </a:prstGeom>
            <a:solidFill>
              <a:schemeClr val="accent6">
                <a:lumMod val="20000"/>
                <a:lumOff val="80000"/>
              </a:schemeClr>
            </a:solidFill>
            <a:ln>
              <a:solidFill>
                <a:schemeClr val="accent1">
                  <a:lumMod val="75000"/>
                </a:schemeClr>
              </a:solidFill>
            </a:ln>
          </p:spPr>
          <p:txBody>
            <a:bodyPr lIns="68580" tIns="34290" rIns="68580" bIns="34290"/>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buClr>
                  <a:schemeClr val="accent1"/>
                </a:buClr>
                <a:buFont typeface="Wingdings 3" pitchFamily="2" charset="2"/>
                <a:buNone/>
                <a:defRPr/>
              </a:pPr>
              <a:r>
                <a:rPr lang="en-US" sz="2400" spc="-80" dirty="0">
                  <a:latin typeface="Times New Roman" pitchFamily="18" charset="0"/>
                  <a:cs typeface="Times New Roman" pitchFamily="18" charset="0"/>
                </a:rPr>
                <a:t>Á</a:t>
              </a:r>
              <a:r>
                <a:rPr lang="vi-VN" sz="2400" spc="-80" dirty="0">
                  <a:latin typeface="Times New Roman" pitchFamily="18" charset="0"/>
                  <a:cs typeface="Times New Roman" pitchFamily="18" charset="0"/>
                </a:rPr>
                <a:t>p dụng kiến thức, kĩ năng đã biết vào cuộc sống và định hướng phát triển bản thân</a:t>
              </a:r>
              <a:r>
                <a:rPr lang="en-US" sz="2400" spc="-80" dirty="0">
                  <a:latin typeface="Times New Roman" pitchFamily="18" charset="0"/>
                  <a:cs typeface="Times New Roman" pitchFamily="18" charset="0"/>
                </a:rPr>
                <a:t>.</a:t>
              </a:r>
              <a:endParaRPr lang="en-US" altLang="en-US" sz="2400" dirty="0">
                <a:solidFill>
                  <a:schemeClr val="bg2">
                    <a:lumMod val="10000"/>
                  </a:schemeClr>
                </a:solidFill>
                <a:latin typeface="Times New Roman" pitchFamily="18" charset="0"/>
                <a:cs typeface="Times New Roman" pitchFamily="18" charset="0"/>
              </a:endParaRPr>
            </a:p>
          </p:txBody>
        </p:sp>
        <p:sp>
          <p:nvSpPr>
            <p:cNvPr id="21" name="Notched Right Arrow 20"/>
            <p:cNvSpPr/>
            <p:nvPr/>
          </p:nvSpPr>
          <p:spPr>
            <a:xfrm flipV="1">
              <a:off x="4730874" y="5071192"/>
              <a:ext cx="734483" cy="25876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B0A818AA-2C3E-4BB1-8CBB-73EE46B0FA2D}"/>
                </a:ext>
              </a:extLst>
            </p:cNvPr>
            <p:cNvSpPr txBox="1"/>
            <p:nvPr/>
          </p:nvSpPr>
          <p:spPr>
            <a:xfrm>
              <a:off x="4513016" y="639857"/>
              <a:ext cx="3404382" cy="400110"/>
            </a:xfrm>
            <a:prstGeom prst="rect">
              <a:avLst/>
            </a:prstGeom>
            <a:solidFill>
              <a:schemeClr val="bg1"/>
            </a:solidFill>
          </p:spPr>
          <p:txBody>
            <a:bodyPr wrap="square" rtlCol="0">
              <a:spAutoFit/>
            </a:bodyPr>
            <a:lstStyle/>
            <a:p>
              <a:pPr algn="ctr"/>
              <a:r>
                <a:rPr lang="en-US" sz="2000" b="1" dirty="0">
                  <a:solidFill>
                    <a:srgbClr val="00B050"/>
                  </a:solidFill>
                  <a:latin typeface="Times New Roman" pitchFamily="18" charset="0"/>
                  <a:cs typeface="Times New Roman" pitchFamily="18" charset="0"/>
                </a:rPr>
                <a:t>CHUỖI HOẠT ĐỘNG HỌC TẬP</a:t>
              </a:r>
              <a:endParaRPr lang="en-US" sz="2200" b="1" dirty="0">
                <a:solidFill>
                  <a:srgbClr val="00B05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911799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2" name="Picture 1">
            <a:extLst>
              <a:ext uri="{FF2B5EF4-FFF2-40B4-BE49-F238E27FC236}">
                <a16:creationId xmlns:a16="http://schemas.microsoft.com/office/drawing/2014/main" id="{7395241A-C334-9C2D-856A-AED9F1212E42}"/>
              </a:ext>
            </a:extLst>
          </p:cNvPr>
          <p:cNvPicPr>
            <a:picLocks noChangeAspect="1"/>
          </p:cNvPicPr>
          <p:nvPr/>
        </p:nvPicPr>
        <p:blipFill>
          <a:blip r:embed="rId3"/>
          <a:stretch>
            <a:fillRect/>
          </a:stretch>
        </p:blipFill>
        <p:spPr>
          <a:xfrm>
            <a:off x="345441" y="751840"/>
            <a:ext cx="11633199" cy="5730240"/>
          </a:xfrm>
          <a:prstGeom prst="rect">
            <a:avLst/>
          </a:prstGeom>
        </p:spPr>
      </p:pic>
    </p:spTree>
    <p:extLst>
      <p:ext uri="{BB962C8B-B14F-4D97-AF65-F5344CB8AC3E}">
        <p14:creationId xmlns:p14="http://schemas.microsoft.com/office/powerpoint/2010/main" val="199172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24"/>
            <a:ext cx="12243134" cy="6857999"/>
          </a:xfrm>
          <a:prstGeom prst="rect">
            <a:avLst/>
          </a:prstGeom>
        </p:spPr>
      </p:pic>
      <p:sp>
        <p:nvSpPr>
          <p:cNvPr id="6" name="TextBox 5"/>
          <p:cNvSpPr txBox="1"/>
          <p:nvPr/>
        </p:nvSpPr>
        <p:spPr>
          <a:xfrm>
            <a:off x="3257549" y="377371"/>
            <a:ext cx="6673209" cy="1261884"/>
          </a:xfrm>
          <a:prstGeom prst="rect">
            <a:avLst/>
          </a:prstGeom>
          <a:noFill/>
        </p:spPr>
        <p:txBody>
          <a:bodyPr wrap="square" rtlCol="0">
            <a:spAutoFit/>
          </a:bodyPr>
          <a:lstStyle/>
          <a:p>
            <a:r>
              <a:rPr lang="en-US" sz="2400" b="1" dirty="0">
                <a:solidFill>
                  <a:srgbClr val="1E09B7"/>
                </a:solidFill>
                <a:latin typeface="Times New Roman" panose="02020603050405020304" pitchFamily="18" charset="0"/>
                <a:cs typeface="Times New Roman" panose="02020603050405020304" pitchFamily="18" charset="0"/>
              </a:rPr>
              <a:t>                             </a:t>
            </a:r>
          </a:p>
          <a:p>
            <a:endParaRPr lang="en-US" sz="2400" b="1" dirty="0">
              <a:solidFill>
                <a:srgbClr val="1E09B7"/>
              </a:solidFill>
              <a:latin typeface="Times New Roman" panose="02020603050405020304" pitchFamily="18" charset="0"/>
              <a:cs typeface="Times New Roman" panose="02020603050405020304" pitchFamily="18" charset="0"/>
            </a:endParaRPr>
          </a:p>
          <a:p>
            <a:pPr algn="ctr"/>
            <a:endParaRPr lang="en-US" sz="2800" b="1" dirty="0">
              <a:solidFill>
                <a:srgbClr val="0070C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12CF680B-87B0-446B-A9F1-E80D6332CC5B}"/>
              </a:ext>
            </a:extLst>
          </p:cNvPr>
          <p:cNvGrpSpPr/>
          <p:nvPr/>
        </p:nvGrpSpPr>
        <p:grpSpPr>
          <a:xfrm>
            <a:off x="1685925" y="1319396"/>
            <a:ext cx="9275247" cy="3964466"/>
            <a:chOff x="383586" y="936960"/>
            <a:chExt cx="8357770" cy="4087122"/>
          </a:xfrm>
        </p:grpSpPr>
        <p:sp>
          <p:nvSpPr>
            <p:cNvPr id="7" name="object 7">
              <a:extLst>
                <a:ext uri="{FF2B5EF4-FFF2-40B4-BE49-F238E27FC236}">
                  <a16:creationId xmlns:a16="http://schemas.microsoft.com/office/drawing/2014/main" id="{626BC0E6-4EA0-4529-9BD6-B253DFE8569B}"/>
                </a:ext>
              </a:extLst>
            </p:cNvPr>
            <p:cNvSpPr/>
            <p:nvPr/>
          </p:nvSpPr>
          <p:spPr>
            <a:xfrm>
              <a:off x="3412294" y="1674805"/>
              <a:ext cx="2215076" cy="181464"/>
            </a:xfrm>
            <a:prstGeom prst="rect">
              <a:avLst/>
            </a:prstGeom>
            <a:blipFill>
              <a:blip r:embed="rId3"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8" name="object 8">
              <a:extLst>
                <a:ext uri="{FF2B5EF4-FFF2-40B4-BE49-F238E27FC236}">
                  <a16:creationId xmlns:a16="http://schemas.microsoft.com/office/drawing/2014/main" id="{92DE645E-0C9D-4A79-A055-87013321CE13}"/>
                </a:ext>
              </a:extLst>
            </p:cNvPr>
            <p:cNvSpPr/>
            <p:nvPr/>
          </p:nvSpPr>
          <p:spPr>
            <a:xfrm>
              <a:off x="6186614" y="1674805"/>
              <a:ext cx="2215076" cy="181464"/>
            </a:xfrm>
            <a:prstGeom prst="rect">
              <a:avLst/>
            </a:prstGeom>
            <a:blipFill>
              <a:blip r:embed="rId4"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9" name="object 9">
              <a:extLst>
                <a:ext uri="{FF2B5EF4-FFF2-40B4-BE49-F238E27FC236}">
                  <a16:creationId xmlns:a16="http://schemas.microsoft.com/office/drawing/2014/main" id="{A3ABB229-6ACC-4F8B-9A64-228B278F309A}"/>
                </a:ext>
              </a:extLst>
            </p:cNvPr>
            <p:cNvSpPr/>
            <p:nvPr/>
          </p:nvSpPr>
          <p:spPr>
            <a:xfrm>
              <a:off x="708071" y="1674805"/>
              <a:ext cx="2215088" cy="181464"/>
            </a:xfrm>
            <a:prstGeom prst="rect">
              <a:avLst/>
            </a:prstGeom>
            <a:blipFill>
              <a:blip r:embed="rId3"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0" name="object 10">
              <a:extLst>
                <a:ext uri="{FF2B5EF4-FFF2-40B4-BE49-F238E27FC236}">
                  <a16:creationId xmlns:a16="http://schemas.microsoft.com/office/drawing/2014/main" id="{F5978FD8-9A80-40E9-9132-3D63F8D5D094}"/>
                </a:ext>
              </a:extLst>
            </p:cNvPr>
            <p:cNvSpPr/>
            <p:nvPr/>
          </p:nvSpPr>
          <p:spPr>
            <a:xfrm>
              <a:off x="1091748" y="1060279"/>
              <a:ext cx="1449516" cy="928188"/>
            </a:xfrm>
            <a:prstGeom prst="rect">
              <a:avLst/>
            </a:prstGeom>
            <a:blipFill>
              <a:blip r:embed="rId5"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1" name="object 11">
              <a:extLst>
                <a:ext uri="{FF2B5EF4-FFF2-40B4-BE49-F238E27FC236}">
                  <a16:creationId xmlns:a16="http://schemas.microsoft.com/office/drawing/2014/main" id="{AE2F4C07-53F9-41FD-B17D-2559B6AABA0B}"/>
                </a:ext>
              </a:extLst>
            </p:cNvPr>
            <p:cNvSpPr/>
            <p:nvPr/>
          </p:nvSpPr>
          <p:spPr>
            <a:xfrm>
              <a:off x="1278792" y="1122380"/>
              <a:ext cx="1075488" cy="767578"/>
            </a:xfrm>
            <a:prstGeom prst="rect">
              <a:avLst/>
            </a:prstGeom>
            <a:blipFill>
              <a:blip r:embed="rId6"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2" name="object 12">
              <a:extLst>
                <a:ext uri="{FF2B5EF4-FFF2-40B4-BE49-F238E27FC236}">
                  <a16:creationId xmlns:a16="http://schemas.microsoft.com/office/drawing/2014/main" id="{8DE82B48-9440-4A6B-9140-C2A70622F668}"/>
                </a:ext>
              </a:extLst>
            </p:cNvPr>
            <p:cNvSpPr/>
            <p:nvPr/>
          </p:nvSpPr>
          <p:spPr>
            <a:xfrm>
              <a:off x="1403658" y="1335810"/>
              <a:ext cx="826034" cy="169210"/>
            </a:xfrm>
            <a:custGeom>
              <a:avLst/>
              <a:gdLst/>
              <a:ahLst/>
              <a:cxnLst/>
              <a:rect l="l" t="t" r="r" b="b"/>
              <a:pathLst>
                <a:path w="682625" h="351789">
                  <a:moveTo>
                    <a:pt x="520" y="0"/>
                  </a:moveTo>
                  <a:lnTo>
                    <a:pt x="419" y="3441"/>
                  </a:lnTo>
                  <a:lnTo>
                    <a:pt x="0" y="6819"/>
                  </a:lnTo>
                  <a:lnTo>
                    <a:pt x="0" y="10299"/>
                  </a:lnTo>
                  <a:lnTo>
                    <a:pt x="3114" y="56599"/>
                  </a:lnTo>
                  <a:lnTo>
                    <a:pt x="12187" y="101005"/>
                  </a:lnTo>
                  <a:lnTo>
                    <a:pt x="26812" y="143111"/>
                  </a:lnTo>
                  <a:lnTo>
                    <a:pt x="46582" y="182510"/>
                  </a:lnTo>
                  <a:lnTo>
                    <a:pt x="71091" y="218797"/>
                  </a:lnTo>
                  <a:lnTo>
                    <a:pt x="99933" y="251564"/>
                  </a:lnTo>
                  <a:lnTo>
                    <a:pt x="132700" y="280406"/>
                  </a:lnTo>
                  <a:lnTo>
                    <a:pt x="168987" y="304915"/>
                  </a:lnTo>
                  <a:lnTo>
                    <a:pt x="208386" y="324685"/>
                  </a:lnTo>
                  <a:lnTo>
                    <a:pt x="250492" y="339310"/>
                  </a:lnTo>
                  <a:lnTo>
                    <a:pt x="294898" y="348383"/>
                  </a:lnTo>
                  <a:lnTo>
                    <a:pt x="341198" y="351497"/>
                  </a:lnTo>
                  <a:lnTo>
                    <a:pt x="387497" y="348383"/>
                  </a:lnTo>
                  <a:lnTo>
                    <a:pt x="431903" y="339310"/>
                  </a:lnTo>
                  <a:lnTo>
                    <a:pt x="456121" y="330898"/>
                  </a:lnTo>
                  <a:lnTo>
                    <a:pt x="341198" y="330898"/>
                  </a:lnTo>
                  <a:lnTo>
                    <a:pt x="291697" y="327330"/>
                  </a:lnTo>
                  <a:lnTo>
                    <a:pt x="244415" y="316959"/>
                  </a:lnTo>
                  <a:lnTo>
                    <a:pt x="199847" y="300286"/>
                  </a:lnTo>
                  <a:lnTo>
                    <a:pt x="158489" y="277810"/>
                  </a:lnTo>
                  <a:lnTo>
                    <a:pt x="120837" y="250031"/>
                  </a:lnTo>
                  <a:lnTo>
                    <a:pt x="87386" y="217450"/>
                  </a:lnTo>
                  <a:lnTo>
                    <a:pt x="58634" y="180566"/>
                  </a:lnTo>
                  <a:lnTo>
                    <a:pt x="35075" y="139878"/>
                  </a:lnTo>
                  <a:lnTo>
                    <a:pt x="17206" y="95888"/>
                  </a:lnTo>
                  <a:lnTo>
                    <a:pt x="5522" y="49095"/>
                  </a:lnTo>
                  <a:lnTo>
                    <a:pt x="520" y="0"/>
                  </a:lnTo>
                  <a:close/>
                </a:path>
                <a:path w="682625" h="351789">
                  <a:moveTo>
                    <a:pt x="681875" y="0"/>
                  </a:moveTo>
                  <a:lnTo>
                    <a:pt x="676873" y="49095"/>
                  </a:lnTo>
                  <a:lnTo>
                    <a:pt x="665189" y="95888"/>
                  </a:lnTo>
                  <a:lnTo>
                    <a:pt x="647320" y="139878"/>
                  </a:lnTo>
                  <a:lnTo>
                    <a:pt x="623761" y="180566"/>
                  </a:lnTo>
                  <a:lnTo>
                    <a:pt x="595009" y="217450"/>
                  </a:lnTo>
                  <a:lnTo>
                    <a:pt x="561559" y="250031"/>
                  </a:lnTo>
                  <a:lnTo>
                    <a:pt x="523907" y="277810"/>
                  </a:lnTo>
                  <a:lnTo>
                    <a:pt x="482549" y="300286"/>
                  </a:lnTo>
                  <a:lnTo>
                    <a:pt x="437981" y="316959"/>
                  </a:lnTo>
                  <a:lnTo>
                    <a:pt x="390698" y="327330"/>
                  </a:lnTo>
                  <a:lnTo>
                    <a:pt x="341198" y="330898"/>
                  </a:lnTo>
                  <a:lnTo>
                    <a:pt x="456121" y="330898"/>
                  </a:lnTo>
                  <a:lnTo>
                    <a:pt x="513409" y="304915"/>
                  </a:lnTo>
                  <a:lnTo>
                    <a:pt x="549695" y="280406"/>
                  </a:lnTo>
                  <a:lnTo>
                    <a:pt x="582463" y="251564"/>
                  </a:lnTo>
                  <a:lnTo>
                    <a:pt x="611304" y="218797"/>
                  </a:lnTo>
                  <a:lnTo>
                    <a:pt x="635813" y="182510"/>
                  </a:lnTo>
                  <a:lnTo>
                    <a:pt x="655583" y="143111"/>
                  </a:lnTo>
                  <a:lnTo>
                    <a:pt x="670208" y="101005"/>
                  </a:lnTo>
                  <a:lnTo>
                    <a:pt x="679281" y="56599"/>
                  </a:lnTo>
                  <a:lnTo>
                    <a:pt x="682396" y="10299"/>
                  </a:lnTo>
                  <a:lnTo>
                    <a:pt x="682396" y="6819"/>
                  </a:lnTo>
                  <a:lnTo>
                    <a:pt x="681977" y="3441"/>
                  </a:lnTo>
                  <a:lnTo>
                    <a:pt x="681875"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3" name="object 13">
              <a:extLst>
                <a:ext uri="{FF2B5EF4-FFF2-40B4-BE49-F238E27FC236}">
                  <a16:creationId xmlns:a16="http://schemas.microsoft.com/office/drawing/2014/main" id="{7C38878C-8227-4450-BEB0-E0FA57CC7564}"/>
                </a:ext>
              </a:extLst>
            </p:cNvPr>
            <p:cNvSpPr/>
            <p:nvPr/>
          </p:nvSpPr>
          <p:spPr>
            <a:xfrm>
              <a:off x="2228678" y="1330856"/>
              <a:ext cx="768" cy="7636"/>
            </a:xfrm>
            <a:custGeom>
              <a:avLst/>
              <a:gdLst/>
              <a:ahLst/>
              <a:cxnLst/>
              <a:rect l="l" t="t" r="r" b="b"/>
              <a:pathLst>
                <a:path w="635" h="15875">
                  <a:moveTo>
                    <a:pt x="50" y="0"/>
                  </a:moveTo>
                  <a:lnTo>
                    <a:pt x="0" y="888"/>
                  </a:lnTo>
                  <a:lnTo>
                    <a:pt x="292" y="5841"/>
                  </a:lnTo>
                  <a:lnTo>
                    <a:pt x="431" y="10820"/>
                  </a:lnTo>
                  <a:lnTo>
                    <a:pt x="495" y="15824"/>
                  </a:lnTo>
                  <a:lnTo>
                    <a:pt x="609" y="7315"/>
                  </a:lnTo>
                  <a:lnTo>
                    <a:pt x="177" y="3695"/>
                  </a:lnTo>
                  <a:lnTo>
                    <a:pt x="50"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4" name="object 14">
              <a:extLst>
                <a:ext uri="{FF2B5EF4-FFF2-40B4-BE49-F238E27FC236}">
                  <a16:creationId xmlns:a16="http://schemas.microsoft.com/office/drawing/2014/main" id="{C64884BB-8FD0-4538-B00D-38767784D88F}"/>
                </a:ext>
              </a:extLst>
            </p:cNvPr>
            <p:cNvSpPr/>
            <p:nvPr/>
          </p:nvSpPr>
          <p:spPr>
            <a:xfrm>
              <a:off x="1403778" y="1330850"/>
              <a:ext cx="768" cy="7636"/>
            </a:xfrm>
            <a:custGeom>
              <a:avLst/>
              <a:gdLst/>
              <a:ahLst/>
              <a:cxnLst/>
              <a:rect l="l" t="t" r="r" b="b"/>
              <a:pathLst>
                <a:path w="634" h="15875">
                  <a:moveTo>
                    <a:pt x="457" y="0"/>
                  </a:moveTo>
                  <a:lnTo>
                    <a:pt x="342" y="3708"/>
                  </a:lnTo>
                  <a:lnTo>
                    <a:pt x="79" y="5842"/>
                  </a:lnTo>
                  <a:lnTo>
                    <a:pt x="0" y="14224"/>
                  </a:lnTo>
                  <a:lnTo>
                    <a:pt x="25" y="15811"/>
                  </a:lnTo>
                  <a:lnTo>
                    <a:pt x="88" y="10820"/>
                  </a:lnTo>
                  <a:lnTo>
                    <a:pt x="228" y="5842"/>
                  </a:lnTo>
                  <a:lnTo>
                    <a:pt x="508" y="889"/>
                  </a:lnTo>
                  <a:lnTo>
                    <a:pt x="457"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5" name="object 15">
              <a:extLst>
                <a:ext uri="{FF2B5EF4-FFF2-40B4-BE49-F238E27FC236}">
                  <a16:creationId xmlns:a16="http://schemas.microsoft.com/office/drawing/2014/main" id="{EF434CE9-D6D7-4239-B3CA-1B390E8A098F}"/>
                </a:ext>
              </a:extLst>
            </p:cNvPr>
            <p:cNvSpPr/>
            <p:nvPr/>
          </p:nvSpPr>
          <p:spPr>
            <a:xfrm>
              <a:off x="1403657" y="1176649"/>
              <a:ext cx="825757" cy="211653"/>
            </a:xfrm>
            <a:prstGeom prst="rect">
              <a:avLst/>
            </a:prstGeom>
            <a:blipFill>
              <a:blip r:embed="rId7"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6" name="object 16">
              <a:extLst>
                <a:ext uri="{FF2B5EF4-FFF2-40B4-BE49-F238E27FC236}">
                  <a16:creationId xmlns:a16="http://schemas.microsoft.com/office/drawing/2014/main" id="{14A8CAF7-5A0F-42C5-B049-1B7ECF7B01BB}"/>
                </a:ext>
              </a:extLst>
            </p:cNvPr>
            <p:cNvSpPr/>
            <p:nvPr/>
          </p:nvSpPr>
          <p:spPr>
            <a:xfrm>
              <a:off x="3828492" y="1024580"/>
              <a:ext cx="1449516" cy="927235"/>
            </a:xfrm>
            <a:prstGeom prst="rect">
              <a:avLst/>
            </a:prstGeom>
            <a:blipFill>
              <a:blip r:embed="rId8"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7" name="object 17">
              <a:extLst>
                <a:ext uri="{FF2B5EF4-FFF2-40B4-BE49-F238E27FC236}">
                  <a16:creationId xmlns:a16="http://schemas.microsoft.com/office/drawing/2014/main" id="{410795E6-1816-4224-A798-A09EE1E4EED2}"/>
                </a:ext>
              </a:extLst>
            </p:cNvPr>
            <p:cNvSpPr/>
            <p:nvPr/>
          </p:nvSpPr>
          <p:spPr>
            <a:xfrm>
              <a:off x="4014447" y="1085245"/>
              <a:ext cx="1075488" cy="767591"/>
            </a:xfrm>
            <a:prstGeom prst="rect">
              <a:avLst/>
            </a:prstGeom>
            <a:blipFill>
              <a:blip r:embed="rId9"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8" name="object 18">
              <a:extLst>
                <a:ext uri="{FF2B5EF4-FFF2-40B4-BE49-F238E27FC236}">
                  <a16:creationId xmlns:a16="http://schemas.microsoft.com/office/drawing/2014/main" id="{985C6414-A03B-4649-A8B8-EDA778DC868D}"/>
                </a:ext>
              </a:extLst>
            </p:cNvPr>
            <p:cNvSpPr/>
            <p:nvPr/>
          </p:nvSpPr>
          <p:spPr>
            <a:xfrm>
              <a:off x="4139296" y="1130034"/>
              <a:ext cx="826034" cy="169210"/>
            </a:xfrm>
            <a:custGeom>
              <a:avLst/>
              <a:gdLst/>
              <a:ahLst/>
              <a:cxnLst/>
              <a:rect l="l" t="t" r="r" b="b"/>
              <a:pathLst>
                <a:path w="682625" h="351789">
                  <a:moveTo>
                    <a:pt x="341198" y="0"/>
                  </a:moveTo>
                  <a:lnTo>
                    <a:pt x="294898" y="3114"/>
                  </a:lnTo>
                  <a:lnTo>
                    <a:pt x="250492" y="12187"/>
                  </a:lnTo>
                  <a:lnTo>
                    <a:pt x="208386" y="26812"/>
                  </a:lnTo>
                  <a:lnTo>
                    <a:pt x="168987" y="46582"/>
                  </a:lnTo>
                  <a:lnTo>
                    <a:pt x="132700" y="71091"/>
                  </a:lnTo>
                  <a:lnTo>
                    <a:pt x="99933" y="99933"/>
                  </a:lnTo>
                  <a:lnTo>
                    <a:pt x="71091" y="132700"/>
                  </a:lnTo>
                  <a:lnTo>
                    <a:pt x="46582" y="168987"/>
                  </a:lnTo>
                  <a:lnTo>
                    <a:pt x="26812" y="208386"/>
                  </a:lnTo>
                  <a:lnTo>
                    <a:pt x="12187" y="250492"/>
                  </a:lnTo>
                  <a:lnTo>
                    <a:pt x="3114" y="294898"/>
                  </a:lnTo>
                  <a:lnTo>
                    <a:pt x="0" y="341198"/>
                  </a:lnTo>
                  <a:lnTo>
                    <a:pt x="0" y="344677"/>
                  </a:lnTo>
                  <a:lnTo>
                    <a:pt x="419" y="348043"/>
                  </a:lnTo>
                  <a:lnTo>
                    <a:pt x="520" y="351497"/>
                  </a:lnTo>
                  <a:lnTo>
                    <a:pt x="5522" y="302401"/>
                  </a:lnTo>
                  <a:lnTo>
                    <a:pt x="17206" y="255609"/>
                  </a:lnTo>
                  <a:lnTo>
                    <a:pt x="35075" y="211619"/>
                  </a:lnTo>
                  <a:lnTo>
                    <a:pt x="58634" y="170931"/>
                  </a:lnTo>
                  <a:lnTo>
                    <a:pt x="87386" y="134047"/>
                  </a:lnTo>
                  <a:lnTo>
                    <a:pt x="120837" y="101466"/>
                  </a:lnTo>
                  <a:lnTo>
                    <a:pt x="158489" y="73687"/>
                  </a:lnTo>
                  <a:lnTo>
                    <a:pt x="199847" y="51211"/>
                  </a:lnTo>
                  <a:lnTo>
                    <a:pt x="244415" y="34537"/>
                  </a:lnTo>
                  <a:lnTo>
                    <a:pt x="291697" y="24167"/>
                  </a:lnTo>
                  <a:lnTo>
                    <a:pt x="341198" y="20599"/>
                  </a:lnTo>
                  <a:lnTo>
                    <a:pt x="456121" y="20599"/>
                  </a:lnTo>
                  <a:lnTo>
                    <a:pt x="431903" y="12187"/>
                  </a:lnTo>
                  <a:lnTo>
                    <a:pt x="387497" y="3114"/>
                  </a:lnTo>
                  <a:lnTo>
                    <a:pt x="341198" y="0"/>
                  </a:lnTo>
                  <a:close/>
                </a:path>
                <a:path w="682625" h="351789">
                  <a:moveTo>
                    <a:pt x="456121" y="20599"/>
                  </a:moveTo>
                  <a:lnTo>
                    <a:pt x="341198" y="20599"/>
                  </a:lnTo>
                  <a:lnTo>
                    <a:pt x="390698" y="24167"/>
                  </a:lnTo>
                  <a:lnTo>
                    <a:pt x="437981" y="34537"/>
                  </a:lnTo>
                  <a:lnTo>
                    <a:pt x="482549" y="51211"/>
                  </a:lnTo>
                  <a:lnTo>
                    <a:pt x="523907" y="73687"/>
                  </a:lnTo>
                  <a:lnTo>
                    <a:pt x="561559" y="101466"/>
                  </a:lnTo>
                  <a:lnTo>
                    <a:pt x="595009" y="134047"/>
                  </a:lnTo>
                  <a:lnTo>
                    <a:pt x="623761" y="170931"/>
                  </a:lnTo>
                  <a:lnTo>
                    <a:pt x="647320" y="211619"/>
                  </a:lnTo>
                  <a:lnTo>
                    <a:pt x="665189" y="255609"/>
                  </a:lnTo>
                  <a:lnTo>
                    <a:pt x="676873" y="302401"/>
                  </a:lnTo>
                  <a:lnTo>
                    <a:pt x="681875" y="351497"/>
                  </a:lnTo>
                  <a:lnTo>
                    <a:pt x="681977" y="348043"/>
                  </a:lnTo>
                  <a:lnTo>
                    <a:pt x="682396" y="344677"/>
                  </a:lnTo>
                  <a:lnTo>
                    <a:pt x="682396" y="341198"/>
                  </a:lnTo>
                  <a:lnTo>
                    <a:pt x="679281" y="294898"/>
                  </a:lnTo>
                  <a:lnTo>
                    <a:pt x="670208" y="250492"/>
                  </a:lnTo>
                  <a:lnTo>
                    <a:pt x="655583" y="208386"/>
                  </a:lnTo>
                  <a:lnTo>
                    <a:pt x="635813" y="168987"/>
                  </a:lnTo>
                  <a:lnTo>
                    <a:pt x="611304" y="132700"/>
                  </a:lnTo>
                  <a:lnTo>
                    <a:pt x="582463" y="99933"/>
                  </a:lnTo>
                  <a:lnTo>
                    <a:pt x="549695" y="71091"/>
                  </a:lnTo>
                  <a:lnTo>
                    <a:pt x="513409" y="46582"/>
                  </a:lnTo>
                  <a:lnTo>
                    <a:pt x="474009" y="26812"/>
                  </a:lnTo>
                  <a:lnTo>
                    <a:pt x="456121" y="20599"/>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19" name="object 19">
              <a:extLst>
                <a:ext uri="{FF2B5EF4-FFF2-40B4-BE49-F238E27FC236}">
                  <a16:creationId xmlns:a16="http://schemas.microsoft.com/office/drawing/2014/main" id="{1FF2229C-A29A-48D8-99C6-F861C4CE0EE8}"/>
                </a:ext>
              </a:extLst>
            </p:cNvPr>
            <p:cNvSpPr/>
            <p:nvPr/>
          </p:nvSpPr>
          <p:spPr>
            <a:xfrm>
              <a:off x="4139297" y="1296446"/>
              <a:ext cx="768" cy="7636"/>
            </a:xfrm>
            <a:custGeom>
              <a:avLst/>
              <a:gdLst/>
              <a:ahLst/>
              <a:cxnLst/>
              <a:rect l="l" t="t" r="r" b="b"/>
              <a:pathLst>
                <a:path w="635" h="15875">
                  <a:moveTo>
                    <a:pt x="126" y="0"/>
                  </a:moveTo>
                  <a:lnTo>
                    <a:pt x="0" y="8509"/>
                  </a:lnTo>
                  <a:lnTo>
                    <a:pt x="444" y="12128"/>
                  </a:lnTo>
                  <a:lnTo>
                    <a:pt x="558" y="15824"/>
                  </a:lnTo>
                  <a:lnTo>
                    <a:pt x="622" y="14935"/>
                  </a:lnTo>
                  <a:lnTo>
                    <a:pt x="330" y="9982"/>
                  </a:lnTo>
                  <a:lnTo>
                    <a:pt x="167" y="3175"/>
                  </a:lnTo>
                  <a:lnTo>
                    <a:pt x="12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0" name="object 20">
              <a:extLst>
                <a:ext uri="{FF2B5EF4-FFF2-40B4-BE49-F238E27FC236}">
                  <a16:creationId xmlns:a16="http://schemas.microsoft.com/office/drawing/2014/main" id="{F1996BB1-F14B-402F-845A-091E598AF85F}"/>
                </a:ext>
              </a:extLst>
            </p:cNvPr>
            <p:cNvSpPr/>
            <p:nvPr/>
          </p:nvSpPr>
          <p:spPr>
            <a:xfrm>
              <a:off x="4964392" y="1296452"/>
              <a:ext cx="768" cy="7636"/>
            </a:xfrm>
            <a:custGeom>
              <a:avLst/>
              <a:gdLst/>
              <a:ahLst/>
              <a:cxnLst/>
              <a:rect l="l" t="t" r="r" b="b"/>
              <a:pathLst>
                <a:path w="635" h="15875">
                  <a:moveTo>
                    <a:pt x="444" y="0"/>
                  </a:moveTo>
                  <a:lnTo>
                    <a:pt x="396" y="3174"/>
                  </a:lnTo>
                  <a:lnTo>
                    <a:pt x="228" y="9982"/>
                  </a:lnTo>
                  <a:lnTo>
                    <a:pt x="107" y="12115"/>
                  </a:lnTo>
                  <a:lnTo>
                    <a:pt x="0" y="15811"/>
                  </a:lnTo>
                  <a:lnTo>
                    <a:pt x="114" y="12115"/>
                  </a:lnTo>
                  <a:lnTo>
                    <a:pt x="558" y="8496"/>
                  </a:lnTo>
                  <a:lnTo>
                    <a:pt x="444"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1" name="object 21">
              <a:extLst>
                <a:ext uri="{FF2B5EF4-FFF2-40B4-BE49-F238E27FC236}">
                  <a16:creationId xmlns:a16="http://schemas.microsoft.com/office/drawing/2014/main" id="{27CB1F9C-16B9-4C03-9759-2A6333CB82E4}"/>
                </a:ext>
              </a:extLst>
            </p:cNvPr>
            <p:cNvSpPr/>
            <p:nvPr/>
          </p:nvSpPr>
          <p:spPr>
            <a:xfrm>
              <a:off x="4139296" y="1234333"/>
              <a:ext cx="825772" cy="212056"/>
            </a:xfrm>
            <a:prstGeom prst="rect">
              <a:avLst/>
            </a:prstGeom>
            <a:blipFill>
              <a:blip r:embed="rId10"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2" name="object 22">
              <a:extLst>
                <a:ext uri="{FF2B5EF4-FFF2-40B4-BE49-F238E27FC236}">
                  <a16:creationId xmlns:a16="http://schemas.microsoft.com/office/drawing/2014/main" id="{124EC681-9D96-4158-9B99-266AE5944098}"/>
                </a:ext>
              </a:extLst>
            </p:cNvPr>
            <p:cNvSpPr/>
            <p:nvPr/>
          </p:nvSpPr>
          <p:spPr>
            <a:xfrm>
              <a:off x="6572614" y="1060279"/>
              <a:ext cx="1449516" cy="928188"/>
            </a:xfrm>
            <a:prstGeom prst="rect">
              <a:avLst/>
            </a:prstGeom>
            <a:blipFill>
              <a:blip r:embed="rId11"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3" name="object 23">
              <a:extLst>
                <a:ext uri="{FF2B5EF4-FFF2-40B4-BE49-F238E27FC236}">
                  <a16:creationId xmlns:a16="http://schemas.microsoft.com/office/drawing/2014/main" id="{FD86B106-8211-4B82-90B5-3F377AA18EAA}"/>
                </a:ext>
              </a:extLst>
            </p:cNvPr>
            <p:cNvSpPr/>
            <p:nvPr/>
          </p:nvSpPr>
          <p:spPr>
            <a:xfrm>
              <a:off x="6742654" y="1121673"/>
              <a:ext cx="1075503" cy="767578"/>
            </a:xfrm>
            <a:prstGeom prst="rect">
              <a:avLst/>
            </a:prstGeom>
            <a:blipFill>
              <a:blip r:embed="rId12"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4" name="object 24">
              <a:extLst>
                <a:ext uri="{FF2B5EF4-FFF2-40B4-BE49-F238E27FC236}">
                  <a16:creationId xmlns:a16="http://schemas.microsoft.com/office/drawing/2014/main" id="{358C744F-BA7E-4B2A-A69D-E398A3860FE2}"/>
                </a:ext>
              </a:extLst>
            </p:cNvPr>
            <p:cNvSpPr/>
            <p:nvPr/>
          </p:nvSpPr>
          <p:spPr>
            <a:xfrm>
              <a:off x="6885248" y="1335810"/>
              <a:ext cx="826034" cy="169210"/>
            </a:xfrm>
            <a:custGeom>
              <a:avLst/>
              <a:gdLst/>
              <a:ahLst/>
              <a:cxnLst/>
              <a:rect l="l" t="t" r="r" b="b"/>
              <a:pathLst>
                <a:path w="682625" h="351789">
                  <a:moveTo>
                    <a:pt x="520" y="0"/>
                  </a:moveTo>
                  <a:lnTo>
                    <a:pt x="419" y="3441"/>
                  </a:lnTo>
                  <a:lnTo>
                    <a:pt x="0" y="6819"/>
                  </a:lnTo>
                  <a:lnTo>
                    <a:pt x="0" y="10299"/>
                  </a:lnTo>
                  <a:lnTo>
                    <a:pt x="3114" y="56599"/>
                  </a:lnTo>
                  <a:lnTo>
                    <a:pt x="12187" y="101005"/>
                  </a:lnTo>
                  <a:lnTo>
                    <a:pt x="26812" y="143111"/>
                  </a:lnTo>
                  <a:lnTo>
                    <a:pt x="46582" y="182510"/>
                  </a:lnTo>
                  <a:lnTo>
                    <a:pt x="71091" y="218797"/>
                  </a:lnTo>
                  <a:lnTo>
                    <a:pt x="99933" y="251564"/>
                  </a:lnTo>
                  <a:lnTo>
                    <a:pt x="132700" y="280406"/>
                  </a:lnTo>
                  <a:lnTo>
                    <a:pt x="168987" y="304915"/>
                  </a:lnTo>
                  <a:lnTo>
                    <a:pt x="208386" y="324685"/>
                  </a:lnTo>
                  <a:lnTo>
                    <a:pt x="250492" y="339310"/>
                  </a:lnTo>
                  <a:lnTo>
                    <a:pt x="294898" y="348383"/>
                  </a:lnTo>
                  <a:lnTo>
                    <a:pt x="341198" y="351497"/>
                  </a:lnTo>
                  <a:lnTo>
                    <a:pt x="387494" y="348383"/>
                  </a:lnTo>
                  <a:lnTo>
                    <a:pt x="431899" y="339310"/>
                  </a:lnTo>
                  <a:lnTo>
                    <a:pt x="456116" y="330898"/>
                  </a:lnTo>
                  <a:lnTo>
                    <a:pt x="341198" y="330898"/>
                  </a:lnTo>
                  <a:lnTo>
                    <a:pt x="291697" y="327330"/>
                  </a:lnTo>
                  <a:lnTo>
                    <a:pt x="244415" y="316959"/>
                  </a:lnTo>
                  <a:lnTo>
                    <a:pt x="199847" y="300286"/>
                  </a:lnTo>
                  <a:lnTo>
                    <a:pt x="158489" y="277810"/>
                  </a:lnTo>
                  <a:lnTo>
                    <a:pt x="120837" y="250031"/>
                  </a:lnTo>
                  <a:lnTo>
                    <a:pt x="87386" y="217450"/>
                  </a:lnTo>
                  <a:lnTo>
                    <a:pt x="58634" y="180566"/>
                  </a:lnTo>
                  <a:lnTo>
                    <a:pt x="35075" y="139878"/>
                  </a:lnTo>
                  <a:lnTo>
                    <a:pt x="17206" y="95888"/>
                  </a:lnTo>
                  <a:lnTo>
                    <a:pt x="5522" y="49095"/>
                  </a:lnTo>
                  <a:lnTo>
                    <a:pt x="520" y="0"/>
                  </a:lnTo>
                  <a:close/>
                </a:path>
                <a:path w="682625" h="351789">
                  <a:moveTo>
                    <a:pt x="681875" y="0"/>
                  </a:moveTo>
                  <a:lnTo>
                    <a:pt x="676870" y="49095"/>
                  </a:lnTo>
                  <a:lnTo>
                    <a:pt x="665185" y="95888"/>
                  </a:lnTo>
                  <a:lnTo>
                    <a:pt x="647315" y="139878"/>
                  </a:lnTo>
                  <a:lnTo>
                    <a:pt x="623756" y="180566"/>
                  </a:lnTo>
                  <a:lnTo>
                    <a:pt x="595004" y="217450"/>
                  </a:lnTo>
                  <a:lnTo>
                    <a:pt x="561554" y="250031"/>
                  </a:lnTo>
                  <a:lnTo>
                    <a:pt x="523904" y="277810"/>
                  </a:lnTo>
                  <a:lnTo>
                    <a:pt x="482547" y="300286"/>
                  </a:lnTo>
                  <a:lnTo>
                    <a:pt x="437980" y="316959"/>
                  </a:lnTo>
                  <a:lnTo>
                    <a:pt x="390698" y="327330"/>
                  </a:lnTo>
                  <a:lnTo>
                    <a:pt x="341198" y="330898"/>
                  </a:lnTo>
                  <a:lnTo>
                    <a:pt x="456116" y="330898"/>
                  </a:lnTo>
                  <a:lnTo>
                    <a:pt x="513403" y="304915"/>
                  </a:lnTo>
                  <a:lnTo>
                    <a:pt x="549690" y="280406"/>
                  </a:lnTo>
                  <a:lnTo>
                    <a:pt x="582458" y="251564"/>
                  </a:lnTo>
                  <a:lnTo>
                    <a:pt x="611300" y="218797"/>
                  </a:lnTo>
                  <a:lnTo>
                    <a:pt x="635810" y="182510"/>
                  </a:lnTo>
                  <a:lnTo>
                    <a:pt x="655582" y="143111"/>
                  </a:lnTo>
                  <a:lnTo>
                    <a:pt x="670207" y="101005"/>
                  </a:lnTo>
                  <a:lnTo>
                    <a:pt x="679281" y="56599"/>
                  </a:lnTo>
                  <a:lnTo>
                    <a:pt x="682396" y="10299"/>
                  </a:lnTo>
                  <a:lnTo>
                    <a:pt x="682396" y="6819"/>
                  </a:lnTo>
                  <a:lnTo>
                    <a:pt x="681977" y="3441"/>
                  </a:lnTo>
                  <a:lnTo>
                    <a:pt x="681875"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5" name="object 25">
              <a:extLst>
                <a:ext uri="{FF2B5EF4-FFF2-40B4-BE49-F238E27FC236}">
                  <a16:creationId xmlns:a16="http://schemas.microsoft.com/office/drawing/2014/main" id="{72CF08A7-E90E-4A37-B537-185FBC26F4CC}"/>
                </a:ext>
              </a:extLst>
            </p:cNvPr>
            <p:cNvSpPr/>
            <p:nvPr/>
          </p:nvSpPr>
          <p:spPr>
            <a:xfrm>
              <a:off x="7710267" y="1330856"/>
              <a:ext cx="768" cy="7636"/>
            </a:xfrm>
            <a:custGeom>
              <a:avLst/>
              <a:gdLst/>
              <a:ahLst/>
              <a:cxnLst/>
              <a:rect l="l" t="t" r="r" b="b"/>
              <a:pathLst>
                <a:path w="635" h="15875">
                  <a:moveTo>
                    <a:pt x="50" y="0"/>
                  </a:moveTo>
                  <a:lnTo>
                    <a:pt x="0" y="888"/>
                  </a:lnTo>
                  <a:lnTo>
                    <a:pt x="279" y="5841"/>
                  </a:lnTo>
                  <a:lnTo>
                    <a:pt x="419" y="10820"/>
                  </a:lnTo>
                  <a:lnTo>
                    <a:pt x="482" y="15824"/>
                  </a:lnTo>
                  <a:lnTo>
                    <a:pt x="596" y="7315"/>
                  </a:lnTo>
                  <a:lnTo>
                    <a:pt x="165" y="3695"/>
                  </a:lnTo>
                  <a:lnTo>
                    <a:pt x="50"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6" name="object 26">
              <a:extLst>
                <a:ext uri="{FF2B5EF4-FFF2-40B4-BE49-F238E27FC236}">
                  <a16:creationId xmlns:a16="http://schemas.microsoft.com/office/drawing/2014/main" id="{5E380B34-03EA-4E0E-A2D0-4B2335F51D8A}"/>
                </a:ext>
              </a:extLst>
            </p:cNvPr>
            <p:cNvSpPr/>
            <p:nvPr/>
          </p:nvSpPr>
          <p:spPr>
            <a:xfrm>
              <a:off x="6885370" y="1330850"/>
              <a:ext cx="768" cy="7636"/>
            </a:xfrm>
            <a:custGeom>
              <a:avLst/>
              <a:gdLst/>
              <a:ahLst/>
              <a:cxnLst/>
              <a:rect l="l" t="t" r="r" b="b"/>
              <a:pathLst>
                <a:path w="635" h="15875">
                  <a:moveTo>
                    <a:pt x="444" y="0"/>
                  </a:moveTo>
                  <a:lnTo>
                    <a:pt x="330" y="3708"/>
                  </a:lnTo>
                  <a:lnTo>
                    <a:pt x="67" y="5842"/>
                  </a:lnTo>
                  <a:lnTo>
                    <a:pt x="0" y="15811"/>
                  </a:lnTo>
                  <a:lnTo>
                    <a:pt x="76" y="10820"/>
                  </a:lnTo>
                  <a:lnTo>
                    <a:pt x="215" y="5842"/>
                  </a:lnTo>
                  <a:lnTo>
                    <a:pt x="336" y="3708"/>
                  </a:lnTo>
                  <a:lnTo>
                    <a:pt x="444"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7" name="object 28">
              <a:extLst>
                <a:ext uri="{FF2B5EF4-FFF2-40B4-BE49-F238E27FC236}">
                  <a16:creationId xmlns:a16="http://schemas.microsoft.com/office/drawing/2014/main" id="{75C9848D-18E9-44EC-9C5F-9B50E6839BC8}"/>
                </a:ext>
              </a:extLst>
            </p:cNvPr>
            <p:cNvSpPr/>
            <p:nvPr/>
          </p:nvSpPr>
          <p:spPr>
            <a:xfrm>
              <a:off x="383586" y="1811071"/>
              <a:ext cx="2865837" cy="1709308"/>
            </a:xfrm>
            <a:prstGeom prst="rect">
              <a:avLst/>
            </a:prstGeom>
            <a:blipFill>
              <a:blip r:embed="rId13"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8" name="object 29">
              <a:extLst>
                <a:ext uri="{FF2B5EF4-FFF2-40B4-BE49-F238E27FC236}">
                  <a16:creationId xmlns:a16="http://schemas.microsoft.com/office/drawing/2014/main" id="{B8580B5C-BE30-4AF6-A830-FAD83CC714E7}"/>
                </a:ext>
              </a:extLst>
            </p:cNvPr>
            <p:cNvSpPr/>
            <p:nvPr/>
          </p:nvSpPr>
          <p:spPr>
            <a:xfrm>
              <a:off x="570278" y="1860846"/>
              <a:ext cx="2492531" cy="1593721"/>
            </a:xfrm>
            <a:prstGeom prst="rect">
              <a:avLst/>
            </a:prstGeom>
            <a:blipFill>
              <a:blip r:embed="rId14"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29" name="object 30">
              <a:extLst>
                <a:ext uri="{FF2B5EF4-FFF2-40B4-BE49-F238E27FC236}">
                  <a16:creationId xmlns:a16="http://schemas.microsoft.com/office/drawing/2014/main" id="{BD284F19-E9F1-4F52-B9D6-5F262E9D947B}"/>
                </a:ext>
              </a:extLst>
            </p:cNvPr>
            <p:cNvSpPr/>
            <p:nvPr/>
          </p:nvSpPr>
          <p:spPr>
            <a:xfrm>
              <a:off x="435222" y="1803741"/>
              <a:ext cx="2762564" cy="1098094"/>
            </a:xfrm>
            <a:prstGeom prst="rect">
              <a:avLst/>
            </a:prstGeom>
            <a:blipFill>
              <a:blip r:embed="rId15"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0" name="object 31">
              <a:extLst>
                <a:ext uri="{FF2B5EF4-FFF2-40B4-BE49-F238E27FC236}">
                  <a16:creationId xmlns:a16="http://schemas.microsoft.com/office/drawing/2014/main" id="{CC1E03E0-8298-48AB-9A70-352219193589}"/>
                </a:ext>
              </a:extLst>
            </p:cNvPr>
            <p:cNvSpPr/>
            <p:nvPr/>
          </p:nvSpPr>
          <p:spPr>
            <a:xfrm>
              <a:off x="991133" y="1997398"/>
              <a:ext cx="1651299" cy="656377"/>
            </a:xfrm>
            <a:custGeom>
              <a:avLst/>
              <a:gdLst/>
              <a:ahLst/>
              <a:cxnLst/>
              <a:rect l="l" t="t" r="r" b="b"/>
              <a:pathLst>
                <a:path w="1364614" h="1364614">
                  <a:moveTo>
                    <a:pt x="682116" y="0"/>
                  </a:moveTo>
                  <a:lnTo>
                    <a:pt x="633403" y="1712"/>
                  </a:lnTo>
                  <a:lnTo>
                    <a:pt x="585614" y="6773"/>
                  </a:lnTo>
                  <a:lnTo>
                    <a:pt x="538864" y="15067"/>
                  </a:lnTo>
                  <a:lnTo>
                    <a:pt x="493270" y="26479"/>
                  </a:lnTo>
                  <a:lnTo>
                    <a:pt x="448946" y="40893"/>
                  </a:lnTo>
                  <a:lnTo>
                    <a:pt x="406009" y="58193"/>
                  </a:lnTo>
                  <a:lnTo>
                    <a:pt x="364573" y="78265"/>
                  </a:lnTo>
                  <a:lnTo>
                    <a:pt x="324754" y="100993"/>
                  </a:lnTo>
                  <a:lnTo>
                    <a:pt x="286667" y="126261"/>
                  </a:lnTo>
                  <a:lnTo>
                    <a:pt x="250429" y="153954"/>
                  </a:lnTo>
                  <a:lnTo>
                    <a:pt x="216153" y="183957"/>
                  </a:lnTo>
                  <a:lnTo>
                    <a:pt x="183957" y="216153"/>
                  </a:lnTo>
                  <a:lnTo>
                    <a:pt x="153954" y="250429"/>
                  </a:lnTo>
                  <a:lnTo>
                    <a:pt x="126261" y="286667"/>
                  </a:lnTo>
                  <a:lnTo>
                    <a:pt x="100993" y="324754"/>
                  </a:lnTo>
                  <a:lnTo>
                    <a:pt x="78265" y="364573"/>
                  </a:lnTo>
                  <a:lnTo>
                    <a:pt x="58193" y="406009"/>
                  </a:lnTo>
                  <a:lnTo>
                    <a:pt x="40893" y="448946"/>
                  </a:lnTo>
                  <a:lnTo>
                    <a:pt x="26479" y="493270"/>
                  </a:lnTo>
                  <a:lnTo>
                    <a:pt x="15067" y="538864"/>
                  </a:lnTo>
                  <a:lnTo>
                    <a:pt x="6773" y="585614"/>
                  </a:lnTo>
                  <a:lnTo>
                    <a:pt x="1712" y="633403"/>
                  </a:lnTo>
                  <a:lnTo>
                    <a:pt x="0" y="682117"/>
                  </a:lnTo>
                  <a:lnTo>
                    <a:pt x="1712" y="730830"/>
                  </a:lnTo>
                  <a:lnTo>
                    <a:pt x="6773" y="778619"/>
                  </a:lnTo>
                  <a:lnTo>
                    <a:pt x="15067" y="825369"/>
                  </a:lnTo>
                  <a:lnTo>
                    <a:pt x="26479" y="870963"/>
                  </a:lnTo>
                  <a:lnTo>
                    <a:pt x="40893" y="915287"/>
                  </a:lnTo>
                  <a:lnTo>
                    <a:pt x="58193" y="958224"/>
                  </a:lnTo>
                  <a:lnTo>
                    <a:pt x="78265" y="999660"/>
                  </a:lnTo>
                  <a:lnTo>
                    <a:pt x="100993" y="1039479"/>
                  </a:lnTo>
                  <a:lnTo>
                    <a:pt x="126261" y="1077566"/>
                  </a:lnTo>
                  <a:lnTo>
                    <a:pt x="153954" y="1113804"/>
                  </a:lnTo>
                  <a:lnTo>
                    <a:pt x="183957" y="1148080"/>
                  </a:lnTo>
                  <a:lnTo>
                    <a:pt x="216153" y="1180276"/>
                  </a:lnTo>
                  <a:lnTo>
                    <a:pt x="250429" y="1210279"/>
                  </a:lnTo>
                  <a:lnTo>
                    <a:pt x="286667" y="1237972"/>
                  </a:lnTo>
                  <a:lnTo>
                    <a:pt x="324754" y="1263240"/>
                  </a:lnTo>
                  <a:lnTo>
                    <a:pt x="364573" y="1285968"/>
                  </a:lnTo>
                  <a:lnTo>
                    <a:pt x="406009" y="1306040"/>
                  </a:lnTo>
                  <a:lnTo>
                    <a:pt x="448946" y="1323340"/>
                  </a:lnTo>
                  <a:lnTo>
                    <a:pt x="493270" y="1337754"/>
                  </a:lnTo>
                  <a:lnTo>
                    <a:pt x="538864" y="1349166"/>
                  </a:lnTo>
                  <a:lnTo>
                    <a:pt x="585614" y="1357460"/>
                  </a:lnTo>
                  <a:lnTo>
                    <a:pt x="633403" y="1362521"/>
                  </a:lnTo>
                  <a:lnTo>
                    <a:pt x="682116" y="1364234"/>
                  </a:lnTo>
                  <a:lnTo>
                    <a:pt x="730830" y="1362521"/>
                  </a:lnTo>
                  <a:lnTo>
                    <a:pt x="778619" y="1357460"/>
                  </a:lnTo>
                  <a:lnTo>
                    <a:pt x="825368" y="1349166"/>
                  </a:lnTo>
                  <a:lnTo>
                    <a:pt x="870962" y="1337754"/>
                  </a:lnTo>
                  <a:lnTo>
                    <a:pt x="915285" y="1323340"/>
                  </a:lnTo>
                  <a:lnTo>
                    <a:pt x="958222" y="1306040"/>
                  </a:lnTo>
                  <a:lnTo>
                    <a:pt x="999657" y="1285968"/>
                  </a:lnTo>
                  <a:lnTo>
                    <a:pt x="1039475" y="1263240"/>
                  </a:lnTo>
                  <a:lnTo>
                    <a:pt x="1077561" y="1237972"/>
                  </a:lnTo>
                  <a:lnTo>
                    <a:pt x="1113799" y="1210279"/>
                  </a:lnTo>
                  <a:lnTo>
                    <a:pt x="1148074" y="1180276"/>
                  </a:lnTo>
                  <a:lnTo>
                    <a:pt x="1180270" y="1148080"/>
                  </a:lnTo>
                  <a:lnTo>
                    <a:pt x="1210271" y="1113804"/>
                  </a:lnTo>
                  <a:lnTo>
                    <a:pt x="1237964" y="1077566"/>
                  </a:lnTo>
                  <a:lnTo>
                    <a:pt x="1263231" y="1039479"/>
                  </a:lnTo>
                  <a:lnTo>
                    <a:pt x="1285958" y="999660"/>
                  </a:lnTo>
                  <a:lnTo>
                    <a:pt x="1306029" y="958224"/>
                  </a:lnTo>
                  <a:lnTo>
                    <a:pt x="1323329" y="915287"/>
                  </a:lnTo>
                  <a:lnTo>
                    <a:pt x="1337742" y="870963"/>
                  </a:lnTo>
                  <a:lnTo>
                    <a:pt x="1349153" y="825369"/>
                  </a:lnTo>
                  <a:lnTo>
                    <a:pt x="1357447" y="778619"/>
                  </a:lnTo>
                  <a:lnTo>
                    <a:pt x="1362508" y="730830"/>
                  </a:lnTo>
                  <a:lnTo>
                    <a:pt x="1364221" y="682117"/>
                  </a:lnTo>
                  <a:lnTo>
                    <a:pt x="1362508" y="633403"/>
                  </a:lnTo>
                  <a:lnTo>
                    <a:pt x="1357447" y="585614"/>
                  </a:lnTo>
                  <a:lnTo>
                    <a:pt x="1349153" y="538864"/>
                  </a:lnTo>
                  <a:lnTo>
                    <a:pt x="1337742" y="493270"/>
                  </a:lnTo>
                  <a:lnTo>
                    <a:pt x="1323329" y="448946"/>
                  </a:lnTo>
                  <a:lnTo>
                    <a:pt x="1306029" y="406009"/>
                  </a:lnTo>
                  <a:lnTo>
                    <a:pt x="1285958" y="364573"/>
                  </a:lnTo>
                  <a:lnTo>
                    <a:pt x="1263231" y="324754"/>
                  </a:lnTo>
                  <a:lnTo>
                    <a:pt x="1237964" y="286667"/>
                  </a:lnTo>
                  <a:lnTo>
                    <a:pt x="1210271" y="250429"/>
                  </a:lnTo>
                  <a:lnTo>
                    <a:pt x="1180270" y="216153"/>
                  </a:lnTo>
                  <a:lnTo>
                    <a:pt x="1148074" y="183957"/>
                  </a:lnTo>
                  <a:lnTo>
                    <a:pt x="1113799" y="153954"/>
                  </a:lnTo>
                  <a:lnTo>
                    <a:pt x="1077561" y="126261"/>
                  </a:lnTo>
                  <a:lnTo>
                    <a:pt x="1039475" y="100993"/>
                  </a:lnTo>
                  <a:lnTo>
                    <a:pt x="999657" y="78265"/>
                  </a:lnTo>
                  <a:lnTo>
                    <a:pt x="958222" y="58193"/>
                  </a:lnTo>
                  <a:lnTo>
                    <a:pt x="915285" y="40893"/>
                  </a:lnTo>
                  <a:lnTo>
                    <a:pt x="870962" y="26479"/>
                  </a:lnTo>
                  <a:lnTo>
                    <a:pt x="825368" y="15067"/>
                  </a:lnTo>
                  <a:lnTo>
                    <a:pt x="778619" y="6773"/>
                  </a:lnTo>
                  <a:lnTo>
                    <a:pt x="730830" y="1712"/>
                  </a:lnTo>
                  <a:lnTo>
                    <a:pt x="68211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1" name="object 32">
              <a:extLst>
                <a:ext uri="{FF2B5EF4-FFF2-40B4-BE49-F238E27FC236}">
                  <a16:creationId xmlns:a16="http://schemas.microsoft.com/office/drawing/2014/main" id="{C12236FD-0619-405B-A049-CE7584ED5EFA}"/>
                </a:ext>
              </a:extLst>
            </p:cNvPr>
            <p:cNvSpPr/>
            <p:nvPr/>
          </p:nvSpPr>
          <p:spPr>
            <a:xfrm>
              <a:off x="991133" y="2005516"/>
              <a:ext cx="1650822" cy="656187"/>
            </a:xfrm>
            <a:prstGeom prst="rect">
              <a:avLst/>
            </a:prstGeom>
            <a:blipFill>
              <a:blip r:embed="rId16"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2" name="object 33">
              <a:extLst>
                <a:ext uri="{FF2B5EF4-FFF2-40B4-BE49-F238E27FC236}">
                  <a16:creationId xmlns:a16="http://schemas.microsoft.com/office/drawing/2014/main" id="{E9A5246A-382A-4AD8-8BE5-DAD7E185FB4B}"/>
                </a:ext>
              </a:extLst>
            </p:cNvPr>
            <p:cNvSpPr/>
            <p:nvPr/>
          </p:nvSpPr>
          <p:spPr>
            <a:xfrm>
              <a:off x="775304" y="2339654"/>
              <a:ext cx="2083142" cy="419666"/>
            </a:xfrm>
            <a:custGeom>
              <a:avLst/>
              <a:gdLst/>
              <a:ahLst/>
              <a:cxnLst/>
              <a:rect l="l" t="t" r="r" b="b"/>
              <a:pathLst>
                <a:path w="1721485" h="872489">
                  <a:moveTo>
                    <a:pt x="482" y="0"/>
                  </a:moveTo>
                  <a:lnTo>
                    <a:pt x="0" y="7607"/>
                  </a:lnTo>
                  <a:lnTo>
                    <a:pt x="0" y="11480"/>
                  </a:lnTo>
                  <a:lnTo>
                    <a:pt x="1362" y="60308"/>
                  </a:lnTo>
                  <a:lnTo>
                    <a:pt x="5400" y="108421"/>
                  </a:lnTo>
                  <a:lnTo>
                    <a:pt x="12041" y="155747"/>
                  </a:lnTo>
                  <a:lnTo>
                    <a:pt x="21212" y="202213"/>
                  </a:lnTo>
                  <a:lnTo>
                    <a:pt x="32842" y="247747"/>
                  </a:lnTo>
                  <a:lnTo>
                    <a:pt x="46857" y="292275"/>
                  </a:lnTo>
                  <a:lnTo>
                    <a:pt x="63184" y="335726"/>
                  </a:lnTo>
                  <a:lnTo>
                    <a:pt x="81752" y="378026"/>
                  </a:lnTo>
                  <a:lnTo>
                    <a:pt x="102486" y="419103"/>
                  </a:lnTo>
                  <a:lnTo>
                    <a:pt x="125316" y="458885"/>
                  </a:lnTo>
                  <a:lnTo>
                    <a:pt x="150167" y="497298"/>
                  </a:lnTo>
                  <a:lnTo>
                    <a:pt x="176968" y="534270"/>
                  </a:lnTo>
                  <a:lnTo>
                    <a:pt x="205646" y="569729"/>
                  </a:lnTo>
                  <a:lnTo>
                    <a:pt x="236128" y="603601"/>
                  </a:lnTo>
                  <a:lnTo>
                    <a:pt x="268342" y="635815"/>
                  </a:lnTo>
                  <a:lnTo>
                    <a:pt x="302214" y="666297"/>
                  </a:lnTo>
                  <a:lnTo>
                    <a:pt x="337673" y="694974"/>
                  </a:lnTo>
                  <a:lnTo>
                    <a:pt x="374645" y="721775"/>
                  </a:lnTo>
                  <a:lnTo>
                    <a:pt x="413058" y="746627"/>
                  </a:lnTo>
                  <a:lnTo>
                    <a:pt x="452840" y="769457"/>
                  </a:lnTo>
                  <a:lnTo>
                    <a:pt x="493917" y="790191"/>
                  </a:lnTo>
                  <a:lnTo>
                    <a:pt x="536217" y="808759"/>
                  </a:lnTo>
                  <a:lnTo>
                    <a:pt x="579668" y="825086"/>
                  </a:lnTo>
                  <a:lnTo>
                    <a:pt x="624196" y="839101"/>
                  </a:lnTo>
                  <a:lnTo>
                    <a:pt x="669730" y="850731"/>
                  </a:lnTo>
                  <a:lnTo>
                    <a:pt x="716196" y="859902"/>
                  </a:lnTo>
                  <a:lnTo>
                    <a:pt x="763522" y="866543"/>
                  </a:lnTo>
                  <a:lnTo>
                    <a:pt x="811635" y="870581"/>
                  </a:lnTo>
                  <a:lnTo>
                    <a:pt x="860463" y="871943"/>
                  </a:lnTo>
                  <a:lnTo>
                    <a:pt x="909290" y="870581"/>
                  </a:lnTo>
                  <a:lnTo>
                    <a:pt x="957404" y="866543"/>
                  </a:lnTo>
                  <a:lnTo>
                    <a:pt x="1004730" y="859902"/>
                  </a:lnTo>
                  <a:lnTo>
                    <a:pt x="1051196" y="850731"/>
                  </a:lnTo>
                  <a:lnTo>
                    <a:pt x="1088326" y="841248"/>
                  </a:lnTo>
                  <a:lnTo>
                    <a:pt x="860463" y="841248"/>
                  </a:lnTo>
                  <a:lnTo>
                    <a:pt x="812293" y="839922"/>
                  </a:lnTo>
                  <a:lnTo>
                    <a:pt x="764819" y="835991"/>
                  </a:lnTo>
                  <a:lnTo>
                    <a:pt x="718112" y="829524"/>
                  </a:lnTo>
                  <a:lnTo>
                    <a:pt x="672240" y="820592"/>
                  </a:lnTo>
                  <a:lnTo>
                    <a:pt x="627273" y="809265"/>
                  </a:lnTo>
                  <a:lnTo>
                    <a:pt x="583280" y="795611"/>
                  </a:lnTo>
                  <a:lnTo>
                    <a:pt x="540332" y="779701"/>
                  </a:lnTo>
                  <a:lnTo>
                    <a:pt x="498497" y="761604"/>
                  </a:lnTo>
                  <a:lnTo>
                    <a:pt x="457846" y="741390"/>
                  </a:lnTo>
                  <a:lnTo>
                    <a:pt x="418448" y="719129"/>
                  </a:lnTo>
                  <a:lnTo>
                    <a:pt x="380372" y="694891"/>
                  </a:lnTo>
                  <a:lnTo>
                    <a:pt x="343689" y="668745"/>
                  </a:lnTo>
                  <a:lnTo>
                    <a:pt x="308467" y="640762"/>
                  </a:lnTo>
                  <a:lnTo>
                    <a:pt x="274776" y="611010"/>
                  </a:lnTo>
                  <a:lnTo>
                    <a:pt x="242687" y="579560"/>
                  </a:lnTo>
                  <a:lnTo>
                    <a:pt x="212267" y="546482"/>
                  </a:lnTo>
                  <a:lnTo>
                    <a:pt x="183588" y="511844"/>
                  </a:lnTo>
                  <a:lnTo>
                    <a:pt x="156718" y="475718"/>
                  </a:lnTo>
                  <a:lnTo>
                    <a:pt x="131727" y="438172"/>
                  </a:lnTo>
                  <a:lnTo>
                    <a:pt x="108686" y="399277"/>
                  </a:lnTo>
                  <a:lnTo>
                    <a:pt x="87662" y="359102"/>
                  </a:lnTo>
                  <a:lnTo>
                    <a:pt x="68726" y="317717"/>
                  </a:lnTo>
                  <a:lnTo>
                    <a:pt x="51948" y="275191"/>
                  </a:lnTo>
                  <a:lnTo>
                    <a:pt x="37397" y="231596"/>
                  </a:lnTo>
                  <a:lnTo>
                    <a:pt x="25142" y="186999"/>
                  </a:lnTo>
                  <a:lnTo>
                    <a:pt x="15254" y="141471"/>
                  </a:lnTo>
                  <a:lnTo>
                    <a:pt x="7801" y="95082"/>
                  </a:lnTo>
                  <a:lnTo>
                    <a:pt x="2854" y="47902"/>
                  </a:lnTo>
                  <a:lnTo>
                    <a:pt x="482" y="0"/>
                  </a:lnTo>
                  <a:close/>
                </a:path>
                <a:path w="1721485" h="872489">
                  <a:moveTo>
                    <a:pt x="1720443" y="0"/>
                  </a:moveTo>
                  <a:lnTo>
                    <a:pt x="1718072" y="47902"/>
                  </a:lnTo>
                  <a:lnTo>
                    <a:pt x="1713126" y="95082"/>
                  </a:lnTo>
                  <a:lnTo>
                    <a:pt x="1705674" y="141471"/>
                  </a:lnTo>
                  <a:lnTo>
                    <a:pt x="1695787" y="186999"/>
                  </a:lnTo>
                  <a:lnTo>
                    <a:pt x="1683533" y="231596"/>
                  </a:lnTo>
                  <a:lnTo>
                    <a:pt x="1668982" y="275191"/>
                  </a:lnTo>
                  <a:lnTo>
                    <a:pt x="1652204" y="317717"/>
                  </a:lnTo>
                  <a:lnTo>
                    <a:pt x="1633269" y="359102"/>
                  </a:lnTo>
                  <a:lnTo>
                    <a:pt x="1612245" y="399277"/>
                  </a:lnTo>
                  <a:lnTo>
                    <a:pt x="1589203" y="438172"/>
                  </a:lnTo>
                  <a:lnTo>
                    <a:pt x="1564213" y="475718"/>
                  </a:lnTo>
                  <a:lnTo>
                    <a:pt x="1537343" y="511844"/>
                  </a:lnTo>
                  <a:lnTo>
                    <a:pt x="1508663" y="546482"/>
                  </a:lnTo>
                  <a:lnTo>
                    <a:pt x="1478244" y="579560"/>
                  </a:lnTo>
                  <a:lnTo>
                    <a:pt x="1446153" y="611010"/>
                  </a:lnTo>
                  <a:lnTo>
                    <a:pt x="1412462" y="640762"/>
                  </a:lnTo>
                  <a:lnTo>
                    <a:pt x="1377240" y="668745"/>
                  </a:lnTo>
                  <a:lnTo>
                    <a:pt x="1340556" y="694891"/>
                  </a:lnTo>
                  <a:lnTo>
                    <a:pt x="1302480" y="719129"/>
                  </a:lnTo>
                  <a:lnTo>
                    <a:pt x="1263081" y="741390"/>
                  </a:lnTo>
                  <a:lnTo>
                    <a:pt x="1222430" y="761604"/>
                  </a:lnTo>
                  <a:lnTo>
                    <a:pt x="1180595" y="779701"/>
                  </a:lnTo>
                  <a:lnTo>
                    <a:pt x="1137646" y="795611"/>
                  </a:lnTo>
                  <a:lnTo>
                    <a:pt x="1093654" y="809265"/>
                  </a:lnTo>
                  <a:lnTo>
                    <a:pt x="1048686" y="820592"/>
                  </a:lnTo>
                  <a:lnTo>
                    <a:pt x="1002814" y="829524"/>
                  </a:lnTo>
                  <a:lnTo>
                    <a:pt x="956106" y="835991"/>
                  </a:lnTo>
                  <a:lnTo>
                    <a:pt x="908632" y="839922"/>
                  </a:lnTo>
                  <a:lnTo>
                    <a:pt x="860463" y="841248"/>
                  </a:lnTo>
                  <a:lnTo>
                    <a:pt x="1088326" y="841248"/>
                  </a:lnTo>
                  <a:lnTo>
                    <a:pt x="1141259" y="825086"/>
                  </a:lnTo>
                  <a:lnTo>
                    <a:pt x="1184710" y="808759"/>
                  </a:lnTo>
                  <a:lnTo>
                    <a:pt x="1227011" y="790191"/>
                  </a:lnTo>
                  <a:lnTo>
                    <a:pt x="1268089" y="769457"/>
                  </a:lnTo>
                  <a:lnTo>
                    <a:pt x="1307871" y="746627"/>
                  </a:lnTo>
                  <a:lnTo>
                    <a:pt x="1346284" y="721775"/>
                  </a:lnTo>
                  <a:lnTo>
                    <a:pt x="1383360" y="694891"/>
                  </a:lnTo>
                  <a:lnTo>
                    <a:pt x="1418717" y="666297"/>
                  </a:lnTo>
                  <a:lnTo>
                    <a:pt x="1452590" y="635815"/>
                  </a:lnTo>
                  <a:lnTo>
                    <a:pt x="1484804" y="603601"/>
                  </a:lnTo>
                  <a:lnTo>
                    <a:pt x="1515286" y="569729"/>
                  </a:lnTo>
                  <a:lnTo>
                    <a:pt x="1543965" y="534270"/>
                  </a:lnTo>
                  <a:lnTo>
                    <a:pt x="1570766" y="497298"/>
                  </a:lnTo>
                  <a:lnTo>
                    <a:pt x="1595619" y="458885"/>
                  </a:lnTo>
                  <a:lnTo>
                    <a:pt x="1618449" y="419103"/>
                  </a:lnTo>
                  <a:lnTo>
                    <a:pt x="1639184" y="378026"/>
                  </a:lnTo>
                  <a:lnTo>
                    <a:pt x="1657752" y="335726"/>
                  </a:lnTo>
                  <a:lnTo>
                    <a:pt x="1674080" y="292275"/>
                  </a:lnTo>
                  <a:lnTo>
                    <a:pt x="1688095" y="247747"/>
                  </a:lnTo>
                  <a:lnTo>
                    <a:pt x="1699725" y="202213"/>
                  </a:lnTo>
                  <a:lnTo>
                    <a:pt x="1708897" y="155747"/>
                  </a:lnTo>
                  <a:lnTo>
                    <a:pt x="1715538" y="108421"/>
                  </a:lnTo>
                  <a:lnTo>
                    <a:pt x="1719576" y="60308"/>
                  </a:lnTo>
                  <a:lnTo>
                    <a:pt x="1720938" y="11480"/>
                  </a:lnTo>
                  <a:lnTo>
                    <a:pt x="1720938" y="7607"/>
                  </a:lnTo>
                  <a:lnTo>
                    <a:pt x="1720443"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3" name="object 34">
              <a:extLst>
                <a:ext uri="{FF2B5EF4-FFF2-40B4-BE49-F238E27FC236}">
                  <a16:creationId xmlns:a16="http://schemas.microsoft.com/office/drawing/2014/main" id="{BCA31741-B379-4270-8376-E2751BDCE023}"/>
                </a:ext>
              </a:extLst>
            </p:cNvPr>
            <p:cNvSpPr/>
            <p:nvPr/>
          </p:nvSpPr>
          <p:spPr>
            <a:xfrm>
              <a:off x="2855925" y="2320186"/>
              <a:ext cx="2305" cy="19242"/>
            </a:xfrm>
            <a:custGeom>
              <a:avLst/>
              <a:gdLst/>
              <a:ahLst/>
              <a:cxnLst/>
              <a:rect l="l" t="t" r="r" b="b"/>
              <a:pathLst>
                <a:path w="1905" h="40004">
                  <a:moveTo>
                    <a:pt x="127" y="0"/>
                  </a:moveTo>
                  <a:lnTo>
                    <a:pt x="101" y="749"/>
                  </a:lnTo>
                  <a:lnTo>
                    <a:pt x="0" y="2247"/>
                  </a:lnTo>
                  <a:lnTo>
                    <a:pt x="467" y="11619"/>
                  </a:lnTo>
                  <a:lnTo>
                    <a:pt x="815" y="21023"/>
                  </a:lnTo>
                  <a:lnTo>
                    <a:pt x="1064" y="30453"/>
                  </a:lnTo>
                  <a:lnTo>
                    <a:pt x="1231" y="39903"/>
                  </a:lnTo>
                  <a:lnTo>
                    <a:pt x="1282" y="35864"/>
                  </a:lnTo>
                  <a:lnTo>
                    <a:pt x="1536" y="31889"/>
                  </a:lnTo>
                  <a:lnTo>
                    <a:pt x="1536" y="27838"/>
                  </a:lnTo>
                  <a:lnTo>
                    <a:pt x="1359" y="20834"/>
                  </a:lnTo>
                  <a:lnTo>
                    <a:pt x="946" y="13890"/>
                  </a:lnTo>
                  <a:lnTo>
                    <a:pt x="475" y="6960"/>
                  </a:lnTo>
                  <a:lnTo>
                    <a:pt x="127"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4" name="object 35">
              <a:extLst>
                <a:ext uri="{FF2B5EF4-FFF2-40B4-BE49-F238E27FC236}">
                  <a16:creationId xmlns:a16="http://schemas.microsoft.com/office/drawing/2014/main" id="{C02A07E6-01CD-4DFD-91B3-B8E2C3E45FEF}"/>
                </a:ext>
              </a:extLst>
            </p:cNvPr>
            <p:cNvSpPr/>
            <p:nvPr/>
          </p:nvSpPr>
          <p:spPr>
            <a:xfrm>
              <a:off x="775293" y="2320186"/>
              <a:ext cx="2305" cy="19242"/>
            </a:xfrm>
            <a:custGeom>
              <a:avLst/>
              <a:gdLst/>
              <a:ahLst/>
              <a:cxnLst/>
              <a:rect l="l" t="t" r="r" b="b"/>
              <a:pathLst>
                <a:path w="1904" h="40004">
                  <a:moveTo>
                    <a:pt x="1409" y="0"/>
                  </a:moveTo>
                  <a:lnTo>
                    <a:pt x="1060" y="6960"/>
                  </a:lnTo>
                  <a:lnTo>
                    <a:pt x="590" y="13890"/>
                  </a:lnTo>
                  <a:lnTo>
                    <a:pt x="173" y="21004"/>
                  </a:lnTo>
                  <a:lnTo>
                    <a:pt x="0" y="27838"/>
                  </a:lnTo>
                  <a:lnTo>
                    <a:pt x="0" y="31876"/>
                  </a:lnTo>
                  <a:lnTo>
                    <a:pt x="254" y="35852"/>
                  </a:lnTo>
                  <a:lnTo>
                    <a:pt x="304" y="39877"/>
                  </a:lnTo>
                  <a:lnTo>
                    <a:pt x="472" y="30429"/>
                  </a:lnTo>
                  <a:lnTo>
                    <a:pt x="727" y="20834"/>
                  </a:lnTo>
                  <a:lnTo>
                    <a:pt x="1069" y="11604"/>
                  </a:lnTo>
                  <a:lnTo>
                    <a:pt x="1536" y="2235"/>
                  </a:lnTo>
                  <a:lnTo>
                    <a:pt x="1409"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5" name="object 36">
              <a:extLst>
                <a:ext uri="{FF2B5EF4-FFF2-40B4-BE49-F238E27FC236}">
                  <a16:creationId xmlns:a16="http://schemas.microsoft.com/office/drawing/2014/main" id="{C14D3F8E-710C-4668-AF6A-E89F537B22E3}"/>
                </a:ext>
              </a:extLst>
            </p:cNvPr>
            <p:cNvSpPr/>
            <p:nvPr/>
          </p:nvSpPr>
          <p:spPr>
            <a:xfrm>
              <a:off x="642007" y="1931296"/>
              <a:ext cx="2215776" cy="652400"/>
            </a:xfrm>
            <a:prstGeom prst="rect">
              <a:avLst/>
            </a:prstGeom>
            <a:blipFill>
              <a:blip r:embed="rId17"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6" name="object 37">
              <a:extLst>
                <a:ext uri="{FF2B5EF4-FFF2-40B4-BE49-F238E27FC236}">
                  <a16:creationId xmlns:a16="http://schemas.microsoft.com/office/drawing/2014/main" id="{FD918D93-831C-4DAF-A8B6-438BAEC97C0C}"/>
                </a:ext>
              </a:extLst>
            </p:cNvPr>
            <p:cNvSpPr/>
            <p:nvPr/>
          </p:nvSpPr>
          <p:spPr>
            <a:xfrm>
              <a:off x="3142461" y="1819867"/>
              <a:ext cx="2865837" cy="1787402"/>
            </a:xfrm>
            <a:prstGeom prst="rect">
              <a:avLst/>
            </a:prstGeom>
            <a:blipFill>
              <a:blip r:embed="rId18"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7" name="object 38">
              <a:extLst>
                <a:ext uri="{FF2B5EF4-FFF2-40B4-BE49-F238E27FC236}">
                  <a16:creationId xmlns:a16="http://schemas.microsoft.com/office/drawing/2014/main" id="{A4CEDDBE-B750-4428-AB46-7C5A5FBE25AD}"/>
                </a:ext>
              </a:extLst>
            </p:cNvPr>
            <p:cNvSpPr/>
            <p:nvPr/>
          </p:nvSpPr>
          <p:spPr>
            <a:xfrm>
              <a:off x="3327878" y="1869134"/>
              <a:ext cx="2492547" cy="1585432"/>
            </a:xfrm>
            <a:prstGeom prst="rect">
              <a:avLst/>
            </a:prstGeom>
            <a:blipFill>
              <a:blip r:embed="rId19"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8" name="object 39">
              <a:extLst>
                <a:ext uri="{FF2B5EF4-FFF2-40B4-BE49-F238E27FC236}">
                  <a16:creationId xmlns:a16="http://schemas.microsoft.com/office/drawing/2014/main" id="{BB87F024-8807-4B25-A1DF-6185B7B1FD66}"/>
                </a:ext>
              </a:extLst>
            </p:cNvPr>
            <p:cNvSpPr/>
            <p:nvPr/>
          </p:nvSpPr>
          <p:spPr>
            <a:xfrm>
              <a:off x="3205163" y="1803741"/>
              <a:ext cx="2762564" cy="1098094"/>
            </a:xfrm>
            <a:prstGeom prst="rect">
              <a:avLst/>
            </a:prstGeom>
            <a:blipFill>
              <a:blip r:embed="rId20"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39" name="object 40">
              <a:extLst>
                <a:ext uri="{FF2B5EF4-FFF2-40B4-BE49-F238E27FC236}">
                  <a16:creationId xmlns:a16="http://schemas.microsoft.com/office/drawing/2014/main" id="{07670FC3-00F5-4BF2-8D45-8118CC75B51E}"/>
                </a:ext>
              </a:extLst>
            </p:cNvPr>
            <p:cNvSpPr/>
            <p:nvPr/>
          </p:nvSpPr>
          <p:spPr>
            <a:xfrm>
              <a:off x="3760720" y="1997398"/>
              <a:ext cx="1651299" cy="656377"/>
            </a:xfrm>
            <a:custGeom>
              <a:avLst/>
              <a:gdLst/>
              <a:ahLst/>
              <a:cxnLst/>
              <a:rect l="l" t="t" r="r" b="b"/>
              <a:pathLst>
                <a:path w="1364614" h="1364614">
                  <a:moveTo>
                    <a:pt x="682116" y="0"/>
                  </a:moveTo>
                  <a:lnTo>
                    <a:pt x="633401" y="1712"/>
                  </a:lnTo>
                  <a:lnTo>
                    <a:pt x="585611" y="6773"/>
                  </a:lnTo>
                  <a:lnTo>
                    <a:pt x="538860" y="15067"/>
                  </a:lnTo>
                  <a:lnTo>
                    <a:pt x="493265" y="26479"/>
                  </a:lnTo>
                  <a:lnTo>
                    <a:pt x="448941" y="40893"/>
                  </a:lnTo>
                  <a:lnTo>
                    <a:pt x="406003" y="58193"/>
                  </a:lnTo>
                  <a:lnTo>
                    <a:pt x="364567" y="78265"/>
                  </a:lnTo>
                  <a:lnTo>
                    <a:pt x="324748" y="100993"/>
                  </a:lnTo>
                  <a:lnTo>
                    <a:pt x="286662" y="126261"/>
                  </a:lnTo>
                  <a:lnTo>
                    <a:pt x="250424" y="153954"/>
                  </a:lnTo>
                  <a:lnTo>
                    <a:pt x="216148" y="183957"/>
                  </a:lnTo>
                  <a:lnTo>
                    <a:pt x="183952" y="216153"/>
                  </a:lnTo>
                  <a:lnTo>
                    <a:pt x="153950" y="250429"/>
                  </a:lnTo>
                  <a:lnTo>
                    <a:pt x="126257" y="286667"/>
                  </a:lnTo>
                  <a:lnTo>
                    <a:pt x="100990" y="324754"/>
                  </a:lnTo>
                  <a:lnTo>
                    <a:pt x="78263" y="364573"/>
                  </a:lnTo>
                  <a:lnTo>
                    <a:pt x="58192" y="406009"/>
                  </a:lnTo>
                  <a:lnTo>
                    <a:pt x="40892" y="448946"/>
                  </a:lnTo>
                  <a:lnTo>
                    <a:pt x="26478" y="493270"/>
                  </a:lnTo>
                  <a:lnTo>
                    <a:pt x="15067" y="538864"/>
                  </a:lnTo>
                  <a:lnTo>
                    <a:pt x="6773" y="585614"/>
                  </a:lnTo>
                  <a:lnTo>
                    <a:pt x="1712" y="633403"/>
                  </a:lnTo>
                  <a:lnTo>
                    <a:pt x="0" y="682117"/>
                  </a:lnTo>
                  <a:lnTo>
                    <a:pt x="1712" y="730830"/>
                  </a:lnTo>
                  <a:lnTo>
                    <a:pt x="6773" y="778619"/>
                  </a:lnTo>
                  <a:lnTo>
                    <a:pt x="15067" y="825369"/>
                  </a:lnTo>
                  <a:lnTo>
                    <a:pt x="26478" y="870963"/>
                  </a:lnTo>
                  <a:lnTo>
                    <a:pt x="40892" y="915287"/>
                  </a:lnTo>
                  <a:lnTo>
                    <a:pt x="58192" y="958224"/>
                  </a:lnTo>
                  <a:lnTo>
                    <a:pt x="78263" y="999660"/>
                  </a:lnTo>
                  <a:lnTo>
                    <a:pt x="100990" y="1039479"/>
                  </a:lnTo>
                  <a:lnTo>
                    <a:pt x="126257" y="1077566"/>
                  </a:lnTo>
                  <a:lnTo>
                    <a:pt x="153950" y="1113804"/>
                  </a:lnTo>
                  <a:lnTo>
                    <a:pt x="183952" y="1148080"/>
                  </a:lnTo>
                  <a:lnTo>
                    <a:pt x="216148" y="1180276"/>
                  </a:lnTo>
                  <a:lnTo>
                    <a:pt x="250424" y="1210279"/>
                  </a:lnTo>
                  <a:lnTo>
                    <a:pt x="286662" y="1237972"/>
                  </a:lnTo>
                  <a:lnTo>
                    <a:pt x="324748" y="1263240"/>
                  </a:lnTo>
                  <a:lnTo>
                    <a:pt x="364567" y="1285968"/>
                  </a:lnTo>
                  <a:lnTo>
                    <a:pt x="406003" y="1306040"/>
                  </a:lnTo>
                  <a:lnTo>
                    <a:pt x="448941" y="1323340"/>
                  </a:lnTo>
                  <a:lnTo>
                    <a:pt x="493265" y="1337754"/>
                  </a:lnTo>
                  <a:lnTo>
                    <a:pt x="538860" y="1349166"/>
                  </a:lnTo>
                  <a:lnTo>
                    <a:pt x="585611" y="1357460"/>
                  </a:lnTo>
                  <a:lnTo>
                    <a:pt x="633401" y="1362521"/>
                  </a:lnTo>
                  <a:lnTo>
                    <a:pt x="682116" y="1364234"/>
                  </a:lnTo>
                  <a:lnTo>
                    <a:pt x="730829" y="1362521"/>
                  </a:lnTo>
                  <a:lnTo>
                    <a:pt x="778616" y="1357460"/>
                  </a:lnTo>
                  <a:lnTo>
                    <a:pt x="825365" y="1349166"/>
                  </a:lnTo>
                  <a:lnTo>
                    <a:pt x="870958" y="1337754"/>
                  </a:lnTo>
                  <a:lnTo>
                    <a:pt x="915280" y="1323340"/>
                  </a:lnTo>
                  <a:lnTo>
                    <a:pt x="958217" y="1306040"/>
                  </a:lnTo>
                  <a:lnTo>
                    <a:pt x="999652" y="1285968"/>
                  </a:lnTo>
                  <a:lnTo>
                    <a:pt x="1039470" y="1263240"/>
                  </a:lnTo>
                  <a:lnTo>
                    <a:pt x="1077556" y="1237972"/>
                  </a:lnTo>
                  <a:lnTo>
                    <a:pt x="1113794" y="1210279"/>
                  </a:lnTo>
                  <a:lnTo>
                    <a:pt x="1148069" y="1180276"/>
                  </a:lnTo>
                  <a:lnTo>
                    <a:pt x="1180265" y="1148080"/>
                  </a:lnTo>
                  <a:lnTo>
                    <a:pt x="1210267" y="1113804"/>
                  </a:lnTo>
                  <a:lnTo>
                    <a:pt x="1237960" y="1077566"/>
                  </a:lnTo>
                  <a:lnTo>
                    <a:pt x="1263228" y="1039479"/>
                  </a:lnTo>
                  <a:lnTo>
                    <a:pt x="1285955" y="999660"/>
                  </a:lnTo>
                  <a:lnTo>
                    <a:pt x="1306027" y="958224"/>
                  </a:lnTo>
                  <a:lnTo>
                    <a:pt x="1323327" y="915287"/>
                  </a:lnTo>
                  <a:lnTo>
                    <a:pt x="1337741" y="870963"/>
                  </a:lnTo>
                  <a:lnTo>
                    <a:pt x="1349153" y="825369"/>
                  </a:lnTo>
                  <a:lnTo>
                    <a:pt x="1357447" y="778619"/>
                  </a:lnTo>
                  <a:lnTo>
                    <a:pt x="1362508" y="730830"/>
                  </a:lnTo>
                  <a:lnTo>
                    <a:pt x="1364221" y="682117"/>
                  </a:lnTo>
                  <a:lnTo>
                    <a:pt x="1362508" y="633403"/>
                  </a:lnTo>
                  <a:lnTo>
                    <a:pt x="1357447" y="585614"/>
                  </a:lnTo>
                  <a:lnTo>
                    <a:pt x="1349153" y="538864"/>
                  </a:lnTo>
                  <a:lnTo>
                    <a:pt x="1337741" y="493270"/>
                  </a:lnTo>
                  <a:lnTo>
                    <a:pt x="1323327" y="448946"/>
                  </a:lnTo>
                  <a:lnTo>
                    <a:pt x="1306027" y="406009"/>
                  </a:lnTo>
                  <a:lnTo>
                    <a:pt x="1285955" y="364573"/>
                  </a:lnTo>
                  <a:lnTo>
                    <a:pt x="1263228" y="324754"/>
                  </a:lnTo>
                  <a:lnTo>
                    <a:pt x="1237960" y="286667"/>
                  </a:lnTo>
                  <a:lnTo>
                    <a:pt x="1210267" y="250429"/>
                  </a:lnTo>
                  <a:lnTo>
                    <a:pt x="1180265" y="216153"/>
                  </a:lnTo>
                  <a:lnTo>
                    <a:pt x="1148069" y="183957"/>
                  </a:lnTo>
                  <a:lnTo>
                    <a:pt x="1113794" y="153954"/>
                  </a:lnTo>
                  <a:lnTo>
                    <a:pt x="1077556" y="126261"/>
                  </a:lnTo>
                  <a:lnTo>
                    <a:pt x="1039470" y="100993"/>
                  </a:lnTo>
                  <a:lnTo>
                    <a:pt x="999652" y="78265"/>
                  </a:lnTo>
                  <a:lnTo>
                    <a:pt x="958217" y="58193"/>
                  </a:lnTo>
                  <a:lnTo>
                    <a:pt x="915280" y="40893"/>
                  </a:lnTo>
                  <a:lnTo>
                    <a:pt x="870958" y="26479"/>
                  </a:lnTo>
                  <a:lnTo>
                    <a:pt x="825365" y="15067"/>
                  </a:lnTo>
                  <a:lnTo>
                    <a:pt x="778616" y="6773"/>
                  </a:lnTo>
                  <a:lnTo>
                    <a:pt x="730829" y="1712"/>
                  </a:lnTo>
                  <a:lnTo>
                    <a:pt x="68211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0" name="object 41">
              <a:extLst>
                <a:ext uri="{FF2B5EF4-FFF2-40B4-BE49-F238E27FC236}">
                  <a16:creationId xmlns:a16="http://schemas.microsoft.com/office/drawing/2014/main" id="{F4D9B070-2E01-4387-9C66-6DEBE418F796}"/>
                </a:ext>
              </a:extLst>
            </p:cNvPr>
            <p:cNvSpPr/>
            <p:nvPr/>
          </p:nvSpPr>
          <p:spPr>
            <a:xfrm>
              <a:off x="3538421" y="1951815"/>
              <a:ext cx="2144441" cy="709888"/>
            </a:xfrm>
            <a:prstGeom prst="rect">
              <a:avLst/>
            </a:prstGeom>
            <a:blipFill>
              <a:blip r:embed="rId21"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1" name="object 42">
              <a:extLst>
                <a:ext uri="{FF2B5EF4-FFF2-40B4-BE49-F238E27FC236}">
                  <a16:creationId xmlns:a16="http://schemas.microsoft.com/office/drawing/2014/main" id="{F6BF22F5-3F04-422B-B10E-56568ACCE8FE}"/>
                </a:ext>
              </a:extLst>
            </p:cNvPr>
            <p:cNvSpPr/>
            <p:nvPr/>
          </p:nvSpPr>
          <p:spPr>
            <a:xfrm>
              <a:off x="3544891" y="2339654"/>
              <a:ext cx="2083142" cy="419666"/>
            </a:xfrm>
            <a:custGeom>
              <a:avLst/>
              <a:gdLst/>
              <a:ahLst/>
              <a:cxnLst/>
              <a:rect l="l" t="t" r="r" b="b"/>
              <a:pathLst>
                <a:path w="1721485" h="872489">
                  <a:moveTo>
                    <a:pt x="482" y="0"/>
                  </a:moveTo>
                  <a:lnTo>
                    <a:pt x="254" y="3810"/>
                  </a:lnTo>
                  <a:lnTo>
                    <a:pt x="0" y="7607"/>
                  </a:lnTo>
                  <a:lnTo>
                    <a:pt x="0" y="11480"/>
                  </a:lnTo>
                  <a:lnTo>
                    <a:pt x="1362" y="60308"/>
                  </a:lnTo>
                  <a:lnTo>
                    <a:pt x="5400" y="108421"/>
                  </a:lnTo>
                  <a:lnTo>
                    <a:pt x="12041" y="155747"/>
                  </a:lnTo>
                  <a:lnTo>
                    <a:pt x="21212" y="202213"/>
                  </a:lnTo>
                  <a:lnTo>
                    <a:pt x="32842" y="247747"/>
                  </a:lnTo>
                  <a:lnTo>
                    <a:pt x="46857" y="292275"/>
                  </a:lnTo>
                  <a:lnTo>
                    <a:pt x="63184" y="335726"/>
                  </a:lnTo>
                  <a:lnTo>
                    <a:pt x="81752" y="378026"/>
                  </a:lnTo>
                  <a:lnTo>
                    <a:pt x="102487" y="419103"/>
                  </a:lnTo>
                  <a:lnTo>
                    <a:pt x="125316" y="458885"/>
                  </a:lnTo>
                  <a:lnTo>
                    <a:pt x="150168" y="497298"/>
                  </a:lnTo>
                  <a:lnTo>
                    <a:pt x="176969" y="534270"/>
                  </a:lnTo>
                  <a:lnTo>
                    <a:pt x="205647" y="569729"/>
                  </a:lnTo>
                  <a:lnTo>
                    <a:pt x="236130" y="603601"/>
                  </a:lnTo>
                  <a:lnTo>
                    <a:pt x="268343" y="635815"/>
                  </a:lnTo>
                  <a:lnTo>
                    <a:pt x="302216" y="666297"/>
                  </a:lnTo>
                  <a:lnTo>
                    <a:pt x="337675" y="694974"/>
                  </a:lnTo>
                  <a:lnTo>
                    <a:pt x="374648" y="721775"/>
                  </a:lnTo>
                  <a:lnTo>
                    <a:pt x="413062" y="746627"/>
                  </a:lnTo>
                  <a:lnTo>
                    <a:pt x="452844" y="769457"/>
                  </a:lnTo>
                  <a:lnTo>
                    <a:pt x="493922" y="790191"/>
                  </a:lnTo>
                  <a:lnTo>
                    <a:pt x="536223" y="808759"/>
                  </a:lnTo>
                  <a:lnTo>
                    <a:pt x="579674" y="825086"/>
                  </a:lnTo>
                  <a:lnTo>
                    <a:pt x="624203" y="839101"/>
                  </a:lnTo>
                  <a:lnTo>
                    <a:pt x="669738" y="850731"/>
                  </a:lnTo>
                  <a:lnTo>
                    <a:pt x="716205" y="859902"/>
                  </a:lnTo>
                  <a:lnTo>
                    <a:pt x="763532" y="866543"/>
                  </a:lnTo>
                  <a:lnTo>
                    <a:pt x="811646" y="870581"/>
                  </a:lnTo>
                  <a:lnTo>
                    <a:pt x="860475" y="871943"/>
                  </a:lnTo>
                  <a:lnTo>
                    <a:pt x="909303" y="870581"/>
                  </a:lnTo>
                  <a:lnTo>
                    <a:pt x="957416" y="866543"/>
                  </a:lnTo>
                  <a:lnTo>
                    <a:pt x="1004742" y="859902"/>
                  </a:lnTo>
                  <a:lnTo>
                    <a:pt x="1051208" y="850731"/>
                  </a:lnTo>
                  <a:lnTo>
                    <a:pt x="1088338" y="841248"/>
                  </a:lnTo>
                  <a:lnTo>
                    <a:pt x="860475" y="841248"/>
                  </a:lnTo>
                  <a:lnTo>
                    <a:pt x="812305" y="839922"/>
                  </a:lnTo>
                  <a:lnTo>
                    <a:pt x="764832" y="835991"/>
                  </a:lnTo>
                  <a:lnTo>
                    <a:pt x="718124" y="829524"/>
                  </a:lnTo>
                  <a:lnTo>
                    <a:pt x="672252" y="820592"/>
                  </a:lnTo>
                  <a:lnTo>
                    <a:pt x="627284" y="809265"/>
                  </a:lnTo>
                  <a:lnTo>
                    <a:pt x="583291" y="795611"/>
                  </a:lnTo>
                  <a:lnTo>
                    <a:pt x="540343" y="779701"/>
                  </a:lnTo>
                  <a:lnTo>
                    <a:pt x="498508" y="761604"/>
                  </a:lnTo>
                  <a:lnTo>
                    <a:pt x="457856" y="741390"/>
                  </a:lnTo>
                  <a:lnTo>
                    <a:pt x="418457" y="719129"/>
                  </a:lnTo>
                  <a:lnTo>
                    <a:pt x="380381" y="694891"/>
                  </a:lnTo>
                  <a:lnTo>
                    <a:pt x="343697" y="668745"/>
                  </a:lnTo>
                  <a:lnTo>
                    <a:pt x="308474" y="640762"/>
                  </a:lnTo>
                  <a:lnTo>
                    <a:pt x="274783" y="611010"/>
                  </a:lnTo>
                  <a:lnTo>
                    <a:pt x="242693" y="579560"/>
                  </a:lnTo>
                  <a:lnTo>
                    <a:pt x="212273" y="546482"/>
                  </a:lnTo>
                  <a:lnTo>
                    <a:pt x="183593" y="511844"/>
                  </a:lnTo>
                  <a:lnTo>
                    <a:pt x="156722" y="475718"/>
                  </a:lnTo>
                  <a:lnTo>
                    <a:pt x="131731" y="438172"/>
                  </a:lnTo>
                  <a:lnTo>
                    <a:pt x="108688" y="399277"/>
                  </a:lnTo>
                  <a:lnTo>
                    <a:pt x="87664" y="359102"/>
                  </a:lnTo>
                  <a:lnTo>
                    <a:pt x="68728" y="317717"/>
                  </a:lnTo>
                  <a:lnTo>
                    <a:pt x="51949" y="275191"/>
                  </a:lnTo>
                  <a:lnTo>
                    <a:pt x="37398" y="231596"/>
                  </a:lnTo>
                  <a:lnTo>
                    <a:pt x="25143" y="186999"/>
                  </a:lnTo>
                  <a:lnTo>
                    <a:pt x="15254" y="141471"/>
                  </a:lnTo>
                  <a:lnTo>
                    <a:pt x="7802" y="95082"/>
                  </a:lnTo>
                  <a:lnTo>
                    <a:pt x="2854" y="47902"/>
                  </a:lnTo>
                  <a:lnTo>
                    <a:pt x="482" y="0"/>
                  </a:lnTo>
                  <a:close/>
                </a:path>
                <a:path w="1721485" h="872489">
                  <a:moveTo>
                    <a:pt x="1720456" y="0"/>
                  </a:moveTo>
                  <a:lnTo>
                    <a:pt x="1718085" y="47902"/>
                  </a:lnTo>
                  <a:lnTo>
                    <a:pt x="1713139" y="95082"/>
                  </a:lnTo>
                  <a:lnTo>
                    <a:pt x="1705687" y="141471"/>
                  </a:lnTo>
                  <a:lnTo>
                    <a:pt x="1695799" y="186999"/>
                  </a:lnTo>
                  <a:lnTo>
                    <a:pt x="1683545" y="231596"/>
                  </a:lnTo>
                  <a:lnTo>
                    <a:pt x="1668994" y="275191"/>
                  </a:lnTo>
                  <a:lnTo>
                    <a:pt x="1652215" y="317717"/>
                  </a:lnTo>
                  <a:lnTo>
                    <a:pt x="1633279" y="359102"/>
                  </a:lnTo>
                  <a:lnTo>
                    <a:pt x="1612255" y="399277"/>
                  </a:lnTo>
                  <a:lnTo>
                    <a:pt x="1589213" y="438172"/>
                  </a:lnTo>
                  <a:lnTo>
                    <a:pt x="1564222" y="475718"/>
                  </a:lnTo>
                  <a:lnTo>
                    <a:pt x="1537352" y="511844"/>
                  </a:lnTo>
                  <a:lnTo>
                    <a:pt x="1508672" y="546482"/>
                  </a:lnTo>
                  <a:lnTo>
                    <a:pt x="1478252" y="579560"/>
                  </a:lnTo>
                  <a:lnTo>
                    <a:pt x="1446161" y="611010"/>
                  </a:lnTo>
                  <a:lnTo>
                    <a:pt x="1412470" y="640762"/>
                  </a:lnTo>
                  <a:lnTo>
                    <a:pt x="1377247" y="668745"/>
                  </a:lnTo>
                  <a:lnTo>
                    <a:pt x="1340563" y="694891"/>
                  </a:lnTo>
                  <a:lnTo>
                    <a:pt x="1302487" y="719129"/>
                  </a:lnTo>
                  <a:lnTo>
                    <a:pt x="1263089" y="741390"/>
                  </a:lnTo>
                  <a:lnTo>
                    <a:pt x="1222437" y="761604"/>
                  </a:lnTo>
                  <a:lnTo>
                    <a:pt x="1180602" y="779701"/>
                  </a:lnTo>
                  <a:lnTo>
                    <a:pt x="1137654" y="795611"/>
                  </a:lnTo>
                  <a:lnTo>
                    <a:pt x="1093662" y="809265"/>
                  </a:lnTo>
                  <a:lnTo>
                    <a:pt x="1048695" y="820592"/>
                  </a:lnTo>
                  <a:lnTo>
                    <a:pt x="1002823" y="829524"/>
                  </a:lnTo>
                  <a:lnTo>
                    <a:pt x="956116" y="835991"/>
                  </a:lnTo>
                  <a:lnTo>
                    <a:pt x="908644" y="839922"/>
                  </a:lnTo>
                  <a:lnTo>
                    <a:pt x="860475" y="841248"/>
                  </a:lnTo>
                  <a:lnTo>
                    <a:pt x="1088338" y="841248"/>
                  </a:lnTo>
                  <a:lnTo>
                    <a:pt x="1141270" y="825086"/>
                  </a:lnTo>
                  <a:lnTo>
                    <a:pt x="1184721" y="808759"/>
                  </a:lnTo>
                  <a:lnTo>
                    <a:pt x="1227021" y="790191"/>
                  </a:lnTo>
                  <a:lnTo>
                    <a:pt x="1268098" y="769457"/>
                  </a:lnTo>
                  <a:lnTo>
                    <a:pt x="1307880" y="746627"/>
                  </a:lnTo>
                  <a:lnTo>
                    <a:pt x="1346293" y="721775"/>
                  </a:lnTo>
                  <a:lnTo>
                    <a:pt x="1383368" y="694891"/>
                  </a:lnTo>
                  <a:lnTo>
                    <a:pt x="1418724" y="666297"/>
                  </a:lnTo>
                  <a:lnTo>
                    <a:pt x="1452596" y="635815"/>
                  </a:lnTo>
                  <a:lnTo>
                    <a:pt x="1484810" y="603601"/>
                  </a:lnTo>
                  <a:lnTo>
                    <a:pt x="1515292" y="569729"/>
                  </a:lnTo>
                  <a:lnTo>
                    <a:pt x="1543969" y="534270"/>
                  </a:lnTo>
                  <a:lnTo>
                    <a:pt x="1570770" y="497298"/>
                  </a:lnTo>
                  <a:lnTo>
                    <a:pt x="1595622" y="458885"/>
                  </a:lnTo>
                  <a:lnTo>
                    <a:pt x="1618452" y="419103"/>
                  </a:lnTo>
                  <a:lnTo>
                    <a:pt x="1639186" y="378026"/>
                  </a:lnTo>
                  <a:lnTo>
                    <a:pt x="1657754" y="335726"/>
                  </a:lnTo>
                  <a:lnTo>
                    <a:pt x="1674081" y="292275"/>
                  </a:lnTo>
                  <a:lnTo>
                    <a:pt x="1688096" y="247747"/>
                  </a:lnTo>
                  <a:lnTo>
                    <a:pt x="1699726" y="202213"/>
                  </a:lnTo>
                  <a:lnTo>
                    <a:pt x="1708897" y="155747"/>
                  </a:lnTo>
                  <a:lnTo>
                    <a:pt x="1715538" y="108421"/>
                  </a:lnTo>
                  <a:lnTo>
                    <a:pt x="1719576" y="60308"/>
                  </a:lnTo>
                  <a:lnTo>
                    <a:pt x="1720938" y="11480"/>
                  </a:lnTo>
                  <a:lnTo>
                    <a:pt x="1720938" y="7607"/>
                  </a:lnTo>
                  <a:lnTo>
                    <a:pt x="172045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2" name="object 43">
              <a:extLst>
                <a:ext uri="{FF2B5EF4-FFF2-40B4-BE49-F238E27FC236}">
                  <a16:creationId xmlns:a16="http://schemas.microsoft.com/office/drawing/2014/main" id="{2FDE516F-50A4-4688-A2F1-9724882B57F8}"/>
                </a:ext>
              </a:extLst>
            </p:cNvPr>
            <p:cNvSpPr/>
            <p:nvPr/>
          </p:nvSpPr>
          <p:spPr>
            <a:xfrm>
              <a:off x="5625512" y="2320186"/>
              <a:ext cx="2305" cy="19242"/>
            </a:xfrm>
            <a:custGeom>
              <a:avLst/>
              <a:gdLst/>
              <a:ahLst/>
              <a:cxnLst/>
              <a:rect l="l" t="t" r="r" b="b"/>
              <a:pathLst>
                <a:path w="1904" h="40004">
                  <a:moveTo>
                    <a:pt x="126" y="0"/>
                  </a:moveTo>
                  <a:lnTo>
                    <a:pt x="101" y="749"/>
                  </a:lnTo>
                  <a:lnTo>
                    <a:pt x="0" y="2247"/>
                  </a:lnTo>
                  <a:lnTo>
                    <a:pt x="467" y="11619"/>
                  </a:lnTo>
                  <a:lnTo>
                    <a:pt x="815" y="21023"/>
                  </a:lnTo>
                  <a:lnTo>
                    <a:pt x="1064" y="30453"/>
                  </a:lnTo>
                  <a:lnTo>
                    <a:pt x="1231" y="39903"/>
                  </a:lnTo>
                  <a:lnTo>
                    <a:pt x="1282" y="35864"/>
                  </a:lnTo>
                  <a:lnTo>
                    <a:pt x="1536" y="31889"/>
                  </a:lnTo>
                  <a:lnTo>
                    <a:pt x="1536" y="27838"/>
                  </a:lnTo>
                  <a:lnTo>
                    <a:pt x="1359" y="20834"/>
                  </a:lnTo>
                  <a:lnTo>
                    <a:pt x="946" y="13890"/>
                  </a:lnTo>
                  <a:lnTo>
                    <a:pt x="475" y="6960"/>
                  </a:lnTo>
                  <a:lnTo>
                    <a:pt x="12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3" name="object 44">
              <a:extLst>
                <a:ext uri="{FF2B5EF4-FFF2-40B4-BE49-F238E27FC236}">
                  <a16:creationId xmlns:a16="http://schemas.microsoft.com/office/drawing/2014/main" id="{B1E1231B-C966-404E-A074-F926F095291E}"/>
                </a:ext>
              </a:extLst>
            </p:cNvPr>
            <p:cNvSpPr/>
            <p:nvPr/>
          </p:nvSpPr>
          <p:spPr>
            <a:xfrm>
              <a:off x="3544891" y="2320186"/>
              <a:ext cx="2305" cy="19242"/>
            </a:xfrm>
            <a:custGeom>
              <a:avLst/>
              <a:gdLst/>
              <a:ahLst/>
              <a:cxnLst/>
              <a:rect l="l" t="t" r="r" b="b"/>
              <a:pathLst>
                <a:path w="1905" h="40004">
                  <a:moveTo>
                    <a:pt x="1409" y="0"/>
                  </a:moveTo>
                  <a:lnTo>
                    <a:pt x="1066" y="6960"/>
                  </a:lnTo>
                  <a:lnTo>
                    <a:pt x="595" y="13890"/>
                  </a:lnTo>
                  <a:lnTo>
                    <a:pt x="174" y="21004"/>
                  </a:lnTo>
                  <a:lnTo>
                    <a:pt x="0" y="27838"/>
                  </a:lnTo>
                  <a:lnTo>
                    <a:pt x="0" y="31876"/>
                  </a:lnTo>
                  <a:lnTo>
                    <a:pt x="254" y="35852"/>
                  </a:lnTo>
                  <a:lnTo>
                    <a:pt x="304" y="39877"/>
                  </a:lnTo>
                  <a:lnTo>
                    <a:pt x="472" y="30429"/>
                  </a:lnTo>
                  <a:lnTo>
                    <a:pt x="727" y="20834"/>
                  </a:lnTo>
                  <a:lnTo>
                    <a:pt x="1069" y="11604"/>
                  </a:lnTo>
                  <a:lnTo>
                    <a:pt x="1536" y="2235"/>
                  </a:lnTo>
                  <a:lnTo>
                    <a:pt x="1409"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4" name="object 45">
              <a:extLst>
                <a:ext uri="{FF2B5EF4-FFF2-40B4-BE49-F238E27FC236}">
                  <a16:creationId xmlns:a16="http://schemas.microsoft.com/office/drawing/2014/main" id="{9B0FC227-CD3C-499E-9E28-45CFCDAE3A84}"/>
                </a:ext>
              </a:extLst>
            </p:cNvPr>
            <p:cNvSpPr/>
            <p:nvPr/>
          </p:nvSpPr>
          <p:spPr>
            <a:xfrm>
              <a:off x="5875520" y="1811071"/>
              <a:ext cx="2865836" cy="1796198"/>
            </a:xfrm>
            <a:prstGeom prst="rect">
              <a:avLst/>
            </a:prstGeom>
            <a:blipFill>
              <a:blip r:embed="rId22"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5" name="object 46">
              <a:extLst>
                <a:ext uri="{FF2B5EF4-FFF2-40B4-BE49-F238E27FC236}">
                  <a16:creationId xmlns:a16="http://schemas.microsoft.com/office/drawing/2014/main" id="{D73AD754-CBD5-4F27-B74A-305701CCF93A}"/>
                </a:ext>
              </a:extLst>
            </p:cNvPr>
            <p:cNvSpPr/>
            <p:nvPr/>
          </p:nvSpPr>
          <p:spPr>
            <a:xfrm>
              <a:off x="6062149" y="1860846"/>
              <a:ext cx="2532191" cy="1593719"/>
            </a:xfrm>
            <a:prstGeom prst="rect">
              <a:avLst/>
            </a:prstGeom>
            <a:blipFill>
              <a:blip r:embed="rId23"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6" name="object 47">
              <a:extLst>
                <a:ext uri="{FF2B5EF4-FFF2-40B4-BE49-F238E27FC236}">
                  <a16:creationId xmlns:a16="http://schemas.microsoft.com/office/drawing/2014/main" id="{3ED85990-A715-4D94-8B1D-A5165D367B7A}"/>
                </a:ext>
              </a:extLst>
            </p:cNvPr>
            <p:cNvSpPr/>
            <p:nvPr/>
          </p:nvSpPr>
          <p:spPr>
            <a:xfrm>
              <a:off x="5927155" y="1803741"/>
              <a:ext cx="2762564" cy="1098094"/>
            </a:xfrm>
            <a:prstGeom prst="rect">
              <a:avLst/>
            </a:prstGeom>
            <a:blipFill>
              <a:blip r:embed="rId24" cstate="print"/>
              <a:stretch>
                <a:fillRect/>
              </a:stretch>
            </a:blip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7" name="object 48">
              <a:extLst>
                <a:ext uri="{FF2B5EF4-FFF2-40B4-BE49-F238E27FC236}">
                  <a16:creationId xmlns:a16="http://schemas.microsoft.com/office/drawing/2014/main" id="{6F429265-D7AF-4EE0-9477-66DD14C28EE0}"/>
                </a:ext>
              </a:extLst>
            </p:cNvPr>
            <p:cNvSpPr/>
            <p:nvPr/>
          </p:nvSpPr>
          <p:spPr>
            <a:xfrm>
              <a:off x="6483004" y="1997398"/>
              <a:ext cx="1651299" cy="656377"/>
            </a:xfrm>
            <a:custGeom>
              <a:avLst/>
              <a:gdLst/>
              <a:ahLst/>
              <a:cxnLst/>
              <a:rect l="l" t="t" r="r" b="b"/>
              <a:pathLst>
                <a:path w="1364615" h="1364614">
                  <a:moveTo>
                    <a:pt x="682116" y="0"/>
                  </a:moveTo>
                  <a:lnTo>
                    <a:pt x="633401" y="1712"/>
                  </a:lnTo>
                  <a:lnTo>
                    <a:pt x="585611" y="6773"/>
                  </a:lnTo>
                  <a:lnTo>
                    <a:pt x="538860" y="15067"/>
                  </a:lnTo>
                  <a:lnTo>
                    <a:pt x="493265" y="26479"/>
                  </a:lnTo>
                  <a:lnTo>
                    <a:pt x="448941" y="40893"/>
                  </a:lnTo>
                  <a:lnTo>
                    <a:pt x="406003" y="58193"/>
                  </a:lnTo>
                  <a:lnTo>
                    <a:pt x="364567" y="78265"/>
                  </a:lnTo>
                  <a:lnTo>
                    <a:pt x="324748" y="100993"/>
                  </a:lnTo>
                  <a:lnTo>
                    <a:pt x="286662" y="126261"/>
                  </a:lnTo>
                  <a:lnTo>
                    <a:pt x="250424" y="153954"/>
                  </a:lnTo>
                  <a:lnTo>
                    <a:pt x="216148" y="183957"/>
                  </a:lnTo>
                  <a:lnTo>
                    <a:pt x="183952" y="216153"/>
                  </a:lnTo>
                  <a:lnTo>
                    <a:pt x="153950" y="250429"/>
                  </a:lnTo>
                  <a:lnTo>
                    <a:pt x="126257" y="286667"/>
                  </a:lnTo>
                  <a:lnTo>
                    <a:pt x="100990" y="324754"/>
                  </a:lnTo>
                  <a:lnTo>
                    <a:pt x="78263" y="364573"/>
                  </a:lnTo>
                  <a:lnTo>
                    <a:pt x="58192" y="406009"/>
                  </a:lnTo>
                  <a:lnTo>
                    <a:pt x="40892" y="448946"/>
                  </a:lnTo>
                  <a:lnTo>
                    <a:pt x="26478" y="493270"/>
                  </a:lnTo>
                  <a:lnTo>
                    <a:pt x="15067" y="538864"/>
                  </a:lnTo>
                  <a:lnTo>
                    <a:pt x="6773" y="585614"/>
                  </a:lnTo>
                  <a:lnTo>
                    <a:pt x="1712" y="633403"/>
                  </a:lnTo>
                  <a:lnTo>
                    <a:pt x="0" y="682117"/>
                  </a:lnTo>
                  <a:lnTo>
                    <a:pt x="1712" y="730830"/>
                  </a:lnTo>
                  <a:lnTo>
                    <a:pt x="6773" y="778619"/>
                  </a:lnTo>
                  <a:lnTo>
                    <a:pt x="15067" y="825369"/>
                  </a:lnTo>
                  <a:lnTo>
                    <a:pt x="26478" y="870963"/>
                  </a:lnTo>
                  <a:lnTo>
                    <a:pt x="40892" y="915287"/>
                  </a:lnTo>
                  <a:lnTo>
                    <a:pt x="58192" y="958224"/>
                  </a:lnTo>
                  <a:lnTo>
                    <a:pt x="78263" y="999660"/>
                  </a:lnTo>
                  <a:lnTo>
                    <a:pt x="100990" y="1039479"/>
                  </a:lnTo>
                  <a:lnTo>
                    <a:pt x="126257" y="1077566"/>
                  </a:lnTo>
                  <a:lnTo>
                    <a:pt x="153950" y="1113804"/>
                  </a:lnTo>
                  <a:lnTo>
                    <a:pt x="183952" y="1148080"/>
                  </a:lnTo>
                  <a:lnTo>
                    <a:pt x="216148" y="1180276"/>
                  </a:lnTo>
                  <a:lnTo>
                    <a:pt x="250424" y="1210279"/>
                  </a:lnTo>
                  <a:lnTo>
                    <a:pt x="286662" y="1237972"/>
                  </a:lnTo>
                  <a:lnTo>
                    <a:pt x="324748" y="1263240"/>
                  </a:lnTo>
                  <a:lnTo>
                    <a:pt x="364567" y="1285968"/>
                  </a:lnTo>
                  <a:lnTo>
                    <a:pt x="406003" y="1306040"/>
                  </a:lnTo>
                  <a:lnTo>
                    <a:pt x="448941" y="1323340"/>
                  </a:lnTo>
                  <a:lnTo>
                    <a:pt x="493265" y="1337754"/>
                  </a:lnTo>
                  <a:lnTo>
                    <a:pt x="538860" y="1349166"/>
                  </a:lnTo>
                  <a:lnTo>
                    <a:pt x="585611" y="1357460"/>
                  </a:lnTo>
                  <a:lnTo>
                    <a:pt x="633401" y="1362521"/>
                  </a:lnTo>
                  <a:lnTo>
                    <a:pt x="682116" y="1364234"/>
                  </a:lnTo>
                  <a:lnTo>
                    <a:pt x="730830" y="1362521"/>
                  </a:lnTo>
                  <a:lnTo>
                    <a:pt x="778619" y="1357460"/>
                  </a:lnTo>
                  <a:lnTo>
                    <a:pt x="825368" y="1349166"/>
                  </a:lnTo>
                  <a:lnTo>
                    <a:pt x="870962" y="1337754"/>
                  </a:lnTo>
                  <a:lnTo>
                    <a:pt x="915285" y="1323340"/>
                  </a:lnTo>
                  <a:lnTo>
                    <a:pt x="958222" y="1306040"/>
                  </a:lnTo>
                  <a:lnTo>
                    <a:pt x="999657" y="1285968"/>
                  </a:lnTo>
                  <a:lnTo>
                    <a:pt x="1039475" y="1263240"/>
                  </a:lnTo>
                  <a:lnTo>
                    <a:pt x="1077561" y="1237972"/>
                  </a:lnTo>
                  <a:lnTo>
                    <a:pt x="1113799" y="1210279"/>
                  </a:lnTo>
                  <a:lnTo>
                    <a:pt x="1148074" y="1180276"/>
                  </a:lnTo>
                  <a:lnTo>
                    <a:pt x="1180270" y="1148080"/>
                  </a:lnTo>
                  <a:lnTo>
                    <a:pt x="1210271" y="1113804"/>
                  </a:lnTo>
                  <a:lnTo>
                    <a:pt x="1237964" y="1077566"/>
                  </a:lnTo>
                  <a:lnTo>
                    <a:pt x="1263231" y="1039479"/>
                  </a:lnTo>
                  <a:lnTo>
                    <a:pt x="1285958" y="999660"/>
                  </a:lnTo>
                  <a:lnTo>
                    <a:pt x="1306029" y="958224"/>
                  </a:lnTo>
                  <a:lnTo>
                    <a:pt x="1323329" y="915287"/>
                  </a:lnTo>
                  <a:lnTo>
                    <a:pt x="1337742" y="870963"/>
                  </a:lnTo>
                  <a:lnTo>
                    <a:pt x="1349153" y="825369"/>
                  </a:lnTo>
                  <a:lnTo>
                    <a:pt x="1357447" y="778619"/>
                  </a:lnTo>
                  <a:lnTo>
                    <a:pt x="1362508" y="730830"/>
                  </a:lnTo>
                  <a:lnTo>
                    <a:pt x="1364221" y="682117"/>
                  </a:lnTo>
                  <a:lnTo>
                    <a:pt x="1362508" y="633403"/>
                  </a:lnTo>
                  <a:lnTo>
                    <a:pt x="1357447" y="585614"/>
                  </a:lnTo>
                  <a:lnTo>
                    <a:pt x="1349153" y="538864"/>
                  </a:lnTo>
                  <a:lnTo>
                    <a:pt x="1337742" y="493270"/>
                  </a:lnTo>
                  <a:lnTo>
                    <a:pt x="1323329" y="448946"/>
                  </a:lnTo>
                  <a:lnTo>
                    <a:pt x="1306029" y="406009"/>
                  </a:lnTo>
                  <a:lnTo>
                    <a:pt x="1285958" y="364573"/>
                  </a:lnTo>
                  <a:lnTo>
                    <a:pt x="1263231" y="324754"/>
                  </a:lnTo>
                  <a:lnTo>
                    <a:pt x="1237964" y="286667"/>
                  </a:lnTo>
                  <a:lnTo>
                    <a:pt x="1210271" y="250429"/>
                  </a:lnTo>
                  <a:lnTo>
                    <a:pt x="1180270" y="216153"/>
                  </a:lnTo>
                  <a:lnTo>
                    <a:pt x="1148074" y="183957"/>
                  </a:lnTo>
                  <a:lnTo>
                    <a:pt x="1113799" y="153954"/>
                  </a:lnTo>
                  <a:lnTo>
                    <a:pt x="1077561" y="126261"/>
                  </a:lnTo>
                  <a:lnTo>
                    <a:pt x="1039475" y="100993"/>
                  </a:lnTo>
                  <a:lnTo>
                    <a:pt x="999657" y="78265"/>
                  </a:lnTo>
                  <a:lnTo>
                    <a:pt x="958222" y="58193"/>
                  </a:lnTo>
                  <a:lnTo>
                    <a:pt x="915285" y="40893"/>
                  </a:lnTo>
                  <a:lnTo>
                    <a:pt x="870962" y="26479"/>
                  </a:lnTo>
                  <a:lnTo>
                    <a:pt x="825368" y="15067"/>
                  </a:lnTo>
                  <a:lnTo>
                    <a:pt x="778619" y="6773"/>
                  </a:lnTo>
                  <a:lnTo>
                    <a:pt x="730830" y="1712"/>
                  </a:lnTo>
                  <a:lnTo>
                    <a:pt x="682116"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48" name="object 49">
              <a:extLst>
                <a:ext uri="{FF2B5EF4-FFF2-40B4-BE49-F238E27FC236}">
                  <a16:creationId xmlns:a16="http://schemas.microsoft.com/office/drawing/2014/main" id="{5451DD0D-97C6-411E-972D-3936E93CA59F}"/>
                </a:ext>
              </a:extLst>
            </p:cNvPr>
            <p:cNvSpPr/>
            <p:nvPr/>
          </p:nvSpPr>
          <p:spPr>
            <a:xfrm>
              <a:off x="6186614" y="2005515"/>
              <a:ext cx="2342533" cy="648260"/>
            </a:xfrm>
            <a:prstGeom prst="rect">
              <a:avLst/>
            </a:prstGeom>
            <a:blipFill>
              <a:blip r:embed="rId25" cstate="print"/>
              <a:stretch>
                <a:fillRect/>
              </a:stretch>
            </a:blipFill>
          </p:spPr>
          <p:txBody>
            <a:bodyPr wrap="square" lIns="0" tIns="0" rIns="0" bIns="0" rtlCol="0"/>
            <a:lstStyle/>
            <a:p>
              <a:endParaRPr dirty="0">
                <a:solidFill>
                  <a:srgbClr val="002060"/>
                </a:solidFill>
                <a:latin typeface="Arial" panose="020B0604020202020204" pitchFamily="34" charset="0"/>
                <a:cs typeface="Arial" panose="020B0604020202020204" pitchFamily="34" charset="0"/>
              </a:endParaRPr>
            </a:p>
          </p:txBody>
        </p:sp>
        <p:sp>
          <p:nvSpPr>
            <p:cNvPr id="49" name="object 50">
              <a:extLst>
                <a:ext uri="{FF2B5EF4-FFF2-40B4-BE49-F238E27FC236}">
                  <a16:creationId xmlns:a16="http://schemas.microsoft.com/office/drawing/2014/main" id="{8D8BE7BE-F4D8-4411-A161-C918EA64D602}"/>
                </a:ext>
              </a:extLst>
            </p:cNvPr>
            <p:cNvSpPr/>
            <p:nvPr/>
          </p:nvSpPr>
          <p:spPr>
            <a:xfrm>
              <a:off x="6267190" y="2066711"/>
              <a:ext cx="2083142" cy="661077"/>
            </a:xfrm>
            <a:custGeom>
              <a:avLst/>
              <a:gdLst/>
              <a:ahLst/>
              <a:cxnLst/>
              <a:rect l="l" t="t" r="r" b="b"/>
              <a:pathLst>
                <a:path w="1721484" h="872489">
                  <a:moveTo>
                    <a:pt x="482" y="0"/>
                  </a:moveTo>
                  <a:lnTo>
                    <a:pt x="0" y="7607"/>
                  </a:lnTo>
                  <a:lnTo>
                    <a:pt x="0" y="11480"/>
                  </a:lnTo>
                  <a:lnTo>
                    <a:pt x="1362" y="60308"/>
                  </a:lnTo>
                  <a:lnTo>
                    <a:pt x="5400" y="108421"/>
                  </a:lnTo>
                  <a:lnTo>
                    <a:pt x="12041" y="155747"/>
                  </a:lnTo>
                  <a:lnTo>
                    <a:pt x="21212" y="202213"/>
                  </a:lnTo>
                  <a:lnTo>
                    <a:pt x="32842" y="247747"/>
                  </a:lnTo>
                  <a:lnTo>
                    <a:pt x="46857" y="292275"/>
                  </a:lnTo>
                  <a:lnTo>
                    <a:pt x="63184" y="335726"/>
                  </a:lnTo>
                  <a:lnTo>
                    <a:pt x="81752" y="378026"/>
                  </a:lnTo>
                  <a:lnTo>
                    <a:pt x="102486" y="419103"/>
                  </a:lnTo>
                  <a:lnTo>
                    <a:pt x="125316" y="458885"/>
                  </a:lnTo>
                  <a:lnTo>
                    <a:pt x="150167" y="497298"/>
                  </a:lnTo>
                  <a:lnTo>
                    <a:pt x="176968" y="534270"/>
                  </a:lnTo>
                  <a:lnTo>
                    <a:pt x="205646" y="569729"/>
                  </a:lnTo>
                  <a:lnTo>
                    <a:pt x="236128" y="603601"/>
                  </a:lnTo>
                  <a:lnTo>
                    <a:pt x="268342" y="635815"/>
                  </a:lnTo>
                  <a:lnTo>
                    <a:pt x="302214" y="666297"/>
                  </a:lnTo>
                  <a:lnTo>
                    <a:pt x="337673" y="694974"/>
                  </a:lnTo>
                  <a:lnTo>
                    <a:pt x="374645" y="721775"/>
                  </a:lnTo>
                  <a:lnTo>
                    <a:pt x="413058" y="746627"/>
                  </a:lnTo>
                  <a:lnTo>
                    <a:pt x="452840" y="769457"/>
                  </a:lnTo>
                  <a:lnTo>
                    <a:pt x="493917" y="790191"/>
                  </a:lnTo>
                  <a:lnTo>
                    <a:pt x="536217" y="808759"/>
                  </a:lnTo>
                  <a:lnTo>
                    <a:pt x="579668" y="825086"/>
                  </a:lnTo>
                  <a:lnTo>
                    <a:pt x="624196" y="839101"/>
                  </a:lnTo>
                  <a:lnTo>
                    <a:pt x="669730" y="850731"/>
                  </a:lnTo>
                  <a:lnTo>
                    <a:pt x="716196" y="859902"/>
                  </a:lnTo>
                  <a:lnTo>
                    <a:pt x="763522" y="866543"/>
                  </a:lnTo>
                  <a:lnTo>
                    <a:pt x="811635" y="870581"/>
                  </a:lnTo>
                  <a:lnTo>
                    <a:pt x="860463" y="871943"/>
                  </a:lnTo>
                  <a:lnTo>
                    <a:pt x="909290" y="870581"/>
                  </a:lnTo>
                  <a:lnTo>
                    <a:pt x="957404" y="866543"/>
                  </a:lnTo>
                  <a:lnTo>
                    <a:pt x="1004730" y="859902"/>
                  </a:lnTo>
                  <a:lnTo>
                    <a:pt x="1051196" y="850731"/>
                  </a:lnTo>
                  <a:lnTo>
                    <a:pt x="1088326" y="841248"/>
                  </a:lnTo>
                  <a:lnTo>
                    <a:pt x="860463" y="841248"/>
                  </a:lnTo>
                  <a:lnTo>
                    <a:pt x="812293" y="839922"/>
                  </a:lnTo>
                  <a:lnTo>
                    <a:pt x="764819" y="835991"/>
                  </a:lnTo>
                  <a:lnTo>
                    <a:pt x="718111" y="829524"/>
                  </a:lnTo>
                  <a:lnTo>
                    <a:pt x="672239" y="820592"/>
                  </a:lnTo>
                  <a:lnTo>
                    <a:pt x="627272" y="809265"/>
                  </a:lnTo>
                  <a:lnTo>
                    <a:pt x="583279" y="795611"/>
                  </a:lnTo>
                  <a:lnTo>
                    <a:pt x="540330" y="779701"/>
                  </a:lnTo>
                  <a:lnTo>
                    <a:pt x="498495" y="761604"/>
                  </a:lnTo>
                  <a:lnTo>
                    <a:pt x="457844" y="741390"/>
                  </a:lnTo>
                  <a:lnTo>
                    <a:pt x="418445" y="719129"/>
                  </a:lnTo>
                  <a:lnTo>
                    <a:pt x="380369" y="694891"/>
                  </a:lnTo>
                  <a:lnTo>
                    <a:pt x="343685" y="668745"/>
                  </a:lnTo>
                  <a:lnTo>
                    <a:pt x="308463" y="640762"/>
                  </a:lnTo>
                  <a:lnTo>
                    <a:pt x="274772" y="611010"/>
                  </a:lnTo>
                  <a:lnTo>
                    <a:pt x="242682" y="579560"/>
                  </a:lnTo>
                  <a:lnTo>
                    <a:pt x="212262" y="546482"/>
                  </a:lnTo>
                  <a:lnTo>
                    <a:pt x="183582" y="511844"/>
                  </a:lnTo>
                  <a:lnTo>
                    <a:pt x="156713" y="475718"/>
                  </a:lnTo>
                  <a:lnTo>
                    <a:pt x="131722" y="438172"/>
                  </a:lnTo>
                  <a:lnTo>
                    <a:pt x="108680" y="399277"/>
                  </a:lnTo>
                  <a:lnTo>
                    <a:pt x="87656" y="359102"/>
                  </a:lnTo>
                  <a:lnTo>
                    <a:pt x="68721" y="317717"/>
                  </a:lnTo>
                  <a:lnTo>
                    <a:pt x="51943" y="275191"/>
                  </a:lnTo>
                  <a:lnTo>
                    <a:pt x="37392" y="231596"/>
                  </a:lnTo>
                  <a:lnTo>
                    <a:pt x="25138" y="186999"/>
                  </a:lnTo>
                  <a:lnTo>
                    <a:pt x="15251" y="141471"/>
                  </a:lnTo>
                  <a:lnTo>
                    <a:pt x="7799" y="95082"/>
                  </a:lnTo>
                  <a:lnTo>
                    <a:pt x="2853" y="47902"/>
                  </a:lnTo>
                  <a:lnTo>
                    <a:pt x="482" y="0"/>
                  </a:lnTo>
                  <a:close/>
                </a:path>
                <a:path w="1721484" h="872489">
                  <a:moveTo>
                    <a:pt x="1720443" y="0"/>
                  </a:moveTo>
                  <a:lnTo>
                    <a:pt x="1718072" y="47902"/>
                  </a:lnTo>
                  <a:lnTo>
                    <a:pt x="1713126" y="95082"/>
                  </a:lnTo>
                  <a:lnTo>
                    <a:pt x="1705674" y="141471"/>
                  </a:lnTo>
                  <a:lnTo>
                    <a:pt x="1695787" y="186999"/>
                  </a:lnTo>
                  <a:lnTo>
                    <a:pt x="1683533" y="231596"/>
                  </a:lnTo>
                  <a:lnTo>
                    <a:pt x="1668982" y="275191"/>
                  </a:lnTo>
                  <a:lnTo>
                    <a:pt x="1652204" y="317717"/>
                  </a:lnTo>
                  <a:lnTo>
                    <a:pt x="1633269" y="359102"/>
                  </a:lnTo>
                  <a:lnTo>
                    <a:pt x="1612245" y="399277"/>
                  </a:lnTo>
                  <a:lnTo>
                    <a:pt x="1589203" y="438172"/>
                  </a:lnTo>
                  <a:lnTo>
                    <a:pt x="1564213" y="475718"/>
                  </a:lnTo>
                  <a:lnTo>
                    <a:pt x="1537343" y="511844"/>
                  </a:lnTo>
                  <a:lnTo>
                    <a:pt x="1508663" y="546482"/>
                  </a:lnTo>
                  <a:lnTo>
                    <a:pt x="1478244" y="579560"/>
                  </a:lnTo>
                  <a:lnTo>
                    <a:pt x="1446153" y="611010"/>
                  </a:lnTo>
                  <a:lnTo>
                    <a:pt x="1412462" y="640762"/>
                  </a:lnTo>
                  <a:lnTo>
                    <a:pt x="1377240" y="668745"/>
                  </a:lnTo>
                  <a:lnTo>
                    <a:pt x="1340556" y="694891"/>
                  </a:lnTo>
                  <a:lnTo>
                    <a:pt x="1302480" y="719129"/>
                  </a:lnTo>
                  <a:lnTo>
                    <a:pt x="1263081" y="741390"/>
                  </a:lnTo>
                  <a:lnTo>
                    <a:pt x="1222430" y="761604"/>
                  </a:lnTo>
                  <a:lnTo>
                    <a:pt x="1180595" y="779701"/>
                  </a:lnTo>
                  <a:lnTo>
                    <a:pt x="1137646" y="795611"/>
                  </a:lnTo>
                  <a:lnTo>
                    <a:pt x="1093654" y="809265"/>
                  </a:lnTo>
                  <a:lnTo>
                    <a:pt x="1048686" y="820592"/>
                  </a:lnTo>
                  <a:lnTo>
                    <a:pt x="1002814" y="829524"/>
                  </a:lnTo>
                  <a:lnTo>
                    <a:pt x="956106" y="835991"/>
                  </a:lnTo>
                  <a:lnTo>
                    <a:pt x="908632" y="839922"/>
                  </a:lnTo>
                  <a:lnTo>
                    <a:pt x="860463" y="841248"/>
                  </a:lnTo>
                  <a:lnTo>
                    <a:pt x="1088326" y="841248"/>
                  </a:lnTo>
                  <a:lnTo>
                    <a:pt x="1141259" y="825086"/>
                  </a:lnTo>
                  <a:lnTo>
                    <a:pt x="1184710" y="808759"/>
                  </a:lnTo>
                  <a:lnTo>
                    <a:pt x="1227011" y="790191"/>
                  </a:lnTo>
                  <a:lnTo>
                    <a:pt x="1268089" y="769457"/>
                  </a:lnTo>
                  <a:lnTo>
                    <a:pt x="1307871" y="746627"/>
                  </a:lnTo>
                  <a:lnTo>
                    <a:pt x="1346284" y="721775"/>
                  </a:lnTo>
                  <a:lnTo>
                    <a:pt x="1383360" y="694891"/>
                  </a:lnTo>
                  <a:lnTo>
                    <a:pt x="1418717" y="666297"/>
                  </a:lnTo>
                  <a:lnTo>
                    <a:pt x="1452590" y="635815"/>
                  </a:lnTo>
                  <a:lnTo>
                    <a:pt x="1484804" y="603601"/>
                  </a:lnTo>
                  <a:lnTo>
                    <a:pt x="1515286" y="569729"/>
                  </a:lnTo>
                  <a:lnTo>
                    <a:pt x="1543965" y="534270"/>
                  </a:lnTo>
                  <a:lnTo>
                    <a:pt x="1570766" y="497298"/>
                  </a:lnTo>
                  <a:lnTo>
                    <a:pt x="1595619" y="458885"/>
                  </a:lnTo>
                  <a:lnTo>
                    <a:pt x="1618449" y="419103"/>
                  </a:lnTo>
                  <a:lnTo>
                    <a:pt x="1639184" y="378026"/>
                  </a:lnTo>
                  <a:lnTo>
                    <a:pt x="1657752" y="335726"/>
                  </a:lnTo>
                  <a:lnTo>
                    <a:pt x="1674080" y="292275"/>
                  </a:lnTo>
                  <a:lnTo>
                    <a:pt x="1688095" y="247747"/>
                  </a:lnTo>
                  <a:lnTo>
                    <a:pt x="1699725" y="202213"/>
                  </a:lnTo>
                  <a:lnTo>
                    <a:pt x="1708897" y="155747"/>
                  </a:lnTo>
                  <a:lnTo>
                    <a:pt x="1715538" y="108421"/>
                  </a:lnTo>
                  <a:lnTo>
                    <a:pt x="1719576" y="60308"/>
                  </a:lnTo>
                  <a:lnTo>
                    <a:pt x="1720938" y="11480"/>
                  </a:lnTo>
                  <a:lnTo>
                    <a:pt x="1720938" y="7607"/>
                  </a:lnTo>
                  <a:lnTo>
                    <a:pt x="1720443"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0" name="object 51">
              <a:extLst>
                <a:ext uri="{FF2B5EF4-FFF2-40B4-BE49-F238E27FC236}">
                  <a16:creationId xmlns:a16="http://schemas.microsoft.com/office/drawing/2014/main" id="{D443FA75-56E4-4436-AF26-3F31E89C60E0}"/>
                </a:ext>
              </a:extLst>
            </p:cNvPr>
            <p:cNvSpPr/>
            <p:nvPr/>
          </p:nvSpPr>
          <p:spPr>
            <a:xfrm>
              <a:off x="8347796" y="2320186"/>
              <a:ext cx="2305" cy="19242"/>
            </a:xfrm>
            <a:custGeom>
              <a:avLst/>
              <a:gdLst/>
              <a:ahLst/>
              <a:cxnLst/>
              <a:rect l="l" t="t" r="r" b="b"/>
              <a:pathLst>
                <a:path w="1904" h="40004">
                  <a:moveTo>
                    <a:pt x="139" y="0"/>
                  </a:moveTo>
                  <a:lnTo>
                    <a:pt x="114" y="749"/>
                  </a:lnTo>
                  <a:lnTo>
                    <a:pt x="0" y="2247"/>
                  </a:lnTo>
                  <a:lnTo>
                    <a:pt x="467" y="11619"/>
                  </a:lnTo>
                  <a:lnTo>
                    <a:pt x="815" y="21023"/>
                  </a:lnTo>
                  <a:lnTo>
                    <a:pt x="1064" y="30453"/>
                  </a:lnTo>
                  <a:lnTo>
                    <a:pt x="1231" y="39903"/>
                  </a:lnTo>
                  <a:lnTo>
                    <a:pt x="1282" y="35864"/>
                  </a:lnTo>
                  <a:lnTo>
                    <a:pt x="1536" y="31889"/>
                  </a:lnTo>
                  <a:lnTo>
                    <a:pt x="1536" y="27838"/>
                  </a:lnTo>
                  <a:lnTo>
                    <a:pt x="1359" y="20834"/>
                  </a:lnTo>
                  <a:lnTo>
                    <a:pt x="947" y="13890"/>
                  </a:lnTo>
                  <a:lnTo>
                    <a:pt x="481" y="6960"/>
                  </a:lnTo>
                  <a:lnTo>
                    <a:pt x="139"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1" name="object 52">
              <a:extLst>
                <a:ext uri="{FF2B5EF4-FFF2-40B4-BE49-F238E27FC236}">
                  <a16:creationId xmlns:a16="http://schemas.microsoft.com/office/drawing/2014/main" id="{691E481D-3259-43E2-B81E-636FC8435D62}"/>
                </a:ext>
              </a:extLst>
            </p:cNvPr>
            <p:cNvSpPr/>
            <p:nvPr/>
          </p:nvSpPr>
          <p:spPr>
            <a:xfrm>
              <a:off x="6267175" y="2320186"/>
              <a:ext cx="2305" cy="19242"/>
            </a:xfrm>
            <a:custGeom>
              <a:avLst/>
              <a:gdLst/>
              <a:ahLst/>
              <a:cxnLst/>
              <a:rect l="l" t="t" r="r" b="b"/>
              <a:pathLst>
                <a:path w="1904" h="40004">
                  <a:moveTo>
                    <a:pt x="1409" y="0"/>
                  </a:moveTo>
                  <a:lnTo>
                    <a:pt x="1060" y="6960"/>
                  </a:lnTo>
                  <a:lnTo>
                    <a:pt x="590" y="13890"/>
                  </a:lnTo>
                  <a:lnTo>
                    <a:pt x="173" y="21004"/>
                  </a:lnTo>
                  <a:lnTo>
                    <a:pt x="0" y="27838"/>
                  </a:lnTo>
                  <a:lnTo>
                    <a:pt x="0" y="31876"/>
                  </a:lnTo>
                  <a:lnTo>
                    <a:pt x="241" y="35852"/>
                  </a:lnTo>
                  <a:lnTo>
                    <a:pt x="304" y="39877"/>
                  </a:lnTo>
                  <a:lnTo>
                    <a:pt x="472" y="30429"/>
                  </a:lnTo>
                  <a:lnTo>
                    <a:pt x="727" y="20834"/>
                  </a:lnTo>
                  <a:lnTo>
                    <a:pt x="1069" y="11604"/>
                  </a:lnTo>
                  <a:lnTo>
                    <a:pt x="1536" y="2235"/>
                  </a:lnTo>
                  <a:lnTo>
                    <a:pt x="1409" y="0"/>
                  </a:lnTo>
                  <a:close/>
                </a:path>
              </a:pathLst>
            </a:custGeom>
            <a:solidFill>
              <a:srgbClr val="FFFFFF"/>
            </a:solidFill>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2" name="object 53">
              <a:extLst>
                <a:ext uri="{FF2B5EF4-FFF2-40B4-BE49-F238E27FC236}">
                  <a16:creationId xmlns:a16="http://schemas.microsoft.com/office/drawing/2014/main" id="{80106927-2AC5-45B3-9A35-60F4D133FF49}"/>
                </a:ext>
              </a:extLst>
            </p:cNvPr>
            <p:cNvSpPr/>
            <p:nvPr/>
          </p:nvSpPr>
          <p:spPr>
            <a:xfrm>
              <a:off x="507335" y="936960"/>
              <a:ext cx="8182384" cy="1003587"/>
            </a:xfrm>
            <a:prstGeom prst="rect">
              <a:avLst/>
            </a:prstGeom>
            <a:blipFill>
              <a:blip r:embed="rId26" cstate="print"/>
              <a:stretch>
                <a:fillRect/>
              </a:stretch>
            </a:blipFill>
          </p:spPr>
          <p:txBody>
            <a:bodyPr wrap="square" lIns="0" tIns="0" rIns="0" bIns="0" rtlCol="0"/>
            <a:lstStyle/>
            <a:p>
              <a:endParaRPr dirty="0">
                <a:solidFill>
                  <a:srgbClr val="002060"/>
                </a:solidFill>
                <a:latin typeface="Times New Roman" pitchFamily="18" charset="0"/>
                <a:cs typeface="Times New Roman" pitchFamily="18" charset="0"/>
              </a:endParaRPr>
            </a:p>
          </p:txBody>
        </p:sp>
        <p:sp>
          <p:nvSpPr>
            <p:cNvPr id="53" name="object 54">
              <a:extLst>
                <a:ext uri="{FF2B5EF4-FFF2-40B4-BE49-F238E27FC236}">
                  <a16:creationId xmlns:a16="http://schemas.microsoft.com/office/drawing/2014/main" id="{49DB6047-2E15-4172-847E-910DB018BD83}"/>
                </a:ext>
              </a:extLst>
            </p:cNvPr>
            <p:cNvSpPr txBox="1"/>
            <p:nvPr/>
          </p:nvSpPr>
          <p:spPr>
            <a:xfrm>
              <a:off x="911176" y="2071868"/>
              <a:ext cx="1830733" cy="606569"/>
            </a:xfrm>
            <a:prstGeom prst="rect">
              <a:avLst/>
            </a:prstGeom>
          </p:spPr>
          <p:txBody>
            <a:bodyPr vert="horz" wrap="square" lIns="0" tIns="12700" rIns="0" bIns="0" rtlCol="0">
              <a:spAutoFit/>
            </a:bodyPr>
            <a:lstStyle/>
            <a:p>
              <a:pPr marL="177165" marR="168910" algn="ctr">
                <a:lnSpc>
                  <a:spcPct val="110000"/>
                </a:lnSpc>
              </a:pPr>
              <a:r>
                <a:rPr sz="1800" b="1" dirty="0">
                  <a:solidFill>
                    <a:schemeClr val="bg1"/>
                  </a:solidFill>
                  <a:latin typeface="+mj-lt"/>
                  <a:cs typeface="Arial" panose="020B0604020202020204" pitchFamily="34" charset="0"/>
                </a:rPr>
                <a:t> </a:t>
              </a:r>
              <a:r>
                <a:rPr lang="en-US" sz="1600" b="1" dirty="0">
                  <a:solidFill>
                    <a:schemeClr val="bg1"/>
                  </a:solidFill>
                  <a:latin typeface="Arial Black" panose="020B0A04020102020204" pitchFamily="34" charset="0"/>
                  <a:cs typeface="Arial" panose="020B0604020202020204" pitchFamily="34" charset="0"/>
                </a:rPr>
                <a:t>ĐIỀU CHỈNH</a:t>
              </a:r>
            </a:p>
            <a:p>
              <a:pPr marL="177165" marR="168910" algn="ctr">
                <a:lnSpc>
                  <a:spcPct val="110000"/>
                </a:lnSpc>
              </a:pPr>
              <a:r>
                <a:rPr lang="en-US" sz="1600" b="1" dirty="0">
                  <a:solidFill>
                    <a:schemeClr val="bg1"/>
                  </a:solidFill>
                  <a:latin typeface="Arial Black" panose="020B0A04020102020204" pitchFamily="34" charset="0"/>
                  <a:cs typeface="Arial" panose="020B0604020202020204" pitchFamily="34" charset="0"/>
                </a:rPr>
                <a:t> HÀNH VI</a:t>
              </a:r>
              <a:endParaRPr sz="1600" b="1" dirty="0">
                <a:solidFill>
                  <a:schemeClr val="bg1"/>
                </a:solidFill>
                <a:latin typeface="Arial Black" panose="020B0A04020102020204" pitchFamily="34" charset="0"/>
                <a:cs typeface="Arial" panose="020B0604020202020204" pitchFamily="34" charset="0"/>
              </a:endParaRPr>
            </a:p>
          </p:txBody>
        </p:sp>
        <p:sp>
          <p:nvSpPr>
            <p:cNvPr id="54" name="object 55">
              <a:extLst>
                <a:ext uri="{FF2B5EF4-FFF2-40B4-BE49-F238E27FC236}">
                  <a16:creationId xmlns:a16="http://schemas.microsoft.com/office/drawing/2014/main" id="{B7B949CB-E750-4EC9-B4DC-626764D63726}"/>
                </a:ext>
              </a:extLst>
            </p:cNvPr>
            <p:cNvSpPr txBox="1"/>
            <p:nvPr/>
          </p:nvSpPr>
          <p:spPr>
            <a:xfrm>
              <a:off x="3544891" y="2026565"/>
              <a:ext cx="2083142" cy="606569"/>
            </a:xfrm>
            <a:prstGeom prst="rect">
              <a:avLst/>
            </a:prstGeom>
          </p:spPr>
          <p:txBody>
            <a:bodyPr vert="horz" wrap="square" lIns="0" tIns="12700" rIns="0" bIns="0" rtlCol="0">
              <a:spAutoFit/>
            </a:bodyPr>
            <a:lstStyle/>
            <a:p>
              <a:pPr marL="77470" marR="68580" algn="ctr">
                <a:lnSpc>
                  <a:spcPct val="110000"/>
                </a:lnSpc>
              </a:pPr>
              <a:r>
                <a:rPr lang="en-US" b="1" dirty="0">
                  <a:solidFill>
                    <a:schemeClr val="bg1"/>
                  </a:solidFill>
                  <a:latin typeface="Arial Black" panose="020B0A04020102020204" pitchFamily="34" charset="0"/>
                  <a:cs typeface="Arial" panose="020B0604020202020204" pitchFamily="34" charset="0"/>
                </a:rPr>
                <a:t> </a:t>
              </a:r>
              <a:r>
                <a:rPr lang="en-US" sz="1600" b="1" dirty="0">
                  <a:solidFill>
                    <a:schemeClr val="bg1"/>
                  </a:solidFill>
                  <a:latin typeface="Arial Black" panose="020B0A04020102020204" pitchFamily="34" charset="0"/>
                  <a:cs typeface="Arial" panose="020B0604020202020204" pitchFamily="34" charset="0"/>
                </a:rPr>
                <a:t>PHÁT TRIỂN </a:t>
              </a:r>
            </a:p>
            <a:p>
              <a:pPr marL="77470" marR="68580" algn="ctr">
                <a:lnSpc>
                  <a:spcPct val="110000"/>
                </a:lnSpc>
              </a:pPr>
              <a:r>
                <a:rPr lang="en-US" sz="1600" b="1" dirty="0">
                  <a:solidFill>
                    <a:schemeClr val="bg1"/>
                  </a:solidFill>
                  <a:latin typeface="Arial Black" panose="020B0A04020102020204" pitchFamily="34" charset="0"/>
                  <a:cs typeface="Arial" panose="020B0604020202020204" pitchFamily="34" charset="0"/>
                </a:rPr>
                <a:t>BẢN THÂN</a:t>
              </a:r>
              <a:endParaRPr sz="1600" b="1" dirty="0">
                <a:solidFill>
                  <a:schemeClr val="bg1"/>
                </a:solidFill>
                <a:latin typeface="Arial Black" panose="020B0A04020102020204" pitchFamily="34" charset="0"/>
                <a:cs typeface="Arial" panose="020B0604020202020204" pitchFamily="34" charset="0"/>
              </a:endParaRPr>
            </a:p>
          </p:txBody>
        </p:sp>
        <p:sp>
          <p:nvSpPr>
            <p:cNvPr id="55" name="object 56">
              <a:extLst>
                <a:ext uri="{FF2B5EF4-FFF2-40B4-BE49-F238E27FC236}">
                  <a16:creationId xmlns:a16="http://schemas.microsoft.com/office/drawing/2014/main" id="{4CDDD5D2-08A4-41D6-B0E3-54DD0676ECD5}"/>
                </a:ext>
              </a:extLst>
            </p:cNvPr>
            <p:cNvSpPr txBox="1"/>
            <p:nvPr/>
          </p:nvSpPr>
          <p:spPr>
            <a:xfrm>
              <a:off x="6062149" y="2054007"/>
              <a:ext cx="2543286" cy="571667"/>
            </a:xfrm>
            <a:prstGeom prst="rect">
              <a:avLst/>
            </a:prstGeom>
          </p:spPr>
          <p:txBody>
            <a:bodyPr vert="horz" wrap="square" lIns="0" tIns="12700" rIns="0" bIns="0" rtlCol="0">
              <a:spAutoFit/>
            </a:bodyPr>
            <a:lstStyle/>
            <a:p>
              <a:pPr marL="12700" marR="5080" indent="635" algn="ctr">
                <a:lnSpc>
                  <a:spcPct val="110000"/>
                </a:lnSpc>
              </a:pPr>
              <a:r>
                <a:rPr lang="en-US" sz="1600" b="1" dirty="0" smtClean="0">
                  <a:solidFill>
                    <a:schemeClr val="bg1"/>
                  </a:solidFill>
                  <a:latin typeface="Arial Black" panose="020B0A04020102020204" pitchFamily="34" charset="0"/>
                  <a:cs typeface="Arial" panose="020B0604020202020204" pitchFamily="34" charset="0"/>
                </a:rPr>
                <a:t>T.HIỂU &amp; </a:t>
              </a:r>
              <a:r>
                <a:rPr lang="en-US" sz="1600" b="1" dirty="0">
                  <a:solidFill>
                    <a:schemeClr val="bg1"/>
                  </a:solidFill>
                  <a:latin typeface="Arial Black" panose="020B0A04020102020204" pitchFamily="34" charset="0"/>
                  <a:cs typeface="Arial" panose="020B0604020202020204" pitchFamily="34" charset="0"/>
                </a:rPr>
                <a:t>THAM </a:t>
              </a:r>
              <a:r>
                <a:rPr lang="en-US" sz="1600" b="1" dirty="0" smtClean="0">
                  <a:solidFill>
                    <a:schemeClr val="bg1"/>
                  </a:solidFill>
                  <a:latin typeface="Arial Black" panose="020B0A04020102020204" pitchFamily="34" charset="0"/>
                  <a:cs typeface="Arial" panose="020B0604020202020204" pitchFamily="34" charset="0"/>
                </a:rPr>
                <a:t>GIA </a:t>
              </a:r>
              <a:endParaRPr lang="en-US" sz="1600" b="1" dirty="0">
                <a:solidFill>
                  <a:schemeClr val="bg1"/>
                </a:solidFill>
                <a:latin typeface="Arial Black" panose="020B0A04020102020204" pitchFamily="34" charset="0"/>
                <a:cs typeface="Arial" panose="020B0604020202020204" pitchFamily="34" charset="0"/>
              </a:endParaRPr>
            </a:p>
            <a:p>
              <a:pPr marL="12700" marR="5080" indent="635" algn="ctr">
                <a:lnSpc>
                  <a:spcPct val="110000"/>
                </a:lnSpc>
              </a:pPr>
              <a:r>
                <a:rPr lang="en-US" sz="1600" b="1" dirty="0" smtClean="0">
                  <a:solidFill>
                    <a:schemeClr val="bg1"/>
                  </a:solidFill>
                  <a:latin typeface="Arial Black" panose="020B0A04020102020204" pitchFamily="34" charset="0"/>
                  <a:cs typeface="Arial" panose="020B0604020202020204" pitchFamily="34" charset="0"/>
                </a:rPr>
                <a:t>H.ĐỘNG  </a:t>
              </a:r>
              <a:r>
                <a:rPr lang="en-US" sz="1600" b="1" dirty="0">
                  <a:solidFill>
                    <a:schemeClr val="bg1"/>
                  </a:solidFill>
                  <a:latin typeface="Arial Black" panose="020B0A04020102020204" pitchFamily="34" charset="0"/>
                  <a:cs typeface="Arial" panose="020B0604020202020204" pitchFamily="34" charset="0"/>
                </a:rPr>
                <a:t>KT-XH</a:t>
              </a:r>
              <a:endParaRPr sz="1600" b="1" dirty="0">
                <a:solidFill>
                  <a:schemeClr val="bg1"/>
                </a:solidFill>
                <a:latin typeface="Arial Black" panose="020B0A04020102020204" pitchFamily="34" charset="0"/>
                <a:cs typeface="Arial" panose="020B0604020202020204" pitchFamily="34" charset="0"/>
              </a:endParaRPr>
            </a:p>
          </p:txBody>
        </p:sp>
        <p:sp>
          <p:nvSpPr>
            <p:cNvPr id="56" name="object 57">
              <a:extLst>
                <a:ext uri="{FF2B5EF4-FFF2-40B4-BE49-F238E27FC236}">
                  <a16:creationId xmlns:a16="http://schemas.microsoft.com/office/drawing/2014/main" id="{AE1A39DE-2083-4D8D-9CCE-1A6C7F52006E}"/>
                </a:ext>
              </a:extLst>
            </p:cNvPr>
            <p:cNvSpPr/>
            <p:nvPr/>
          </p:nvSpPr>
          <p:spPr>
            <a:xfrm>
              <a:off x="708070" y="2839292"/>
              <a:ext cx="2215088" cy="615274"/>
            </a:xfrm>
            <a:custGeom>
              <a:avLst/>
              <a:gdLst/>
              <a:ahLst/>
              <a:cxnLst/>
              <a:rect l="l" t="t" r="r" b="b"/>
              <a:pathLst>
                <a:path w="1719580" h="958215">
                  <a:moveTo>
                    <a:pt x="1559191" y="0"/>
                  </a:moveTo>
                  <a:lnTo>
                    <a:pt x="160223" y="0"/>
                  </a:lnTo>
                  <a:lnTo>
                    <a:pt x="109578" y="8167"/>
                  </a:lnTo>
                  <a:lnTo>
                    <a:pt x="65595" y="30912"/>
                  </a:lnTo>
                  <a:lnTo>
                    <a:pt x="30912" y="65595"/>
                  </a:lnTo>
                  <a:lnTo>
                    <a:pt x="8167" y="109578"/>
                  </a:lnTo>
                  <a:lnTo>
                    <a:pt x="0" y="160223"/>
                  </a:lnTo>
                  <a:lnTo>
                    <a:pt x="0" y="797534"/>
                  </a:lnTo>
                  <a:lnTo>
                    <a:pt x="8167" y="848179"/>
                  </a:lnTo>
                  <a:lnTo>
                    <a:pt x="30912" y="892162"/>
                  </a:lnTo>
                  <a:lnTo>
                    <a:pt x="65595" y="926845"/>
                  </a:lnTo>
                  <a:lnTo>
                    <a:pt x="109578"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solidFill>
                <a:schemeClr val="accent1"/>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7" name="object 58">
              <a:extLst>
                <a:ext uri="{FF2B5EF4-FFF2-40B4-BE49-F238E27FC236}">
                  <a16:creationId xmlns:a16="http://schemas.microsoft.com/office/drawing/2014/main" id="{0A8760B0-78AE-4F41-A28A-60C9A87428CF}"/>
                </a:ext>
              </a:extLst>
            </p:cNvPr>
            <p:cNvSpPr/>
            <p:nvPr/>
          </p:nvSpPr>
          <p:spPr>
            <a:xfrm>
              <a:off x="708071" y="3607269"/>
              <a:ext cx="2215088" cy="654056"/>
            </a:xfrm>
            <a:custGeom>
              <a:avLst/>
              <a:gdLst/>
              <a:ahLst/>
              <a:cxnLst/>
              <a:rect l="l" t="t" r="r" b="b"/>
              <a:pathLst>
                <a:path w="1719580" h="958215">
                  <a:moveTo>
                    <a:pt x="1559191" y="0"/>
                  </a:moveTo>
                  <a:lnTo>
                    <a:pt x="160223" y="0"/>
                  </a:lnTo>
                  <a:lnTo>
                    <a:pt x="109578" y="8167"/>
                  </a:lnTo>
                  <a:lnTo>
                    <a:pt x="65595" y="30912"/>
                  </a:lnTo>
                  <a:lnTo>
                    <a:pt x="30912" y="65595"/>
                  </a:lnTo>
                  <a:lnTo>
                    <a:pt x="8167" y="109578"/>
                  </a:lnTo>
                  <a:lnTo>
                    <a:pt x="0" y="160223"/>
                  </a:lnTo>
                  <a:lnTo>
                    <a:pt x="0" y="797534"/>
                  </a:lnTo>
                  <a:lnTo>
                    <a:pt x="8167" y="848179"/>
                  </a:lnTo>
                  <a:lnTo>
                    <a:pt x="30912" y="892162"/>
                  </a:lnTo>
                  <a:lnTo>
                    <a:pt x="65595" y="926845"/>
                  </a:lnTo>
                  <a:lnTo>
                    <a:pt x="109578"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solidFill>
                <a:schemeClr val="accent1"/>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8" name="object 59">
              <a:extLst>
                <a:ext uri="{FF2B5EF4-FFF2-40B4-BE49-F238E27FC236}">
                  <a16:creationId xmlns:a16="http://schemas.microsoft.com/office/drawing/2014/main" id="{6449E0F6-0CCA-4AEE-A0D9-542C0236106E}"/>
                </a:ext>
              </a:extLst>
            </p:cNvPr>
            <p:cNvSpPr/>
            <p:nvPr/>
          </p:nvSpPr>
          <p:spPr>
            <a:xfrm>
              <a:off x="6188377" y="2839292"/>
              <a:ext cx="2342531" cy="615273"/>
            </a:xfrm>
            <a:custGeom>
              <a:avLst/>
              <a:gdLst/>
              <a:ahLst/>
              <a:cxnLst/>
              <a:rect l="l" t="t" r="r" b="b"/>
              <a:pathLst>
                <a:path w="1719579" h="958215">
                  <a:moveTo>
                    <a:pt x="1559191" y="0"/>
                  </a:moveTo>
                  <a:lnTo>
                    <a:pt x="160223" y="0"/>
                  </a:lnTo>
                  <a:lnTo>
                    <a:pt x="109583" y="8167"/>
                  </a:lnTo>
                  <a:lnTo>
                    <a:pt x="65600" y="30912"/>
                  </a:lnTo>
                  <a:lnTo>
                    <a:pt x="30916" y="65595"/>
                  </a:lnTo>
                  <a:lnTo>
                    <a:pt x="8169" y="109578"/>
                  </a:lnTo>
                  <a:lnTo>
                    <a:pt x="0" y="160223"/>
                  </a:lnTo>
                  <a:lnTo>
                    <a:pt x="0" y="797534"/>
                  </a:lnTo>
                  <a:lnTo>
                    <a:pt x="8169" y="848179"/>
                  </a:lnTo>
                  <a:lnTo>
                    <a:pt x="30916" y="892162"/>
                  </a:lnTo>
                  <a:lnTo>
                    <a:pt x="65600" y="926845"/>
                  </a:lnTo>
                  <a:lnTo>
                    <a:pt x="109583"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solidFill>
              <a:srgbClr val="EBC7E3"/>
            </a:solidFill>
            <a:ln>
              <a:solidFill>
                <a:schemeClr val="accent5">
                  <a:lumMod val="75000"/>
                </a:schemeClr>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59" name="object 60">
              <a:extLst>
                <a:ext uri="{FF2B5EF4-FFF2-40B4-BE49-F238E27FC236}">
                  <a16:creationId xmlns:a16="http://schemas.microsoft.com/office/drawing/2014/main" id="{39395DB3-FA8D-41C3-B674-C7E00426F6CE}"/>
                </a:ext>
              </a:extLst>
            </p:cNvPr>
            <p:cNvSpPr/>
            <p:nvPr/>
          </p:nvSpPr>
          <p:spPr>
            <a:xfrm>
              <a:off x="6221969" y="3708131"/>
              <a:ext cx="2342531" cy="635046"/>
            </a:xfrm>
            <a:custGeom>
              <a:avLst/>
              <a:gdLst/>
              <a:ahLst/>
              <a:cxnLst/>
              <a:rect l="l" t="t" r="r" b="b"/>
              <a:pathLst>
                <a:path w="1719579" h="958215">
                  <a:moveTo>
                    <a:pt x="1559191" y="0"/>
                  </a:moveTo>
                  <a:lnTo>
                    <a:pt x="160223" y="0"/>
                  </a:lnTo>
                  <a:lnTo>
                    <a:pt x="109578" y="8167"/>
                  </a:lnTo>
                  <a:lnTo>
                    <a:pt x="65595" y="30912"/>
                  </a:lnTo>
                  <a:lnTo>
                    <a:pt x="30912" y="65595"/>
                  </a:lnTo>
                  <a:lnTo>
                    <a:pt x="8167" y="109578"/>
                  </a:lnTo>
                  <a:lnTo>
                    <a:pt x="0" y="160223"/>
                  </a:lnTo>
                  <a:lnTo>
                    <a:pt x="0" y="797534"/>
                  </a:lnTo>
                  <a:lnTo>
                    <a:pt x="8167" y="848179"/>
                  </a:lnTo>
                  <a:lnTo>
                    <a:pt x="30912" y="892162"/>
                  </a:lnTo>
                  <a:lnTo>
                    <a:pt x="65595" y="926845"/>
                  </a:lnTo>
                  <a:lnTo>
                    <a:pt x="109578"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solidFill>
              <a:srgbClr val="EBC7E3"/>
            </a:solidFill>
            <a:ln>
              <a:solidFill>
                <a:schemeClr val="accent5">
                  <a:lumMod val="75000"/>
                </a:schemeClr>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60" name="object 62">
              <a:extLst>
                <a:ext uri="{FF2B5EF4-FFF2-40B4-BE49-F238E27FC236}">
                  <a16:creationId xmlns:a16="http://schemas.microsoft.com/office/drawing/2014/main" id="{4F9068D6-A0EE-4BBB-8DFE-ECFF05AD1C79}"/>
                </a:ext>
              </a:extLst>
            </p:cNvPr>
            <p:cNvSpPr txBox="1"/>
            <p:nvPr/>
          </p:nvSpPr>
          <p:spPr>
            <a:xfrm>
              <a:off x="863272" y="2901230"/>
              <a:ext cx="2003689" cy="534120"/>
            </a:xfrm>
            <a:prstGeom prst="rect">
              <a:avLst/>
            </a:prstGeom>
          </p:spPr>
          <p:txBody>
            <a:bodyPr vert="horz" wrap="square" lIns="0" tIns="12700" rIns="0" bIns="0" rtlCol="0">
              <a:spAutoFit/>
            </a:bodyPr>
            <a:lstStyle/>
            <a:p>
              <a:pPr marL="67310" marR="5080" indent="-55244"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Nhận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thức</a:t>
              </a:r>
              <a:r>
                <a:rPr lang="en-US" sz="1600" b="1" dirty="0">
                  <a:solidFill>
                    <a:srgbClr val="002060"/>
                  </a:solidFill>
                  <a:latin typeface="Arial" panose="020B0604020202020204" pitchFamily="34" charset="0"/>
                  <a:cs typeface="Arial" panose="020B0604020202020204" pitchFamily="34" charset="0"/>
                </a:rPr>
                <a:t> </a:t>
              </a:r>
            </a:p>
            <a:p>
              <a:pPr marL="67310" marR="5080" indent="-55244"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chuẩn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mực</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hành</a:t>
              </a:r>
              <a:r>
                <a:rPr lang="en-US" sz="1600" b="1" dirty="0">
                  <a:solidFill>
                    <a:srgbClr val="002060"/>
                  </a:solidFill>
                  <a:latin typeface="Arial" panose="020B0604020202020204" pitchFamily="34" charset="0"/>
                  <a:cs typeface="Arial" panose="020B0604020202020204" pitchFamily="34" charset="0"/>
                </a:rPr>
                <a:t> vi</a:t>
              </a:r>
              <a:endParaRPr sz="1600" b="1" dirty="0">
                <a:solidFill>
                  <a:srgbClr val="002060"/>
                </a:solidFill>
                <a:latin typeface="Arial" panose="020B0604020202020204" pitchFamily="34" charset="0"/>
                <a:cs typeface="Arial" panose="020B0604020202020204" pitchFamily="34" charset="0"/>
              </a:endParaRPr>
            </a:p>
          </p:txBody>
        </p:sp>
        <p:sp>
          <p:nvSpPr>
            <p:cNvPr id="61" name="object 63">
              <a:extLst>
                <a:ext uri="{FF2B5EF4-FFF2-40B4-BE49-F238E27FC236}">
                  <a16:creationId xmlns:a16="http://schemas.microsoft.com/office/drawing/2014/main" id="{D9500D1B-462C-4723-94A2-285E998CDCF0}"/>
                </a:ext>
              </a:extLst>
            </p:cNvPr>
            <p:cNvSpPr txBox="1"/>
            <p:nvPr/>
          </p:nvSpPr>
          <p:spPr>
            <a:xfrm>
              <a:off x="775286" y="3677207"/>
              <a:ext cx="2226059" cy="534120"/>
            </a:xfrm>
            <a:prstGeom prst="rect">
              <a:avLst/>
            </a:prstGeom>
          </p:spPr>
          <p:txBody>
            <a:bodyPr vert="horz" wrap="square" lIns="0" tIns="12700" rIns="0" bIns="0" rtlCol="0">
              <a:spAutoFit/>
            </a:bodyPr>
            <a:lstStyle/>
            <a:p>
              <a:pPr marL="12065" marR="508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Đánh giá hành vi của </a:t>
              </a:r>
            </a:p>
            <a:p>
              <a:pPr marL="12065" marR="508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bản thân và người khác</a:t>
              </a:r>
              <a:endParaRPr sz="1600" dirty="0">
                <a:solidFill>
                  <a:srgbClr val="002060"/>
                </a:solidFill>
                <a:latin typeface="Arial" panose="020B0604020202020204" pitchFamily="34" charset="0"/>
                <a:cs typeface="Arial" panose="020B0604020202020204" pitchFamily="34" charset="0"/>
              </a:endParaRPr>
            </a:p>
          </p:txBody>
        </p:sp>
        <p:sp>
          <p:nvSpPr>
            <p:cNvPr id="62" name="object 64">
              <a:extLst>
                <a:ext uri="{FF2B5EF4-FFF2-40B4-BE49-F238E27FC236}">
                  <a16:creationId xmlns:a16="http://schemas.microsoft.com/office/drawing/2014/main" id="{1DA8A699-401E-42A2-A1EF-3E1BE2E29FF6}"/>
                </a:ext>
              </a:extLst>
            </p:cNvPr>
            <p:cNvSpPr txBox="1"/>
            <p:nvPr/>
          </p:nvSpPr>
          <p:spPr>
            <a:xfrm>
              <a:off x="6317595" y="2935226"/>
              <a:ext cx="2084095" cy="534120"/>
            </a:xfrm>
            <a:prstGeom prst="rect">
              <a:avLst/>
            </a:prstGeom>
          </p:spPr>
          <p:txBody>
            <a:bodyPr vert="horz" wrap="square" lIns="0" tIns="12700" rIns="0" bIns="0" rtlCol="0">
              <a:spAutoFit/>
            </a:bodyPr>
            <a:lstStyle/>
            <a:p>
              <a:pPr marL="127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Tìm hiểu hiện tượng </a:t>
              </a:r>
            </a:p>
            <a:p>
              <a:pPr marL="127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KT-XH</a:t>
              </a:r>
              <a:endParaRPr sz="1600" dirty="0">
                <a:solidFill>
                  <a:srgbClr val="002060"/>
                </a:solidFill>
                <a:latin typeface="Arial" panose="020B0604020202020204" pitchFamily="34" charset="0"/>
                <a:cs typeface="Arial" panose="020B0604020202020204" pitchFamily="34" charset="0"/>
              </a:endParaRPr>
            </a:p>
          </p:txBody>
        </p:sp>
        <p:sp>
          <p:nvSpPr>
            <p:cNvPr id="63" name="object 65">
              <a:extLst>
                <a:ext uri="{FF2B5EF4-FFF2-40B4-BE49-F238E27FC236}">
                  <a16:creationId xmlns:a16="http://schemas.microsoft.com/office/drawing/2014/main" id="{BA9DFAA9-8C7C-47F9-A034-7D52411FAB76}"/>
                </a:ext>
              </a:extLst>
            </p:cNvPr>
            <p:cNvSpPr txBox="1"/>
            <p:nvPr/>
          </p:nvSpPr>
          <p:spPr>
            <a:xfrm>
              <a:off x="6257324" y="3768617"/>
              <a:ext cx="2271820" cy="534120"/>
            </a:xfrm>
            <a:prstGeom prst="rect">
              <a:avLst/>
            </a:prstGeom>
          </p:spPr>
          <p:txBody>
            <a:bodyPr vert="horz" wrap="square" lIns="0" tIns="12700" rIns="0" bIns="0" rtlCol="0">
              <a:spAutoFit/>
            </a:bodyPr>
            <a:lstStyle/>
            <a:p>
              <a:pPr marL="12700" marR="5080"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Tham</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gia</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hoạt</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động</a:t>
              </a:r>
              <a:r>
                <a:rPr lang="en-US" sz="1600" b="1" dirty="0">
                  <a:solidFill>
                    <a:srgbClr val="002060"/>
                  </a:solidFill>
                  <a:latin typeface="Arial" panose="020B0604020202020204" pitchFamily="34" charset="0"/>
                  <a:cs typeface="Arial" panose="020B0604020202020204" pitchFamily="34" charset="0"/>
                </a:rPr>
                <a:t> </a:t>
              </a:r>
            </a:p>
            <a:p>
              <a:pPr marL="12700" marR="5080"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KT-XH</a:t>
              </a:r>
              <a:endParaRPr sz="1600" dirty="0">
                <a:solidFill>
                  <a:srgbClr val="002060"/>
                </a:solidFill>
                <a:latin typeface="Arial" panose="020B0604020202020204" pitchFamily="34" charset="0"/>
                <a:cs typeface="Arial" panose="020B0604020202020204" pitchFamily="34" charset="0"/>
              </a:endParaRPr>
            </a:p>
          </p:txBody>
        </p:sp>
        <p:sp>
          <p:nvSpPr>
            <p:cNvPr id="64" name="object 67">
              <a:extLst>
                <a:ext uri="{FF2B5EF4-FFF2-40B4-BE49-F238E27FC236}">
                  <a16:creationId xmlns:a16="http://schemas.microsoft.com/office/drawing/2014/main" id="{C3DA2B92-60D5-499C-B672-2EC57E4F6FF4}"/>
                </a:ext>
              </a:extLst>
            </p:cNvPr>
            <p:cNvSpPr/>
            <p:nvPr/>
          </p:nvSpPr>
          <p:spPr>
            <a:xfrm>
              <a:off x="3575427" y="2837218"/>
              <a:ext cx="2080836" cy="617348"/>
            </a:xfrm>
            <a:custGeom>
              <a:avLst/>
              <a:gdLst/>
              <a:ahLst/>
              <a:cxnLst/>
              <a:rect l="l" t="t" r="r" b="b"/>
              <a:pathLst>
                <a:path w="1719579" h="958215">
                  <a:moveTo>
                    <a:pt x="1559191" y="0"/>
                  </a:moveTo>
                  <a:lnTo>
                    <a:pt x="160223" y="0"/>
                  </a:lnTo>
                  <a:lnTo>
                    <a:pt x="109578" y="8169"/>
                  </a:lnTo>
                  <a:lnTo>
                    <a:pt x="65595" y="30916"/>
                  </a:lnTo>
                  <a:lnTo>
                    <a:pt x="30912" y="65603"/>
                  </a:lnTo>
                  <a:lnTo>
                    <a:pt x="8167" y="109589"/>
                  </a:lnTo>
                  <a:lnTo>
                    <a:pt x="0" y="160235"/>
                  </a:lnTo>
                  <a:lnTo>
                    <a:pt x="0" y="797547"/>
                  </a:lnTo>
                  <a:lnTo>
                    <a:pt x="8167" y="848192"/>
                  </a:lnTo>
                  <a:lnTo>
                    <a:pt x="30912" y="892175"/>
                  </a:lnTo>
                  <a:lnTo>
                    <a:pt x="65595" y="926858"/>
                  </a:lnTo>
                  <a:lnTo>
                    <a:pt x="109578" y="949602"/>
                  </a:lnTo>
                  <a:lnTo>
                    <a:pt x="160223" y="957770"/>
                  </a:lnTo>
                  <a:lnTo>
                    <a:pt x="1559191" y="957770"/>
                  </a:lnTo>
                  <a:lnTo>
                    <a:pt x="1609831" y="949602"/>
                  </a:lnTo>
                  <a:lnTo>
                    <a:pt x="1653814" y="926858"/>
                  </a:lnTo>
                  <a:lnTo>
                    <a:pt x="1688498" y="892175"/>
                  </a:lnTo>
                  <a:lnTo>
                    <a:pt x="1711245" y="848192"/>
                  </a:lnTo>
                  <a:lnTo>
                    <a:pt x="1719414" y="797547"/>
                  </a:lnTo>
                  <a:lnTo>
                    <a:pt x="1719414" y="160235"/>
                  </a:lnTo>
                  <a:lnTo>
                    <a:pt x="1711245" y="109589"/>
                  </a:lnTo>
                  <a:lnTo>
                    <a:pt x="1688498" y="65603"/>
                  </a:lnTo>
                  <a:lnTo>
                    <a:pt x="1653814" y="30916"/>
                  </a:lnTo>
                  <a:lnTo>
                    <a:pt x="1609831" y="8169"/>
                  </a:lnTo>
                  <a:lnTo>
                    <a:pt x="1559191" y="0"/>
                  </a:ln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solidFill>
                <a:srgbClr val="C00000"/>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65" name="object 68">
              <a:extLst>
                <a:ext uri="{FF2B5EF4-FFF2-40B4-BE49-F238E27FC236}">
                  <a16:creationId xmlns:a16="http://schemas.microsoft.com/office/drawing/2014/main" id="{2AA4B004-3BB6-41E3-BEF0-926D346FAE10}"/>
                </a:ext>
              </a:extLst>
            </p:cNvPr>
            <p:cNvSpPr/>
            <p:nvPr/>
          </p:nvSpPr>
          <p:spPr>
            <a:xfrm>
              <a:off x="3576349" y="3626279"/>
              <a:ext cx="2080836" cy="635046"/>
            </a:xfrm>
            <a:custGeom>
              <a:avLst/>
              <a:gdLst/>
              <a:ahLst/>
              <a:cxnLst/>
              <a:rect l="l" t="t" r="r" b="b"/>
              <a:pathLst>
                <a:path w="1719579" h="958215">
                  <a:moveTo>
                    <a:pt x="1559191" y="0"/>
                  </a:moveTo>
                  <a:lnTo>
                    <a:pt x="160235" y="0"/>
                  </a:lnTo>
                  <a:lnTo>
                    <a:pt x="109589" y="8169"/>
                  </a:lnTo>
                  <a:lnTo>
                    <a:pt x="65603" y="30916"/>
                  </a:lnTo>
                  <a:lnTo>
                    <a:pt x="30916" y="65603"/>
                  </a:lnTo>
                  <a:lnTo>
                    <a:pt x="8169" y="109589"/>
                  </a:lnTo>
                  <a:lnTo>
                    <a:pt x="0" y="160235"/>
                  </a:lnTo>
                  <a:lnTo>
                    <a:pt x="0" y="797547"/>
                  </a:lnTo>
                  <a:lnTo>
                    <a:pt x="8169" y="848192"/>
                  </a:lnTo>
                  <a:lnTo>
                    <a:pt x="30916" y="892175"/>
                  </a:lnTo>
                  <a:lnTo>
                    <a:pt x="65603" y="926858"/>
                  </a:lnTo>
                  <a:lnTo>
                    <a:pt x="109589" y="949602"/>
                  </a:lnTo>
                  <a:lnTo>
                    <a:pt x="160235" y="957770"/>
                  </a:lnTo>
                  <a:lnTo>
                    <a:pt x="1559191" y="957770"/>
                  </a:lnTo>
                  <a:lnTo>
                    <a:pt x="1609836" y="949602"/>
                  </a:lnTo>
                  <a:lnTo>
                    <a:pt x="1653819" y="926858"/>
                  </a:lnTo>
                  <a:lnTo>
                    <a:pt x="1688502" y="892175"/>
                  </a:lnTo>
                  <a:lnTo>
                    <a:pt x="1711247" y="848192"/>
                  </a:lnTo>
                  <a:lnTo>
                    <a:pt x="1719414" y="797547"/>
                  </a:lnTo>
                  <a:lnTo>
                    <a:pt x="1719414" y="160235"/>
                  </a:lnTo>
                  <a:lnTo>
                    <a:pt x="1711247" y="109589"/>
                  </a:lnTo>
                  <a:lnTo>
                    <a:pt x="1688502" y="65603"/>
                  </a:lnTo>
                  <a:lnTo>
                    <a:pt x="1653819" y="30916"/>
                  </a:lnTo>
                  <a:lnTo>
                    <a:pt x="1609836" y="8169"/>
                  </a:lnTo>
                  <a:lnTo>
                    <a:pt x="1559191" y="0"/>
                  </a:ln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solidFill>
                <a:srgbClr val="C00000"/>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66" name="object 69">
              <a:extLst>
                <a:ext uri="{FF2B5EF4-FFF2-40B4-BE49-F238E27FC236}">
                  <a16:creationId xmlns:a16="http://schemas.microsoft.com/office/drawing/2014/main" id="{6C98E307-1C8B-462B-B3B3-096CB38F8A54}"/>
                </a:ext>
              </a:extLst>
            </p:cNvPr>
            <p:cNvSpPr/>
            <p:nvPr/>
          </p:nvSpPr>
          <p:spPr>
            <a:xfrm>
              <a:off x="3588224" y="4369062"/>
              <a:ext cx="2080836" cy="655020"/>
            </a:xfrm>
            <a:custGeom>
              <a:avLst/>
              <a:gdLst/>
              <a:ahLst/>
              <a:cxnLst/>
              <a:rect l="l" t="t" r="r" b="b"/>
              <a:pathLst>
                <a:path w="1719579" h="958215">
                  <a:moveTo>
                    <a:pt x="1559191" y="0"/>
                  </a:moveTo>
                  <a:lnTo>
                    <a:pt x="160235" y="0"/>
                  </a:lnTo>
                  <a:lnTo>
                    <a:pt x="109589" y="8167"/>
                  </a:lnTo>
                  <a:lnTo>
                    <a:pt x="65603" y="30912"/>
                  </a:lnTo>
                  <a:lnTo>
                    <a:pt x="30916" y="65595"/>
                  </a:lnTo>
                  <a:lnTo>
                    <a:pt x="8169" y="109578"/>
                  </a:lnTo>
                  <a:lnTo>
                    <a:pt x="0" y="160223"/>
                  </a:lnTo>
                  <a:lnTo>
                    <a:pt x="0" y="797534"/>
                  </a:lnTo>
                  <a:lnTo>
                    <a:pt x="8169" y="848179"/>
                  </a:lnTo>
                  <a:lnTo>
                    <a:pt x="30916" y="892162"/>
                  </a:lnTo>
                  <a:lnTo>
                    <a:pt x="65603" y="926845"/>
                  </a:lnTo>
                  <a:lnTo>
                    <a:pt x="109589" y="949589"/>
                  </a:lnTo>
                  <a:lnTo>
                    <a:pt x="160235"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6200000" scaled="1"/>
              <a:tileRect/>
            </a:gradFill>
            <a:ln>
              <a:solidFill>
                <a:srgbClr val="C00000"/>
              </a:solidFill>
            </a:ln>
          </p:spPr>
          <p:txBody>
            <a:bodyPr wrap="square" lIns="0" tIns="0" rIns="0" bIns="0" rtlCol="0"/>
            <a:lstStyle/>
            <a:p>
              <a:endParaRPr>
                <a:solidFill>
                  <a:srgbClr val="002060"/>
                </a:solidFill>
                <a:latin typeface="Arial" panose="020B0604020202020204" pitchFamily="34" charset="0"/>
                <a:cs typeface="Arial" panose="020B0604020202020204" pitchFamily="34" charset="0"/>
              </a:endParaRPr>
            </a:p>
          </p:txBody>
        </p:sp>
        <p:sp>
          <p:nvSpPr>
            <p:cNvPr id="67" name="object 70">
              <a:extLst>
                <a:ext uri="{FF2B5EF4-FFF2-40B4-BE49-F238E27FC236}">
                  <a16:creationId xmlns:a16="http://schemas.microsoft.com/office/drawing/2014/main" id="{51844305-8AD9-4E5B-A1AF-C6028FE65C75}"/>
                </a:ext>
              </a:extLst>
            </p:cNvPr>
            <p:cNvSpPr txBox="1"/>
            <p:nvPr/>
          </p:nvSpPr>
          <p:spPr>
            <a:xfrm>
              <a:off x="3692470" y="2906827"/>
              <a:ext cx="1874904" cy="534120"/>
            </a:xfrm>
            <a:prstGeom prst="rect">
              <a:avLst/>
            </a:prstGeom>
          </p:spPr>
          <p:txBody>
            <a:bodyPr vert="horz" wrap="square" lIns="0" tIns="12700" rIns="0" bIns="0" rtlCol="0">
              <a:spAutoFit/>
            </a:bodyPr>
            <a:lstStyle/>
            <a:p>
              <a:pPr marL="12700" marR="5080" indent="170815"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Tự</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nhận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thức</a:t>
              </a:r>
              <a:endParaRPr lang="en-US" sz="1600" b="1" dirty="0">
                <a:solidFill>
                  <a:srgbClr val="002060"/>
                </a:solidFill>
                <a:latin typeface="Arial" panose="020B0604020202020204" pitchFamily="34" charset="0"/>
                <a:cs typeface="Arial" panose="020B0604020202020204" pitchFamily="34" charset="0"/>
              </a:endParaRPr>
            </a:p>
            <a:p>
              <a:pPr marL="12700" marR="5080" indent="170815" algn="ctr">
                <a:lnSpc>
                  <a:spcPct val="100000"/>
                </a:lnSpc>
                <a:spcBef>
                  <a:spcPts val="100"/>
                </a:spcBef>
              </a:pP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bản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thân</a:t>
              </a:r>
              <a:endParaRPr sz="1600" dirty="0">
                <a:solidFill>
                  <a:srgbClr val="002060"/>
                </a:solidFill>
                <a:latin typeface="Arial" panose="020B0604020202020204" pitchFamily="34" charset="0"/>
                <a:cs typeface="Arial" panose="020B0604020202020204" pitchFamily="34" charset="0"/>
              </a:endParaRPr>
            </a:p>
          </p:txBody>
        </p:sp>
        <p:sp>
          <p:nvSpPr>
            <p:cNvPr id="68" name="object 71">
              <a:extLst>
                <a:ext uri="{FF2B5EF4-FFF2-40B4-BE49-F238E27FC236}">
                  <a16:creationId xmlns:a16="http://schemas.microsoft.com/office/drawing/2014/main" id="{B0155129-011F-4A09-9BFD-867A5F749DFC}"/>
                </a:ext>
              </a:extLst>
            </p:cNvPr>
            <p:cNvSpPr txBox="1"/>
            <p:nvPr/>
          </p:nvSpPr>
          <p:spPr>
            <a:xfrm>
              <a:off x="3588224" y="3665622"/>
              <a:ext cx="2068039" cy="534120"/>
            </a:xfrm>
            <a:prstGeom prst="rect">
              <a:avLst/>
            </a:prstGeom>
          </p:spPr>
          <p:txBody>
            <a:bodyPr vert="horz" wrap="square" lIns="0" tIns="12700" rIns="0" bIns="0" rtlCol="0">
              <a:spAutoFit/>
            </a:bodyPr>
            <a:lstStyle/>
            <a:p>
              <a:pPr marL="173355"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Lập</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kế</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hoạch</a:t>
              </a:r>
              <a:r>
                <a:rPr lang="en-US" sz="1600" b="1" dirty="0">
                  <a:solidFill>
                    <a:srgbClr val="002060"/>
                  </a:solidFill>
                  <a:latin typeface="Arial" panose="020B0604020202020204" pitchFamily="34" charset="0"/>
                  <a:cs typeface="Arial" panose="020B0604020202020204" pitchFamily="34" charset="0"/>
                </a:rPr>
                <a:t> </a:t>
              </a:r>
            </a:p>
            <a:p>
              <a:pPr marL="173355"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phát</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triển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bản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thân</a:t>
              </a:r>
              <a:endParaRPr sz="1600" dirty="0">
                <a:solidFill>
                  <a:srgbClr val="002060"/>
                </a:solidFill>
                <a:latin typeface="Arial" panose="020B0604020202020204" pitchFamily="34" charset="0"/>
                <a:cs typeface="Arial" panose="020B0604020202020204" pitchFamily="34" charset="0"/>
              </a:endParaRPr>
            </a:p>
          </p:txBody>
        </p:sp>
        <p:sp>
          <p:nvSpPr>
            <p:cNvPr id="69" name="object 72">
              <a:extLst>
                <a:ext uri="{FF2B5EF4-FFF2-40B4-BE49-F238E27FC236}">
                  <a16:creationId xmlns:a16="http://schemas.microsoft.com/office/drawing/2014/main" id="{426D6B99-28FB-41AF-B554-9C705AA797F0}"/>
                </a:ext>
              </a:extLst>
            </p:cNvPr>
            <p:cNvSpPr txBox="1"/>
            <p:nvPr/>
          </p:nvSpPr>
          <p:spPr>
            <a:xfrm>
              <a:off x="3681831" y="4453166"/>
              <a:ext cx="1943681" cy="520899"/>
            </a:xfrm>
            <a:prstGeom prst="rect">
              <a:avLst/>
            </a:prstGeom>
          </p:spPr>
          <p:txBody>
            <a:bodyPr vert="horz" wrap="square" lIns="0" tIns="12700" rIns="0" bIns="0" rtlCol="0">
              <a:spAutoFit/>
            </a:bodyPr>
            <a:lstStyle/>
            <a:p>
              <a:pPr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Thực</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hiện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kế</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hoạch</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phát</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triển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bản</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thân</a:t>
              </a:r>
              <a:endParaRPr sz="1600" dirty="0">
                <a:solidFill>
                  <a:srgbClr val="002060"/>
                </a:solidFill>
                <a:latin typeface="Arial" panose="020B0604020202020204" pitchFamily="34" charset="0"/>
                <a:cs typeface="Arial" panose="020B0604020202020204" pitchFamily="34" charset="0"/>
              </a:endParaRPr>
            </a:p>
          </p:txBody>
        </p:sp>
        <p:sp>
          <p:nvSpPr>
            <p:cNvPr id="70" name="object 73">
              <a:extLst>
                <a:ext uri="{FF2B5EF4-FFF2-40B4-BE49-F238E27FC236}">
                  <a16:creationId xmlns:a16="http://schemas.microsoft.com/office/drawing/2014/main" id="{298170CD-454C-4AE5-8363-1F8C0D9DBE6A}"/>
                </a:ext>
              </a:extLst>
            </p:cNvPr>
            <p:cNvSpPr txBox="1"/>
            <p:nvPr/>
          </p:nvSpPr>
          <p:spPr>
            <a:xfrm>
              <a:off x="1499221" y="1214639"/>
              <a:ext cx="654644" cy="267464"/>
            </a:xfrm>
            <a:prstGeom prst="rect">
              <a:avLst/>
            </a:prstGeom>
          </p:spPr>
          <p:txBody>
            <a:bodyPr vert="horz" wrap="square" lIns="0" tIns="12700" rIns="0" bIns="0" rtlCol="0">
              <a:spAutoFit/>
            </a:bodyPr>
            <a:lstStyle/>
            <a:p>
              <a:pPr marL="12700" algn="ctr">
                <a:lnSpc>
                  <a:spcPct val="100000"/>
                </a:lnSpc>
                <a:spcBef>
                  <a:spcPts val="100"/>
                </a:spcBef>
              </a:pPr>
              <a:r>
                <a:rPr lang="en-US" sz="2000" b="1" dirty="0">
                  <a:solidFill>
                    <a:schemeClr val="bg1"/>
                  </a:solidFill>
                  <a:latin typeface="Arial" panose="020B0604020202020204" pitchFamily="34" charset="0"/>
                  <a:cs typeface="Arial" panose="020B0604020202020204" pitchFamily="34" charset="0"/>
                </a:rPr>
                <a:t>NL</a:t>
              </a:r>
              <a:r>
                <a:rPr sz="2000" b="1" dirty="0">
                  <a:solidFill>
                    <a:schemeClr val="bg1"/>
                  </a:solidFill>
                  <a:latin typeface="Arial" panose="020B0604020202020204" pitchFamily="34" charset="0"/>
                  <a:cs typeface="Arial" panose="020B0604020202020204" pitchFamily="34" charset="0"/>
                </a:rPr>
                <a:t>1</a:t>
              </a:r>
              <a:endParaRPr sz="2000" dirty="0">
                <a:solidFill>
                  <a:schemeClr val="bg1"/>
                </a:solidFill>
                <a:latin typeface="Arial" panose="020B0604020202020204" pitchFamily="34" charset="0"/>
                <a:cs typeface="Arial" panose="020B0604020202020204" pitchFamily="34" charset="0"/>
              </a:endParaRPr>
            </a:p>
          </p:txBody>
        </p:sp>
        <p:sp>
          <p:nvSpPr>
            <p:cNvPr id="71" name="object 74">
              <a:extLst>
                <a:ext uri="{FF2B5EF4-FFF2-40B4-BE49-F238E27FC236}">
                  <a16:creationId xmlns:a16="http://schemas.microsoft.com/office/drawing/2014/main" id="{A93183A5-1ED6-4742-92C5-82D0788869E3}"/>
                </a:ext>
              </a:extLst>
            </p:cNvPr>
            <p:cNvSpPr txBox="1"/>
            <p:nvPr/>
          </p:nvSpPr>
          <p:spPr>
            <a:xfrm>
              <a:off x="4297725" y="1137012"/>
              <a:ext cx="489657" cy="267464"/>
            </a:xfrm>
            <a:prstGeom prst="rect">
              <a:avLst/>
            </a:prstGeom>
          </p:spPr>
          <p:txBody>
            <a:bodyPr vert="horz" wrap="square" lIns="0" tIns="12700" rIns="0" bIns="0" rtlCol="0">
              <a:spAutoFit/>
            </a:bodyPr>
            <a:lstStyle/>
            <a:p>
              <a:pPr marL="12700" algn="ctr">
                <a:lnSpc>
                  <a:spcPct val="100000"/>
                </a:lnSpc>
                <a:spcBef>
                  <a:spcPts val="100"/>
                </a:spcBef>
              </a:pPr>
              <a:r>
                <a:rPr lang="en-US" sz="2000" b="1" dirty="0">
                  <a:solidFill>
                    <a:schemeClr val="bg1"/>
                  </a:solidFill>
                  <a:latin typeface="Arial" panose="020B0604020202020204" pitchFamily="34" charset="0"/>
                  <a:cs typeface="Arial" panose="020B0604020202020204" pitchFamily="34" charset="0"/>
                </a:rPr>
                <a:t>NL</a:t>
              </a:r>
              <a:r>
                <a:rPr sz="2000" b="1" dirty="0">
                  <a:solidFill>
                    <a:schemeClr val="bg1"/>
                  </a:solidFill>
                  <a:latin typeface="Arial" panose="020B0604020202020204" pitchFamily="34" charset="0"/>
                  <a:cs typeface="Arial" panose="020B0604020202020204" pitchFamily="34" charset="0"/>
                </a:rPr>
                <a:t>2</a:t>
              </a:r>
              <a:endParaRPr sz="2000" dirty="0">
                <a:solidFill>
                  <a:schemeClr val="bg1"/>
                </a:solidFill>
                <a:latin typeface="Arial" panose="020B0604020202020204" pitchFamily="34" charset="0"/>
                <a:cs typeface="Arial" panose="020B0604020202020204" pitchFamily="34" charset="0"/>
              </a:endParaRPr>
            </a:p>
          </p:txBody>
        </p:sp>
        <p:sp>
          <p:nvSpPr>
            <p:cNvPr id="72" name="object 75">
              <a:extLst>
                <a:ext uri="{FF2B5EF4-FFF2-40B4-BE49-F238E27FC236}">
                  <a16:creationId xmlns:a16="http://schemas.microsoft.com/office/drawing/2014/main" id="{788E7A64-44D4-46E8-9649-16B44189511B}"/>
                </a:ext>
              </a:extLst>
            </p:cNvPr>
            <p:cNvSpPr txBox="1"/>
            <p:nvPr/>
          </p:nvSpPr>
          <p:spPr>
            <a:xfrm>
              <a:off x="7059565" y="1189057"/>
              <a:ext cx="491366" cy="267464"/>
            </a:xfrm>
            <a:prstGeom prst="rect">
              <a:avLst/>
            </a:prstGeom>
          </p:spPr>
          <p:txBody>
            <a:bodyPr vert="horz" wrap="square" lIns="0" tIns="12700" rIns="0" bIns="0" rtlCol="0">
              <a:spAutoFit/>
            </a:bodyPr>
            <a:lstStyle/>
            <a:p>
              <a:pPr marL="12700" algn="ctr">
                <a:lnSpc>
                  <a:spcPct val="100000"/>
                </a:lnSpc>
                <a:spcBef>
                  <a:spcPts val="100"/>
                </a:spcBef>
              </a:pPr>
              <a:r>
                <a:rPr lang="en-US" sz="2000" b="1" dirty="0">
                  <a:solidFill>
                    <a:schemeClr val="bg1"/>
                  </a:solidFill>
                  <a:latin typeface="Arial" panose="020B0604020202020204" pitchFamily="34" charset="0"/>
                  <a:cs typeface="Arial" panose="020B0604020202020204" pitchFamily="34" charset="0"/>
                </a:rPr>
                <a:t>NL</a:t>
              </a:r>
              <a:r>
                <a:rPr sz="2000" b="1" dirty="0">
                  <a:solidFill>
                    <a:schemeClr val="bg1"/>
                  </a:solidFill>
                  <a:latin typeface="Arial" panose="020B0604020202020204" pitchFamily="34" charset="0"/>
                  <a:cs typeface="Arial" panose="020B0604020202020204" pitchFamily="34" charset="0"/>
                </a:rPr>
                <a:t>3</a:t>
              </a:r>
              <a:endParaRPr sz="2000" dirty="0">
                <a:solidFill>
                  <a:schemeClr val="bg1"/>
                </a:solidFill>
                <a:latin typeface="Arial" panose="020B0604020202020204" pitchFamily="34" charset="0"/>
                <a:cs typeface="Arial" panose="020B0604020202020204" pitchFamily="34" charset="0"/>
              </a:endParaRPr>
            </a:p>
          </p:txBody>
        </p:sp>
        <p:sp>
          <p:nvSpPr>
            <p:cNvPr id="73" name="object 58">
              <a:extLst>
                <a:ext uri="{FF2B5EF4-FFF2-40B4-BE49-F238E27FC236}">
                  <a16:creationId xmlns:a16="http://schemas.microsoft.com/office/drawing/2014/main" id="{028DF9F1-50A3-4425-90E5-2ABCFC0DE937}"/>
                </a:ext>
              </a:extLst>
            </p:cNvPr>
            <p:cNvSpPr/>
            <p:nvPr/>
          </p:nvSpPr>
          <p:spPr>
            <a:xfrm>
              <a:off x="708070" y="4362615"/>
              <a:ext cx="2215088" cy="654056"/>
            </a:xfrm>
            <a:custGeom>
              <a:avLst/>
              <a:gdLst/>
              <a:ahLst/>
              <a:cxnLst/>
              <a:rect l="l" t="t" r="r" b="b"/>
              <a:pathLst>
                <a:path w="1719580" h="958215">
                  <a:moveTo>
                    <a:pt x="1559191" y="0"/>
                  </a:moveTo>
                  <a:lnTo>
                    <a:pt x="160223" y="0"/>
                  </a:lnTo>
                  <a:lnTo>
                    <a:pt x="109578" y="8167"/>
                  </a:lnTo>
                  <a:lnTo>
                    <a:pt x="65595" y="30912"/>
                  </a:lnTo>
                  <a:lnTo>
                    <a:pt x="30912" y="65595"/>
                  </a:lnTo>
                  <a:lnTo>
                    <a:pt x="8167" y="109578"/>
                  </a:lnTo>
                  <a:lnTo>
                    <a:pt x="0" y="160223"/>
                  </a:lnTo>
                  <a:lnTo>
                    <a:pt x="0" y="797534"/>
                  </a:lnTo>
                  <a:lnTo>
                    <a:pt x="8167" y="848179"/>
                  </a:lnTo>
                  <a:lnTo>
                    <a:pt x="30912" y="892162"/>
                  </a:lnTo>
                  <a:lnTo>
                    <a:pt x="65595" y="926845"/>
                  </a:lnTo>
                  <a:lnTo>
                    <a:pt x="109578" y="949589"/>
                  </a:lnTo>
                  <a:lnTo>
                    <a:pt x="160223" y="957757"/>
                  </a:lnTo>
                  <a:lnTo>
                    <a:pt x="1559191" y="957757"/>
                  </a:lnTo>
                  <a:lnTo>
                    <a:pt x="1609836" y="949589"/>
                  </a:lnTo>
                  <a:lnTo>
                    <a:pt x="1653819" y="926845"/>
                  </a:lnTo>
                  <a:lnTo>
                    <a:pt x="1688502" y="892162"/>
                  </a:lnTo>
                  <a:lnTo>
                    <a:pt x="1711247" y="848179"/>
                  </a:lnTo>
                  <a:lnTo>
                    <a:pt x="1719414" y="797534"/>
                  </a:lnTo>
                  <a:lnTo>
                    <a:pt x="1719414" y="160223"/>
                  </a:lnTo>
                  <a:lnTo>
                    <a:pt x="1711247" y="109578"/>
                  </a:lnTo>
                  <a:lnTo>
                    <a:pt x="1688502" y="65595"/>
                  </a:lnTo>
                  <a:lnTo>
                    <a:pt x="1653819" y="30912"/>
                  </a:lnTo>
                  <a:lnTo>
                    <a:pt x="1609836" y="8167"/>
                  </a:lnTo>
                  <a:lnTo>
                    <a:pt x="1559191" y="0"/>
                  </a:ln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solidFill>
                <a:schemeClr val="accent1"/>
              </a:solidFill>
            </a:ln>
          </p:spPr>
          <p:txBody>
            <a:bodyPr wrap="square" lIns="0" tIns="0" rIns="0" bIns="0" rtlCol="0"/>
            <a:lstStyle/>
            <a:p>
              <a:endParaRPr sz="1800" dirty="0">
                <a:solidFill>
                  <a:srgbClr val="002060"/>
                </a:solidFill>
                <a:latin typeface="Arial" panose="020B0604020202020204" pitchFamily="34" charset="0"/>
                <a:cs typeface="Arial" panose="020B0604020202020204" pitchFamily="34" charset="0"/>
              </a:endParaRPr>
            </a:p>
          </p:txBody>
        </p:sp>
        <p:sp>
          <p:nvSpPr>
            <p:cNvPr id="74" name="object 63">
              <a:extLst>
                <a:ext uri="{FF2B5EF4-FFF2-40B4-BE49-F238E27FC236}">
                  <a16:creationId xmlns:a16="http://schemas.microsoft.com/office/drawing/2014/main" id="{771F3E18-E159-4CE7-ADC5-5ECC9E519645}"/>
                </a:ext>
              </a:extLst>
            </p:cNvPr>
            <p:cNvSpPr txBox="1"/>
            <p:nvPr/>
          </p:nvSpPr>
          <p:spPr>
            <a:xfrm>
              <a:off x="830216" y="4545185"/>
              <a:ext cx="1992654" cy="267060"/>
            </a:xfrm>
            <a:prstGeom prst="rect">
              <a:avLst/>
            </a:prstGeom>
          </p:spPr>
          <p:txBody>
            <a:bodyPr vert="horz" wrap="square" lIns="0" tIns="12700" rIns="0" bIns="0" rtlCol="0">
              <a:spAutoFit/>
            </a:bodyPr>
            <a:lstStyle/>
            <a:p>
              <a:pPr marL="12065" marR="5080" algn="ctr">
                <a:lnSpc>
                  <a:spcPct val="100000"/>
                </a:lnSpc>
                <a:spcBef>
                  <a:spcPts val="100"/>
                </a:spcBef>
              </a:pPr>
              <a:r>
                <a:rPr lang="en-US" sz="1600" b="1" dirty="0" err="1">
                  <a:solidFill>
                    <a:srgbClr val="002060"/>
                  </a:solidFill>
                  <a:latin typeface="Arial" panose="020B0604020202020204" pitchFamily="34" charset="0"/>
                  <a:cs typeface="Arial" panose="020B0604020202020204" pitchFamily="34" charset="0"/>
                </a:rPr>
                <a:t>Điều</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chỉnh</a:t>
              </a:r>
              <a:r>
                <a:rPr lang="en-US" sz="1600" b="1" dirty="0">
                  <a:solidFill>
                    <a:srgbClr val="002060"/>
                  </a:solidFill>
                  <a:latin typeface="Arial" panose="020B0604020202020204" pitchFamily="34" charset="0"/>
                  <a:cs typeface="Arial" panose="020B0604020202020204" pitchFamily="34" charset="0"/>
                </a:rPr>
                <a:t> </a:t>
              </a:r>
              <a:r>
                <a:rPr lang="en-US" sz="1600" b="1" dirty="0" err="1">
                  <a:solidFill>
                    <a:srgbClr val="002060"/>
                  </a:solidFill>
                  <a:latin typeface="Arial" panose="020B0604020202020204" pitchFamily="34" charset="0"/>
                  <a:cs typeface="Arial" panose="020B0604020202020204" pitchFamily="34" charset="0"/>
                </a:rPr>
                <a:t>hành</a:t>
              </a:r>
              <a:r>
                <a:rPr lang="en-US" sz="1600" b="1" dirty="0">
                  <a:solidFill>
                    <a:srgbClr val="002060"/>
                  </a:solidFill>
                  <a:latin typeface="Arial" panose="020B0604020202020204" pitchFamily="34" charset="0"/>
                  <a:cs typeface="Arial" panose="020B0604020202020204" pitchFamily="34" charset="0"/>
                </a:rPr>
                <a:t> vi</a:t>
              </a:r>
              <a:endParaRPr sz="16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09259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35" name="Rectangle 34"/>
          <p:cNvSpPr/>
          <p:nvPr/>
        </p:nvSpPr>
        <p:spPr>
          <a:xfrm>
            <a:off x="1898073" y="1246909"/>
            <a:ext cx="3616036" cy="3358798"/>
          </a:xfrm>
          <a:prstGeom prst="rect">
            <a:avLst/>
          </a:prstGeom>
          <a:solidFill>
            <a:schemeClr val="accent5">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MỞ ĐẦU</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71" name="Group 70">
            <a:extLst>
              <a:ext uri="{FF2B5EF4-FFF2-40B4-BE49-F238E27FC236}">
                <a16:creationId xmlns:a16="http://schemas.microsoft.com/office/drawing/2014/main" id="{4567AE40-6F81-4C8D-990B-D3AC812D614D}"/>
              </a:ext>
            </a:extLst>
          </p:cNvPr>
          <p:cNvGrpSpPr/>
          <p:nvPr/>
        </p:nvGrpSpPr>
        <p:grpSpPr>
          <a:xfrm>
            <a:off x="5692694" y="4085509"/>
            <a:ext cx="4602048" cy="711201"/>
            <a:chOff x="9155725" y="4343400"/>
            <a:chExt cx="3286338" cy="533401"/>
          </a:xfrm>
        </p:grpSpPr>
        <p:sp>
          <p:nvSpPr>
            <p:cNvPr id="72" name="Oval 71">
              <a:extLst>
                <a:ext uri="{FF2B5EF4-FFF2-40B4-BE49-F238E27FC236}">
                  <a16:creationId xmlns:a16="http://schemas.microsoft.com/office/drawing/2014/main" id="{ADFBF199-C6FB-463D-9F7C-3755D66DD044}"/>
                </a:ext>
              </a:extLst>
            </p:cNvPr>
            <p:cNvSpPr/>
            <p:nvPr/>
          </p:nvSpPr>
          <p:spPr>
            <a:xfrm>
              <a:off x="9155725" y="434340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latin typeface="Times New Roman" pitchFamily="18" charset="0"/>
                <a:cs typeface="Times New Roman" pitchFamily="18" charset="0"/>
              </a:endParaRPr>
            </a:p>
          </p:txBody>
        </p:sp>
        <p:cxnSp>
          <p:nvCxnSpPr>
            <p:cNvPr id="73" name="Straight Connector 72">
              <a:extLst>
                <a:ext uri="{FF2B5EF4-FFF2-40B4-BE49-F238E27FC236}">
                  <a16:creationId xmlns:a16="http://schemas.microsoft.com/office/drawing/2014/main" id="{CD280857-549C-4E7A-96D7-C74F3FB00579}"/>
                </a:ext>
              </a:extLst>
            </p:cNvPr>
            <p:cNvCxnSpPr>
              <a:cxnSpLocks/>
            </p:cNvCxnSpPr>
            <p:nvPr/>
          </p:nvCxnSpPr>
          <p:spPr>
            <a:xfrm>
              <a:off x="9196365" y="4389120"/>
              <a:ext cx="328635" cy="48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81C27B0-5471-4FD0-8414-FE4B408618B2}"/>
                </a:ext>
              </a:extLst>
            </p:cNvPr>
            <p:cNvCxnSpPr>
              <a:cxnSpLocks/>
            </p:cNvCxnSpPr>
            <p:nvPr/>
          </p:nvCxnSpPr>
          <p:spPr>
            <a:xfrm>
              <a:off x="9515983" y="4876801"/>
              <a:ext cx="2926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Rectangle 74">
            <a:extLst>
              <a:ext uri="{FF2B5EF4-FFF2-40B4-BE49-F238E27FC236}">
                <a16:creationId xmlns:a16="http://schemas.microsoft.com/office/drawing/2014/main" id="{F72217A2-3A4C-4A61-8A19-B55D405F9F55}"/>
              </a:ext>
            </a:extLst>
          </p:cNvPr>
          <p:cNvSpPr/>
          <p:nvPr/>
        </p:nvSpPr>
        <p:spPr>
          <a:xfrm>
            <a:off x="6096000" y="1011977"/>
            <a:ext cx="5234891" cy="1323632"/>
          </a:xfrm>
          <a:prstGeom prst="rect">
            <a:avLst/>
          </a:prstGeom>
        </p:spPr>
        <p:txBody>
          <a:bodyPr wrap="square">
            <a:spAutoFit/>
          </a:bodyPr>
          <a:lstStyle/>
          <a:p>
            <a:pPr algn="just">
              <a:buClr>
                <a:srgbClr val="FFC000"/>
              </a:buClr>
            </a:pPr>
            <a:r>
              <a:rPr lang="en-US" sz="2667" b="1" spc="-107" dirty="0">
                <a:solidFill>
                  <a:schemeClr val="tx1"/>
                </a:solidFill>
                <a:latin typeface="Times New Roman" pitchFamily="18" charset="0"/>
                <a:cs typeface="Times New Roman" pitchFamily="18" charset="0"/>
              </a:rPr>
              <a:t>Mục đích:</a:t>
            </a:r>
          </a:p>
          <a:p>
            <a:pPr algn="just">
              <a:buClr>
                <a:srgbClr val="FFC000"/>
              </a:buClr>
            </a:pPr>
            <a:r>
              <a:rPr lang="en-US" sz="2667" spc="-107" dirty="0">
                <a:solidFill>
                  <a:schemeClr val="tx1"/>
                </a:solidFill>
                <a:latin typeface="Times New Roman" pitchFamily="18" charset="0"/>
                <a:cs typeface="Times New Roman" pitchFamily="18" charset="0"/>
              </a:rPr>
              <a:t>Giúp học sinh</a:t>
            </a:r>
            <a:r>
              <a:rPr lang="vi-VN" sz="2667" spc="-107" dirty="0">
                <a:solidFill>
                  <a:schemeClr val="tx1"/>
                </a:solidFill>
                <a:latin typeface="Times New Roman" pitchFamily="18" charset="0"/>
                <a:cs typeface="Times New Roman" pitchFamily="18" charset="0"/>
              </a:rPr>
              <a:t> tiếp cận nội dung </a:t>
            </a:r>
            <a:r>
              <a:rPr lang="en-US" sz="2667" spc="-107" dirty="0">
                <a:solidFill>
                  <a:schemeClr val="tx1"/>
                </a:solidFill>
                <a:latin typeface="Times New Roman" pitchFamily="18" charset="0"/>
                <a:cs typeface="Times New Roman" pitchFamily="18" charset="0"/>
              </a:rPr>
              <a:t>bài học</a:t>
            </a:r>
            <a:r>
              <a:rPr lang="vi-VN" sz="2667" spc="-107" dirty="0">
                <a:solidFill>
                  <a:schemeClr val="tx1"/>
                </a:solidFill>
                <a:latin typeface="Times New Roman" pitchFamily="18" charset="0"/>
                <a:cs typeface="Times New Roman" pitchFamily="18" charset="0"/>
              </a:rPr>
              <a:t>, tạo hứng thú </a:t>
            </a:r>
            <a:r>
              <a:rPr lang="vi-VN" sz="2667" spc="-107">
                <a:solidFill>
                  <a:schemeClr val="tx1"/>
                </a:solidFill>
                <a:latin typeface="Times New Roman" pitchFamily="18" charset="0"/>
                <a:cs typeface="Times New Roman" pitchFamily="18" charset="0"/>
              </a:rPr>
              <a:t>học tập</a:t>
            </a:r>
            <a:r>
              <a:rPr lang="en-US" sz="2667" spc="-107">
                <a:solidFill>
                  <a:schemeClr val="tx1"/>
                </a:solidFill>
                <a:latin typeface="Times New Roman" pitchFamily="18" charset="0"/>
                <a:cs typeface="Times New Roman" pitchFamily="18" charset="0"/>
              </a:rPr>
              <a:t>, xác định nhiệm vụ</a:t>
            </a:r>
            <a:endParaRPr lang="en-US" sz="2667" spc="-107" dirty="0">
              <a:solidFill>
                <a:schemeClr val="tx1"/>
              </a:solidFill>
              <a:latin typeface="Times New Roman" pitchFamily="18" charset="0"/>
              <a:cs typeface="Times New Roman" pitchFamily="18" charset="0"/>
            </a:endParaRPr>
          </a:p>
        </p:txBody>
      </p:sp>
      <p:sp>
        <p:nvSpPr>
          <p:cNvPr id="76" name="Rectangle 75">
            <a:extLst>
              <a:ext uri="{FF2B5EF4-FFF2-40B4-BE49-F238E27FC236}">
                <a16:creationId xmlns:a16="http://schemas.microsoft.com/office/drawing/2014/main" id="{52883201-C3A0-4263-866F-D493713CF538}"/>
              </a:ext>
            </a:extLst>
          </p:cNvPr>
          <p:cNvSpPr/>
          <p:nvPr/>
        </p:nvSpPr>
        <p:spPr>
          <a:xfrm>
            <a:off x="6209811" y="3282074"/>
            <a:ext cx="4903115" cy="1323632"/>
          </a:xfrm>
          <a:prstGeom prst="rect">
            <a:avLst/>
          </a:prstGeom>
        </p:spPr>
        <p:txBody>
          <a:bodyPr wrap="square">
            <a:spAutoFit/>
          </a:bodyPr>
          <a:lstStyle/>
          <a:p>
            <a:r>
              <a:rPr lang="en-US" sz="2667" b="1" spc="-133" dirty="0">
                <a:solidFill>
                  <a:schemeClr val="tx1"/>
                </a:solidFill>
                <a:latin typeface="Times New Roman" pitchFamily="18" charset="0"/>
                <a:cs typeface="Times New Roman" pitchFamily="18" charset="0"/>
              </a:rPr>
              <a:t>Một số </a:t>
            </a:r>
            <a:r>
              <a:rPr lang="vi-VN" sz="2667" b="1" spc="-133" dirty="0">
                <a:solidFill>
                  <a:schemeClr val="tx1"/>
                </a:solidFill>
                <a:latin typeface="Times New Roman" pitchFamily="18" charset="0"/>
                <a:cs typeface="Times New Roman" pitchFamily="18" charset="0"/>
              </a:rPr>
              <a:t>hình</a:t>
            </a:r>
            <a:r>
              <a:rPr lang="en-US" sz="2667" b="1" spc="-133" dirty="0">
                <a:solidFill>
                  <a:schemeClr val="tx1"/>
                </a:solidFill>
                <a:latin typeface="Times New Roman" pitchFamily="18" charset="0"/>
                <a:cs typeface="Times New Roman" pitchFamily="18" charset="0"/>
              </a:rPr>
              <a:t> </a:t>
            </a:r>
            <a:r>
              <a:rPr lang="vi-VN" sz="2667" b="1" spc="-133" dirty="0">
                <a:solidFill>
                  <a:schemeClr val="tx1"/>
                </a:solidFill>
                <a:latin typeface="Times New Roman" pitchFamily="18" charset="0"/>
                <a:cs typeface="Times New Roman" pitchFamily="18" charset="0"/>
              </a:rPr>
              <a:t>thức</a:t>
            </a:r>
            <a:r>
              <a:rPr lang="en-US" sz="2667" b="1" spc="-133" dirty="0">
                <a:solidFill>
                  <a:schemeClr val="tx1"/>
                </a:solidFill>
                <a:latin typeface="Times New Roman" pitchFamily="18" charset="0"/>
                <a:cs typeface="Times New Roman" pitchFamily="18" charset="0"/>
              </a:rPr>
              <a:t>: </a:t>
            </a:r>
          </a:p>
          <a:p>
            <a:r>
              <a:rPr lang="pt-BR" sz="2667" spc="-13" dirty="0">
                <a:latin typeface="Times New Roman" panose="02020603050405020304" pitchFamily="18" charset="0"/>
                <a:ea typeface="Calibri" panose="020F0502020204030204" pitchFamily="34" charset="0"/>
                <a:cs typeface="Times New Roman" panose="02020603050405020304" pitchFamily="18" charset="0"/>
              </a:rPr>
              <a:t>Chơi trò chơi, hát, nghe hát, quan sát tranh ảnh,...</a:t>
            </a:r>
            <a:endParaRPr lang="en-US" sz="2667" dirty="0">
              <a:latin typeface="Times New Roman" panose="02020603050405020304" pitchFamily="18" charset="0"/>
              <a:cs typeface="Times New Roman" panose="02020603050405020304" pitchFamily="18" charset="0"/>
            </a:endParaRPr>
          </a:p>
        </p:txBody>
      </p:sp>
      <p:grpSp>
        <p:nvGrpSpPr>
          <p:cNvPr id="78" name="Group 77">
            <a:extLst>
              <a:ext uri="{FF2B5EF4-FFF2-40B4-BE49-F238E27FC236}">
                <a16:creationId xmlns:a16="http://schemas.microsoft.com/office/drawing/2014/main" id="{4567AE40-6F81-4C8D-990B-D3AC812D614D}"/>
              </a:ext>
            </a:extLst>
          </p:cNvPr>
          <p:cNvGrpSpPr/>
          <p:nvPr/>
        </p:nvGrpSpPr>
        <p:grpSpPr>
          <a:xfrm>
            <a:off x="5628670" y="1689087"/>
            <a:ext cx="4602048" cy="711201"/>
            <a:chOff x="9155725" y="4343400"/>
            <a:chExt cx="3286338" cy="533401"/>
          </a:xfrm>
        </p:grpSpPr>
        <p:sp>
          <p:nvSpPr>
            <p:cNvPr id="79" name="Oval 78">
              <a:extLst>
                <a:ext uri="{FF2B5EF4-FFF2-40B4-BE49-F238E27FC236}">
                  <a16:creationId xmlns:a16="http://schemas.microsoft.com/office/drawing/2014/main" id="{ADFBF199-C6FB-463D-9F7C-3755D66DD044}"/>
                </a:ext>
              </a:extLst>
            </p:cNvPr>
            <p:cNvSpPr/>
            <p:nvPr/>
          </p:nvSpPr>
          <p:spPr>
            <a:xfrm>
              <a:off x="9155725" y="434340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latin typeface="Times New Roman" pitchFamily="18" charset="0"/>
                <a:cs typeface="Times New Roman" pitchFamily="18" charset="0"/>
              </a:endParaRPr>
            </a:p>
          </p:txBody>
        </p:sp>
        <p:cxnSp>
          <p:nvCxnSpPr>
            <p:cNvPr id="80" name="Straight Connector 79">
              <a:extLst>
                <a:ext uri="{FF2B5EF4-FFF2-40B4-BE49-F238E27FC236}">
                  <a16:creationId xmlns:a16="http://schemas.microsoft.com/office/drawing/2014/main" id="{CD280857-549C-4E7A-96D7-C74F3FB00579}"/>
                </a:ext>
              </a:extLst>
            </p:cNvPr>
            <p:cNvCxnSpPr>
              <a:cxnSpLocks/>
            </p:cNvCxnSpPr>
            <p:nvPr/>
          </p:nvCxnSpPr>
          <p:spPr>
            <a:xfrm>
              <a:off x="9196365" y="4389120"/>
              <a:ext cx="328635" cy="48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81C27B0-5471-4FD0-8414-FE4B408618B2}"/>
                </a:ext>
              </a:extLst>
            </p:cNvPr>
            <p:cNvCxnSpPr>
              <a:cxnSpLocks/>
            </p:cNvCxnSpPr>
            <p:nvPr/>
          </p:nvCxnSpPr>
          <p:spPr>
            <a:xfrm>
              <a:off x="9515983" y="4876801"/>
              <a:ext cx="2926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90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7" name="Rectangle: Rounded Corners 10">
            <a:extLst>
              <a:ext uri="{FF2B5EF4-FFF2-40B4-BE49-F238E27FC236}">
                <a16:creationId xmlns:a16="http://schemas.microsoft.com/office/drawing/2014/main" id="{3497E0A5-F6E3-4282-88F0-D4FDBDCDC89C}"/>
              </a:ext>
            </a:extLst>
          </p:cNvPr>
          <p:cNvSpPr/>
          <p:nvPr/>
        </p:nvSpPr>
        <p:spPr>
          <a:xfrm>
            <a:off x="277091" y="1431466"/>
            <a:ext cx="11180618" cy="45506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eaLnBrk="0" hangingPunct="0"/>
            <a:r>
              <a:rPr lang="en-US" sz="2000" dirty="0"/>
              <a:t>1. MỞ ĐẦU</a:t>
            </a:r>
            <a:endParaRPr lang="en-US" sz="2000" b="1" dirty="0"/>
          </a:p>
          <a:p>
            <a:r>
              <a:rPr lang="en-US" sz="2000" b="1" i="1" dirty="0"/>
              <a:t>a) </a:t>
            </a:r>
            <a:r>
              <a:rPr lang="en-US" sz="2000" b="1" i="1" dirty="0" err="1"/>
              <a:t>Mục</a:t>
            </a:r>
            <a:r>
              <a:rPr lang="en-US" sz="2000" b="1" i="1" dirty="0"/>
              <a:t> </a:t>
            </a:r>
            <a:r>
              <a:rPr lang="en-US" sz="2000" b="1" i="1" dirty="0" err="1"/>
              <a:t>tiêu</a:t>
            </a:r>
            <a:r>
              <a:rPr lang="en-US" sz="2000" b="1" i="1" dirty="0"/>
              <a:t>:</a:t>
            </a:r>
            <a:r>
              <a:rPr lang="en-US" sz="2000" i="1" dirty="0"/>
              <a:t> </a:t>
            </a:r>
            <a:r>
              <a:rPr lang="en-US" sz="2000" dirty="0" err="1"/>
              <a:t>Khai</a:t>
            </a:r>
            <a:r>
              <a:rPr lang="en-US" sz="2000" dirty="0"/>
              <a:t> </a:t>
            </a:r>
            <a:r>
              <a:rPr lang="en-US" sz="2000" dirty="0" err="1"/>
              <a:t>thác</a:t>
            </a:r>
            <a:r>
              <a:rPr lang="en-US" sz="2000" dirty="0"/>
              <a:t> </a:t>
            </a:r>
            <a:r>
              <a:rPr lang="en-US" sz="2000" dirty="0" err="1"/>
              <a:t>vốn</a:t>
            </a:r>
            <a:r>
              <a:rPr lang="en-US" sz="2000" dirty="0"/>
              <a:t> </a:t>
            </a:r>
            <a:r>
              <a:rPr lang="en-US" sz="2000" dirty="0" err="1"/>
              <a:t>sống</a:t>
            </a:r>
            <a:r>
              <a:rPr lang="en-US" sz="2000" dirty="0"/>
              <a:t>, </a:t>
            </a:r>
            <a:r>
              <a:rPr lang="en-US" sz="2000" dirty="0" err="1"/>
              <a:t>trải</a:t>
            </a:r>
            <a:r>
              <a:rPr lang="en-US" sz="2000" dirty="0"/>
              <a:t> </a:t>
            </a:r>
            <a:r>
              <a:rPr lang="en-US" sz="2000" dirty="0" err="1"/>
              <a:t>nghiệm</a:t>
            </a:r>
            <a:r>
              <a:rPr lang="en-US" sz="2000" dirty="0"/>
              <a:t> </a:t>
            </a:r>
            <a:r>
              <a:rPr lang="en-US" sz="2000" dirty="0" err="1"/>
              <a:t>của</a:t>
            </a:r>
            <a:r>
              <a:rPr lang="en-US" sz="2000" dirty="0"/>
              <a:t> HS </a:t>
            </a:r>
            <a:r>
              <a:rPr lang="en-US" sz="2000" dirty="0" err="1"/>
              <a:t>về</a:t>
            </a:r>
            <a:r>
              <a:rPr lang="en-US" sz="2000" dirty="0"/>
              <a:t> </a:t>
            </a:r>
            <a:r>
              <a:rPr lang="en-US" sz="2000" dirty="0" err="1"/>
              <a:t>sự</a:t>
            </a:r>
            <a:r>
              <a:rPr lang="en-US" sz="2000" dirty="0"/>
              <a:t> </a:t>
            </a:r>
            <a:r>
              <a:rPr lang="en-US" sz="2000" dirty="0" err="1"/>
              <a:t>đa</a:t>
            </a:r>
            <a:r>
              <a:rPr lang="en-US" sz="2000" dirty="0"/>
              <a:t> </a:t>
            </a:r>
            <a:r>
              <a:rPr lang="en-US" sz="2000" dirty="0" err="1"/>
              <a:t>dạng</a:t>
            </a:r>
            <a:r>
              <a:rPr lang="en-US" sz="2000" dirty="0"/>
              <a:t> </a:t>
            </a:r>
            <a:r>
              <a:rPr lang="en-US" sz="2000" dirty="0" err="1"/>
              <a:t>của</a:t>
            </a:r>
            <a:r>
              <a:rPr lang="en-US" sz="2000" dirty="0"/>
              <a:t> </a:t>
            </a:r>
            <a:r>
              <a:rPr lang="en-US" sz="2000" dirty="0" err="1"/>
              <a:t>các</a:t>
            </a:r>
            <a:r>
              <a:rPr lang="en-US" sz="2000" dirty="0"/>
              <a:t> </a:t>
            </a:r>
            <a:r>
              <a:rPr lang="en-US" sz="2000" dirty="0" err="1"/>
              <a:t>dân</a:t>
            </a:r>
            <a:r>
              <a:rPr lang="en-US" sz="2000" dirty="0"/>
              <a:t> </a:t>
            </a:r>
            <a:r>
              <a:rPr lang="en-US" sz="2000" dirty="0" err="1"/>
              <a:t>tộc</a:t>
            </a:r>
            <a:r>
              <a:rPr lang="en-US" sz="2000" dirty="0"/>
              <a:t> </a:t>
            </a:r>
            <a:r>
              <a:rPr lang="en-US" sz="2000" dirty="0" err="1"/>
              <a:t>và</a:t>
            </a:r>
            <a:r>
              <a:rPr lang="en-US" sz="2000" dirty="0"/>
              <a:t> </a:t>
            </a:r>
            <a:r>
              <a:rPr lang="en-US" sz="2000" dirty="0" err="1"/>
              <a:t>các</a:t>
            </a:r>
            <a:r>
              <a:rPr lang="en-US" sz="2000" dirty="0"/>
              <a:t> </a:t>
            </a:r>
            <a:r>
              <a:rPr lang="en-US" sz="2000" dirty="0" err="1"/>
              <a:t>nền</a:t>
            </a:r>
            <a:r>
              <a:rPr lang="en-US" sz="2000" dirty="0"/>
              <a:t> </a:t>
            </a:r>
            <a:r>
              <a:rPr lang="en-US" sz="2000" dirty="0" err="1"/>
              <a:t>văn</a:t>
            </a:r>
            <a:r>
              <a:rPr lang="en-US" sz="2000" dirty="0"/>
              <a:t> </a:t>
            </a:r>
            <a:r>
              <a:rPr lang="en-US" sz="2000" dirty="0" err="1"/>
              <a:t>hoá</a:t>
            </a:r>
            <a:r>
              <a:rPr lang="en-US" sz="2000" dirty="0"/>
              <a:t> </a:t>
            </a:r>
            <a:r>
              <a:rPr lang="en-US" sz="2000" dirty="0" err="1"/>
              <a:t>trên</a:t>
            </a:r>
            <a:r>
              <a:rPr lang="en-US" sz="2000" dirty="0"/>
              <a:t> </a:t>
            </a:r>
            <a:r>
              <a:rPr lang="en-US" sz="2000" dirty="0" err="1"/>
              <a:t>thế</a:t>
            </a:r>
            <a:r>
              <a:rPr lang="en-US" sz="2000" dirty="0"/>
              <a:t> </a:t>
            </a:r>
            <a:r>
              <a:rPr lang="en-US" sz="2000" dirty="0" err="1"/>
              <a:t>giới</a:t>
            </a:r>
            <a:r>
              <a:rPr lang="en-US" sz="2000" dirty="0"/>
              <a:t>; </a:t>
            </a:r>
            <a:r>
              <a:rPr lang="en-US" sz="2000" dirty="0" err="1"/>
              <a:t>tạo</a:t>
            </a:r>
            <a:r>
              <a:rPr lang="en-US" sz="2000" dirty="0"/>
              <a:t> </a:t>
            </a:r>
            <a:r>
              <a:rPr lang="en-US" sz="2000" dirty="0" err="1"/>
              <a:t>hứng</a:t>
            </a:r>
            <a:r>
              <a:rPr lang="en-US" sz="2000" dirty="0"/>
              <a:t> </a:t>
            </a:r>
            <a:r>
              <a:rPr lang="en-US" sz="2000" dirty="0" err="1"/>
              <a:t>thú</a:t>
            </a:r>
            <a:r>
              <a:rPr lang="en-US" sz="2000" dirty="0"/>
              <a:t> </a:t>
            </a:r>
            <a:r>
              <a:rPr lang="en-US" sz="2000" dirty="0" err="1"/>
              <a:t>cho</a:t>
            </a:r>
            <a:r>
              <a:rPr lang="en-US" sz="2000" dirty="0"/>
              <a:t> HS </a:t>
            </a:r>
            <a:r>
              <a:rPr lang="en-US" sz="2000" dirty="0" err="1"/>
              <a:t>vào</a:t>
            </a:r>
            <a:r>
              <a:rPr lang="en-US" sz="2000" dirty="0"/>
              <a:t> </a:t>
            </a:r>
            <a:r>
              <a:rPr lang="en-US" sz="2000" dirty="0" err="1"/>
              <a:t>bài</a:t>
            </a:r>
            <a:r>
              <a:rPr lang="en-US" sz="2000" dirty="0"/>
              <a:t> </a:t>
            </a:r>
            <a:r>
              <a:rPr lang="en-US" sz="2000" dirty="0" err="1"/>
              <a:t>học</a:t>
            </a:r>
            <a:r>
              <a:rPr lang="en-US" sz="2000" dirty="0"/>
              <a:t> </a:t>
            </a:r>
            <a:r>
              <a:rPr lang="en-US" sz="2000" dirty="0" err="1"/>
              <a:t>và</a:t>
            </a:r>
            <a:r>
              <a:rPr lang="en-US" sz="2000" dirty="0"/>
              <a:t> </a:t>
            </a:r>
            <a:r>
              <a:rPr lang="en-US" sz="2000" dirty="0" err="1"/>
              <a:t>giúp</a:t>
            </a:r>
            <a:r>
              <a:rPr lang="en-US" sz="2000" dirty="0"/>
              <a:t> HS </a:t>
            </a:r>
            <a:r>
              <a:rPr lang="en-US" sz="2000" dirty="0" err="1"/>
              <a:t>có</a:t>
            </a:r>
            <a:r>
              <a:rPr lang="en-US" sz="2000" dirty="0"/>
              <a:t> </a:t>
            </a:r>
            <a:r>
              <a:rPr lang="en-US" sz="2000" dirty="0" err="1"/>
              <a:t>hiểu</a:t>
            </a:r>
            <a:r>
              <a:rPr lang="en-US" sz="2000" dirty="0"/>
              <a:t> </a:t>
            </a:r>
            <a:r>
              <a:rPr lang="en-US" sz="2000" dirty="0" err="1"/>
              <a:t>biết</a:t>
            </a:r>
            <a:r>
              <a:rPr lang="en-US" sz="2000" dirty="0"/>
              <a:t> ban </a:t>
            </a:r>
            <a:r>
              <a:rPr lang="en-US" sz="2000" dirty="0" err="1"/>
              <a:t>đầu</a:t>
            </a:r>
            <a:r>
              <a:rPr lang="en-US" sz="2000" dirty="0"/>
              <a:t> </a:t>
            </a:r>
            <a:r>
              <a:rPr lang="en-US" sz="2000" dirty="0" err="1"/>
              <a:t>về</a:t>
            </a:r>
            <a:r>
              <a:rPr lang="en-US" sz="2000" dirty="0"/>
              <a:t> </a:t>
            </a:r>
            <a:r>
              <a:rPr lang="en-US" sz="2000" dirty="0" err="1"/>
              <a:t>bài</a:t>
            </a:r>
            <a:r>
              <a:rPr lang="en-US" sz="2000" dirty="0"/>
              <a:t> </a:t>
            </a:r>
            <a:r>
              <a:rPr lang="en-US" sz="2000" dirty="0" err="1"/>
              <a:t>học</a:t>
            </a:r>
            <a:r>
              <a:rPr lang="en-US" sz="2000" dirty="0"/>
              <a:t> </a:t>
            </a:r>
            <a:r>
              <a:rPr lang="en-US" sz="2000" dirty="0" err="1"/>
              <a:t>mới</a:t>
            </a:r>
            <a:r>
              <a:rPr lang="en-US" sz="2000" dirty="0"/>
              <a:t>.</a:t>
            </a:r>
          </a:p>
          <a:p>
            <a:r>
              <a:rPr lang="en-US" sz="2000" b="1" i="1" dirty="0"/>
              <a:t>b) </a:t>
            </a:r>
            <a:r>
              <a:rPr lang="en-US" sz="2000" b="1" i="1" dirty="0" err="1"/>
              <a:t>Tổ</a:t>
            </a:r>
            <a:r>
              <a:rPr lang="en-US" sz="2000" b="1" i="1" dirty="0"/>
              <a:t> </a:t>
            </a:r>
            <a:r>
              <a:rPr lang="en-US" sz="2000" b="1" i="1" dirty="0" err="1"/>
              <a:t>chức</a:t>
            </a:r>
            <a:r>
              <a:rPr lang="en-US" sz="2000" b="1" i="1" dirty="0"/>
              <a:t> </a:t>
            </a:r>
            <a:r>
              <a:rPr lang="en-US" sz="2000" b="1" i="1" dirty="0" err="1"/>
              <a:t>thực</a:t>
            </a:r>
            <a:r>
              <a:rPr lang="en-US" sz="2000" b="1" i="1" dirty="0"/>
              <a:t> </a:t>
            </a:r>
            <a:r>
              <a:rPr lang="en-US" sz="2000" b="1" i="1" dirty="0" err="1"/>
              <a:t>hiện</a:t>
            </a:r>
            <a:r>
              <a:rPr lang="en-US" sz="2000" b="1" i="1" dirty="0"/>
              <a:t>:</a:t>
            </a:r>
            <a:r>
              <a:rPr lang="en-US" sz="2000" i="1" dirty="0"/>
              <a:t> </a:t>
            </a:r>
            <a:endParaRPr lang="en-US" sz="2000" dirty="0"/>
          </a:p>
          <a:p>
            <a:r>
              <a:rPr lang="en-US" sz="2000" i="1" dirty="0" err="1"/>
              <a:t>Phương</a:t>
            </a:r>
            <a:r>
              <a:rPr lang="en-US" sz="2000" i="1" dirty="0"/>
              <a:t> </a:t>
            </a:r>
            <a:r>
              <a:rPr lang="en-US" sz="2000" i="1" dirty="0" err="1"/>
              <a:t>án</a:t>
            </a:r>
            <a:r>
              <a:rPr lang="en-US" sz="2000" i="1" dirty="0"/>
              <a:t> 1:</a:t>
            </a:r>
            <a:endParaRPr lang="en-US" sz="2000" dirty="0"/>
          </a:p>
          <a:p>
            <a:r>
              <a:rPr lang="en-US" sz="2000" dirty="0"/>
              <a:t>– GV </a:t>
            </a:r>
            <a:r>
              <a:rPr lang="en-US" sz="2000" dirty="0" err="1"/>
              <a:t>tổ</a:t>
            </a:r>
            <a:r>
              <a:rPr lang="en-US" sz="2000" dirty="0"/>
              <a:t> </a:t>
            </a:r>
            <a:r>
              <a:rPr lang="en-US" sz="2000" dirty="0" err="1"/>
              <a:t>chức</a:t>
            </a:r>
            <a:r>
              <a:rPr lang="en-US" sz="2000" dirty="0"/>
              <a:t> </a:t>
            </a:r>
            <a:r>
              <a:rPr lang="en-US" sz="2000" dirty="0" err="1"/>
              <a:t>cho</a:t>
            </a:r>
            <a:r>
              <a:rPr lang="en-US" sz="2000" dirty="0"/>
              <a:t> HS chia </a:t>
            </a:r>
            <a:r>
              <a:rPr lang="en-US" sz="2000" dirty="0" err="1"/>
              <a:t>sẻ</a:t>
            </a:r>
            <a:r>
              <a:rPr lang="en-US" sz="2000" dirty="0"/>
              <a:t> </a:t>
            </a:r>
            <a:r>
              <a:rPr lang="en-US" sz="2000" dirty="0" err="1"/>
              <a:t>về</a:t>
            </a:r>
            <a:r>
              <a:rPr lang="en-US" sz="2000" dirty="0"/>
              <a:t> </a:t>
            </a:r>
            <a:r>
              <a:rPr lang="en-US" sz="2000" dirty="0" err="1"/>
              <a:t>một</a:t>
            </a:r>
            <a:r>
              <a:rPr lang="en-US" sz="2000" dirty="0"/>
              <a:t> </a:t>
            </a:r>
            <a:r>
              <a:rPr lang="en-US" sz="2000" dirty="0" err="1"/>
              <a:t>số</a:t>
            </a:r>
            <a:r>
              <a:rPr lang="en-US" sz="2000" dirty="0"/>
              <a:t> </a:t>
            </a:r>
            <a:r>
              <a:rPr lang="en-US" sz="2000" dirty="0" err="1"/>
              <a:t>phong</a:t>
            </a:r>
            <a:r>
              <a:rPr lang="en-US" sz="2000" dirty="0"/>
              <a:t> </a:t>
            </a:r>
            <a:r>
              <a:rPr lang="en-US" sz="2000" dirty="0" err="1"/>
              <a:t>tục</a:t>
            </a:r>
            <a:r>
              <a:rPr lang="en-US" sz="2000" dirty="0"/>
              <a:t> </a:t>
            </a:r>
            <a:r>
              <a:rPr lang="en-US" sz="2000" dirty="0" err="1"/>
              <a:t>tập</a:t>
            </a:r>
            <a:r>
              <a:rPr lang="en-US" sz="2000" dirty="0"/>
              <a:t> </a:t>
            </a:r>
            <a:r>
              <a:rPr lang="en-US" sz="2000" dirty="0" err="1"/>
              <a:t>quán</a:t>
            </a:r>
            <a:r>
              <a:rPr lang="en-US" sz="2000" dirty="0"/>
              <a:t> </a:t>
            </a:r>
            <a:r>
              <a:rPr lang="en-US" sz="2000" dirty="0" err="1"/>
              <a:t>của</a:t>
            </a:r>
            <a:r>
              <a:rPr lang="en-US" sz="2000" dirty="0"/>
              <a:t> </a:t>
            </a:r>
            <a:r>
              <a:rPr lang="en-US" sz="2000" dirty="0" err="1"/>
              <a:t>các</a:t>
            </a:r>
            <a:r>
              <a:rPr lang="en-US" sz="2000" dirty="0"/>
              <a:t> </a:t>
            </a:r>
            <a:r>
              <a:rPr lang="en-US" sz="2000" dirty="0" err="1"/>
              <a:t>dân</a:t>
            </a:r>
            <a:r>
              <a:rPr lang="en-US" sz="2000" dirty="0"/>
              <a:t> </a:t>
            </a:r>
            <a:r>
              <a:rPr lang="en-US" sz="2000" dirty="0" err="1"/>
              <a:t>tộc</a:t>
            </a:r>
            <a:r>
              <a:rPr lang="en-US" sz="2000" dirty="0"/>
              <a:t> </a:t>
            </a:r>
            <a:r>
              <a:rPr lang="en-US" sz="2000" dirty="0" err="1"/>
              <a:t>trên</a:t>
            </a:r>
            <a:r>
              <a:rPr lang="en-US" sz="2000" dirty="0"/>
              <a:t> </a:t>
            </a:r>
            <a:r>
              <a:rPr lang="en-US" sz="2000" dirty="0" err="1"/>
              <a:t>thế</a:t>
            </a:r>
            <a:r>
              <a:rPr lang="en-US" sz="2000" dirty="0"/>
              <a:t> </a:t>
            </a:r>
            <a:r>
              <a:rPr lang="en-US" sz="2000" dirty="0" err="1"/>
              <a:t>giới</a:t>
            </a:r>
            <a:r>
              <a:rPr lang="en-US" sz="2000" dirty="0"/>
              <a:t> </a:t>
            </a:r>
            <a:r>
              <a:rPr lang="en-US" sz="2000" dirty="0" err="1"/>
              <a:t>và</a:t>
            </a:r>
            <a:r>
              <a:rPr lang="en-US" sz="2000" dirty="0"/>
              <a:t> </a:t>
            </a: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a:t>
            </a:r>
          </a:p>
          <a:p>
            <a:r>
              <a:rPr lang="en-US" sz="2000" dirty="0"/>
              <a:t>+ </a:t>
            </a:r>
            <a:r>
              <a:rPr lang="en-US" sz="2000" dirty="0" err="1"/>
              <a:t>Nét</a:t>
            </a:r>
            <a:r>
              <a:rPr lang="en-US" sz="2000" dirty="0"/>
              <a:t> </a:t>
            </a:r>
            <a:r>
              <a:rPr lang="en-US" sz="2000" dirty="0" err="1"/>
              <a:t>đặc</a:t>
            </a:r>
            <a:r>
              <a:rPr lang="en-US" sz="2000" dirty="0"/>
              <a:t> </a:t>
            </a:r>
            <a:r>
              <a:rPr lang="en-US" sz="2000" dirty="0" err="1"/>
              <a:t>sắc</a:t>
            </a:r>
            <a:r>
              <a:rPr lang="en-US" sz="2000" dirty="0"/>
              <a:t> </a:t>
            </a:r>
            <a:r>
              <a:rPr lang="en-US" sz="2000" dirty="0" err="1"/>
              <a:t>của</a:t>
            </a:r>
            <a:r>
              <a:rPr lang="en-US" sz="2000" dirty="0"/>
              <a:t> </a:t>
            </a:r>
            <a:r>
              <a:rPr lang="en-US" sz="2000" dirty="0" err="1"/>
              <a:t>phong</a:t>
            </a:r>
            <a:r>
              <a:rPr lang="en-US" sz="2000" dirty="0"/>
              <a:t> </a:t>
            </a:r>
            <a:r>
              <a:rPr lang="en-US" sz="2000" dirty="0" err="1"/>
              <a:t>tục</a:t>
            </a:r>
            <a:r>
              <a:rPr lang="en-US" sz="2000" dirty="0"/>
              <a:t>, </a:t>
            </a:r>
            <a:r>
              <a:rPr lang="en-US" sz="2000" dirty="0" err="1"/>
              <a:t>tập</a:t>
            </a:r>
            <a:r>
              <a:rPr lang="en-US" sz="2000" dirty="0"/>
              <a:t> </a:t>
            </a:r>
            <a:r>
              <a:rPr lang="en-US" sz="2000" dirty="0" err="1"/>
              <a:t>quán</a:t>
            </a:r>
            <a:r>
              <a:rPr lang="en-US" sz="2000" dirty="0"/>
              <a:t> </a:t>
            </a:r>
            <a:r>
              <a:rPr lang="en-US" sz="2000" dirty="0" err="1"/>
              <a:t>đó</a:t>
            </a:r>
            <a:r>
              <a:rPr lang="en-US" sz="2000" dirty="0"/>
              <a:t> </a:t>
            </a:r>
            <a:r>
              <a:rPr lang="en-US" sz="2000" dirty="0" err="1"/>
              <a:t>là</a:t>
            </a:r>
            <a:r>
              <a:rPr lang="en-US" sz="2000" dirty="0"/>
              <a:t> </a:t>
            </a:r>
            <a:r>
              <a:rPr lang="en-US" sz="2000" dirty="0" err="1"/>
              <a:t>gì</a:t>
            </a:r>
            <a:r>
              <a:rPr lang="en-US" sz="2000" dirty="0"/>
              <a:t>?</a:t>
            </a:r>
          </a:p>
          <a:p>
            <a:r>
              <a:rPr lang="en-US" sz="2000" dirty="0"/>
              <a:t>+ </a:t>
            </a:r>
            <a:r>
              <a:rPr lang="en-US" sz="2000" dirty="0" err="1"/>
              <a:t>Phong</a:t>
            </a:r>
            <a:r>
              <a:rPr lang="en-US" sz="2000" dirty="0"/>
              <a:t> </a:t>
            </a:r>
            <a:r>
              <a:rPr lang="en-US" sz="2000" dirty="0" err="1"/>
              <a:t>tục</a:t>
            </a:r>
            <a:r>
              <a:rPr lang="en-US" sz="2000" dirty="0"/>
              <a:t>, </a:t>
            </a:r>
            <a:r>
              <a:rPr lang="en-US" sz="2000" dirty="0" err="1"/>
              <a:t>tập</a:t>
            </a:r>
            <a:r>
              <a:rPr lang="en-US" sz="2000" dirty="0"/>
              <a:t> </a:t>
            </a:r>
            <a:r>
              <a:rPr lang="en-US" sz="2000" dirty="0" err="1"/>
              <a:t>quán</a:t>
            </a:r>
            <a:r>
              <a:rPr lang="en-US" sz="2000" dirty="0"/>
              <a:t> </a:t>
            </a:r>
            <a:r>
              <a:rPr lang="en-US" sz="2000" dirty="0" err="1"/>
              <a:t>đó</a:t>
            </a:r>
            <a:r>
              <a:rPr lang="en-US" sz="2000" dirty="0"/>
              <a:t> </a:t>
            </a:r>
            <a:r>
              <a:rPr lang="en-US" sz="2000" dirty="0" err="1"/>
              <a:t>có</a:t>
            </a:r>
            <a:r>
              <a:rPr lang="en-US" sz="2000" dirty="0"/>
              <a:t> ý </a:t>
            </a:r>
            <a:r>
              <a:rPr lang="en-US" sz="2000" dirty="0" err="1"/>
              <a:t>nghĩa</a:t>
            </a:r>
            <a:r>
              <a:rPr lang="en-US" sz="2000" dirty="0"/>
              <a:t> </a:t>
            </a:r>
            <a:r>
              <a:rPr lang="en-US" sz="2000" dirty="0" err="1"/>
              <a:t>gì</a:t>
            </a:r>
            <a:r>
              <a:rPr lang="en-US" sz="2000" dirty="0"/>
              <a:t>?</a:t>
            </a:r>
          </a:p>
          <a:p>
            <a:r>
              <a:rPr lang="en-US" sz="2000" dirty="0"/>
              <a:t>– </a:t>
            </a:r>
            <a:r>
              <a:rPr lang="en-US" sz="2000" dirty="0" err="1"/>
              <a:t>Một</a:t>
            </a:r>
            <a:r>
              <a:rPr lang="en-US" sz="2000" dirty="0"/>
              <a:t> </a:t>
            </a:r>
            <a:r>
              <a:rPr lang="en-US" sz="2000" dirty="0" err="1"/>
              <a:t>đến</a:t>
            </a:r>
            <a:r>
              <a:rPr lang="en-US" sz="2000" dirty="0"/>
              <a:t> </a:t>
            </a:r>
            <a:r>
              <a:rPr lang="en-US" sz="2000" dirty="0" err="1"/>
              <a:t>hai</a:t>
            </a:r>
            <a:r>
              <a:rPr lang="en-US" sz="2000" dirty="0"/>
              <a:t> HS </a:t>
            </a:r>
            <a:r>
              <a:rPr lang="en-US" sz="2000" dirty="0" err="1"/>
              <a:t>trả</a:t>
            </a:r>
            <a:r>
              <a:rPr lang="en-US" sz="2000" dirty="0"/>
              <a:t> </a:t>
            </a:r>
            <a:r>
              <a:rPr lang="en-US" sz="2000" dirty="0" err="1"/>
              <a:t>lời</a:t>
            </a:r>
            <a:r>
              <a:rPr lang="en-US" sz="2000" dirty="0"/>
              <a:t> </a:t>
            </a:r>
            <a:r>
              <a:rPr lang="en-US" sz="2000" dirty="0" err="1"/>
              <a:t>câu</a:t>
            </a:r>
            <a:r>
              <a:rPr lang="en-US" sz="2000" dirty="0"/>
              <a:t> </a:t>
            </a:r>
            <a:r>
              <a:rPr lang="en-US" sz="2000" dirty="0" err="1"/>
              <a:t>hỏi</a:t>
            </a:r>
            <a:r>
              <a:rPr lang="en-US" sz="2000" dirty="0"/>
              <a:t>. </a:t>
            </a:r>
            <a:r>
              <a:rPr lang="en-US" sz="2000" dirty="0" err="1"/>
              <a:t>Các</a:t>
            </a:r>
            <a:r>
              <a:rPr lang="en-US" sz="2000" dirty="0"/>
              <a:t> HS </a:t>
            </a:r>
            <a:r>
              <a:rPr lang="en-US" sz="2000" dirty="0" err="1"/>
              <a:t>khác</a:t>
            </a:r>
            <a:r>
              <a:rPr lang="en-US" sz="2000" dirty="0"/>
              <a:t> </a:t>
            </a:r>
            <a:r>
              <a:rPr lang="en-US" sz="2000" dirty="0" err="1"/>
              <a:t>nhận</a:t>
            </a:r>
            <a:r>
              <a:rPr lang="en-US" sz="2000" dirty="0"/>
              <a:t> </a:t>
            </a:r>
            <a:r>
              <a:rPr lang="en-US" sz="2000" dirty="0" err="1"/>
              <a:t>xét</a:t>
            </a:r>
            <a:r>
              <a:rPr lang="en-US" sz="2000" dirty="0"/>
              <a:t>, </a:t>
            </a:r>
            <a:r>
              <a:rPr lang="en-US" sz="2000" dirty="0" err="1"/>
              <a:t>bổ</a:t>
            </a:r>
            <a:r>
              <a:rPr lang="en-US" sz="2000" dirty="0"/>
              <a:t> sung (</a:t>
            </a:r>
            <a:r>
              <a:rPr lang="en-US" sz="2000" dirty="0" err="1"/>
              <a:t>nếu</a:t>
            </a:r>
            <a:r>
              <a:rPr lang="en-US" sz="2000" dirty="0"/>
              <a:t> </a:t>
            </a:r>
            <a:r>
              <a:rPr lang="en-US" sz="2000" dirty="0" err="1"/>
              <a:t>có</a:t>
            </a:r>
            <a:r>
              <a:rPr lang="en-US" sz="2000" dirty="0"/>
              <a:t>).</a:t>
            </a:r>
          </a:p>
          <a:p>
            <a:r>
              <a:rPr lang="en-US" sz="2000" dirty="0"/>
              <a:t>– GV </a:t>
            </a:r>
            <a:r>
              <a:rPr lang="en-US" sz="2000" dirty="0" err="1"/>
              <a:t>nhận</a:t>
            </a:r>
            <a:r>
              <a:rPr lang="en-US" sz="2000" dirty="0"/>
              <a:t> </a:t>
            </a:r>
            <a:r>
              <a:rPr lang="en-US" sz="2000" dirty="0" err="1"/>
              <a:t>xét</a:t>
            </a:r>
            <a:r>
              <a:rPr lang="en-US" sz="2000" dirty="0"/>
              <a:t> </a:t>
            </a:r>
            <a:r>
              <a:rPr lang="en-US" sz="2000" dirty="0" err="1"/>
              <a:t>và</a:t>
            </a:r>
            <a:r>
              <a:rPr lang="en-US" sz="2000" dirty="0"/>
              <a:t> </a:t>
            </a:r>
            <a:r>
              <a:rPr lang="en-US" sz="2000" dirty="0" err="1"/>
              <a:t>kết</a:t>
            </a:r>
            <a:r>
              <a:rPr lang="en-US" sz="2000" dirty="0"/>
              <a:t> </a:t>
            </a:r>
            <a:r>
              <a:rPr lang="en-US" sz="2000" dirty="0" err="1"/>
              <a:t>luận</a:t>
            </a:r>
            <a:r>
              <a:rPr lang="en-US" sz="2000" dirty="0"/>
              <a:t> </a:t>
            </a:r>
            <a:r>
              <a:rPr lang="en-US" sz="2000" dirty="0" err="1"/>
              <a:t>để</a:t>
            </a:r>
            <a:r>
              <a:rPr lang="en-US" sz="2000" dirty="0"/>
              <a:t> </a:t>
            </a:r>
            <a:r>
              <a:rPr lang="en-US" sz="2000" dirty="0" err="1"/>
              <a:t>dẫn</a:t>
            </a:r>
            <a:r>
              <a:rPr lang="en-US" sz="2000" dirty="0"/>
              <a:t> </a:t>
            </a:r>
            <a:r>
              <a:rPr lang="en-US" sz="2000" dirty="0" err="1"/>
              <a:t>vào</a:t>
            </a:r>
            <a:r>
              <a:rPr lang="en-US" sz="2000" dirty="0"/>
              <a:t> </a:t>
            </a:r>
            <a:r>
              <a:rPr lang="en-US" sz="2000" dirty="0" err="1"/>
              <a:t>bài</a:t>
            </a:r>
            <a:r>
              <a:rPr lang="en-US" sz="2000" dirty="0"/>
              <a:t> </a:t>
            </a:r>
            <a:r>
              <a:rPr lang="en-US" sz="2000" dirty="0" err="1" smtClean="0"/>
              <a:t>mới</a:t>
            </a:r>
            <a:r>
              <a:rPr lang="en-US" sz="2000" dirty="0" smtClean="0"/>
              <a:t>.</a:t>
            </a:r>
          </a:p>
          <a:p>
            <a:r>
              <a:rPr lang="en-US" sz="2000" i="1" dirty="0" err="1" smtClean="0"/>
              <a:t>Phương</a:t>
            </a:r>
            <a:r>
              <a:rPr lang="en-US" sz="2000" i="1" dirty="0" smtClean="0"/>
              <a:t> </a:t>
            </a:r>
            <a:r>
              <a:rPr lang="en-US" sz="2000" i="1" dirty="0" err="1"/>
              <a:t>án</a:t>
            </a:r>
            <a:r>
              <a:rPr lang="en-US" sz="2000" i="1" dirty="0"/>
              <a:t> 2:</a:t>
            </a:r>
            <a:r>
              <a:rPr lang="en-US" sz="2000" dirty="0"/>
              <a:t> Chia </a:t>
            </a:r>
            <a:r>
              <a:rPr lang="en-US" sz="2000" dirty="0" err="1"/>
              <a:t>sẻ</a:t>
            </a:r>
            <a:r>
              <a:rPr lang="en-US" sz="2000" dirty="0"/>
              <a:t> video </a:t>
            </a:r>
            <a:r>
              <a:rPr lang="en-US" sz="2000" dirty="0" err="1"/>
              <a:t>về</a:t>
            </a:r>
            <a:r>
              <a:rPr lang="en-US" sz="2000" dirty="0"/>
              <a:t> </a:t>
            </a:r>
            <a:r>
              <a:rPr lang="en-US" sz="2000" dirty="0" err="1"/>
              <a:t>một</a:t>
            </a:r>
            <a:r>
              <a:rPr lang="en-US" sz="2000" dirty="0"/>
              <a:t> </a:t>
            </a:r>
            <a:r>
              <a:rPr lang="en-US" sz="2000" dirty="0" err="1"/>
              <a:t>nét</a:t>
            </a:r>
            <a:r>
              <a:rPr lang="en-US" sz="2000" dirty="0"/>
              <a:t> </a:t>
            </a:r>
            <a:r>
              <a:rPr lang="en-US" sz="2000" dirty="0" err="1"/>
              <a:t>văn</a:t>
            </a:r>
            <a:r>
              <a:rPr lang="en-US" sz="2000" dirty="0"/>
              <a:t> </a:t>
            </a:r>
            <a:r>
              <a:rPr lang="en-US" sz="2000" dirty="0" err="1"/>
              <a:t>hoá</a:t>
            </a:r>
            <a:r>
              <a:rPr lang="en-US" sz="2000" dirty="0"/>
              <a:t> </a:t>
            </a:r>
            <a:r>
              <a:rPr lang="en-US" sz="2000" dirty="0" err="1"/>
              <a:t>đặc</a:t>
            </a:r>
            <a:r>
              <a:rPr lang="en-US" sz="2000" dirty="0"/>
              <a:t> </a:t>
            </a:r>
            <a:r>
              <a:rPr lang="en-US" sz="2000" dirty="0" err="1"/>
              <a:t>sắc</a:t>
            </a:r>
            <a:r>
              <a:rPr lang="en-US" sz="2000" dirty="0"/>
              <a:t> </a:t>
            </a:r>
            <a:r>
              <a:rPr lang="en-US" sz="2000" dirty="0" err="1"/>
              <a:t>của</a:t>
            </a:r>
            <a:r>
              <a:rPr lang="en-US" sz="2000" dirty="0"/>
              <a:t> </a:t>
            </a:r>
            <a:r>
              <a:rPr lang="en-US" sz="2000" dirty="0" err="1"/>
              <a:t>một</a:t>
            </a:r>
            <a:r>
              <a:rPr lang="en-US" sz="2000" dirty="0"/>
              <a:t> </a:t>
            </a:r>
            <a:r>
              <a:rPr lang="en-US" sz="2000" dirty="0" err="1"/>
              <a:t>quốc</a:t>
            </a:r>
            <a:r>
              <a:rPr lang="en-US" sz="2000" dirty="0"/>
              <a:t> </a:t>
            </a:r>
            <a:r>
              <a:rPr lang="en-US" sz="2000" dirty="0" err="1"/>
              <a:t>gia</a:t>
            </a:r>
            <a:r>
              <a:rPr lang="en-US" sz="2000" dirty="0"/>
              <a:t>, </a:t>
            </a:r>
            <a:r>
              <a:rPr lang="en-US" sz="2000" dirty="0" err="1"/>
              <a:t>dân</a:t>
            </a:r>
            <a:r>
              <a:rPr lang="en-US" sz="2000" dirty="0"/>
              <a:t> </a:t>
            </a:r>
            <a:r>
              <a:rPr lang="en-US" sz="2000" dirty="0" err="1"/>
              <a:t>tộc</a:t>
            </a:r>
            <a:r>
              <a:rPr lang="en-US" sz="2000" dirty="0"/>
              <a:t> </a:t>
            </a:r>
            <a:r>
              <a:rPr lang="en-US" sz="2000" dirty="0" err="1"/>
              <a:t>để</a:t>
            </a:r>
            <a:r>
              <a:rPr lang="en-US" sz="2000" dirty="0"/>
              <a:t> </a:t>
            </a:r>
            <a:r>
              <a:rPr lang="en-US" sz="2000" dirty="0" err="1"/>
              <a:t>dẫn</a:t>
            </a:r>
            <a:r>
              <a:rPr lang="en-US" sz="2000" dirty="0"/>
              <a:t> </a:t>
            </a:r>
            <a:r>
              <a:rPr lang="en-US" sz="2000" dirty="0" err="1"/>
              <a:t>vào</a:t>
            </a:r>
            <a:r>
              <a:rPr lang="en-US" sz="2000" dirty="0"/>
              <a:t> </a:t>
            </a:r>
            <a:r>
              <a:rPr lang="en-US" sz="2000" dirty="0" err="1"/>
              <a:t>bài</a:t>
            </a:r>
            <a:r>
              <a:rPr lang="en-US" sz="2000" dirty="0"/>
              <a:t> </a:t>
            </a:r>
            <a:r>
              <a:rPr lang="en-US" sz="2000" dirty="0" err="1"/>
              <a:t>mới</a:t>
            </a:r>
            <a:r>
              <a:rPr lang="en-US" sz="2000" dirty="0" smtClean="0"/>
              <a:t>.</a:t>
            </a:r>
          </a:p>
          <a:p>
            <a:pPr algn="r"/>
            <a:r>
              <a:rPr lang="en-US" sz="2000" i="1" dirty="0" smtClean="0"/>
              <a:t>(</a:t>
            </a:r>
            <a:r>
              <a:rPr lang="en-US" sz="2000" i="1" dirty="0" err="1" smtClean="0"/>
              <a:t>Bài</a:t>
            </a:r>
            <a:r>
              <a:rPr lang="en-US" sz="2000" i="1" dirty="0" smtClean="0"/>
              <a:t> 2: </a:t>
            </a:r>
            <a:r>
              <a:rPr lang="en-US" sz="2000" i="1" dirty="0" err="1" smtClean="0"/>
              <a:t>Tôn</a:t>
            </a:r>
            <a:r>
              <a:rPr lang="en-US" sz="2000" i="1" dirty="0" smtClean="0"/>
              <a:t> </a:t>
            </a:r>
            <a:r>
              <a:rPr lang="en-US" sz="2000" i="1" dirty="0" err="1" smtClean="0"/>
              <a:t>trọng</a:t>
            </a:r>
            <a:r>
              <a:rPr lang="en-US" sz="2000" i="1" dirty="0" smtClean="0"/>
              <a:t> </a:t>
            </a:r>
            <a:r>
              <a:rPr lang="en-US" sz="2000" i="1" dirty="0" err="1" smtClean="0"/>
              <a:t>sự</a:t>
            </a:r>
            <a:r>
              <a:rPr lang="en-US" sz="2000" i="1" dirty="0" smtClean="0"/>
              <a:t> </a:t>
            </a:r>
            <a:r>
              <a:rPr lang="en-US" sz="2000" i="1" dirty="0" err="1" smtClean="0"/>
              <a:t>đa</a:t>
            </a:r>
            <a:r>
              <a:rPr lang="en-US" sz="2000" i="1" dirty="0" smtClean="0"/>
              <a:t> </a:t>
            </a:r>
            <a:r>
              <a:rPr lang="en-US" sz="2000" i="1" dirty="0" err="1" smtClean="0"/>
              <a:t>dạng</a:t>
            </a:r>
            <a:r>
              <a:rPr lang="en-US" sz="2000" i="1" dirty="0" smtClean="0"/>
              <a:t> </a:t>
            </a:r>
            <a:r>
              <a:rPr lang="en-US" sz="2000" i="1" dirty="0" err="1" smtClean="0"/>
              <a:t>của</a:t>
            </a:r>
            <a:r>
              <a:rPr lang="en-US" sz="2000" i="1" dirty="0" smtClean="0"/>
              <a:t> </a:t>
            </a:r>
            <a:r>
              <a:rPr lang="en-US" sz="2000" i="1" dirty="0" err="1" smtClean="0"/>
              <a:t>các</a:t>
            </a:r>
            <a:r>
              <a:rPr lang="en-US" sz="2000" i="1" dirty="0" smtClean="0"/>
              <a:t> </a:t>
            </a:r>
            <a:r>
              <a:rPr lang="en-US" sz="2000" i="1" dirty="0" err="1" smtClean="0"/>
              <a:t>dân</a:t>
            </a:r>
            <a:r>
              <a:rPr lang="en-US" sz="2000" i="1" dirty="0" smtClean="0"/>
              <a:t> </a:t>
            </a:r>
            <a:r>
              <a:rPr lang="en-US" sz="2000" i="1" dirty="0" err="1" smtClean="0"/>
              <a:t>tộc</a:t>
            </a:r>
            <a:r>
              <a:rPr lang="en-US" sz="2000" i="1" dirty="0" smtClean="0"/>
              <a:t>)</a:t>
            </a:r>
            <a:endParaRPr lang="en-US" sz="2000" i="1" dirty="0"/>
          </a:p>
        </p:txBody>
      </p:sp>
    </p:spTree>
    <p:extLst>
      <p:ext uri="{BB962C8B-B14F-4D97-AF65-F5344CB8AC3E}">
        <p14:creationId xmlns:p14="http://schemas.microsoft.com/office/powerpoint/2010/main" val="6381900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71" name="Group 70">
            <a:extLst>
              <a:ext uri="{FF2B5EF4-FFF2-40B4-BE49-F238E27FC236}">
                <a16:creationId xmlns:a16="http://schemas.microsoft.com/office/drawing/2014/main" id="{4567AE40-6F81-4C8D-990B-D3AC812D614D}"/>
              </a:ext>
            </a:extLst>
          </p:cNvPr>
          <p:cNvGrpSpPr/>
          <p:nvPr/>
        </p:nvGrpSpPr>
        <p:grpSpPr>
          <a:xfrm>
            <a:off x="4305824" y="4554218"/>
            <a:ext cx="4602048" cy="711201"/>
            <a:chOff x="9155725" y="4343400"/>
            <a:chExt cx="3286338" cy="533401"/>
          </a:xfrm>
        </p:grpSpPr>
        <p:sp>
          <p:nvSpPr>
            <p:cNvPr id="72" name="Oval 71">
              <a:extLst>
                <a:ext uri="{FF2B5EF4-FFF2-40B4-BE49-F238E27FC236}">
                  <a16:creationId xmlns:a16="http://schemas.microsoft.com/office/drawing/2014/main" id="{ADFBF199-C6FB-463D-9F7C-3755D66DD044}"/>
                </a:ext>
              </a:extLst>
            </p:cNvPr>
            <p:cNvSpPr/>
            <p:nvPr/>
          </p:nvSpPr>
          <p:spPr>
            <a:xfrm>
              <a:off x="9155725" y="434340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latin typeface="Times New Roman" pitchFamily="18" charset="0"/>
                <a:cs typeface="Times New Roman" pitchFamily="18" charset="0"/>
              </a:endParaRPr>
            </a:p>
          </p:txBody>
        </p:sp>
        <p:cxnSp>
          <p:nvCxnSpPr>
            <p:cNvPr id="73" name="Straight Connector 72">
              <a:extLst>
                <a:ext uri="{FF2B5EF4-FFF2-40B4-BE49-F238E27FC236}">
                  <a16:creationId xmlns:a16="http://schemas.microsoft.com/office/drawing/2014/main" id="{CD280857-549C-4E7A-96D7-C74F3FB00579}"/>
                </a:ext>
              </a:extLst>
            </p:cNvPr>
            <p:cNvCxnSpPr>
              <a:cxnSpLocks/>
            </p:cNvCxnSpPr>
            <p:nvPr/>
          </p:nvCxnSpPr>
          <p:spPr>
            <a:xfrm>
              <a:off x="9196365" y="4389120"/>
              <a:ext cx="328635" cy="48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81C27B0-5471-4FD0-8414-FE4B408618B2}"/>
                </a:ext>
              </a:extLst>
            </p:cNvPr>
            <p:cNvCxnSpPr>
              <a:cxnSpLocks/>
            </p:cNvCxnSpPr>
            <p:nvPr/>
          </p:nvCxnSpPr>
          <p:spPr>
            <a:xfrm>
              <a:off x="9515983" y="4876801"/>
              <a:ext cx="2926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Rectangle 74">
            <a:extLst>
              <a:ext uri="{FF2B5EF4-FFF2-40B4-BE49-F238E27FC236}">
                <a16:creationId xmlns:a16="http://schemas.microsoft.com/office/drawing/2014/main" id="{F72217A2-3A4C-4A61-8A19-B55D405F9F55}"/>
              </a:ext>
            </a:extLst>
          </p:cNvPr>
          <p:cNvSpPr/>
          <p:nvPr/>
        </p:nvSpPr>
        <p:spPr>
          <a:xfrm>
            <a:off x="4822941" y="1615574"/>
            <a:ext cx="6695959" cy="1405256"/>
          </a:xfrm>
          <a:prstGeom prst="rect">
            <a:avLst/>
          </a:prstGeom>
        </p:spPr>
        <p:txBody>
          <a:bodyPr wrap="square">
            <a:spAutoFit/>
          </a:bodyPr>
          <a:lstStyle/>
          <a:p>
            <a:pPr algn="just">
              <a:buClr>
                <a:srgbClr val="FFC000"/>
              </a:buClr>
            </a:pPr>
            <a:r>
              <a:rPr lang="en-US" sz="2133" b="1" spc="-107" dirty="0">
                <a:solidFill>
                  <a:schemeClr val="tx1"/>
                </a:solidFill>
                <a:latin typeface="Times New Roman" pitchFamily="18" charset="0"/>
                <a:cs typeface="Times New Roman" pitchFamily="18" charset="0"/>
              </a:rPr>
              <a:t>Mục đích:</a:t>
            </a:r>
          </a:p>
          <a:p>
            <a:pPr algn="just">
              <a:buClr>
                <a:srgbClr val="FFC000"/>
              </a:buClr>
            </a:pPr>
            <a:r>
              <a:rPr lang="en-US" sz="2133"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G</a:t>
            </a:r>
            <a:r>
              <a:rPr lang="pt-BR" sz="2133" dirty="0">
                <a:latin typeface="Times New Roman" panose="02020603050405020304" pitchFamily="18" charset="0"/>
                <a:ea typeface="Calibri" panose="020F0502020204030204" pitchFamily="34" charset="0"/>
                <a:cs typeface="Arial" panose="020B0604020202020204" pitchFamily="34" charset="0"/>
              </a:rPr>
              <a:t>iúp học sinh xây dựng những kiến thức, kĩ năng, giải quyết một vấn đề cụ thể, từ đó, khái quát hoá, tổng hợp kết quả thành KT</a:t>
            </a:r>
            <a:r>
              <a:rPr lang="vi-VN" sz="2133" dirty="0">
                <a:latin typeface="Times New Roman" panose="02020603050405020304" pitchFamily="18" charset="0"/>
                <a:ea typeface="Calibri" panose="020F0502020204030204" pitchFamily="34" charset="0"/>
                <a:cs typeface="Arial" panose="020B0604020202020204" pitchFamily="34" charset="0"/>
              </a:rPr>
              <a:t> </a:t>
            </a:r>
            <a:r>
              <a:rPr lang="vi-VN" sz="2133">
                <a:latin typeface="Times New Roman" panose="02020603050405020304" pitchFamily="18" charset="0"/>
                <a:ea typeface="Calibri" panose="020F0502020204030204" pitchFamily="34" charset="0"/>
                <a:cs typeface="Arial" panose="020B0604020202020204" pitchFamily="34" charset="0"/>
              </a:rPr>
              <a:t>bài học</a:t>
            </a:r>
            <a:r>
              <a:rPr lang="pt-BR" sz="2133">
                <a:latin typeface="Times New Roman" panose="02020603050405020304" pitchFamily="18" charset="0"/>
                <a:ea typeface="Calibri" panose="020F0502020204030204" pitchFamily="34" charset="0"/>
                <a:cs typeface="Arial" panose="020B0604020202020204" pitchFamily="34" charset="0"/>
              </a:rPr>
              <a:t>.</a:t>
            </a:r>
            <a:endParaRPr lang="en-US" sz="2133" spc="-107" dirty="0">
              <a:solidFill>
                <a:schemeClr val="tx1"/>
              </a:solidFill>
              <a:latin typeface="Times New Roman" pitchFamily="18" charset="0"/>
              <a:cs typeface="Times New Roman" pitchFamily="18" charset="0"/>
            </a:endParaRPr>
          </a:p>
        </p:txBody>
      </p:sp>
      <p:sp>
        <p:nvSpPr>
          <p:cNvPr id="76" name="Rectangle 75">
            <a:extLst>
              <a:ext uri="{FF2B5EF4-FFF2-40B4-BE49-F238E27FC236}">
                <a16:creationId xmlns:a16="http://schemas.microsoft.com/office/drawing/2014/main" id="{52883201-C3A0-4263-866F-D493713CF538}"/>
              </a:ext>
            </a:extLst>
          </p:cNvPr>
          <p:cNvSpPr/>
          <p:nvPr/>
        </p:nvSpPr>
        <p:spPr>
          <a:xfrm>
            <a:off x="4879852" y="3536403"/>
            <a:ext cx="6352271" cy="1733488"/>
          </a:xfrm>
          <a:prstGeom prst="rect">
            <a:avLst/>
          </a:prstGeom>
        </p:spPr>
        <p:txBody>
          <a:bodyPr wrap="square">
            <a:spAutoFit/>
          </a:bodyPr>
          <a:lstStyle/>
          <a:p>
            <a:r>
              <a:rPr lang="en-US" sz="2133" b="1" spc="-133" dirty="0">
                <a:solidFill>
                  <a:schemeClr val="tx1"/>
                </a:solidFill>
                <a:latin typeface="Times New Roman" pitchFamily="18" charset="0"/>
                <a:cs typeface="Times New Roman" pitchFamily="18" charset="0"/>
              </a:rPr>
              <a:t>Một số </a:t>
            </a:r>
            <a:r>
              <a:rPr lang="vi-VN" sz="2133" b="1" spc="-133" dirty="0">
                <a:solidFill>
                  <a:schemeClr val="tx1"/>
                </a:solidFill>
                <a:latin typeface="Times New Roman" pitchFamily="18" charset="0"/>
                <a:cs typeface="Times New Roman" pitchFamily="18" charset="0"/>
              </a:rPr>
              <a:t>hình</a:t>
            </a:r>
            <a:r>
              <a:rPr lang="en-US" sz="2133" b="1" spc="-133" dirty="0">
                <a:solidFill>
                  <a:schemeClr val="tx1"/>
                </a:solidFill>
                <a:latin typeface="Times New Roman" pitchFamily="18" charset="0"/>
                <a:cs typeface="Times New Roman" pitchFamily="18" charset="0"/>
              </a:rPr>
              <a:t> </a:t>
            </a:r>
            <a:r>
              <a:rPr lang="vi-VN" sz="2133" b="1" spc="-133" dirty="0">
                <a:solidFill>
                  <a:schemeClr val="tx1"/>
                </a:solidFill>
                <a:latin typeface="Times New Roman" pitchFamily="18" charset="0"/>
                <a:cs typeface="Times New Roman" pitchFamily="18" charset="0"/>
              </a:rPr>
              <a:t>thức</a:t>
            </a:r>
            <a:r>
              <a:rPr lang="en-US" sz="2133" b="1" spc="-133" dirty="0">
                <a:solidFill>
                  <a:schemeClr val="tx1"/>
                </a:solidFill>
                <a:latin typeface="Times New Roman" pitchFamily="18" charset="0"/>
                <a:cs typeface="Times New Roman" pitchFamily="18" charset="0"/>
              </a:rPr>
              <a:t>: </a:t>
            </a:r>
          </a:p>
          <a:p>
            <a:pPr algn="just"/>
            <a:r>
              <a:rPr lang="pt-BR" sz="2133" dirty="0">
                <a:latin typeface="Times New Roman" panose="02020603050405020304" pitchFamily="18" charset="0"/>
                <a:ea typeface="Calibri" panose="020F0502020204030204" pitchFamily="34" charset="0"/>
                <a:cs typeface="Arial" panose="020B0604020202020204" pitchFamily="34" charset="0"/>
              </a:rPr>
              <a:t>-</a:t>
            </a:r>
            <a:r>
              <a:rPr lang="pt-BR" sz="2133" dirty="0" smtClean="0">
                <a:latin typeface="Times New Roman" panose="02020603050405020304" pitchFamily="18" charset="0"/>
                <a:ea typeface="Calibri" panose="020F0502020204030204" pitchFamily="34" charset="0"/>
                <a:cs typeface="Arial" panose="020B0604020202020204" pitchFamily="34" charset="0"/>
              </a:rPr>
              <a:t> </a:t>
            </a:r>
            <a:r>
              <a:rPr lang="pt-BR" sz="2133" dirty="0">
                <a:latin typeface="Times New Roman" panose="02020603050405020304" pitchFamily="18" charset="0"/>
                <a:ea typeface="Calibri" panose="020F0502020204030204" pitchFamily="34" charset="0"/>
                <a:cs typeface="Arial" panose="020B0604020202020204" pitchFamily="34" charset="0"/>
              </a:rPr>
              <a:t>Quan sát tranh, đọc truyện, nghiên cứu tình huống, đóng vai </a:t>
            </a:r>
            <a:endParaRPr lang="en-US" sz="2133" dirty="0">
              <a:latin typeface="Times New Roman" panose="02020603050405020304" pitchFamily="18" charset="0"/>
              <a:ea typeface="Calibri" panose="020F0502020204030204" pitchFamily="34" charset="0"/>
              <a:cs typeface="Arial" panose="020B0604020202020204" pitchFamily="34" charset="0"/>
            </a:endParaRPr>
          </a:p>
          <a:p>
            <a:pPr algn="just"/>
            <a:r>
              <a:rPr lang="pt-BR" sz="2133" dirty="0">
                <a:latin typeface="Times New Roman" panose="02020603050405020304" pitchFamily="18" charset="0"/>
                <a:ea typeface="Times New Roman" panose="02020603050405020304" pitchFamily="18" charset="0"/>
                <a:cs typeface="Times New Roman" panose="02020603050405020304" pitchFamily="18" charset="0"/>
              </a:rPr>
              <a:t>-</a:t>
            </a:r>
            <a:r>
              <a:rPr lang="pt-BR" sz="2133"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133" dirty="0">
                <a:latin typeface="Times New Roman" panose="02020603050405020304" pitchFamily="18" charset="0"/>
                <a:ea typeface="Times New Roman" panose="02020603050405020304" pitchFamily="18" charset="0"/>
                <a:cs typeface="Times New Roman" panose="02020603050405020304" pitchFamily="18" charset="0"/>
              </a:rPr>
              <a:t>Thảo luận, đàm thoại, chia sẻ các dự án trải nghiệm với bạn </a:t>
            </a:r>
            <a:endParaRPr lang="en-US" sz="2133" dirty="0">
              <a:latin typeface="Minion Pro"/>
              <a:ea typeface="Times New Roman" panose="02020603050405020304" pitchFamily="18" charset="0"/>
              <a:cs typeface="Times New Roman" panose="02020603050405020304" pitchFamily="18" charset="0"/>
            </a:endParaRPr>
          </a:p>
        </p:txBody>
      </p:sp>
      <p:grpSp>
        <p:nvGrpSpPr>
          <p:cNvPr id="78" name="Group 77">
            <a:extLst>
              <a:ext uri="{FF2B5EF4-FFF2-40B4-BE49-F238E27FC236}">
                <a16:creationId xmlns:a16="http://schemas.microsoft.com/office/drawing/2014/main" id="{4567AE40-6F81-4C8D-990B-D3AC812D614D}"/>
              </a:ext>
            </a:extLst>
          </p:cNvPr>
          <p:cNvGrpSpPr/>
          <p:nvPr/>
        </p:nvGrpSpPr>
        <p:grpSpPr>
          <a:xfrm>
            <a:off x="4241800" y="2368884"/>
            <a:ext cx="4602048" cy="711201"/>
            <a:chOff x="9155725" y="4343400"/>
            <a:chExt cx="3286338" cy="533401"/>
          </a:xfrm>
        </p:grpSpPr>
        <p:sp>
          <p:nvSpPr>
            <p:cNvPr id="79" name="Oval 78">
              <a:extLst>
                <a:ext uri="{FF2B5EF4-FFF2-40B4-BE49-F238E27FC236}">
                  <a16:creationId xmlns:a16="http://schemas.microsoft.com/office/drawing/2014/main" id="{ADFBF199-C6FB-463D-9F7C-3755D66DD044}"/>
                </a:ext>
              </a:extLst>
            </p:cNvPr>
            <p:cNvSpPr/>
            <p:nvPr/>
          </p:nvSpPr>
          <p:spPr>
            <a:xfrm>
              <a:off x="9155725" y="434340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latin typeface="Times New Roman" pitchFamily="18" charset="0"/>
                <a:cs typeface="Times New Roman" pitchFamily="18" charset="0"/>
              </a:endParaRPr>
            </a:p>
          </p:txBody>
        </p:sp>
        <p:cxnSp>
          <p:nvCxnSpPr>
            <p:cNvPr id="80" name="Straight Connector 79">
              <a:extLst>
                <a:ext uri="{FF2B5EF4-FFF2-40B4-BE49-F238E27FC236}">
                  <a16:creationId xmlns:a16="http://schemas.microsoft.com/office/drawing/2014/main" id="{CD280857-549C-4E7A-96D7-C74F3FB00579}"/>
                </a:ext>
              </a:extLst>
            </p:cNvPr>
            <p:cNvCxnSpPr>
              <a:cxnSpLocks/>
            </p:cNvCxnSpPr>
            <p:nvPr/>
          </p:nvCxnSpPr>
          <p:spPr>
            <a:xfrm>
              <a:off x="9196365" y="4389120"/>
              <a:ext cx="328635" cy="48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81C27B0-5471-4FD0-8414-FE4B408618B2}"/>
                </a:ext>
              </a:extLst>
            </p:cNvPr>
            <p:cNvCxnSpPr>
              <a:cxnSpLocks/>
            </p:cNvCxnSpPr>
            <p:nvPr/>
          </p:nvCxnSpPr>
          <p:spPr>
            <a:xfrm>
              <a:off x="9515983" y="4876801"/>
              <a:ext cx="2926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749300" y="1409699"/>
            <a:ext cx="3524512" cy="415290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KHÁM PHÁ</a:t>
            </a:r>
            <a:endParaRPr lang="en-US" sz="266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862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Rectangle: Rounded Corners 1">
            <a:extLst>
              <a:ext uri="{FF2B5EF4-FFF2-40B4-BE49-F238E27FC236}">
                <a16:creationId xmlns:a16="http://schemas.microsoft.com/office/drawing/2014/main" id="{4A710BA7-C20B-4968-A29B-3A07F87A6272}"/>
              </a:ext>
            </a:extLst>
          </p:cNvPr>
          <p:cNvSpPr/>
          <p:nvPr/>
        </p:nvSpPr>
        <p:spPr>
          <a:xfrm>
            <a:off x="58431" y="1602650"/>
            <a:ext cx="3048326" cy="41313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pP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ct val="115000"/>
              </a:lnSpc>
              <a:spcBef>
                <a:spcPts val="0"/>
              </a:spcBef>
              <a:spcAft>
                <a:spcPts val="0"/>
              </a:spcAft>
            </a:pPr>
            <a:r>
              <a:rPr lang="en-US" sz="2000" dirty="0" err="1">
                <a:latin typeface="Times New Roman" panose="02020603050405020304" pitchFamily="18" charset="0"/>
                <a:cs typeface="Times New Roman" panose="02020603050405020304" pitchFamily="18" charset="0"/>
              </a:rPr>
              <a:t>Lựa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huy </a:t>
            </a:r>
            <a:r>
              <a:rPr lang="en-US" sz="2000" dirty="0" err="1">
                <a:latin typeface="Times New Roman" panose="02020603050405020304" pitchFamily="18" charset="0"/>
                <a:cs typeface="Times New Roman" panose="02020603050405020304" pitchFamily="18" charset="0"/>
              </a:rPr>
              <a:t>tối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tri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p>
          <a:p>
            <a:pPr marR="0" algn="just">
              <a:lnSpc>
                <a:spcPct val="115000"/>
              </a:lnSpc>
              <a:spcBef>
                <a:spcPts val="0"/>
              </a:spcBef>
              <a:spcAft>
                <a:spcPts val="0"/>
              </a:spcAft>
            </a:pPr>
            <a:r>
              <a:rPr lang="en-US" sz="2000" dirty="0" err="1">
                <a:latin typeface="Times New Roman" panose="02020603050405020304" pitchFamily="18" charset="0"/>
                <a:cs typeface="Times New Roman" panose="02020603050405020304" pitchFamily="18" charset="0"/>
              </a:rPr>
              <a:t>Ví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nhóm</a:t>
            </a:r>
            <a:r>
              <a:rPr lang="vi-VN" sz="22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a:t>
            </a:r>
          </a:p>
        </p:txBody>
      </p:sp>
      <p:sp>
        <p:nvSpPr>
          <p:cNvPr id="7" name="Rectangle: Rounded Corners 10">
            <a:extLst>
              <a:ext uri="{FF2B5EF4-FFF2-40B4-BE49-F238E27FC236}">
                <a16:creationId xmlns:a16="http://schemas.microsoft.com/office/drawing/2014/main" id="{3497E0A5-F6E3-4282-88F0-D4FDBDCDC89C}"/>
              </a:ext>
            </a:extLst>
          </p:cNvPr>
          <p:cNvSpPr/>
          <p:nvPr/>
        </p:nvSpPr>
        <p:spPr>
          <a:xfrm>
            <a:off x="3276599" y="266700"/>
            <a:ext cx="8001001" cy="620185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eaLnBrk="0" hangingPunct="0"/>
            <a:endParaRPr lang="en-US" dirty="0"/>
          </a:p>
          <a:p>
            <a:pPr eaLnBrk="0" hangingPunct="0"/>
            <a:endParaRPr lang="en-US" dirty="0"/>
          </a:p>
          <a:p>
            <a:pPr eaLnBrk="0" hangingPunct="0"/>
            <a:endParaRPr lang="en-US" dirty="0"/>
          </a:p>
          <a:p>
            <a:pPr eaLnBrk="0" hangingPunct="0"/>
            <a:endParaRPr lang="en-US" dirty="0"/>
          </a:p>
          <a:p>
            <a:pPr eaLnBrk="0" hangingPunct="0"/>
            <a:endParaRPr lang="en-US" dirty="0"/>
          </a:p>
          <a:p>
            <a:pPr eaLnBrk="0" hangingPunct="0"/>
            <a:endParaRPr lang="en-US" dirty="0"/>
          </a:p>
          <a:p>
            <a:pPr eaLnBrk="0" hangingPunct="0"/>
            <a:r>
              <a:rPr lang="en-US" b="1" dirty="0"/>
              <a:t>    2. KHÁM PHÁ</a:t>
            </a:r>
          </a:p>
          <a:p>
            <a:r>
              <a:rPr lang="en-US" b="1" dirty="0"/>
              <a:t>Hoạt động 1: Tìm hiểu biểu hiện của sự đa dạng của các dân tộc và các nền văn hoá trên thế </a:t>
            </a:r>
            <a:r>
              <a:rPr lang="en-US" b="1" dirty="0" smtClean="0"/>
              <a:t>giới</a:t>
            </a:r>
            <a:endParaRPr lang="en-US" dirty="0"/>
          </a:p>
          <a:p>
            <a:r>
              <a:rPr lang="en-US" b="1" i="1" dirty="0"/>
              <a:t>a) </a:t>
            </a:r>
            <a:r>
              <a:rPr lang="en-US" b="1" i="1" dirty="0" err="1"/>
              <a:t>Mục</a:t>
            </a:r>
            <a:r>
              <a:rPr lang="en-US" b="1" i="1" dirty="0"/>
              <a:t> </a:t>
            </a:r>
            <a:r>
              <a:rPr lang="en-US" b="1" i="1" dirty="0" err="1"/>
              <a:t>tiêu</a:t>
            </a:r>
            <a:r>
              <a:rPr lang="en-US" b="1" i="1" dirty="0"/>
              <a:t>: </a:t>
            </a:r>
            <a:r>
              <a:rPr lang="en-US" dirty="0"/>
              <a:t>HS </a:t>
            </a:r>
            <a:r>
              <a:rPr lang="en-US" dirty="0" err="1"/>
              <a:t>nêu</a:t>
            </a:r>
            <a:r>
              <a:rPr lang="en-US" dirty="0"/>
              <a:t> </a:t>
            </a:r>
            <a:r>
              <a:rPr lang="en-US" dirty="0" err="1"/>
              <a:t>được</a:t>
            </a:r>
            <a:r>
              <a:rPr lang="en-US" dirty="0"/>
              <a:t> </a:t>
            </a:r>
            <a:r>
              <a:rPr lang="en-US" dirty="0" err="1"/>
              <a:t>một</a:t>
            </a:r>
            <a:r>
              <a:rPr lang="en-US" dirty="0"/>
              <a:t> </a:t>
            </a:r>
            <a:r>
              <a:rPr lang="en-US" dirty="0" err="1"/>
              <a:t>số</a:t>
            </a:r>
            <a:r>
              <a:rPr lang="en-US" dirty="0"/>
              <a:t> </a:t>
            </a:r>
            <a:r>
              <a:rPr lang="en-US" dirty="0" err="1"/>
              <a:t>biểu</a:t>
            </a:r>
            <a:r>
              <a:rPr lang="en-US" dirty="0"/>
              <a:t> </a:t>
            </a:r>
            <a:r>
              <a:rPr lang="en-US" dirty="0" err="1"/>
              <a:t>hiện</a:t>
            </a:r>
            <a:r>
              <a:rPr lang="en-US" dirty="0"/>
              <a:t> </a:t>
            </a:r>
            <a:r>
              <a:rPr lang="en-US" dirty="0" err="1"/>
              <a:t>của</a:t>
            </a:r>
            <a:r>
              <a:rPr lang="en-US" b="1" dirty="0"/>
              <a:t> </a:t>
            </a:r>
            <a:r>
              <a:rPr lang="en-US" dirty="0" err="1"/>
              <a:t>sự</a:t>
            </a:r>
            <a:r>
              <a:rPr lang="en-US" dirty="0"/>
              <a:t> </a:t>
            </a:r>
            <a:r>
              <a:rPr lang="en-US" dirty="0" err="1"/>
              <a:t>đa</a:t>
            </a:r>
            <a:r>
              <a:rPr lang="en-US" dirty="0"/>
              <a:t> </a:t>
            </a:r>
            <a:r>
              <a:rPr lang="en-US" dirty="0" err="1"/>
              <a:t>dạng</a:t>
            </a:r>
            <a:r>
              <a:rPr lang="en-US" dirty="0"/>
              <a:t> </a:t>
            </a:r>
            <a:r>
              <a:rPr lang="en-US" dirty="0" err="1"/>
              <a:t>của</a:t>
            </a:r>
            <a:r>
              <a:rPr lang="en-US" dirty="0"/>
              <a:t> </a:t>
            </a:r>
            <a:r>
              <a:rPr lang="en-US" dirty="0" err="1"/>
              <a:t>các</a:t>
            </a:r>
            <a:r>
              <a:rPr lang="en-US" dirty="0"/>
              <a:t> </a:t>
            </a:r>
            <a:r>
              <a:rPr lang="en-US" dirty="0" err="1"/>
              <a:t>dân</a:t>
            </a:r>
            <a:r>
              <a:rPr lang="en-US" dirty="0"/>
              <a:t> </a:t>
            </a:r>
            <a:r>
              <a:rPr lang="en-US" dirty="0" err="1"/>
              <a:t>tộc</a:t>
            </a:r>
            <a:r>
              <a:rPr lang="en-US" dirty="0"/>
              <a:t> </a:t>
            </a:r>
            <a:r>
              <a:rPr lang="en-US" dirty="0" err="1"/>
              <a:t>và</a:t>
            </a:r>
            <a:r>
              <a:rPr lang="en-US" dirty="0"/>
              <a:t> </a:t>
            </a:r>
            <a:r>
              <a:rPr lang="en-US" dirty="0" err="1"/>
              <a:t>các</a:t>
            </a:r>
            <a:r>
              <a:rPr lang="en-US" dirty="0"/>
              <a:t> </a:t>
            </a:r>
            <a:r>
              <a:rPr lang="en-US" dirty="0" err="1"/>
              <a:t>nền</a:t>
            </a:r>
            <a:r>
              <a:rPr lang="en-US" dirty="0"/>
              <a:t> </a:t>
            </a:r>
            <a:r>
              <a:rPr lang="en-US" dirty="0" err="1"/>
              <a:t>văn</a:t>
            </a:r>
            <a:r>
              <a:rPr lang="en-US" dirty="0"/>
              <a:t> </a:t>
            </a:r>
            <a:r>
              <a:rPr lang="en-US" dirty="0" err="1"/>
              <a:t>hoá</a:t>
            </a:r>
            <a:r>
              <a:rPr lang="en-US" dirty="0"/>
              <a:t> </a:t>
            </a:r>
            <a:r>
              <a:rPr lang="en-US" dirty="0" err="1"/>
              <a:t>trên</a:t>
            </a:r>
            <a:r>
              <a:rPr lang="en-US" dirty="0"/>
              <a:t> </a:t>
            </a:r>
            <a:r>
              <a:rPr lang="en-US" dirty="0" err="1"/>
              <a:t>thế</a:t>
            </a:r>
            <a:r>
              <a:rPr lang="en-US" dirty="0"/>
              <a:t> </a:t>
            </a:r>
            <a:r>
              <a:rPr lang="en-US" dirty="0" err="1"/>
              <a:t>giới</a:t>
            </a:r>
            <a:r>
              <a:rPr lang="en-US" dirty="0"/>
              <a:t>.</a:t>
            </a:r>
          </a:p>
          <a:p>
            <a:r>
              <a:rPr lang="en-US" b="1" i="1" dirty="0"/>
              <a:t>b) </a:t>
            </a:r>
            <a:r>
              <a:rPr lang="en-US" b="1" i="1" dirty="0" err="1"/>
              <a:t>Tổ</a:t>
            </a:r>
            <a:r>
              <a:rPr lang="en-US" b="1" i="1" dirty="0"/>
              <a:t> </a:t>
            </a:r>
            <a:r>
              <a:rPr lang="en-US" b="1" i="1" dirty="0" err="1"/>
              <a:t>chức</a:t>
            </a:r>
            <a:r>
              <a:rPr lang="en-US" b="1" i="1" dirty="0"/>
              <a:t> </a:t>
            </a:r>
            <a:r>
              <a:rPr lang="en-US" b="1" i="1" dirty="0" err="1"/>
              <a:t>thực</a:t>
            </a:r>
            <a:r>
              <a:rPr lang="en-US" b="1" i="1" dirty="0"/>
              <a:t> </a:t>
            </a:r>
            <a:r>
              <a:rPr lang="en-US" b="1" i="1" dirty="0" err="1"/>
              <a:t>hiện</a:t>
            </a:r>
            <a:r>
              <a:rPr lang="en-US" b="1" i="1" dirty="0"/>
              <a:t>:</a:t>
            </a:r>
            <a:r>
              <a:rPr lang="en-US" i="1" dirty="0"/>
              <a:t> </a:t>
            </a:r>
            <a:endParaRPr lang="en-US" dirty="0"/>
          </a:p>
          <a:p>
            <a:r>
              <a:rPr lang="en-US" i="1" dirty="0" err="1"/>
              <a:t>Phương</a:t>
            </a:r>
            <a:r>
              <a:rPr lang="en-US" i="1" dirty="0"/>
              <a:t> </a:t>
            </a:r>
            <a:r>
              <a:rPr lang="en-US" i="1" dirty="0" err="1"/>
              <a:t>án</a:t>
            </a:r>
            <a:r>
              <a:rPr lang="en-US" i="1" dirty="0"/>
              <a:t> 1:</a:t>
            </a:r>
            <a:endParaRPr lang="en-US" dirty="0"/>
          </a:p>
          <a:p>
            <a:r>
              <a:rPr lang="en-US" dirty="0"/>
              <a:t>- GV </a:t>
            </a:r>
            <a:r>
              <a:rPr lang="en-US" dirty="0" err="1"/>
              <a:t>hướng</a:t>
            </a:r>
            <a:r>
              <a:rPr lang="en-US" dirty="0"/>
              <a:t> </a:t>
            </a:r>
            <a:r>
              <a:rPr lang="en-US" dirty="0" err="1"/>
              <a:t>dẫn</a:t>
            </a:r>
            <a:r>
              <a:rPr lang="en-US" dirty="0"/>
              <a:t> HS </a:t>
            </a:r>
            <a:r>
              <a:rPr lang="en-US" dirty="0" err="1"/>
              <a:t>đọc</a:t>
            </a:r>
            <a:r>
              <a:rPr lang="en-US" dirty="0"/>
              <a:t> </a:t>
            </a:r>
            <a:r>
              <a:rPr lang="en-US" dirty="0" err="1"/>
              <a:t>các</a:t>
            </a:r>
            <a:r>
              <a:rPr lang="en-US" dirty="0"/>
              <a:t> </a:t>
            </a:r>
            <a:r>
              <a:rPr lang="en-US" dirty="0" err="1"/>
              <a:t>thông</a:t>
            </a:r>
            <a:r>
              <a:rPr lang="en-US" dirty="0"/>
              <a:t> tin </a:t>
            </a:r>
            <a:r>
              <a:rPr lang="en-US" dirty="0" err="1"/>
              <a:t>trong</a:t>
            </a:r>
            <a:r>
              <a:rPr lang="en-US" dirty="0"/>
              <a:t> SGK </a:t>
            </a:r>
            <a:r>
              <a:rPr lang="en-US" dirty="0" err="1"/>
              <a:t>và</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Em</a:t>
            </a:r>
            <a:r>
              <a:rPr lang="en-US" dirty="0"/>
              <a:t> </a:t>
            </a:r>
            <a:r>
              <a:rPr lang="en-US" dirty="0" err="1"/>
              <a:t>hãy</a:t>
            </a:r>
            <a:r>
              <a:rPr lang="en-US" dirty="0"/>
              <a:t> </a:t>
            </a:r>
            <a:r>
              <a:rPr lang="en-US" dirty="0" err="1"/>
              <a:t>nêu</a:t>
            </a:r>
            <a:r>
              <a:rPr lang="en-US" dirty="0"/>
              <a:t> </a:t>
            </a:r>
            <a:r>
              <a:rPr lang="en-US" dirty="0" err="1"/>
              <a:t>những</a:t>
            </a:r>
            <a:r>
              <a:rPr lang="en-US" dirty="0"/>
              <a:t> </a:t>
            </a:r>
            <a:r>
              <a:rPr lang="en-US" dirty="0" err="1"/>
              <a:t>biểu</a:t>
            </a:r>
            <a:r>
              <a:rPr lang="en-US" dirty="0"/>
              <a:t> </a:t>
            </a:r>
            <a:r>
              <a:rPr lang="en-US" dirty="0" err="1"/>
              <a:t>hiện</a:t>
            </a:r>
            <a:r>
              <a:rPr lang="en-US" dirty="0"/>
              <a:t> </a:t>
            </a:r>
            <a:r>
              <a:rPr lang="en-US" dirty="0" err="1"/>
              <a:t>của</a:t>
            </a:r>
            <a:r>
              <a:rPr lang="en-US" dirty="0"/>
              <a:t> </a:t>
            </a:r>
            <a:r>
              <a:rPr lang="en-US" dirty="0" err="1"/>
              <a:t>sự</a:t>
            </a:r>
            <a:r>
              <a:rPr lang="en-US" dirty="0"/>
              <a:t> </a:t>
            </a:r>
            <a:r>
              <a:rPr lang="en-US" dirty="0" err="1"/>
              <a:t>đa</a:t>
            </a:r>
            <a:r>
              <a:rPr lang="en-US" dirty="0"/>
              <a:t> </a:t>
            </a:r>
            <a:r>
              <a:rPr lang="en-US" dirty="0" err="1"/>
              <a:t>dạng</a:t>
            </a:r>
            <a:r>
              <a:rPr lang="en-US" dirty="0"/>
              <a:t> </a:t>
            </a:r>
            <a:r>
              <a:rPr lang="en-US" dirty="0" err="1"/>
              <a:t>dân</a:t>
            </a:r>
            <a:r>
              <a:rPr lang="en-US" dirty="0"/>
              <a:t> </a:t>
            </a:r>
            <a:r>
              <a:rPr lang="en-US" dirty="0" err="1"/>
              <a:t>tộc</a:t>
            </a:r>
            <a:r>
              <a:rPr lang="en-US" dirty="0"/>
              <a:t> </a:t>
            </a:r>
            <a:r>
              <a:rPr lang="en-US" dirty="0" err="1"/>
              <a:t>và</a:t>
            </a:r>
            <a:r>
              <a:rPr lang="en-US" dirty="0"/>
              <a:t> </a:t>
            </a:r>
            <a:r>
              <a:rPr lang="en-US" dirty="0" err="1"/>
              <a:t>các</a:t>
            </a:r>
            <a:r>
              <a:rPr lang="en-US" dirty="0"/>
              <a:t> </a:t>
            </a:r>
            <a:r>
              <a:rPr lang="en-US" dirty="0" err="1"/>
              <a:t>nền</a:t>
            </a:r>
            <a:r>
              <a:rPr lang="en-US" dirty="0"/>
              <a:t> </a:t>
            </a:r>
            <a:r>
              <a:rPr lang="en-US" dirty="0" err="1"/>
              <a:t>văn</a:t>
            </a:r>
            <a:r>
              <a:rPr lang="en-US" dirty="0"/>
              <a:t> </a:t>
            </a:r>
            <a:r>
              <a:rPr lang="en-US" dirty="0" err="1"/>
              <a:t>hoá</a:t>
            </a:r>
            <a:r>
              <a:rPr lang="en-US" dirty="0"/>
              <a:t> </a:t>
            </a:r>
            <a:r>
              <a:rPr lang="en-US" dirty="0" err="1"/>
              <a:t>của</a:t>
            </a:r>
            <a:r>
              <a:rPr lang="en-US" dirty="0"/>
              <a:t> </a:t>
            </a:r>
            <a:r>
              <a:rPr lang="en-US" dirty="0" err="1"/>
              <a:t>Nhật</a:t>
            </a:r>
            <a:r>
              <a:rPr lang="en-US" dirty="0"/>
              <a:t> </a:t>
            </a:r>
            <a:r>
              <a:rPr lang="en-US" dirty="0" err="1"/>
              <a:t>Bản</a:t>
            </a:r>
            <a:r>
              <a:rPr lang="en-US" dirty="0"/>
              <a:t>, Nga </a:t>
            </a:r>
            <a:r>
              <a:rPr lang="en-US" dirty="0" err="1"/>
              <a:t>và</a:t>
            </a:r>
            <a:r>
              <a:rPr lang="en-US" dirty="0"/>
              <a:t> Ni-</a:t>
            </a:r>
            <a:r>
              <a:rPr lang="en-US" dirty="0" err="1"/>
              <a:t>giê</a:t>
            </a:r>
            <a:r>
              <a:rPr lang="en-US" dirty="0"/>
              <a:t>-</a:t>
            </a:r>
            <a:r>
              <a:rPr lang="en-US" dirty="0" err="1"/>
              <a:t>ri</a:t>
            </a:r>
            <a:r>
              <a:rPr lang="en-US" dirty="0"/>
              <a:t>-a (</a:t>
            </a:r>
            <a:r>
              <a:rPr lang="en-US" dirty="0" err="1"/>
              <a:t>về</a:t>
            </a:r>
            <a:r>
              <a:rPr lang="en-US" dirty="0"/>
              <a:t> </a:t>
            </a:r>
            <a:r>
              <a:rPr lang="en-US" dirty="0" err="1"/>
              <a:t>ẩm</a:t>
            </a:r>
            <a:r>
              <a:rPr lang="en-US" dirty="0"/>
              <a:t> </a:t>
            </a:r>
            <a:r>
              <a:rPr lang="en-US" dirty="0" err="1"/>
              <a:t>thực</a:t>
            </a:r>
            <a:r>
              <a:rPr lang="en-US" dirty="0"/>
              <a:t>, </a:t>
            </a:r>
            <a:r>
              <a:rPr lang="en-US" dirty="0" err="1"/>
              <a:t>trang</a:t>
            </a:r>
            <a:r>
              <a:rPr lang="en-US" dirty="0"/>
              <a:t> </a:t>
            </a:r>
            <a:r>
              <a:rPr lang="en-US" dirty="0" err="1"/>
              <a:t>phục</a:t>
            </a:r>
            <a:r>
              <a:rPr lang="en-US" dirty="0"/>
              <a:t>, </a:t>
            </a:r>
            <a:r>
              <a:rPr lang="en-US" dirty="0" err="1"/>
              <a:t>lễ</a:t>
            </a:r>
            <a:r>
              <a:rPr lang="en-US" dirty="0"/>
              <a:t> </a:t>
            </a:r>
            <a:r>
              <a:rPr lang="en-US" dirty="0" err="1"/>
              <a:t>hội</a:t>
            </a:r>
            <a:r>
              <a:rPr lang="en-US" dirty="0"/>
              <a:t>,...) qua </a:t>
            </a:r>
            <a:r>
              <a:rPr lang="en-US" dirty="0" err="1"/>
              <a:t>các</a:t>
            </a:r>
            <a:r>
              <a:rPr lang="en-US" dirty="0"/>
              <a:t> </a:t>
            </a:r>
            <a:r>
              <a:rPr lang="en-US" dirty="0" err="1"/>
              <a:t>thông</a:t>
            </a:r>
            <a:r>
              <a:rPr lang="en-US" dirty="0"/>
              <a:t> tin </a:t>
            </a:r>
            <a:r>
              <a:rPr lang="en-US" dirty="0" err="1"/>
              <a:t>trên</a:t>
            </a:r>
            <a:r>
              <a:rPr lang="en-US" dirty="0"/>
              <a:t>.</a:t>
            </a:r>
          </a:p>
          <a:p>
            <a:r>
              <a:rPr lang="en-US" dirty="0"/>
              <a:t>– HS </a:t>
            </a:r>
            <a:r>
              <a:rPr lang="en-US" dirty="0" err="1"/>
              <a:t>làm</a:t>
            </a:r>
            <a:r>
              <a:rPr lang="en-US" dirty="0"/>
              <a:t> </a:t>
            </a:r>
            <a:r>
              <a:rPr lang="en-US" dirty="0" err="1"/>
              <a:t>việc</a:t>
            </a:r>
            <a:r>
              <a:rPr lang="en-US" dirty="0"/>
              <a:t> </a:t>
            </a:r>
            <a:r>
              <a:rPr lang="en-US" dirty="0" err="1"/>
              <a:t>cá</a:t>
            </a:r>
            <a:r>
              <a:rPr lang="en-US" dirty="0"/>
              <a:t> </a:t>
            </a:r>
            <a:r>
              <a:rPr lang="en-US" dirty="0" err="1"/>
              <a:t>nhân</a:t>
            </a:r>
            <a:r>
              <a:rPr lang="en-US" dirty="0"/>
              <a:t>, </a:t>
            </a:r>
            <a:r>
              <a:rPr lang="en-US" dirty="0" err="1"/>
              <a:t>đọc</a:t>
            </a:r>
            <a:r>
              <a:rPr lang="en-US" dirty="0"/>
              <a:t> </a:t>
            </a:r>
            <a:r>
              <a:rPr lang="en-US" dirty="0" err="1"/>
              <a:t>thông</a:t>
            </a:r>
            <a:r>
              <a:rPr lang="en-US" dirty="0"/>
              <a:t> tin </a:t>
            </a:r>
            <a:r>
              <a:rPr lang="en-US" dirty="0" err="1"/>
              <a:t>trong</a:t>
            </a:r>
            <a:r>
              <a:rPr lang="en-US" dirty="0"/>
              <a:t> SGK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p>
          <a:p>
            <a:r>
              <a:rPr lang="en-US" dirty="0" smtClean="0"/>
              <a:t>– GV </a:t>
            </a:r>
            <a:r>
              <a:rPr lang="en-US" dirty="0"/>
              <a:t>mời một số HS trả lời câu hỏi, các HS khác nhận xét, bổ sung (nếu có</a:t>
            </a:r>
            <a:r>
              <a:rPr lang="en-US" dirty="0" smtClean="0"/>
              <a:t>).</a:t>
            </a:r>
            <a:endParaRPr lang="en-US" dirty="0"/>
          </a:p>
          <a:p>
            <a:r>
              <a:rPr lang="en-US" dirty="0"/>
              <a:t>– GV </a:t>
            </a:r>
            <a:r>
              <a:rPr lang="en-US" dirty="0" err="1"/>
              <a:t>nhận</a:t>
            </a:r>
            <a:r>
              <a:rPr lang="en-US" dirty="0"/>
              <a:t> </a:t>
            </a:r>
            <a:r>
              <a:rPr lang="en-US" dirty="0" err="1"/>
              <a:t>xét</a:t>
            </a:r>
            <a:r>
              <a:rPr lang="en-US" dirty="0"/>
              <a:t> </a:t>
            </a:r>
            <a:r>
              <a:rPr lang="en-US" dirty="0" err="1"/>
              <a:t>và</a:t>
            </a:r>
            <a:r>
              <a:rPr lang="en-US" dirty="0"/>
              <a:t> </a:t>
            </a:r>
            <a:r>
              <a:rPr lang="en-US" dirty="0" err="1"/>
              <a:t>chiếu</a:t>
            </a:r>
            <a:r>
              <a:rPr lang="en-US" dirty="0"/>
              <a:t> </a:t>
            </a:r>
            <a:r>
              <a:rPr lang="en-US" dirty="0" err="1"/>
              <a:t>lên</a:t>
            </a:r>
            <a:r>
              <a:rPr lang="en-US" dirty="0"/>
              <a:t> </a:t>
            </a:r>
            <a:r>
              <a:rPr lang="en-US" dirty="0" err="1"/>
              <a:t>bảng</a:t>
            </a:r>
            <a:r>
              <a:rPr lang="en-US" dirty="0"/>
              <a:t> (</a:t>
            </a:r>
            <a:r>
              <a:rPr lang="en-US" dirty="0" err="1"/>
              <a:t>theo</a:t>
            </a:r>
            <a:r>
              <a:rPr lang="en-US" dirty="0"/>
              <a:t> </a:t>
            </a:r>
            <a:r>
              <a:rPr lang="en-US" dirty="0" err="1"/>
              <a:t>bảng</a:t>
            </a:r>
            <a:r>
              <a:rPr lang="en-US" dirty="0"/>
              <a:t> </a:t>
            </a:r>
            <a:r>
              <a:rPr lang="en-US" dirty="0" err="1"/>
              <a:t>gợi</a:t>
            </a:r>
            <a:r>
              <a:rPr lang="en-US" dirty="0"/>
              <a:t> ý).</a:t>
            </a:r>
          </a:p>
          <a:p>
            <a:r>
              <a:rPr lang="en-US" i="1" dirty="0" err="1"/>
              <a:t>Phương</a:t>
            </a:r>
            <a:r>
              <a:rPr lang="en-US" i="1" dirty="0"/>
              <a:t> </a:t>
            </a:r>
            <a:r>
              <a:rPr lang="en-US" i="1" dirty="0" err="1"/>
              <a:t>án</a:t>
            </a:r>
            <a:r>
              <a:rPr lang="en-US" i="1" dirty="0"/>
              <a:t> 2: </a:t>
            </a:r>
            <a:endParaRPr lang="en-US" dirty="0"/>
          </a:p>
          <a:p>
            <a:r>
              <a:rPr lang="en-US" dirty="0"/>
              <a:t>GV chia HS thành 3 nhóm (HS có thể tự lựa chọn nhóm theo sở thích: tìm hiểu, giới thiệu vế dân tộc Nhật Bản, Nga hay </a:t>
            </a:r>
            <a:r>
              <a:rPr lang="en-US" dirty="0" smtClean="0"/>
              <a:t>Ni-giê-ri-a </a:t>
            </a:r>
            <a:r>
              <a:rPr lang="en-US" dirty="0"/>
              <a:t>), mỗi nhóm giới thiệu về một dân tộc, có thể sử dụng thêm tranh ảnh, video để làm phong phú thêm những nét đặc sắc của mỗi dân tộc trên các phương diện: sắc tộc, tính cách, văn </a:t>
            </a:r>
            <a:r>
              <a:rPr lang="en-US" dirty="0" smtClean="0"/>
              <a:t>hoá </a:t>
            </a:r>
            <a:r>
              <a:rPr lang="en-US" dirty="0"/>
              <a:t>ẩm thực, trang phục, lễ hội…).</a:t>
            </a:r>
          </a:p>
          <a:p>
            <a:pPr algn="r"/>
            <a:r>
              <a:rPr lang="en-US" i="1" dirty="0"/>
              <a:t>(Bài 2: Tôn trọng sự đa dạng của các dân tộc</a:t>
            </a:r>
            <a:r>
              <a:rPr lang="en-US" i="1" dirty="0" smtClean="0"/>
              <a:t>)</a:t>
            </a:r>
            <a:endParaRPr lang="en-US" dirty="0"/>
          </a:p>
          <a:p>
            <a:r>
              <a:rPr lang="en-US" dirty="0" smtClean="0"/>
              <a:t/>
            </a:r>
            <a:br>
              <a:rPr lang="en-US" dirty="0" smtClean="0"/>
            </a:b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922892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71" name="Group 70">
            <a:extLst>
              <a:ext uri="{FF2B5EF4-FFF2-40B4-BE49-F238E27FC236}">
                <a16:creationId xmlns:a16="http://schemas.microsoft.com/office/drawing/2014/main" id="{4567AE40-6F81-4C8D-990B-D3AC812D614D}"/>
              </a:ext>
            </a:extLst>
          </p:cNvPr>
          <p:cNvGrpSpPr/>
          <p:nvPr/>
        </p:nvGrpSpPr>
        <p:grpSpPr>
          <a:xfrm>
            <a:off x="5182124" y="4888220"/>
            <a:ext cx="4602048" cy="711201"/>
            <a:chOff x="9155725" y="4343400"/>
            <a:chExt cx="3286338" cy="533401"/>
          </a:xfrm>
        </p:grpSpPr>
        <p:sp>
          <p:nvSpPr>
            <p:cNvPr id="72" name="Oval 71">
              <a:extLst>
                <a:ext uri="{FF2B5EF4-FFF2-40B4-BE49-F238E27FC236}">
                  <a16:creationId xmlns:a16="http://schemas.microsoft.com/office/drawing/2014/main" id="{ADFBF199-C6FB-463D-9F7C-3755D66DD044}"/>
                </a:ext>
              </a:extLst>
            </p:cNvPr>
            <p:cNvSpPr/>
            <p:nvPr/>
          </p:nvSpPr>
          <p:spPr>
            <a:xfrm>
              <a:off x="9155725" y="434340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latin typeface="Times New Roman" pitchFamily="18" charset="0"/>
                <a:cs typeface="Times New Roman" pitchFamily="18" charset="0"/>
              </a:endParaRPr>
            </a:p>
          </p:txBody>
        </p:sp>
        <p:cxnSp>
          <p:nvCxnSpPr>
            <p:cNvPr id="73" name="Straight Connector 72">
              <a:extLst>
                <a:ext uri="{FF2B5EF4-FFF2-40B4-BE49-F238E27FC236}">
                  <a16:creationId xmlns:a16="http://schemas.microsoft.com/office/drawing/2014/main" id="{CD280857-549C-4E7A-96D7-C74F3FB00579}"/>
                </a:ext>
              </a:extLst>
            </p:cNvPr>
            <p:cNvCxnSpPr>
              <a:cxnSpLocks/>
            </p:cNvCxnSpPr>
            <p:nvPr/>
          </p:nvCxnSpPr>
          <p:spPr>
            <a:xfrm>
              <a:off x="9196365" y="4389120"/>
              <a:ext cx="328635" cy="48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81C27B0-5471-4FD0-8414-FE4B408618B2}"/>
                </a:ext>
              </a:extLst>
            </p:cNvPr>
            <p:cNvCxnSpPr>
              <a:cxnSpLocks/>
            </p:cNvCxnSpPr>
            <p:nvPr/>
          </p:nvCxnSpPr>
          <p:spPr>
            <a:xfrm>
              <a:off x="9515983" y="4876801"/>
              <a:ext cx="2926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Rectangle 74">
            <a:extLst>
              <a:ext uri="{FF2B5EF4-FFF2-40B4-BE49-F238E27FC236}">
                <a16:creationId xmlns:a16="http://schemas.microsoft.com/office/drawing/2014/main" id="{F72217A2-3A4C-4A61-8A19-B55D405F9F55}"/>
              </a:ext>
            </a:extLst>
          </p:cNvPr>
          <p:cNvSpPr/>
          <p:nvPr/>
        </p:nvSpPr>
        <p:spPr>
          <a:xfrm>
            <a:off x="5510349" y="1361574"/>
            <a:ext cx="4702060" cy="1569660"/>
          </a:xfrm>
          <a:prstGeom prst="rect">
            <a:avLst/>
          </a:prstGeom>
        </p:spPr>
        <p:txBody>
          <a:bodyPr wrap="square">
            <a:spAutoFit/>
          </a:bodyPr>
          <a:lstStyle/>
          <a:p>
            <a:pPr algn="just">
              <a:buClr>
                <a:srgbClr val="FFC000"/>
              </a:buClr>
            </a:pPr>
            <a:r>
              <a:rPr lang="en-US" sz="2400" b="1" spc="-107" dirty="0">
                <a:solidFill>
                  <a:schemeClr val="tx1"/>
                </a:solidFill>
                <a:latin typeface="Times New Roman" pitchFamily="18" charset="0"/>
                <a:cs typeface="Times New Roman" pitchFamily="18" charset="0"/>
              </a:rPr>
              <a:t>Mục đích:</a:t>
            </a:r>
          </a:p>
          <a:p>
            <a:pPr algn="just"/>
            <a:r>
              <a:rPr lang="en-US" sz="2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T</a:t>
            </a:r>
            <a:r>
              <a:rPr lang="pt-BR" sz="2400" dirty="0">
                <a:latin typeface="Times New Roman" panose="02020603050405020304" pitchFamily="18" charset="0"/>
                <a:ea typeface="Calibri" panose="020F0502020204030204" pitchFamily="34" charset="0"/>
                <a:cs typeface="Arial" panose="020B0604020202020204" pitchFamily="34" charset="0"/>
              </a:rPr>
              <a:t>ạo cơ hội cho HS vận dụng hiểu biết về chuẩn mực, giá trị đạo đức, rèn luyện các kĩ năng ngay tại lớp.  </a:t>
            </a:r>
            <a:endParaRPr lang="en-US" sz="2400" dirty="0">
              <a:solidFill>
                <a:schemeClr val="tx2"/>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52883201-C3A0-4263-866F-D493713CF538}"/>
              </a:ext>
            </a:extLst>
          </p:cNvPr>
          <p:cNvSpPr/>
          <p:nvPr/>
        </p:nvSpPr>
        <p:spPr>
          <a:xfrm>
            <a:off x="5635218" y="3998981"/>
            <a:ext cx="4677183" cy="1569660"/>
          </a:xfrm>
          <a:prstGeom prst="rect">
            <a:avLst/>
          </a:prstGeom>
        </p:spPr>
        <p:txBody>
          <a:bodyPr wrap="square">
            <a:spAutoFit/>
          </a:bodyPr>
          <a:lstStyle/>
          <a:p>
            <a:r>
              <a:rPr lang="en-US" sz="2400" b="1" spc="-133" dirty="0">
                <a:solidFill>
                  <a:schemeClr val="tx1"/>
                </a:solidFill>
                <a:latin typeface="Times New Roman" pitchFamily="18" charset="0"/>
                <a:cs typeface="Times New Roman" pitchFamily="18" charset="0"/>
              </a:rPr>
              <a:t>Một số </a:t>
            </a:r>
            <a:r>
              <a:rPr lang="vi-VN" sz="2400" b="1" spc="-133" dirty="0">
                <a:solidFill>
                  <a:schemeClr val="tx1"/>
                </a:solidFill>
                <a:latin typeface="Times New Roman" pitchFamily="18" charset="0"/>
                <a:cs typeface="Times New Roman" pitchFamily="18" charset="0"/>
              </a:rPr>
              <a:t>hình</a:t>
            </a:r>
            <a:r>
              <a:rPr lang="en-US" sz="2400" b="1" spc="-133" dirty="0">
                <a:solidFill>
                  <a:schemeClr val="tx1"/>
                </a:solidFill>
                <a:latin typeface="Times New Roman" pitchFamily="18" charset="0"/>
                <a:cs typeface="Times New Roman" pitchFamily="18" charset="0"/>
              </a:rPr>
              <a:t> </a:t>
            </a:r>
            <a:r>
              <a:rPr lang="vi-VN" sz="2400" b="1" spc="-133" dirty="0">
                <a:solidFill>
                  <a:schemeClr val="tx1"/>
                </a:solidFill>
                <a:latin typeface="Times New Roman" pitchFamily="18" charset="0"/>
                <a:cs typeface="Times New Roman" pitchFamily="18" charset="0"/>
              </a:rPr>
              <a:t>thức</a:t>
            </a:r>
            <a:r>
              <a:rPr lang="en-US" sz="2400" b="1" spc="-133" dirty="0">
                <a:solidFill>
                  <a:schemeClr val="tx1"/>
                </a:solidFill>
                <a:latin typeface="Times New Roman" pitchFamily="18" charset="0"/>
                <a:cs typeface="Times New Roman" pitchFamily="18" charset="0"/>
              </a:rPr>
              <a:t>: </a:t>
            </a:r>
          </a:p>
          <a:p>
            <a:pPr algn="just"/>
            <a:r>
              <a:rPr lang="pt-BR" sz="2400" dirty="0">
                <a:latin typeface="Times New Roman" panose="02020603050405020304" pitchFamily="18" charset="0"/>
                <a:ea typeface="Times New Roman" panose="02020603050405020304" pitchFamily="18" charset="0"/>
                <a:cs typeface="Times New Roman" panose="02020603050405020304" pitchFamily="18" charset="0"/>
              </a:rPr>
              <a:t>Đánh giá hành vi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X</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ử lý tình huống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 Đóng vai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a:latin typeface="Times New Roman" panose="02020603050405020304" pitchFamily="18" charset="0"/>
                <a:ea typeface="Calibri" panose="020F0502020204030204" pitchFamily="34" charset="0"/>
                <a:cs typeface="Arial" panose="020B0604020202020204" pitchFamily="34" charset="0"/>
              </a:rPr>
              <a:t> Trò chơi</a:t>
            </a:r>
            <a:r>
              <a:rPr lang="en-US" sz="2400" dirty="0">
                <a:latin typeface="Times New Roman" panose="02020603050405020304" pitchFamily="18" charset="0"/>
                <a:ea typeface="Calibri" panose="020F0502020204030204" pitchFamily="34" charset="0"/>
                <a:cs typeface="Arial" panose="020B0604020202020204" pitchFamily="34" charset="0"/>
              </a:rPr>
              <a:t>; Thực hiện một hành động cụ thể </a:t>
            </a:r>
            <a:endParaRPr lang="en-US" sz="2400" dirty="0">
              <a:latin typeface="Minion Pro"/>
              <a:ea typeface="Times New Roman" panose="02020603050405020304" pitchFamily="18" charset="0"/>
              <a:cs typeface="Times New Roman" panose="02020603050405020304" pitchFamily="18" charset="0"/>
            </a:endParaRPr>
          </a:p>
        </p:txBody>
      </p:sp>
      <p:grpSp>
        <p:nvGrpSpPr>
          <p:cNvPr id="78" name="Group 77">
            <a:extLst>
              <a:ext uri="{FF2B5EF4-FFF2-40B4-BE49-F238E27FC236}">
                <a16:creationId xmlns:a16="http://schemas.microsoft.com/office/drawing/2014/main" id="{4567AE40-6F81-4C8D-990B-D3AC812D614D}"/>
              </a:ext>
            </a:extLst>
          </p:cNvPr>
          <p:cNvGrpSpPr/>
          <p:nvPr/>
        </p:nvGrpSpPr>
        <p:grpSpPr>
          <a:xfrm>
            <a:off x="5118100" y="2250812"/>
            <a:ext cx="4602048" cy="711201"/>
            <a:chOff x="9155725" y="4343400"/>
            <a:chExt cx="3286338" cy="533401"/>
          </a:xfrm>
        </p:grpSpPr>
        <p:sp>
          <p:nvSpPr>
            <p:cNvPr id="79" name="Oval 78">
              <a:extLst>
                <a:ext uri="{FF2B5EF4-FFF2-40B4-BE49-F238E27FC236}">
                  <a16:creationId xmlns:a16="http://schemas.microsoft.com/office/drawing/2014/main" id="{ADFBF199-C6FB-463D-9F7C-3755D66DD044}"/>
                </a:ext>
              </a:extLst>
            </p:cNvPr>
            <p:cNvSpPr/>
            <p:nvPr/>
          </p:nvSpPr>
          <p:spPr>
            <a:xfrm>
              <a:off x="9155725" y="434340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latin typeface="Times New Roman" pitchFamily="18" charset="0"/>
                <a:cs typeface="Times New Roman" pitchFamily="18" charset="0"/>
              </a:endParaRPr>
            </a:p>
          </p:txBody>
        </p:sp>
        <p:cxnSp>
          <p:nvCxnSpPr>
            <p:cNvPr id="80" name="Straight Connector 79">
              <a:extLst>
                <a:ext uri="{FF2B5EF4-FFF2-40B4-BE49-F238E27FC236}">
                  <a16:creationId xmlns:a16="http://schemas.microsoft.com/office/drawing/2014/main" id="{CD280857-549C-4E7A-96D7-C74F3FB00579}"/>
                </a:ext>
              </a:extLst>
            </p:cNvPr>
            <p:cNvCxnSpPr>
              <a:cxnSpLocks/>
            </p:cNvCxnSpPr>
            <p:nvPr/>
          </p:nvCxnSpPr>
          <p:spPr>
            <a:xfrm>
              <a:off x="9196365" y="4389120"/>
              <a:ext cx="328635" cy="48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81C27B0-5471-4FD0-8414-FE4B408618B2}"/>
                </a:ext>
              </a:extLst>
            </p:cNvPr>
            <p:cNvCxnSpPr>
              <a:cxnSpLocks/>
            </p:cNvCxnSpPr>
            <p:nvPr/>
          </p:nvCxnSpPr>
          <p:spPr>
            <a:xfrm>
              <a:off x="9515983" y="4876801"/>
              <a:ext cx="2926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1022613" y="1498600"/>
            <a:ext cx="4076700" cy="4100819"/>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rgbClr val="FF0000"/>
                </a:solidFill>
                <a:effectLst>
                  <a:outerShdw blurRad="38100" dist="38100" dir="2700000" algn="tl">
                    <a:srgbClr val="000000">
                      <a:alpha val="43137"/>
                    </a:srgbClr>
                  </a:outerShdw>
                </a:effectLst>
                <a:cs typeface="Arial" panose="020B0604020202020204" pitchFamily="34" charset="0"/>
              </a:rPr>
              <a:t>LUYỆN TẬP</a:t>
            </a:r>
          </a:p>
        </p:txBody>
      </p:sp>
    </p:spTree>
    <p:extLst>
      <p:ext uri="{BB962C8B-B14F-4D97-AF65-F5344CB8AC3E}">
        <p14:creationId xmlns:p14="http://schemas.microsoft.com/office/powerpoint/2010/main" val="23353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00" y="0"/>
            <a:ext cx="12198284" cy="6858000"/>
          </a:xfrm>
          <a:prstGeom prst="rect">
            <a:avLst/>
          </a:prstGeom>
        </p:spPr>
      </p:pic>
      <p:sp>
        <p:nvSpPr>
          <p:cNvPr id="2" name="Rectangle: Rounded Corners 1">
            <a:extLst>
              <a:ext uri="{FF2B5EF4-FFF2-40B4-BE49-F238E27FC236}">
                <a16:creationId xmlns:a16="http://schemas.microsoft.com/office/drawing/2014/main" id="{4A710BA7-C20B-4968-A29B-3A07F87A6272}"/>
              </a:ext>
            </a:extLst>
          </p:cNvPr>
          <p:cNvSpPr/>
          <p:nvPr/>
        </p:nvSpPr>
        <p:spPr>
          <a:xfrm>
            <a:off x="474789" y="1618752"/>
            <a:ext cx="4989577" cy="438544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R="0" algn="just">
              <a:lnSpc>
                <a:spcPct val="115000"/>
              </a:lnSpc>
              <a:spcBef>
                <a:spcPts val="0"/>
              </a:spcBef>
              <a:spcAft>
                <a:spcPts val="0"/>
              </a:spcAft>
            </a:pP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ct val="115000"/>
              </a:lnSpc>
              <a:spcBef>
                <a:spcPts val="0"/>
              </a:spcBef>
              <a:spcAft>
                <a:spcPts val="0"/>
              </a:spcAft>
            </a:pPr>
            <a:r>
              <a:rPr lang="en-US" sz="2000" dirty="0">
                <a:latin typeface="Times New Roman" panose="02020603050405020304" pitchFamily="18" charset="0"/>
                <a:cs typeface="Times New Roman" panose="02020603050405020304" pitchFamily="18" charset="0"/>
              </a:rPr>
              <a:t>GV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may </a:t>
            </a:r>
            <a:r>
              <a:rPr lang="en-US" sz="2000" dirty="0" err="1">
                <a:latin typeface="Times New Roman" panose="02020603050405020304" pitchFamily="18" charset="0"/>
                <a:cs typeface="Times New Roman" panose="02020603050405020304" pitchFamily="18" charset="0"/>
              </a:rPr>
              <a:t>mắn</a:t>
            </a:r>
            <a:r>
              <a:rPr lang="en-US" sz="2000" dirty="0">
                <a:latin typeface="Times New Roman" panose="02020603050405020304" pitchFamily="18" charset="0"/>
                <a:cs typeface="Times New Roman" panose="02020603050405020304" pitchFamily="18" charset="0"/>
              </a:rPr>
              <a:t>, Ai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triệu</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phú,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tỏ</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a:t>
            </a:r>
          </a:p>
        </p:txBody>
      </p:sp>
      <p:sp>
        <p:nvSpPr>
          <p:cNvPr id="7" name="Rectangle: Rounded Corners 10">
            <a:extLst>
              <a:ext uri="{FF2B5EF4-FFF2-40B4-BE49-F238E27FC236}">
                <a16:creationId xmlns:a16="http://schemas.microsoft.com/office/drawing/2014/main" id="{3497E0A5-F6E3-4282-88F0-D4FDBDCDC89C}"/>
              </a:ext>
            </a:extLst>
          </p:cNvPr>
          <p:cNvSpPr/>
          <p:nvPr/>
        </p:nvSpPr>
        <p:spPr>
          <a:xfrm>
            <a:off x="5626100" y="952500"/>
            <a:ext cx="5714999" cy="5334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i="1" dirty="0"/>
              <a:t>4. </a:t>
            </a:r>
            <a:r>
              <a:rPr lang="en-US" i="1" dirty="0" err="1"/>
              <a:t>Nêu</a:t>
            </a:r>
            <a:r>
              <a:rPr lang="en-US" i="1" dirty="0"/>
              <a:t> </a:t>
            </a:r>
            <a:r>
              <a:rPr lang="en-US" i="1" dirty="0" err="1"/>
              <a:t>những</a:t>
            </a:r>
            <a:r>
              <a:rPr lang="en-US" i="1" dirty="0"/>
              <a:t> </a:t>
            </a:r>
            <a:r>
              <a:rPr lang="en-US" i="1" dirty="0" err="1"/>
              <a:t>việc</a:t>
            </a:r>
            <a:r>
              <a:rPr lang="en-US" i="1" dirty="0"/>
              <a:t> </a:t>
            </a:r>
            <a:r>
              <a:rPr lang="en-US" i="1" dirty="0" err="1"/>
              <a:t>nên</a:t>
            </a:r>
            <a:r>
              <a:rPr lang="en-US" i="1" dirty="0"/>
              <a:t> </a:t>
            </a:r>
            <a:r>
              <a:rPr lang="en-US" i="1" dirty="0" err="1"/>
              <a:t>làm</a:t>
            </a:r>
            <a:r>
              <a:rPr lang="en-US" i="1" dirty="0"/>
              <a:t> </a:t>
            </a:r>
            <a:r>
              <a:rPr lang="en-US" i="1" dirty="0" err="1"/>
              <a:t>và</a:t>
            </a:r>
            <a:r>
              <a:rPr lang="en-US" i="1" dirty="0"/>
              <a:t> </a:t>
            </a:r>
            <a:r>
              <a:rPr lang="en-US" i="1" dirty="0" err="1"/>
              <a:t>không</a:t>
            </a:r>
            <a:r>
              <a:rPr lang="en-US" i="1" dirty="0"/>
              <a:t> </a:t>
            </a:r>
            <a:r>
              <a:rPr lang="en-US" i="1" dirty="0" err="1"/>
              <a:t>nên</a:t>
            </a:r>
            <a:r>
              <a:rPr lang="en-US" i="1" dirty="0"/>
              <a:t> </a:t>
            </a:r>
            <a:r>
              <a:rPr lang="en-US" i="1" dirty="0" err="1"/>
              <a:t>làm</a:t>
            </a:r>
            <a:r>
              <a:rPr lang="en-US" i="1" dirty="0"/>
              <a:t> </a:t>
            </a:r>
            <a:r>
              <a:rPr lang="en-US" i="1" dirty="0" err="1"/>
              <a:t>để</a:t>
            </a:r>
            <a:r>
              <a:rPr lang="en-US" i="1" dirty="0"/>
              <a:t> </a:t>
            </a:r>
            <a:r>
              <a:rPr lang="en-US" i="1" dirty="0" err="1"/>
              <a:t>thể</a:t>
            </a:r>
            <a:r>
              <a:rPr lang="en-US" i="1" dirty="0"/>
              <a:t> </a:t>
            </a:r>
            <a:r>
              <a:rPr lang="en-US" i="1" dirty="0" err="1"/>
              <a:t>hiện</a:t>
            </a:r>
            <a:r>
              <a:rPr lang="en-US" i="1" dirty="0"/>
              <a:t> </a:t>
            </a:r>
            <a:r>
              <a:rPr lang="en-US" i="1" dirty="0" err="1"/>
              <a:t>tôn</a:t>
            </a:r>
            <a:r>
              <a:rPr lang="en-US" i="1" dirty="0"/>
              <a:t> </a:t>
            </a:r>
            <a:r>
              <a:rPr lang="en-US" i="1" dirty="0" err="1"/>
              <a:t>trọng</a:t>
            </a:r>
            <a:r>
              <a:rPr lang="en-US" i="1" dirty="0"/>
              <a:t> </a:t>
            </a:r>
            <a:r>
              <a:rPr lang="en-US" i="1" dirty="0" err="1"/>
              <a:t>sự</a:t>
            </a:r>
            <a:r>
              <a:rPr lang="en-US" i="1" dirty="0"/>
              <a:t> </a:t>
            </a:r>
            <a:r>
              <a:rPr lang="en-US" i="1" dirty="0" err="1"/>
              <a:t>đa</a:t>
            </a:r>
            <a:r>
              <a:rPr lang="en-US" i="1" dirty="0"/>
              <a:t> </a:t>
            </a:r>
            <a:r>
              <a:rPr lang="en-US" i="1" dirty="0" err="1"/>
              <a:t>dạng</a:t>
            </a:r>
            <a:r>
              <a:rPr lang="en-US" i="1" dirty="0"/>
              <a:t> </a:t>
            </a:r>
            <a:r>
              <a:rPr lang="en-US" i="1" dirty="0" err="1"/>
              <a:t>của</a:t>
            </a:r>
            <a:r>
              <a:rPr lang="en-US" i="1" dirty="0"/>
              <a:t> </a:t>
            </a:r>
            <a:r>
              <a:rPr lang="en-US" i="1" dirty="0" err="1"/>
              <a:t>các</a:t>
            </a:r>
            <a:r>
              <a:rPr lang="en-US" i="1" dirty="0"/>
              <a:t> </a:t>
            </a:r>
            <a:r>
              <a:rPr lang="en-US" i="1" dirty="0" err="1"/>
              <a:t>dân</a:t>
            </a:r>
            <a:r>
              <a:rPr lang="en-US" i="1" dirty="0"/>
              <a:t> </a:t>
            </a:r>
            <a:r>
              <a:rPr lang="en-US" i="1" dirty="0" err="1"/>
              <a:t>tộc</a:t>
            </a:r>
            <a:r>
              <a:rPr lang="en-US" i="1" dirty="0"/>
              <a:t> </a:t>
            </a:r>
            <a:r>
              <a:rPr lang="en-US" i="1" dirty="0" err="1"/>
              <a:t>và</a:t>
            </a:r>
            <a:r>
              <a:rPr lang="en-US" i="1" dirty="0"/>
              <a:t> </a:t>
            </a:r>
            <a:r>
              <a:rPr lang="en-US" i="1" dirty="0" err="1"/>
              <a:t>giải</a:t>
            </a:r>
            <a:r>
              <a:rPr lang="en-US" i="1" dirty="0"/>
              <a:t> </a:t>
            </a:r>
            <a:r>
              <a:rPr lang="en-US" i="1" dirty="0" err="1"/>
              <a:t>thích</a:t>
            </a:r>
            <a:r>
              <a:rPr lang="en-US" i="1" dirty="0"/>
              <a:t> </a:t>
            </a:r>
            <a:r>
              <a:rPr lang="en-US" i="1" dirty="0" err="1"/>
              <a:t>tại</a:t>
            </a:r>
            <a:r>
              <a:rPr lang="en-US" i="1" dirty="0"/>
              <a:t> </a:t>
            </a:r>
            <a:r>
              <a:rPr lang="en-US" i="1" dirty="0" err="1"/>
              <a:t>sao</a:t>
            </a:r>
            <a:endParaRPr lang="en-US" dirty="0"/>
          </a:p>
          <a:p>
            <a:r>
              <a:rPr lang="en-US" dirty="0"/>
              <a:t> GV </a:t>
            </a:r>
            <a:r>
              <a:rPr lang="en-US" dirty="0" err="1"/>
              <a:t>phát</a:t>
            </a:r>
            <a:r>
              <a:rPr lang="en-US" dirty="0"/>
              <a:t> </a:t>
            </a:r>
            <a:r>
              <a:rPr lang="en-US" dirty="0" err="1"/>
              <a:t>cho</a:t>
            </a:r>
            <a:r>
              <a:rPr lang="en-US" dirty="0"/>
              <a:t> </a:t>
            </a:r>
            <a:r>
              <a:rPr lang="en-US" dirty="0" err="1"/>
              <a:t>mỗi</a:t>
            </a:r>
            <a:r>
              <a:rPr lang="en-US" dirty="0"/>
              <a:t> HS </a:t>
            </a:r>
            <a:r>
              <a:rPr lang="en-US" dirty="0" err="1"/>
              <a:t>một</a:t>
            </a:r>
            <a:r>
              <a:rPr lang="en-US" dirty="0"/>
              <a:t> </a:t>
            </a:r>
            <a:r>
              <a:rPr lang="en-US" dirty="0" err="1"/>
              <a:t>phiếu</a:t>
            </a:r>
            <a:r>
              <a:rPr lang="en-US" dirty="0"/>
              <a:t> </a:t>
            </a:r>
            <a:r>
              <a:rPr lang="en-US" dirty="0" err="1"/>
              <a:t>học</a:t>
            </a:r>
            <a:r>
              <a:rPr lang="en-US" dirty="0"/>
              <a:t> </a:t>
            </a:r>
            <a:r>
              <a:rPr lang="en-US" dirty="0" err="1"/>
              <a:t>tập</a:t>
            </a:r>
            <a:r>
              <a:rPr lang="en-US" dirty="0"/>
              <a:t>. HS ghi vào phiếu theo bảng gợi ý</a:t>
            </a:r>
            <a:r>
              <a:rPr lang="en-US" dirty="0" smtClean="0"/>
              <a:t>:</a:t>
            </a:r>
            <a:endParaRPr lang="en-US" dirty="0"/>
          </a:p>
          <a:p>
            <a:endParaRPr lang="en-US" dirty="0" smtClean="0"/>
          </a:p>
          <a:p>
            <a:endParaRPr lang="en-US" dirty="0"/>
          </a:p>
          <a:p>
            <a:endParaRPr lang="en-US" dirty="0"/>
          </a:p>
          <a:p>
            <a:r>
              <a:rPr lang="en-US" b="1" dirty="0"/>
              <a:t>– </a:t>
            </a:r>
            <a:r>
              <a:rPr lang="en-US" dirty="0"/>
              <a:t>HS thực hiện nhiệm </a:t>
            </a:r>
            <a:r>
              <a:rPr lang="en-US" dirty="0" smtClean="0"/>
              <a:t>vụ.</a:t>
            </a:r>
            <a:endParaRPr lang="en-US" dirty="0"/>
          </a:p>
          <a:p>
            <a:r>
              <a:rPr lang="en-US" dirty="0"/>
              <a:t>– GV </a:t>
            </a:r>
            <a:r>
              <a:rPr lang="en-US" dirty="0" err="1"/>
              <a:t>mời</a:t>
            </a:r>
            <a:r>
              <a:rPr lang="en-US" dirty="0"/>
              <a:t> </a:t>
            </a:r>
            <a:r>
              <a:rPr lang="en-US" dirty="0" err="1"/>
              <a:t>một</a:t>
            </a:r>
            <a:r>
              <a:rPr lang="en-US" dirty="0"/>
              <a:t> HS </a:t>
            </a:r>
            <a:r>
              <a:rPr lang="en-US" dirty="0" err="1"/>
              <a:t>đóng</a:t>
            </a:r>
            <a:r>
              <a:rPr lang="en-US" dirty="0"/>
              <a:t> </a:t>
            </a:r>
            <a:r>
              <a:rPr lang="en-US" dirty="0" err="1"/>
              <a:t>vai</a:t>
            </a:r>
            <a:r>
              <a:rPr lang="en-US" dirty="0"/>
              <a:t> </a:t>
            </a:r>
            <a:r>
              <a:rPr lang="en-US" dirty="0" err="1"/>
              <a:t>dẫn</a:t>
            </a:r>
            <a:r>
              <a:rPr lang="en-US" dirty="0"/>
              <a:t> </a:t>
            </a:r>
            <a:r>
              <a:rPr lang="en-US" dirty="0" err="1"/>
              <a:t>chương</a:t>
            </a:r>
            <a:r>
              <a:rPr lang="en-US" dirty="0"/>
              <a:t> </a:t>
            </a:r>
            <a:r>
              <a:rPr lang="en-US" dirty="0" err="1"/>
              <a:t>trình</a:t>
            </a:r>
            <a:r>
              <a:rPr lang="en-US" dirty="0"/>
              <a:t>; </a:t>
            </a:r>
            <a:r>
              <a:rPr lang="en-US" dirty="0" err="1"/>
              <a:t>các</a:t>
            </a:r>
            <a:r>
              <a:rPr lang="en-US" dirty="0"/>
              <a:t> HS </a:t>
            </a:r>
            <a:r>
              <a:rPr lang="en-US" dirty="0" err="1"/>
              <a:t>khác</a:t>
            </a:r>
            <a:r>
              <a:rPr lang="en-US" dirty="0"/>
              <a:t> chia </a:t>
            </a:r>
            <a:r>
              <a:rPr lang="en-US" dirty="0" err="1"/>
              <a:t>sẻ</a:t>
            </a:r>
            <a:r>
              <a:rPr lang="en-US" dirty="0"/>
              <a:t> </a:t>
            </a:r>
            <a:r>
              <a:rPr lang="en-US" dirty="0" err="1"/>
              <a:t>những</a:t>
            </a:r>
            <a:r>
              <a:rPr lang="en-US" dirty="0"/>
              <a:t> </a:t>
            </a:r>
            <a:r>
              <a:rPr lang="en-US" dirty="0" err="1"/>
              <a:t>việc</a:t>
            </a:r>
            <a:r>
              <a:rPr lang="en-US" dirty="0"/>
              <a:t> </a:t>
            </a:r>
            <a:r>
              <a:rPr lang="en-US" dirty="0" err="1"/>
              <a:t>nên</a:t>
            </a:r>
            <a:r>
              <a:rPr lang="en-US" dirty="0"/>
              <a:t> </a:t>
            </a:r>
            <a:r>
              <a:rPr lang="en-US" dirty="0" err="1"/>
              <a:t>làm</a:t>
            </a:r>
            <a:r>
              <a:rPr lang="en-US" dirty="0"/>
              <a:t> </a:t>
            </a:r>
            <a:r>
              <a:rPr lang="en-US" dirty="0" err="1"/>
              <a:t>và</a:t>
            </a:r>
            <a:r>
              <a:rPr lang="en-US" dirty="0"/>
              <a:t> </a:t>
            </a:r>
            <a:r>
              <a:rPr lang="en-US" dirty="0" err="1"/>
              <a:t>không</a:t>
            </a:r>
            <a:r>
              <a:rPr lang="en-US" dirty="0"/>
              <a:t> </a:t>
            </a:r>
            <a:r>
              <a:rPr lang="en-US" dirty="0" err="1"/>
              <a:t>nên</a:t>
            </a:r>
            <a:r>
              <a:rPr lang="en-US" dirty="0"/>
              <a:t> </a:t>
            </a:r>
            <a:r>
              <a:rPr lang="en-US" dirty="0" err="1"/>
              <a:t>làm</a:t>
            </a:r>
            <a:r>
              <a:rPr lang="en-US" dirty="0"/>
              <a:t> </a:t>
            </a:r>
            <a:r>
              <a:rPr lang="en-US" dirty="0" err="1"/>
              <a:t>và</a:t>
            </a:r>
            <a:r>
              <a:rPr lang="en-US" dirty="0"/>
              <a:t> </a:t>
            </a:r>
            <a:r>
              <a:rPr lang="en-US" dirty="0" err="1"/>
              <a:t>giải</a:t>
            </a:r>
            <a:r>
              <a:rPr lang="en-US" dirty="0"/>
              <a:t> </a:t>
            </a:r>
            <a:r>
              <a:rPr lang="en-US" dirty="0" err="1"/>
              <a:t>thích</a:t>
            </a:r>
            <a:r>
              <a:rPr lang="en-US" dirty="0"/>
              <a:t> </a:t>
            </a:r>
            <a:r>
              <a:rPr lang="en-US" dirty="0" err="1"/>
              <a:t>lí</a:t>
            </a:r>
            <a:r>
              <a:rPr lang="en-US" dirty="0"/>
              <a:t> do. HS </a:t>
            </a:r>
            <a:r>
              <a:rPr lang="en-US" dirty="0" err="1"/>
              <a:t>có</a:t>
            </a:r>
            <a:r>
              <a:rPr lang="en-US" dirty="0"/>
              <a:t> </a:t>
            </a:r>
            <a:r>
              <a:rPr lang="en-US" dirty="0" err="1"/>
              <a:t>thể</a:t>
            </a:r>
            <a:r>
              <a:rPr lang="en-US" dirty="0"/>
              <a:t> chia </a:t>
            </a:r>
            <a:r>
              <a:rPr lang="en-US" dirty="0" err="1"/>
              <a:t>sẻ</a:t>
            </a:r>
            <a:r>
              <a:rPr lang="en-US" dirty="0"/>
              <a:t> </a:t>
            </a:r>
            <a:r>
              <a:rPr lang="en-US" dirty="0" err="1"/>
              <a:t>thêm</a:t>
            </a:r>
            <a:r>
              <a:rPr lang="en-US" dirty="0"/>
              <a:t> </a:t>
            </a:r>
            <a:r>
              <a:rPr lang="en-US" dirty="0" err="1"/>
              <a:t>những</a:t>
            </a:r>
            <a:r>
              <a:rPr lang="en-US" dirty="0"/>
              <a:t> </a:t>
            </a:r>
            <a:r>
              <a:rPr lang="en-US" dirty="0" err="1"/>
              <a:t>việc</a:t>
            </a:r>
            <a:r>
              <a:rPr lang="en-US" dirty="0"/>
              <a:t> </a:t>
            </a:r>
            <a:r>
              <a:rPr lang="en-US" dirty="0" err="1"/>
              <a:t>bản</a:t>
            </a:r>
            <a:r>
              <a:rPr lang="en-US" dirty="0"/>
              <a:t> </a:t>
            </a:r>
            <a:r>
              <a:rPr lang="en-US" dirty="0" err="1"/>
              <a:t>thân</a:t>
            </a:r>
            <a:r>
              <a:rPr lang="en-US" dirty="0"/>
              <a:t> </a:t>
            </a:r>
            <a:r>
              <a:rPr lang="en-US" dirty="0" err="1"/>
              <a:t>mình</a:t>
            </a:r>
            <a:r>
              <a:rPr lang="en-US" dirty="0"/>
              <a:t> </a:t>
            </a:r>
            <a:r>
              <a:rPr lang="en-US" dirty="0" err="1"/>
              <a:t>đã</a:t>
            </a:r>
            <a:r>
              <a:rPr lang="en-US" dirty="0"/>
              <a:t> </a:t>
            </a:r>
            <a:r>
              <a:rPr lang="en-US" dirty="0" err="1"/>
              <a:t>làm</a:t>
            </a:r>
            <a:r>
              <a:rPr lang="en-US" dirty="0"/>
              <a:t> </a:t>
            </a:r>
            <a:r>
              <a:rPr lang="en-US" dirty="0" err="1"/>
              <a:t>để</a:t>
            </a:r>
            <a:r>
              <a:rPr lang="en-US" dirty="0"/>
              <a:t> </a:t>
            </a:r>
            <a:r>
              <a:rPr lang="en-US" dirty="0" err="1"/>
              <a:t>thể</a:t>
            </a:r>
            <a:r>
              <a:rPr lang="en-US" dirty="0"/>
              <a:t> </a:t>
            </a:r>
            <a:r>
              <a:rPr lang="en-US" dirty="0" err="1"/>
              <a:t>hiện</a:t>
            </a:r>
            <a:r>
              <a:rPr lang="en-US" dirty="0"/>
              <a:t> </a:t>
            </a:r>
            <a:r>
              <a:rPr lang="en-US" dirty="0" err="1"/>
              <a:t>tôn</a:t>
            </a:r>
            <a:r>
              <a:rPr lang="en-US" dirty="0"/>
              <a:t> </a:t>
            </a:r>
            <a:r>
              <a:rPr lang="en-US" dirty="0" err="1"/>
              <a:t>trọng</a:t>
            </a:r>
            <a:r>
              <a:rPr lang="en-US" dirty="0"/>
              <a:t> </a:t>
            </a:r>
            <a:r>
              <a:rPr lang="en-US" dirty="0" err="1"/>
              <a:t>sự</a:t>
            </a:r>
            <a:r>
              <a:rPr lang="en-US" dirty="0"/>
              <a:t> </a:t>
            </a:r>
            <a:r>
              <a:rPr lang="en-US" dirty="0" err="1"/>
              <a:t>đa</a:t>
            </a:r>
            <a:r>
              <a:rPr lang="en-US" dirty="0"/>
              <a:t> </a:t>
            </a:r>
            <a:r>
              <a:rPr lang="en-US" dirty="0" err="1"/>
              <a:t>dạng</a:t>
            </a:r>
            <a:r>
              <a:rPr lang="en-US" dirty="0"/>
              <a:t> </a:t>
            </a:r>
            <a:r>
              <a:rPr lang="en-US" dirty="0" err="1"/>
              <a:t>của</a:t>
            </a:r>
            <a:r>
              <a:rPr lang="en-US" dirty="0"/>
              <a:t> </a:t>
            </a:r>
            <a:r>
              <a:rPr lang="en-US" dirty="0" err="1"/>
              <a:t>các</a:t>
            </a:r>
            <a:r>
              <a:rPr lang="en-US" dirty="0"/>
              <a:t> </a:t>
            </a:r>
            <a:r>
              <a:rPr lang="en-US" dirty="0" err="1"/>
              <a:t>dân</a:t>
            </a:r>
            <a:r>
              <a:rPr lang="en-US" dirty="0"/>
              <a:t> </a:t>
            </a:r>
            <a:r>
              <a:rPr lang="en-US" dirty="0" err="1"/>
              <a:t>tộc</a:t>
            </a:r>
            <a:r>
              <a:rPr lang="en-US" dirty="0"/>
              <a:t>.</a:t>
            </a:r>
          </a:p>
          <a:p>
            <a:r>
              <a:rPr lang="en-US" dirty="0"/>
              <a:t>– GV </a:t>
            </a:r>
            <a:r>
              <a:rPr lang="en-US" dirty="0" err="1"/>
              <a:t>nhận</a:t>
            </a:r>
            <a:r>
              <a:rPr lang="en-US" dirty="0"/>
              <a:t> </a:t>
            </a:r>
            <a:r>
              <a:rPr lang="en-US" dirty="0" err="1"/>
              <a:t>xét</a:t>
            </a:r>
            <a:r>
              <a:rPr lang="en-US" dirty="0"/>
              <a:t>, </a:t>
            </a:r>
            <a:r>
              <a:rPr lang="en-US" dirty="0" err="1"/>
              <a:t>kết</a:t>
            </a:r>
            <a:r>
              <a:rPr lang="en-US" dirty="0"/>
              <a:t> </a:t>
            </a:r>
            <a:r>
              <a:rPr lang="en-US" dirty="0" err="1"/>
              <a:t>luận</a:t>
            </a:r>
            <a:r>
              <a:rPr lang="en-US" dirty="0"/>
              <a:t>.</a:t>
            </a:r>
          </a:p>
          <a:p>
            <a:pPr algn="r"/>
            <a:r>
              <a:rPr lang="en-US" i="1" dirty="0"/>
              <a:t>(Bài 2: Tôn trọng sự đa dạng của các dân tộc</a:t>
            </a:r>
            <a:r>
              <a:rPr lang="en-US" i="1" dirty="0" smtClean="0"/>
              <a:t>)</a:t>
            </a:r>
            <a:endParaRPr lang="en-US" i="1" dirty="0"/>
          </a:p>
        </p:txBody>
      </p:sp>
      <p:graphicFrame>
        <p:nvGraphicFramePr>
          <p:cNvPr id="8" name="Table 7"/>
          <p:cNvGraphicFramePr>
            <a:graphicFrameLocks noGrp="1"/>
          </p:cNvGraphicFramePr>
          <p:nvPr>
            <p:extLst>
              <p:ext uri="{D42A27DB-BD31-4B8C-83A1-F6EECF244321}">
                <p14:modId xmlns:p14="http://schemas.microsoft.com/office/powerpoint/2010/main" val="376387179"/>
              </p:ext>
            </p:extLst>
          </p:nvPr>
        </p:nvGraphicFramePr>
        <p:xfrm>
          <a:off x="5680043" y="2846832"/>
          <a:ext cx="5629081" cy="772668"/>
        </p:xfrm>
        <a:graphic>
          <a:graphicData uri="http://schemas.openxmlformats.org/drawingml/2006/table">
            <a:tbl>
              <a:tblPr firstRow="1" firstCol="1" bandRow="1">
                <a:tableStyleId>{5C22544A-7EE6-4342-B048-85BDC9FD1C3A}</a:tableStyleId>
              </a:tblPr>
              <a:tblGrid>
                <a:gridCol w="3123813">
                  <a:extLst>
                    <a:ext uri="{9D8B030D-6E8A-4147-A177-3AD203B41FA5}">
                      <a16:colId xmlns:a16="http://schemas.microsoft.com/office/drawing/2014/main" val="20000"/>
                    </a:ext>
                  </a:extLst>
                </a:gridCol>
                <a:gridCol w="2505268">
                  <a:extLst>
                    <a:ext uri="{9D8B030D-6E8A-4147-A177-3AD203B41FA5}">
                      <a16:colId xmlns:a16="http://schemas.microsoft.com/office/drawing/2014/main" val="20001"/>
                    </a:ext>
                  </a:extLst>
                </a:gridCol>
              </a:tblGrid>
              <a:tr h="105953">
                <a:tc>
                  <a:txBody>
                    <a:bodyPr/>
                    <a:lstStyle/>
                    <a:p>
                      <a:pPr marL="0" marR="0" algn="ctr">
                        <a:lnSpc>
                          <a:spcPct val="130000"/>
                        </a:lnSpc>
                        <a:spcBef>
                          <a:spcPts val="0"/>
                        </a:spcBef>
                        <a:spcAft>
                          <a:spcPts val="0"/>
                        </a:spcAft>
                      </a:pPr>
                      <a:r>
                        <a:rPr lang="en-US" sz="1300" dirty="0">
                          <a:effectLst/>
                        </a:rPr>
                        <a:t>Những việc nên làm</a:t>
                      </a:r>
                      <a:endParaRPr lang="en-US" sz="1100" dirty="0">
                        <a:effectLst/>
                        <a:latin typeface="Calibri"/>
                        <a:ea typeface="Calibri"/>
                        <a:cs typeface="Times New Roman"/>
                      </a:endParaRPr>
                    </a:p>
                  </a:txBody>
                  <a:tcPr marL="68580" marR="68580" marT="0" marB="0"/>
                </a:tc>
                <a:tc>
                  <a:txBody>
                    <a:bodyPr/>
                    <a:lstStyle/>
                    <a:p>
                      <a:pPr marL="0" marR="0" algn="ctr">
                        <a:lnSpc>
                          <a:spcPct val="130000"/>
                        </a:lnSpc>
                        <a:spcBef>
                          <a:spcPts val="0"/>
                        </a:spcBef>
                        <a:spcAft>
                          <a:spcPts val="0"/>
                        </a:spcAft>
                      </a:pPr>
                      <a:r>
                        <a:rPr lang="en-US" sz="1300">
                          <a:effectLst/>
                        </a:rPr>
                        <a:t>Những việc không nên làm</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gn="just">
                        <a:lnSpc>
                          <a:spcPct val="130000"/>
                        </a:lnSpc>
                        <a:spcBef>
                          <a:spcPts val="0"/>
                        </a:spcBef>
                        <a:spcAft>
                          <a:spcPts val="0"/>
                        </a:spcAft>
                      </a:pPr>
                      <a:r>
                        <a:rPr lang="en-US" sz="1300">
                          <a:effectLst/>
                        </a:rPr>
                        <a:t>1. Tìm hiểu văn hoá các dân tộc</a:t>
                      </a:r>
                      <a:endParaRPr lang="en-US" sz="1100">
                        <a:effectLst/>
                        <a:latin typeface="Calibri"/>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1300">
                          <a:effectLst/>
                        </a:rPr>
                        <a:t>1. </a:t>
                      </a:r>
                      <a:endParaRPr lang="en-US" sz="11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gn="just">
                        <a:lnSpc>
                          <a:spcPct val="130000"/>
                        </a:lnSpc>
                        <a:spcBef>
                          <a:spcPts val="0"/>
                        </a:spcBef>
                        <a:spcAft>
                          <a:spcPts val="0"/>
                        </a:spcAft>
                      </a:pPr>
                      <a:r>
                        <a:rPr lang="en-US" sz="1300" dirty="0">
                          <a:effectLst/>
                        </a:rPr>
                        <a:t>2……………………………….</a:t>
                      </a:r>
                      <a:endParaRPr lang="en-US" sz="1100" dirty="0">
                        <a:effectLst/>
                        <a:latin typeface="Calibri"/>
                        <a:ea typeface="Calibri"/>
                        <a:cs typeface="Times New Roman"/>
                      </a:endParaRPr>
                    </a:p>
                  </a:txBody>
                  <a:tcPr marL="68580" marR="68580" marT="0" marB="0"/>
                </a:tc>
                <a:tc>
                  <a:txBody>
                    <a:bodyPr/>
                    <a:lstStyle/>
                    <a:p>
                      <a:pPr marL="0" marR="0" algn="just">
                        <a:lnSpc>
                          <a:spcPct val="130000"/>
                        </a:lnSpc>
                        <a:spcBef>
                          <a:spcPts val="0"/>
                        </a:spcBef>
                        <a:spcAft>
                          <a:spcPts val="0"/>
                        </a:spcAft>
                      </a:pPr>
                      <a:r>
                        <a:rPr lang="en-US" sz="1300" dirty="0">
                          <a:effectLst/>
                        </a:rPr>
                        <a:t>2.</a:t>
                      </a:r>
                      <a:endParaRPr lang="en-US" sz="11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2668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pSp>
        <p:nvGrpSpPr>
          <p:cNvPr id="71" name="Group 70">
            <a:extLst>
              <a:ext uri="{FF2B5EF4-FFF2-40B4-BE49-F238E27FC236}">
                <a16:creationId xmlns:a16="http://schemas.microsoft.com/office/drawing/2014/main" id="{4567AE40-6F81-4C8D-990B-D3AC812D614D}"/>
              </a:ext>
            </a:extLst>
          </p:cNvPr>
          <p:cNvGrpSpPr/>
          <p:nvPr/>
        </p:nvGrpSpPr>
        <p:grpSpPr>
          <a:xfrm>
            <a:off x="4559824" y="4723120"/>
            <a:ext cx="4602048" cy="711201"/>
            <a:chOff x="9155725" y="4343400"/>
            <a:chExt cx="3286338" cy="533401"/>
          </a:xfrm>
        </p:grpSpPr>
        <p:sp>
          <p:nvSpPr>
            <p:cNvPr id="72" name="Oval 71">
              <a:extLst>
                <a:ext uri="{FF2B5EF4-FFF2-40B4-BE49-F238E27FC236}">
                  <a16:creationId xmlns:a16="http://schemas.microsoft.com/office/drawing/2014/main" id="{ADFBF199-C6FB-463D-9F7C-3755D66DD044}"/>
                </a:ext>
              </a:extLst>
            </p:cNvPr>
            <p:cNvSpPr/>
            <p:nvPr/>
          </p:nvSpPr>
          <p:spPr>
            <a:xfrm>
              <a:off x="9155725" y="434340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latin typeface="Times New Roman" pitchFamily="18" charset="0"/>
                <a:cs typeface="Times New Roman" pitchFamily="18" charset="0"/>
              </a:endParaRPr>
            </a:p>
          </p:txBody>
        </p:sp>
        <p:cxnSp>
          <p:nvCxnSpPr>
            <p:cNvPr id="73" name="Straight Connector 72">
              <a:extLst>
                <a:ext uri="{FF2B5EF4-FFF2-40B4-BE49-F238E27FC236}">
                  <a16:creationId xmlns:a16="http://schemas.microsoft.com/office/drawing/2014/main" id="{CD280857-549C-4E7A-96D7-C74F3FB00579}"/>
                </a:ext>
              </a:extLst>
            </p:cNvPr>
            <p:cNvCxnSpPr>
              <a:cxnSpLocks/>
            </p:cNvCxnSpPr>
            <p:nvPr/>
          </p:nvCxnSpPr>
          <p:spPr>
            <a:xfrm>
              <a:off x="9196365" y="4389120"/>
              <a:ext cx="328635" cy="48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81C27B0-5471-4FD0-8414-FE4B408618B2}"/>
                </a:ext>
              </a:extLst>
            </p:cNvPr>
            <p:cNvCxnSpPr>
              <a:cxnSpLocks/>
            </p:cNvCxnSpPr>
            <p:nvPr/>
          </p:nvCxnSpPr>
          <p:spPr>
            <a:xfrm>
              <a:off x="9515983" y="4876801"/>
              <a:ext cx="2926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Rectangle 74">
            <a:extLst>
              <a:ext uri="{FF2B5EF4-FFF2-40B4-BE49-F238E27FC236}">
                <a16:creationId xmlns:a16="http://schemas.microsoft.com/office/drawing/2014/main" id="{F72217A2-3A4C-4A61-8A19-B55D405F9F55}"/>
              </a:ext>
            </a:extLst>
          </p:cNvPr>
          <p:cNvSpPr/>
          <p:nvPr/>
        </p:nvSpPr>
        <p:spPr>
          <a:xfrm>
            <a:off x="4951548" y="1183774"/>
            <a:ext cx="6592752" cy="1610762"/>
          </a:xfrm>
          <a:prstGeom prst="rect">
            <a:avLst/>
          </a:prstGeom>
        </p:spPr>
        <p:txBody>
          <a:bodyPr wrap="square">
            <a:spAutoFit/>
          </a:bodyPr>
          <a:lstStyle/>
          <a:p>
            <a:pPr algn="just">
              <a:buClr>
                <a:srgbClr val="FFC000"/>
              </a:buClr>
            </a:pPr>
            <a:r>
              <a:rPr lang="en-US" sz="2400" b="1" spc="-107" dirty="0">
                <a:solidFill>
                  <a:schemeClr val="tx1"/>
                </a:solidFill>
                <a:latin typeface="Times New Roman" pitchFamily="18" charset="0"/>
                <a:cs typeface="Times New Roman" pitchFamily="18" charset="0"/>
              </a:rPr>
              <a:t>Mục đích:</a:t>
            </a:r>
          </a:p>
          <a:p>
            <a:pPr algn="just"/>
            <a:r>
              <a:rPr lang="en-US" sz="2667"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T</a:t>
            </a:r>
            <a:r>
              <a:rPr lang="pt-BR" sz="2400" dirty="0">
                <a:latin typeface="Times New Roman" panose="02020603050405020304" pitchFamily="18" charset="0"/>
                <a:ea typeface="Calibri" panose="020F0502020204030204" pitchFamily="34" charset="0"/>
                <a:cs typeface="Arial" panose="020B0604020202020204" pitchFamily="34" charset="0"/>
              </a:rPr>
              <a:t>ạo cơ hội cho HS vận dụng kiến thức, kĩ năng đã được học vào </a:t>
            </a:r>
            <a:r>
              <a:rPr lang="vi-VN" sz="2400" dirty="0">
                <a:latin typeface="Times New Roman" panose="02020603050405020304" pitchFamily="18" charset="0"/>
                <a:ea typeface="Calibri" panose="020F0502020204030204" pitchFamily="34" charset="0"/>
                <a:cs typeface="Arial" panose="020B0604020202020204" pitchFamily="34" charset="0"/>
              </a:rPr>
              <a:t>thực tiễn cuộc sống </a:t>
            </a:r>
            <a:r>
              <a:rPr lang="pt-BR" sz="2400" dirty="0">
                <a:latin typeface="Times New Roman" panose="02020603050405020304" pitchFamily="18" charset="0"/>
                <a:ea typeface="Calibri" panose="020F0502020204030204" pitchFamily="34" charset="0"/>
                <a:cs typeface="Arial" panose="020B0604020202020204" pitchFamily="34" charset="0"/>
              </a:rPr>
              <a:t>ở lớp, trường, gia đình và trong cộng đồng.  </a:t>
            </a:r>
            <a:endParaRPr lang="en-US" sz="2667" dirty="0">
              <a:solidFill>
                <a:schemeClr val="tx2"/>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52883201-C3A0-4263-866F-D493713CF538}"/>
              </a:ext>
            </a:extLst>
          </p:cNvPr>
          <p:cNvSpPr/>
          <p:nvPr/>
        </p:nvSpPr>
        <p:spPr>
          <a:xfrm>
            <a:off x="5076942" y="3424930"/>
            <a:ext cx="4677183" cy="1938992"/>
          </a:xfrm>
          <a:prstGeom prst="rect">
            <a:avLst/>
          </a:prstGeom>
        </p:spPr>
        <p:txBody>
          <a:bodyPr wrap="square">
            <a:spAutoFit/>
          </a:bodyPr>
          <a:lstStyle/>
          <a:p>
            <a:r>
              <a:rPr lang="en-US" sz="2400" b="1" spc="-133" dirty="0">
                <a:solidFill>
                  <a:schemeClr val="tx1"/>
                </a:solidFill>
                <a:latin typeface="Times New Roman" pitchFamily="18" charset="0"/>
                <a:cs typeface="Times New Roman" pitchFamily="18" charset="0"/>
              </a:rPr>
              <a:t>Một số </a:t>
            </a:r>
            <a:r>
              <a:rPr lang="vi-VN" sz="2400" b="1" spc="-133" dirty="0">
                <a:solidFill>
                  <a:schemeClr val="tx1"/>
                </a:solidFill>
                <a:latin typeface="Times New Roman" pitchFamily="18" charset="0"/>
                <a:cs typeface="Times New Roman" pitchFamily="18" charset="0"/>
              </a:rPr>
              <a:t>hình</a:t>
            </a:r>
            <a:r>
              <a:rPr lang="en-US" sz="2400" b="1" spc="-133" dirty="0">
                <a:solidFill>
                  <a:schemeClr val="tx1"/>
                </a:solidFill>
                <a:latin typeface="Times New Roman" pitchFamily="18" charset="0"/>
                <a:cs typeface="Times New Roman" pitchFamily="18" charset="0"/>
              </a:rPr>
              <a:t> </a:t>
            </a:r>
            <a:r>
              <a:rPr lang="vi-VN" sz="2400" b="1" spc="-133" dirty="0">
                <a:solidFill>
                  <a:schemeClr val="tx1"/>
                </a:solidFill>
                <a:latin typeface="Times New Roman" pitchFamily="18" charset="0"/>
                <a:cs typeface="Times New Roman" pitchFamily="18" charset="0"/>
              </a:rPr>
              <a:t>thức</a:t>
            </a:r>
            <a:r>
              <a:rPr lang="en-US" sz="2400" b="1" spc="-133" dirty="0">
                <a:solidFill>
                  <a:schemeClr val="tx1"/>
                </a:solidFill>
                <a:latin typeface="Times New Roman" pitchFamily="18" charset="0"/>
                <a:cs typeface="Times New Roman" pitchFamily="18" charset="0"/>
              </a:rPr>
              <a:t>: </a:t>
            </a:r>
          </a:p>
          <a:p>
            <a:pPr algn="just"/>
            <a:r>
              <a:rPr lang="pt-BR" sz="2400" dirty="0">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Lập và thực hiện kế hoạch</a:t>
            </a:r>
          </a:p>
          <a:p>
            <a:pPr algn="just"/>
            <a:r>
              <a:rPr lang="pt-BR" sz="2400" dirty="0">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Điều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tra</a:t>
            </a:r>
            <a:endParaRPr lang="pt-BR"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pt-BR" sz="2400" dirty="0">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Dự án</a:t>
            </a:r>
          </a:p>
          <a:p>
            <a:pPr algn="just"/>
            <a:r>
              <a:rPr lang="pt-BR" sz="2400" dirty="0">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Rèn luyện/trải nghiệm</a:t>
            </a:r>
            <a:endParaRPr lang="en-US" sz="2400" dirty="0">
              <a:latin typeface="Minion Pro"/>
              <a:ea typeface="Times New Roman" panose="02020603050405020304" pitchFamily="18" charset="0"/>
              <a:cs typeface="Times New Roman" panose="02020603050405020304" pitchFamily="18" charset="0"/>
            </a:endParaRPr>
          </a:p>
        </p:txBody>
      </p:sp>
      <p:grpSp>
        <p:nvGrpSpPr>
          <p:cNvPr id="78" name="Group 77">
            <a:extLst>
              <a:ext uri="{FF2B5EF4-FFF2-40B4-BE49-F238E27FC236}">
                <a16:creationId xmlns:a16="http://schemas.microsoft.com/office/drawing/2014/main" id="{4567AE40-6F81-4C8D-990B-D3AC812D614D}"/>
              </a:ext>
            </a:extLst>
          </p:cNvPr>
          <p:cNvGrpSpPr/>
          <p:nvPr/>
        </p:nvGrpSpPr>
        <p:grpSpPr>
          <a:xfrm>
            <a:off x="4559300" y="2073012"/>
            <a:ext cx="4602048" cy="711201"/>
            <a:chOff x="9155725" y="4343400"/>
            <a:chExt cx="3286338" cy="533401"/>
          </a:xfrm>
        </p:grpSpPr>
        <p:sp>
          <p:nvSpPr>
            <p:cNvPr id="79" name="Oval 78">
              <a:extLst>
                <a:ext uri="{FF2B5EF4-FFF2-40B4-BE49-F238E27FC236}">
                  <a16:creationId xmlns:a16="http://schemas.microsoft.com/office/drawing/2014/main" id="{ADFBF199-C6FB-463D-9F7C-3755D66DD044}"/>
                </a:ext>
              </a:extLst>
            </p:cNvPr>
            <p:cNvSpPr/>
            <p:nvPr/>
          </p:nvSpPr>
          <p:spPr>
            <a:xfrm>
              <a:off x="9155725" y="434340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latin typeface="Times New Roman" pitchFamily="18" charset="0"/>
                <a:cs typeface="Times New Roman" pitchFamily="18" charset="0"/>
              </a:endParaRPr>
            </a:p>
          </p:txBody>
        </p:sp>
        <p:cxnSp>
          <p:nvCxnSpPr>
            <p:cNvPr id="80" name="Straight Connector 79">
              <a:extLst>
                <a:ext uri="{FF2B5EF4-FFF2-40B4-BE49-F238E27FC236}">
                  <a16:creationId xmlns:a16="http://schemas.microsoft.com/office/drawing/2014/main" id="{CD280857-549C-4E7A-96D7-C74F3FB00579}"/>
                </a:ext>
              </a:extLst>
            </p:cNvPr>
            <p:cNvCxnSpPr>
              <a:cxnSpLocks/>
            </p:cNvCxnSpPr>
            <p:nvPr/>
          </p:nvCxnSpPr>
          <p:spPr>
            <a:xfrm>
              <a:off x="9196365" y="4389120"/>
              <a:ext cx="328635" cy="4876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81C27B0-5471-4FD0-8414-FE4B408618B2}"/>
                </a:ext>
              </a:extLst>
            </p:cNvPr>
            <p:cNvCxnSpPr>
              <a:cxnSpLocks/>
            </p:cNvCxnSpPr>
            <p:nvPr/>
          </p:nvCxnSpPr>
          <p:spPr>
            <a:xfrm>
              <a:off x="9515983" y="4876801"/>
              <a:ext cx="2926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819390" y="1211851"/>
            <a:ext cx="3739911" cy="422246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effectLst>
                  <a:outerShdw blurRad="38100" dist="38100" dir="2700000" algn="tl">
                    <a:srgbClr val="000000">
                      <a:alpha val="43137"/>
                    </a:srgbClr>
                  </a:outerShdw>
                </a:effectLst>
                <a:cs typeface="Arial" panose="020B0604020202020204" pitchFamily="34" charset="0"/>
              </a:rPr>
              <a:t>VẬN DỤNG</a:t>
            </a:r>
          </a:p>
        </p:txBody>
      </p:sp>
    </p:spTree>
    <p:extLst>
      <p:ext uri="{BB962C8B-B14F-4D97-AF65-F5344CB8AC3E}">
        <p14:creationId xmlns:p14="http://schemas.microsoft.com/office/powerpoint/2010/main" val="34895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Rectangle: Rounded Corners 1">
            <a:extLst>
              <a:ext uri="{FF2B5EF4-FFF2-40B4-BE49-F238E27FC236}">
                <a16:creationId xmlns:a16="http://schemas.microsoft.com/office/drawing/2014/main" id="{4A710BA7-C20B-4968-A29B-3A07F87A6272}"/>
              </a:ext>
            </a:extLst>
          </p:cNvPr>
          <p:cNvSpPr/>
          <p:nvPr/>
        </p:nvSpPr>
        <p:spPr>
          <a:xfrm>
            <a:off x="295009" y="1165952"/>
            <a:ext cx="4043190" cy="40762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pP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lnSpc>
                <a:spcPct val="115000"/>
              </a:lnSpc>
              <a:spcBef>
                <a:spcPts val="0"/>
              </a:spcBef>
              <a:spcAft>
                <a:spcPts val="0"/>
              </a:spcAft>
            </a:pP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tiễn</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spc="-15" dirty="0">
              <a:solidFill>
                <a:srgbClr val="221E1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buFontTx/>
              <a:buChar char="-"/>
            </a:pP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trải</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NL </a:t>
            </a:r>
            <a:r>
              <a:rPr lang="en-US" sz="2000" spc="-15" dirty="0" err="1">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spc="-15" dirty="0">
                <a:solidFill>
                  <a:srgbClr val="221E1F"/>
                </a:solidFill>
                <a:latin typeface="Times New Roman" panose="02020603050405020304" pitchFamily="18" charset="0"/>
                <a:ea typeface="Times New Roman" panose="02020603050405020304" pitchFamily="18" charset="0"/>
                <a:cs typeface="Times New Roman" panose="02020603050405020304" pitchFamily="18" charset="0"/>
              </a:rPr>
              <a:t> HS. </a:t>
            </a:r>
            <a:endParaRPr lang="en-US" sz="2000" dirty="0">
              <a:latin typeface="Times New Roman" panose="02020603050405020304" pitchFamily="18" charset="0"/>
              <a:cs typeface="Times New Roman" panose="02020603050405020304" pitchFamily="18" charset="0"/>
            </a:endParaRPr>
          </a:p>
        </p:txBody>
      </p:sp>
      <p:sp>
        <p:nvSpPr>
          <p:cNvPr id="7" name="Rectangle: Rounded Corners 10">
            <a:extLst>
              <a:ext uri="{FF2B5EF4-FFF2-40B4-BE49-F238E27FC236}">
                <a16:creationId xmlns:a16="http://schemas.microsoft.com/office/drawing/2014/main" id="{3497E0A5-F6E3-4282-88F0-D4FDBDCDC89C}"/>
              </a:ext>
            </a:extLst>
          </p:cNvPr>
          <p:cNvSpPr/>
          <p:nvPr/>
        </p:nvSpPr>
        <p:spPr>
          <a:xfrm>
            <a:off x="4514470" y="704658"/>
            <a:ext cx="7249098" cy="52995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eaLnBrk="0" hangingPunct="0"/>
            <a:endParaRPr lang="en-US" dirty="0">
              <a:latin typeface="Times New Roman" panose="02020603050405020304" pitchFamily="18" charset="0"/>
              <a:cs typeface="Times New Roman" panose="02020603050405020304" pitchFamily="18" charset="0"/>
            </a:endParaRPr>
          </a:p>
          <a:p>
            <a:pPr eaLnBrk="0" hangingPunct="0"/>
            <a:endParaRPr lang="en-US" dirty="0">
              <a:latin typeface="Times New Roman" panose="02020603050405020304" pitchFamily="18" charset="0"/>
              <a:cs typeface="Times New Roman" panose="02020603050405020304" pitchFamily="18" charset="0"/>
            </a:endParaRPr>
          </a:p>
          <a:p>
            <a:pPr eaLnBrk="0" hangingPunct="0"/>
            <a:endParaRPr lang="en-US" dirty="0">
              <a:latin typeface="Times New Roman" panose="02020603050405020304" pitchFamily="18" charset="0"/>
              <a:cs typeface="Times New Roman" panose="02020603050405020304" pitchFamily="18" charset="0"/>
            </a:endParaRPr>
          </a:p>
          <a:p>
            <a:pPr eaLnBrk="0" hangingPunct="0"/>
            <a:r>
              <a:rPr lang="en-US" b="1" dirty="0">
                <a:latin typeface="Times New Roman" panose="02020603050405020304" pitchFamily="18" charset="0"/>
                <a:cs typeface="Times New Roman" panose="02020603050405020304" pitchFamily="18" charset="0"/>
              </a:rPr>
              <a:t>4. VẬN DỤNG</a:t>
            </a:r>
          </a:p>
          <a:p>
            <a:r>
              <a:rPr lang="en-US" b="1" i="1" dirty="0">
                <a:latin typeface="Times New Roman" panose="02020603050405020304" pitchFamily="18" charset="0"/>
                <a:cs typeface="Times New Roman" panose="02020603050405020304" pitchFamily="18" charset="0"/>
              </a:rPr>
              <a:t>a) </a:t>
            </a:r>
            <a:r>
              <a:rPr lang="en-US" b="1" i="1" dirty="0" err="1">
                <a:latin typeface="Times New Roman" panose="02020603050405020304" pitchFamily="18" charset="0"/>
                <a:cs typeface="Times New Roman" panose="02020603050405020304" pitchFamily="18" charset="0"/>
              </a:rPr>
              <a:t>Mục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tiêu</a:t>
            </a:r>
            <a:r>
              <a:rPr lang="en-US" b="1" i="1"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HS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p>
          <a:p>
            <a:r>
              <a:rPr lang="en-US" b="1" i="1" dirty="0">
                <a:latin typeface="Times New Roman" panose="02020603050405020304" pitchFamily="18" charset="0"/>
                <a:cs typeface="Times New Roman" panose="02020603050405020304" pitchFamily="18" charset="0"/>
              </a:rPr>
              <a:t>b) </a:t>
            </a:r>
            <a:r>
              <a:rPr lang="en-US" b="1" i="1" dirty="0" err="1">
                <a:latin typeface="Times New Roman" panose="02020603050405020304" pitchFamily="18" charset="0"/>
                <a:cs typeface="Times New Roman" panose="02020603050405020304" pitchFamily="18" charset="0"/>
              </a:rPr>
              <a:t>Tổ</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chức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thực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hiện</a:t>
            </a:r>
            <a:r>
              <a:rPr lang="en-US" b="1"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khoảng</a:t>
            </a:r>
            <a:r>
              <a:rPr lang="en-US" dirty="0">
                <a:latin typeface="Times New Roman" panose="02020603050405020304" pitchFamily="18" charset="0"/>
                <a:cs typeface="Times New Roman" panose="02020603050405020304" pitchFamily="18" charset="0"/>
              </a:rPr>
              <a:t> 200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GV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GV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góp</a:t>
            </a:r>
            <a:r>
              <a:rPr lang="en-US" dirty="0">
                <a:latin typeface="Times New Roman" panose="02020603050405020304" pitchFamily="18" charset="0"/>
                <a:cs typeface="Times New Roman" panose="02020603050405020304" pitchFamily="18" charset="0"/>
              </a:rPr>
              <a:t> ý. </a:t>
            </a:r>
          </a:p>
          <a:p>
            <a:r>
              <a:rPr lang="en-US" dirty="0">
                <a:latin typeface="Times New Roman" panose="02020603050405020304" pitchFamily="18" charset="0"/>
                <a:cs typeface="Times New Roman" panose="02020603050405020304" pitchFamily="18" charset="0"/>
              </a:rPr>
              <a:t>– GV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sưu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a:t>
            </a:r>
          </a:p>
          <a:p>
            <a:pPr algn="r"/>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Bài</a:t>
            </a:r>
            <a:r>
              <a:rPr lang="en-US" i="1" dirty="0">
                <a:latin typeface="Times New Roman" panose="02020603050405020304" pitchFamily="18" charset="0"/>
                <a:cs typeface="Times New Roman" panose="02020603050405020304" pitchFamily="18" charset="0"/>
              </a:rPr>
              <a:t> 2: </a:t>
            </a:r>
            <a:r>
              <a:rPr lang="en-US" i="1" dirty="0" err="1">
                <a:latin typeface="Times New Roman" panose="02020603050405020304" pitchFamily="18" charset="0"/>
                <a:cs typeface="Times New Roman" panose="02020603050405020304" pitchFamily="18" charset="0"/>
              </a:rPr>
              <a:t>Tôn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trọng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sự</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dạng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dân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tộc</a:t>
            </a:r>
            <a:r>
              <a:rPr lang="en-US" i="1" dirty="0">
                <a:latin typeface="Times New Roman" panose="02020603050405020304" pitchFamily="18" charset="0"/>
                <a:cs typeface="Times New Roman" panose="02020603050405020304" pitchFamily="18" charset="0"/>
              </a:rPr>
              <a:t>)</a:t>
            </a:r>
          </a:p>
          <a:p>
            <a:pPr algn="ct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3999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16" name="Content Placeholder 6">
            <a:extLst>
              <a:ext uri="{FF2B5EF4-FFF2-40B4-BE49-F238E27FC236}">
                <a16:creationId xmlns:a16="http://schemas.microsoft.com/office/drawing/2014/main" id="{3D4765CF-D426-410A-9FDA-FC32050C7F7D}"/>
              </a:ext>
            </a:extLst>
          </p:cNvPr>
          <p:cNvGraphicFramePr>
            <a:graphicFrameLocks/>
          </p:cNvGraphicFramePr>
          <p:nvPr>
            <p:extLst>
              <p:ext uri="{D42A27DB-BD31-4B8C-83A1-F6EECF244321}">
                <p14:modId xmlns:p14="http://schemas.microsoft.com/office/powerpoint/2010/main" val="68076843"/>
              </p:ext>
            </p:extLst>
          </p:nvPr>
        </p:nvGraphicFramePr>
        <p:xfrm>
          <a:off x="1031830" y="1116101"/>
          <a:ext cx="9915917" cy="4625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D9BB263-65F1-8140-B588-5D89986163EE}"/>
              </a:ext>
            </a:extLst>
          </p:cNvPr>
          <p:cNvSpPr txBox="1"/>
          <p:nvPr/>
        </p:nvSpPr>
        <p:spPr>
          <a:xfrm>
            <a:off x="1031829" y="614597"/>
            <a:ext cx="5608813"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Hoàn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dạy</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4847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7" name="Content Placeholder 2"/>
          <p:cNvSpPr>
            <a:spLocks noGrp="1"/>
          </p:cNvSpPr>
          <p:nvPr>
            <p:ph sz="half" idx="1"/>
          </p:nvPr>
        </p:nvSpPr>
        <p:spPr>
          <a:xfrm>
            <a:off x="154237" y="1200840"/>
            <a:ext cx="5816906" cy="4976124"/>
          </a:xfrm>
        </p:spPr>
        <p:txBody>
          <a:bodyPr>
            <a:normAutofit/>
          </a:bodyPr>
          <a:lstStyle/>
          <a:p>
            <a:pPr marL="0" indent="0" algn="just">
              <a:buNone/>
            </a:pPr>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tổ</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chức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nhiệm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vụ</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HS. </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nhiệm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vụ</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(HS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GV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dõi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hỗ</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trợ</a:t>
            </a:r>
            <a:r>
              <a:rPr lang="en-US" sz="2000" dirty="0">
                <a:latin typeface="Times New Roman" panose="02020603050405020304" pitchFamily="18" charset="0"/>
                <a:cs typeface="Times New Roman" panose="02020603050405020304" pitchFamily="18" charset="0"/>
              </a:rPr>
              <a:t>).</a:t>
            </a:r>
          </a:p>
          <a:p>
            <a:pPr marL="0" indent="0" algn="just">
              <a:buNone/>
            </a:pP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thảo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luận</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(GV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a:t>
            </a:r>
          </a:p>
          <a:p>
            <a:pPr algn="just">
              <a:buFontTx/>
              <a:buChar char="-"/>
            </a:pPr>
            <a:r>
              <a:rPr lang="en-US" sz="2000" i="1" dirty="0" err="1">
                <a:latin typeface="Times New Roman" panose="02020603050405020304" pitchFamily="18" charset="0"/>
                <a:cs typeface="Times New Roman" panose="02020603050405020304" pitchFamily="18" charset="0"/>
              </a:rPr>
              <a:t>Kết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HS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a:t>
            </a:r>
          </a:p>
          <a:p>
            <a:pPr marL="0" indent="0" algn="just">
              <a:buNone/>
            </a:pPr>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lục</a:t>
            </a:r>
            <a:r>
              <a:rPr lang="en-US" sz="2000" dirty="0">
                <a:latin typeface="Times New Roman" panose="02020603050405020304" pitchFamily="18" charset="0"/>
                <a:cs typeface="Times New Roman" panose="02020603050405020304" pitchFamily="18" charset="0"/>
              </a:rPr>
              <a:t> 4 –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5512/BGDĐT–</a:t>
            </a:r>
            <a:r>
              <a:rPr lang="en-US" sz="2000" dirty="0" err="1">
                <a:latin typeface="Times New Roman" panose="02020603050405020304" pitchFamily="18" charset="0"/>
                <a:cs typeface="Times New Roman" panose="02020603050405020304" pitchFamily="18" charset="0"/>
              </a:rPr>
              <a:t>GDTrH</a:t>
            </a:r>
            <a:r>
              <a:rPr lang="en-US" sz="2000" dirty="0">
                <a:latin typeface="Times New Roman" panose="02020603050405020304" pitchFamily="18" charset="0"/>
                <a:cs typeface="Times New Roman" panose="02020603050405020304" pitchFamily="18" charset="0"/>
              </a:rPr>
              <a:t>)</a:t>
            </a:r>
          </a:p>
          <a:p>
            <a:endParaRPr lang="en-US" dirty="0"/>
          </a:p>
        </p:txBody>
      </p:sp>
      <p:sp>
        <p:nvSpPr>
          <p:cNvPr id="13" name="Rectangle: Rounded Corners 10">
            <a:extLst>
              <a:ext uri="{FF2B5EF4-FFF2-40B4-BE49-F238E27FC236}">
                <a16:creationId xmlns:a16="http://schemas.microsoft.com/office/drawing/2014/main" id="{3497E0A5-F6E3-4282-88F0-D4FDBDCDC89C}"/>
              </a:ext>
            </a:extLst>
          </p:cNvPr>
          <p:cNvSpPr/>
          <p:nvPr/>
        </p:nvSpPr>
        <p:spPr>
          <a:xfrm>
            <a:off x="6099142" y="900246"/>
            <a:ext cx="5221995" cy="50575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b="1" dirty="0" err="1"/>
              <a:t>Hoạt</a:t>
            </a:r>
            <a:r>
              <a:rPr lang="en-US" b="1" dirty="0"/>
              <a:t> </a:t>
            </a:r>
            <a:r>
              <a:rPr lang="en-US" b="1" dirty="0" err="1"/>
              <a:t>động</a:t>
            </a:r>
            <a:r>
              <a:rPr lang="en-US" b="1" dirty="0"/>
              <a:t> 2. </a:t>
            </a:r>
            <a:r>
              <a:rPr lang="en-US" b="1" dirty="0" err="1"/>
              <a:t>Tìm</a:t>
            </a:r>
            <a:r>
              <a:rPr lang="en-US" b="1" dirty="0"/>
              <a:t> </a:t>
            </a:r>
            <a:r>
              <a:rPr lang="en-US" b="1" dirty="0" err="1"/>
              <a:t>hiểu</a:t>
            </a:r>
            <a:r>
              <a:rPr lang="en-US" b="1" dirty="0"/>
              <a:t> </a:t>
            </a:r>
            <a:r>
              <a:rPr lang="en-US" b="1" dirty="0" err="1"/>
              <a:t>những</a:t>
            </a:r>
            <a:r>
              <a:rPr lang="en-US" b="1" dirty="0"/>
              <a:t> </a:t>
            </a:r>
            <a:r>
              <a:rPr lang="en-US" b="1" dirty="0" err="1"/>
              <a:t>việc</a:t>
            </a:r>
            <a:r>
              <a:rPr lang="en-US" b="1" dirty="0"/>
              <a:t> </a:t>
            </a:r>
            <a:r>
              <a:rPr lang="en-US" b="1" dirty="0" err="1"/>
              <a:t>cần</a:t>
            </a:r>
            <a:r>
              <a:rPr lang="en-US" b="1" dirty="0"/>
              <a:t> </a:t>
            </a:r>
            <a:r>
              <a:rPr lang="en-US" b="1" dirty="0" err="1"/>
              <a:t>làm</a:t>
            </a:r>
            <a:r>
              <a:rPr lang="en-US" b="1" dirty="0"/>
              <a:t> </a:t>
            </a:r>
            <a:r>
              <a:rPr lang="en-US" b="1" dirty="0" err="1"/>
              <a:t>để</a:t>
            </a:r>
            <a:r>
              <a:rPr lang="en-US" b="1" dirty="0"/>
              <a:t> </a:t>
            </a:r>
            <a:r>
              <a:rPr lang="en-US" b="1" dirty="0" err="1"/>
              <a:t>bảo</a:t>
            </a:r>
            <a:r>
              <a:rPr lang="en-US" b="1" dirty="0"/>
              <a:t> </a:t>
            </a:r>
            <a:r>
              <a:rPr lang="en-US" b="1" dirty="0" err="1"/>
              <a:t>vệ</a:t>
            </a:r>
            <a:r>
              <a:rPr lang="en-US" b="1" dirty="0"/>
              <a:t> </a:t>
            </a:r>
            <a:r>
              <a:rPr lang="en-US" b="1" dirty="0" err="1"/>
              <a:t>lẽ</a:t>
            </a:r>
            <a:r>
              <a:rPr lang="en-US" b="1" dirty="0"/>
              <a:t> </a:t>
            </a:r>
            <a:r>
              <a:rPr lang="en-US" b="1" dirty="0" err="1"/>
              <a:t>phải</a:t>
            </a:r>
            <a:endParaRPr lang="en-US" dirty="0"/>
          </a:p>
          <a:p>
            <a:r>
              <a:rPr lang="en-US" b="1" i="1" dirty="0"/>
              <a:t>a) </a:t>
            </a:r>
            <a:r>
              <a:rPr lang="en-US" b="1" i="1" dirty="0" err="1"/>
              <a:t>Mục</a:t>
            </a:r>
            <a:r>
              <a:rPr lang="en-US" b="1" i="1" dirty="0"/>
              <a:t> </a:t>
            </a:r>
            <a:r>
              <a:rPr lang="en-US" b="1" i="1" dirty="0" err="1"/>
              <a:t>tiêu</a:t>
            </a:r>
            <a:r>
              <a:rPr lang="en-US" b="1" dirty="0"/>
              <a:t>:</a:t>
            </a:r>
            <a:r>
              <a:rPr lang="en-US" dirty="0"/>
              <a:t> HS </a:t>
            </a:r>
            <a:r>
              <a:rPr lang="en-US" dirty="0" err="1"/>
              <a:t>nêu</a:t>
            </a:r>
            <a:r>
              <a:rPr lang="en-US" dirty="0"/>
              <a:t> </a:t>
            </a:r>
            <a:r>
              <a:rPr lang="en-US" dirty="0" err="1"/>
              <a:t>được</a:t>
            </a:r>
            <a:r>
              <a:rPr lang="en-US" dirty="0"/>
              <a:t> </a:t>
            </a:r>
            <a:r>
              <a:rPr lang="en-US" dirty="0" err="1"/>
              <a:t>những</a:t>
            </a:r>
            <a:r>
              <a:rPr lang="en-US" dirty="0"/>
              <a:t> </a:t>
            </a:r>
            <a:r>
              <a:rPr lang="en-US" dirty="0" err="1"/>
              <a:t>việc</a:t>
            </a:r>
            <a:r>
              <a:rPr lang="en-US" dirty="0"/>
              <a:t> </a:t>
            </a:r>
            <a:r>
              <a:rPr lang="en-US" dirty="0" err="1"/>
              <a:t>cần</a:t>
            </a:r>
            <a:r>
              <a:rPr lang="en-US" dirty="0"/>
              <a:t> </a:t>
            </a:r>
            <a:r>
              <a:rPr lang="en-US" dirty="0" err="1"/>
              <a:t>làm</a:t>
            </a:r>
            <a:r>
              <a:rPr lang="en-US" dirty="0"/>
              <a:t> </a:t>
            </a:r>
            <a:r>
              <a:rPr lang="en-US" dirty="0" err="1"/>
              <a:t>để</a:t>
            </a:r>
            <a:r>
              <a:rPr lang="en-US" dirty="0"/>
              <a:t> </a:t>
            </a:r>
            <a:r>
              <a:rPr lang="en-US" dirty="0" err="1"/>
              <a:t>bảo</a:t>
            </a:r>
            <a:r>
              <a:rPr lang="en-US" dirty="0"/>
              <a:t> </a:t>
            </a:r>
            <a:r>
              <a:rPr lang="en-US" dirty="0" err="1"/>
              <a:t>vệ</a:t>
            </a:r>
            <a:r>
              <a:rPr lang="en-US" dirty="0"/>
              <a:t> </a:t>
            </a:r>
            <a:r>
              <a:rPr lang="en-US" dirty="0" err="1"/>
              <a:t>lẽ</a:t>
            </a:r>
            <a:r>
              <a:rPr lang="en-US" dirty="0"/>
              <a:t> </a:t>
            </a:r>
            <a:r>
              <a:rPr lang="en-US" dirty="0" err="1"/>
              <a:t>phải</a:t>
            </a:r>
            <a:r>
              <a:rPr lang="en-US" dirty="0"/>
              <a:t>.</a:t>
            </a:r>
          </a:p>
          <a:p>
            <a:r>
              <a:rPr lang="en-US" b="1" i="1" dirty="0"/>
              <a:t>b) </a:t>
            </a:r>
            <a:r>
              <a:rPr lang="en-US" b="1" i="1" dirty="0" err="1"/>
              <a:t>Tổ</a:t>
            </a:r>
            <a:r>
              <a:rPr lang="en-US" b="1" i="1" dirty="0"/>
              <a:t> </a:t>
            </a:r>
            <a:r>
              <a:rPr lang="en-US" b="1" i="1" dirty="0" err="1"/>
              <a:t>chức</a:t>
            </a:r>
            <a:r>
              <a:rPr lang="en-US" b="1" i="1" dirty="0"/>
              <a:t> </a:t>
            </a:r>
            <a:r>
              <a:rPr lang="en-US" b="1" i="1" dirty="0" err="1"/>
              <a:t>thực</a:t>
            </a:r>
            <a:r>
              <a:rPr lang="en-US" b="1" i="1" dirty="0"/>
              <a:t> </a:t>
            </a:r>
            <a:r>
              <a:rPr lang="en-US" b="1" i="1" dirty="0" err="1"/>
              <a:t>hiện</a:t>
            </a:r>
            <a:r>
              <a:rPr lang="en-US" b="1" i="1" dirty="0"/>
              <a:t>:</a:t>
            </a:r>
            <a:endParaRPr lang="en-US" dirty="0"/>
          </a:p>
          <a:p>
            <a:r>
              <a:rPr lang="en-US" dirty="0"/>
              <a:t>– GV hướng dẫn HS quan sát </a:t>
            </a:r>
            <a:r>
              <a:rPr lang="en-US" dirty="0" smtClean="0"/>
              <a:t>3 </a:t>
            </a:r>
            <a:r>
              <a:rPr lang="en-US" dirty="0"/>
              <a:t>bức tranh trong SGK, trả lời câu hỏi:</a:t>
            </a:r>
          </a:p>
          <a:p>
            <a:r>
              <a:rPr lang="en-US" dirty="0"/>
              <a:t>Hãy chỉ ra những lời nói, việc làm thể hiện bảo vệ lẽ phải trong những bức tranh </a:t>
            </a:r>
            <a:r>
              <a:rPr lang="en-US" dirty="0" smtClean="0"/>
              <a:t>trên</a:t>
            </a:r>
            <a:r>
              <a:rPr lang="en-US" dirty="0"/>
              <a:t>.</a:t>
            </a:r>
          </a:p>
          <a:p>
            <a:r>
              <a:rPr lang="en-US" dirty="0"/>
              <a:t>– HS </a:t>
            </a:r>
            <a:r>
              <a:rPr lang="en-US" dirty="0" err="1"/>
              <a:t>quan</a:t>
            </a:r>
            <a:r>
              <a:rPr lang="en-US" dirty="0"/>
              <a:t> </a:t>
            </a:r>
            <a:r>
              <a:rPr lang="en-US" dirty="0" err="1"/>
              <a:t>sát</a:t>
            </a:r>
            <a:r>
              <a:rPr lang="en-US" dirty="0"/>
              <a:t> </a:t>
            </a:r>
            <a:r>
              <a:rPr lang="en-US" dirty="0" err="1"/>
              <a:t>tranh</a:t>
            </a:r>
            <a:r>
              <a:rPr lang="en-US" dirty="0"/>
              <a:t>, </a:t>
            </a:r>
            <a:r>
              <a:rPr lang="en-US" dirty="0" err="1"/>
              <a:t>đọc</a:t>
            </a:r>
            <a:r>
              <a:rPr lang="en-US" dirty="0"/>
              <a:t> </a:t>
            </a:r>
            <a:r>
              <a:rPr lang="en-US" dirty="0" err="1"/>
              <a:t>lời</a:t>
            </a:r>
            <a:r>
              <a:rPr lang="en-US" dirty="0"/>
              <a:t> </a:t>
            </a:r>
            <a:r>
              <a:rPr lang="en-US" dirty="0" err="1"/>
              <a:t>thoại</a:t>
            </a:r>
            <a:r>
              <a:rPr lang="en-US" dirty="0"/>
              <a:t>, </a:t>
            </a:r>
            <a:r>
              <a:rPr lang="en-US" dirty="0" err="1"/>
              <a:t>suy</a:t>
            </a:r>
            <a:r>
              <a:rPr lang="en-US" dirty="0"/>
              <a:t> </a:t>
            </a:r>
            <a:r>
              <a:rPr lang="en-US" dirty="0" err="1"/>
              <a:t>nghĩ</a:t>
            </a:r>
            <a:r>
              <a:rPr lang="en-US" dirty="0"/>
              <a:t>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GV </a:t>
            </a:r>
            <a:r>
              <a:rPr lang="en-US" dirty="0" err="1"/>
              <a:t>quan</a:t>
            </a:r>
            <a:r>
              <a:rPr lang="en-US" dirty="0"/>
              <a:t> </a:t>
            </a:r>
            <a:r>
              <a:rPr lang="en-US" dirty="0" err="1"/>
              <a:t>sát</a:t>
            </a:r>
            <a:r>
              <a:rPr lang="en-US" dirty="0"/>
              <a:t>, </a:t>
            </a:r>
            <a:r>
              <a:rPr lang="en-US" dirty="0" err="1"/>
              <a:t>hỗ</a:t>
            </a:r>
            <a:r>
              <a:rPr lang="en-US" dirty="0"/>
              <a:t> </a:t>
            </a:r>
            <a:r>
              <a:rPr lang="en-US" dirty="0" err="1"/>
              <a:t>trợ</a:t>
            </a:r>
            <a:r>
              <a:rPr lang="en-US" dirty="0"/>
              <a:t> HS.</a:t>
            </a:r>
          </a:p>
          <a:p>
            <a:r>
              <a:rPr lang="en-US" i="1" dirty="0"/>
              <a:t>– </a:t>
            </a:r>
            <a:r>
              <a:rPr lang="en-US" dirty="0"/>
              <a:t>GV dùng kĩ thuật Tia chớp, gọi HS trả </a:t>
            </a:r>
            <a:r>
              <a:rPr lang="en-US" dirty="0" smtClean="0"/>
              <a:t>lời</a:t>
            </a:r>
            <a:r>
              <a:rPr lang="en-US" dirty="0"/>
              <a:t> </a:t>
            </a:r>
            <a:r>
              <a:rPr lang="en-US" dirty="0" smtClean="0"/>
              <a:t>nhanh</a:t>
            </a:r>
            <a:r>
              <a:rPr lang="en-US" dirty="0"/>
              <a:t>. </a:t>
            </a:r>
            <a:r>
              <a:rPr lang="en-US" dirty="0" err="1"/>
              <a:t>Các</a:t>
            </a:r>
            <a:r>
              <a:rPr lang="en-US" dirty="0"/>
              <a:t> HS </a:t>
            </a:r>
            <a:r>
              <a:rPr lang="en-US" dirty="0" err="1"/>
              <a:t>khác</a:t>
            </a:r>
            <a:r>
              <a:rPr lang="en-US" dirty="0"/>
              <a:t> </a:t>
            </a:r>
            <a:r>
              <a:rPr lang="en-US" dirty="0" err="1"/>
              <a:t>lắng</a:t>
            </a:r>
            <a:r>
              <a:rPr lang="en-US" dirty="0"/>
              <a:t> </a:t>
            </a:r>
            <a:r>
              <a:rPr lang="en-US" dirty="0" err="1"/>
              <a:t>nghe</a:t>
            </a:r>
            <a:r>
              <a:rPr lang="en-US" dirty="0"/>
              <a:t>, </a:t>
            </a:r>
            <a:r>
              <a:rPr lang="en-US" dirty="0" err="1"/>
              <a:t>nhận</a:t>
            </a:r>
            <a:r>
              <a:rPr lang="en-US" dirty="0"/>
              <a:t> </a:t>
            </a:r>
            <a:r>
              <a:rPr lang="en-US" dirty="0" err="1"/>
              <a:t>xét</a:t>
            </a:r>
            <a:r>
              <a:rPr lang="en-US" dirty="0"/>
              <a:t>, </a:t>
            </a:r>
            <a:r>
              <a:rPr lang="en-US" dirty="0" err="1"/>
              <a:t>bổ</a:t>
            </a:r>
            <a:r>
              <a:rPr lang="en-US" dirty="0"/>
              <a:t> sung (</a:t>
            </a:r>
            <a:r>
              <a:rPr lang="en-US" dirty="0" err="1"/>
              <a:t>nếu</a:t>
            </a:r>
            <a:r>
              <a:rPr lang="en-US" dirty="0"/>
              <a:t> </a:t>
            </a:r>
            <a:r>
              <a:rPr lang="en-US" dirty="0" err="1"/>
              <a:t>có</a:t>
            </a:r>
            <a:r>
              <a:rPr lang="en-US" dirty="0"/>
              <a:t>).</a:t>
            </a:r>
          </a:p>
          <a:p>
            <a:r>
              <a:rPr lang="en-US" dirty="0"/>
              <a:t>– GV </a:t>
            </a:r>
            <a:r>
              <a:rPr lang="en-US" dirty="0" err="1"/>
              <a:t>nhận</a:t>
            </a:r>
            <a:r>
              <a:rPr lang="en-US" dirty="0"/>
              <a:t> </a:t>
            </a:r>
            <a:r>
              <a:rPr lang="en-US" dirty="0" err="1"/>
              <a:t>xét</a:t>
            </a:r>
            <a:r>
              <a:rPr lang="en-US" dirty="0"/>
              <a:t>, </a:t>
            </a:r>
            <a:r>
              <a:rPr lang="en-US" dirty="0" err="1"/>
              <a:t>kết</a:t>
            </a:r>
            <a:r>
              <a:rPr lang="en-US" dirty="0"/>
              <a:t> </a:t>
            </a:r>
            <a:r>
              <a:rPr lang="en-US" dirty="0" err="1"/>
              <a:t>luận</a:t>
            </a:r>
            <a:r>
              <a:rPr lang="en-US" dirty="0"/>
              <a:t>. </a:t>
            </a:r>
          </a:p>
          <a:p>
            <a:pPr algn="r"/>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Bài</a:t>
            </a:r>
            <a:r>
              <a:rPr lang="en-US" i="1" dirty="0">
                <a:latin typeface="Times New Roman" panose="02020603050405020304" pitchFamily="18" charset="0"/>
                <a:cs typeface="Times New Roman" panose="02020603050405020304" pitchFamily="18" charset="0"/>
              </a:rPr>
              <a:t> 4: </a:t>
            </a:r>
            <a:r>
              <a:rPr lang="en-US" i="1" dirty="0" err="1">
                <a:latin typeface="Times New Roman" panose="02020603050405020304" pitchFamily="18" charset="0"/>
                <a:cs typeface="Times New Roman" panose="02020603050405020304" pitchFamily="18" charset="0"/>
              </a:rPr>
              <a:t>Bảo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vệ</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lẽ</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phải</a:t>
            </a:r>
            <a:r>
              <a:rPr lang="en-US"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8367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61B6D-F380-4D36-A183-077F372E26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pic>
        <p:nvPicPr>
          <p:cNvPr id="3" name="Picture 2" descr="Table&#10;&#10;Description automatically generated">
            <a:extLst>
              <a:ext uri="{FF2B5EF4-FFF2-40B4-BE49-F238E27FC236}">
                <a16:creationId xmlns:a16="http://schemas.microsoft.com/office/drawing/2014/main" id="{9038A66D-54E3-4AAF-A906-619912F18690}"/>
              </a:ext>
            </a:extLst>
          </p:cNvPr>
          <p:cNvPicPr/>
          <p:nvPr/>
        </p:nvPicPr>
        <p:blipFill rotWithShape="1">
          <a:blip r:embed="rId3"/>
          <a:srcRect t="3898"/>
          <a:stretch/>
        </p:blipFill>
        <p:spPr bwMode="auto">
          <a:xfrm>
            <a:off x="877330" y="1198605"/>
            <a:ext cx="9959546" cy="5367295"/>
          </a:xfrm>
          <a:prstGeom prst="rect">
            <a:avLst/>
          </a:prstGeom>
          <a:ln>
            <a:noFill/>
          </a:ln>
          <a:extLst>
            <a:ext uri="{53640926-AAD7-44D8-BBD7-CCE9431645EC}">
              <a14:shadowObscured xmlns:a14="http://schemas.microsoft.com/office/drawing/2010/main"/>
            </a:ext>
          </a:extLst>
        </p:spPr>
      </p:pic>
      <p:sp>
        <p:nvSpPr>
          <p:cNvPr id="4" name="Title 1"/>
          <p:cNvSpPr txBox="1">
            <a:spLocks/>
          </p:cNvSpPr>
          <p:nvPr/>
        </p:nvSpPr>
        <p:spPr>
          <a:xfrm>
            <a:off x="3101546" y="368300"/>
            <a:ext cx="7477554" cy="83030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rgbClr val="0000FF"/>
              </a:solidFill>
              <a:latin typeface="Times New Roman" panose="02020603050405020304" pitchFamily="18" charset="0"/>
              <a:cs typeface="Times New Roman" panose="02020603050405020304" pitchFamily="18" charset="0"/>
            </a:endParaRPr>
          </a:p>
          <a:p>
            <a:r>
              <a:rPr lang="en-US" sz="2600" b="1" dirty="0" smtClean="0">
                <a:solidFill>
                  <a:srgbClr val="0000FF"/>
                </a:solidFill>
                <a:latin typeface="+mn-lt"/>
                <a:cs typeface="Times New Roman" panose="02020603050405020304" pitchFamily="18" charset="0"/>
              </a:rPr>
              <a:t>2. NỘI </a:t>
            </a:r>
            <a:r>
              <a:rPr lang="en-US" sz="2600" b="1" dirty="0">
                <a:solidFill>
                  <a:srgbClr val="0000FF"/>
                </a:solidFill>
                <a:latin typeface="+mn-lt"/>
                <a:cs typeface="Times New Roman" panose="02020603050405020304" pitchFamily="18" charset="0"/>
              </a:rPr>
              <a:t>DUNG CHƯƠNG TRÌNH GDCD CẤP THCS</a:t>
            </a:r>
          </a:p>
        </p:txBody>
      </p:sp>
    </p:spTree>
    <p:extLst>
      <p:ext uri="{BB962C8B-B14F-4D97-AF65-F5344CB8AC3E}">
        <p14:creationId xmlns:p14="http://schemas.microsoft.com/office/powerpoint/2010/main" val="33239600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F47ACEE3-DA2A-4D75-ACF5-B4DF88286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9" name="TextBox 8">
            <a:extLst>
              <a:ext uri="{FF2B5EF4-FFF2-40B4-BE49-F238E27FC236}">
                <a16:creationId xmlns:a16="http://schemas.microsoft.com/office/drawing/2014/main" id="{F9B9C6BF-892B-46A3-AE51-5ADE957D99DD}"/>
              </a:ext>
            </a:extLst>
          </p:cNvPr>
          <p:cNvSpPr txBox="1"/>
          <p:nvPr/>
        </p:nvSpPr>
        <p:spPr>
          <a:xfrm>
            <a:off x="2835796" y="673100"/>
            <a:ext cx="6994003" cy="492122"/>
          </a:xfrm>
          <a:prstGeom prst="rect">
            <a:avLst/>
          </a:prstGeom>
          <a:noFill/>
        </p:spPr>
        <p:txBody>
          <a:bodyPr wrap="square">
            <a:spAutoFit/>
          </a:bodyPr>
          <a:lstStyle/>
          <a:p>
            <a:pPr indent="0" algn="ctr">
              <a:lnSpc>
                <a:spcPct val="115000"/>
              </a:lnSpc>
              <a:spcBef>
                <a:spcPts val="0"/>
              </a:spcBef>
              <a:buNone/>
            </a:pPr>
            <a:r>
              <a:rPr lang="en-US" sz="2400" b="1" dirty="0" smtClean="0">
                <a:solidFill>
                  <a:srgbClr val="1E09B7"/>
                </a:solidFill>
                <a:ea typeface="Times New Roman" panose="02020603050405020304" pitchFamily="18" charset="0"/>
                <a:cs typeface="Times New Roman" panose="02020603050405020304" pitchFamily="18" charset="0"/>
              </a:rPr>
              <a:t>PHÂN </a:t>
            </a:r>
            <a:r>
              <a:rPr lang="en-US" sz="2400" b="1" dirty="0">
                <a:solidFill>
                  <a:srgbClr val="1E09B7"/>
                </a:solidFill>
                <a:ea typeface="Times New Roman" panose="02020603050405020304" pitchFamily="18" charset="0"/>
                <a:cs typeface="Times New Roman" panose="02020603050405020304" pitchFamily="18" charset="0"/>
              </a:rPr>
              <a:t>TÍCH VIDEO TIẾT DẠY MINH HOẠ</a:t>
            </a:r>
          </a:p>
        </p:txBody>
      </p:sp>
      <p:sp>
        <p:nvSpPr>
          <p:cNvPr id="7" name="TextBox 6">
            <a:extLst>
              <a:ext uri="{FF2B5EF4-FFF2-40B4-BE49-F238E27FC236}">
                <a16:creationId xmlns:a16="http://schemas.microsoft.com/office/drawing/2014/main" id="{7C3430B5-FBF0-4AA1-96FB-F533A307F856}"/>
              </a:ext>
            </a:extLst>
          </p:cNvPr>
          <p:cNvSpPr txBox="1"/>
          <p:nvPr/>
        </p:nvSpPr>
        <p:spPr>
          <a:xfrm>
            <a:off x="609600" y="1235281"/>
            <a:ext cx="9981080" cy="904863"/>
          </a:xfrm>
          <a:prstGeom prst="rect">
            <a:avLst/>
          </a:prstGeom>
          <a:noFill/>
        </p:spPr>
        <p:txBody>
          <a:bodyPr wrap="square">
            <a:spAutoFit/>
          </a:bodyPr>
          <a:lstStyle/>
          <a:p>
            <a:pPr algn="just">
              <a:lnSpc>
                <a:spcPct val="110000"/>
              </a:lnSpc>
              <a:defRPr/>
            </a:pPr>
            <a:r>
              <a:rPr lang="en-US" altLang="en-US" sz="2400" b="1" i="1" dirty="0" err="1">
                <a:latin typeface="Times New Roman" panose="02020603050405020304" pitchFamily="18" charset="0"/>
                <a:cs typeface="Times New Roman" panose="02020603050405020304" pitchFamily="18" charset="0"/>
              </a:rPr>
              <a:t>Yêu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cầu</a:t>
            </a:r>
            <a:r>
              <a:rPr lang="en-US" altLang="en-US" sz="2400" b="1" i="1"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tích</a:t>
            </a:r>
            <a:r>
              <a:rPr lang="en-US" altLang="en-US" sz="2400" dirty="0">
                <a:latin typeface="Times New Roman" panose="02020603050405020304" pitchFamily="18" charset="0"/>
                <a:cs typeface="Times New Roman" panose="02020603050405020304" pitchFamily="18" charset="0"/>
              </a:rPr>
              <a:t> video </a:t>
            </a:r>
            <a:r>
              <a:rPr lang="en-US" altLang="en-US" sz="2400" dirty="0" err="1">
                <a:latin typeface="Times New Roman" panose="02020603050405020304" pitchFamily="18" charset="0"/>
                <a:cs typeface="Times New Roman" panose="02020603050405020304" pitchFamily="18" charset="0"/>
              </a:rPr>
              <a:t>tiết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dạy</a:t>
            </a:r>
            <a:r>
              <a:rPr lang="en-US" altLang="en-US" sz="2400" dirty="0">
                <a:latin typeface="Times New Roman" panose="02020603050405020304" pitchFamily="18" charset="0"/>
                <a:cs typeface="Times New Roman" panose="02020603050405020304" pitchFamily="18" charset="0"/>
              </a:rPr>
              <a:t> minh </a:t>
            </a:r>
            <a:r>
              <a:rPr lang="en-US" altLang="en-US" sz="2400" dirty="0" err="1">
                <a:latin typeface="Times New Roman" panose="02020603050405020304" pitchFamily="18" charset="0"/>
                <a:cs typeface="Times New Roman" panose="02020603050405020304" pitchFamily="18" charset="0"/>
              </a:rPr>
              <a:t>họa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vệ</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lẽ</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thành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dưới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đây</a:t>
            </a:r>
            <a:r>
              <a:rPr lang="en-US" altLang="en-US" sz="2400" dirty="0">
                <a:latin typeface="Times New Roman" panose="02020603050405020304" pitchFamily="18" charset="0"/>
                <a:cs typeface="Times New Roman" panose="02020603050405020304" pitchFamily="18" charset="0"/>
              </a:rPr>
              <a:t>:</a:t>
            </a:r>
          </a:p>
        </p:txBody>
      </p:sp>
      <p:graphicFrame>
        <p:nvGraphicFramePr>
          <p:cNvPr id="6" name="Table 5">
            <a:extLst>
              <a:ext uri="{FF2B5EF4-FFF2-40B4-BE49-F238E27FC236}">
                <a16:creationId xmlns:a16="http://schemas.microsoft.com/office/drawing/2014/main" id="{E04BA04F-B733-32F5-896B-216368A845C5}"/>
              </a:ext>
            </a:extLst>
          </p:cNvPr>
          <p:cNvGraphicFramePr>
            <a:graphicFrameLocks noGrp="1"/>
          </p:cNvGraphicFramePr>
          <p:nvPr>
            <p:extLst>
              <p:ext uri="{D42A27DB-BD31-4B8C-83A1-F6EECF244321}">
                <p14:modId xmlns:p14="http://schemas.microsoft.com/office/powerpoint/2010/main" val="1112943729"/>
              </p:ext>
            </p:extLst>
          </p:nvPr>
        </p:nvGraphicFramePr>
        <p:xfrm>
          <a:off x="753035" y="2433918"/>
          <a:ext cx="9219445" cy="3106053"/>
        </p:xfrm>
        <a:graphic>
          <a:graphicData uri="http://schemas.openxmlformats.org/drawingml/2006/table">
            <a:tbl>
              <a:tblPr firstRow="1" bandRow="1">
                <a:tableStyleId>{FABFCF23-3B69-468F-B69F-88F6DE6A72F2}</a:tableStyleId>
              </a:tblPr>
              <a:tblGrid>
                <a:gridCol w="1732355">
                  <a:extLst>
                    <a:ext uri="{9D8B030D-6E8A-4147-A177-3AD203B41FA5}">
                      <a16:colId xmlns:a16="http://schemas.microsoft.com/office/drawing/2014/main" val="20000"/>
                    </a:ext>
                  </a:extLst>
                </a:gridCol>
                <a:gridCol w="2906082">
                  <a:extLst>
                    <a:ext uri="{9D8B030D-6E8A-4147-A177-3AD203B41FA5}">
                      <a16:colId xmlns:a16="http://schemas.microsoft.com/office/drawing/2014/main" val="20001"/>
                    </a:ext>
                  </a:extLst>
                </a:gridCol>
                <a:gridCol w="2104787">
                  <a:extLst>
                    <a:ext uri="{9D8B030D-6E8A-4147-A177-3AD203B41FA5}">
                      <a16:colId xmlns:a16="http://schemas.microsoft.com/office/drawing/2014/main" val="20002"/>
                    </a:ext>
                  </a:extLst>
                </a:gridCol>
                <a:gridCol w="2476221">
                  <a:extLst>
                    <a:ext uri="{9D8B030D-6E8A-4147-A177-3AD203B41FA5}">
                      <a16:colId xmlns:a16="http://schemas.microsoft.com/office/drawing/2014/main" val="20003"/>
                    </a:ext>
                  </a:extLst>
                </a:gridCol>
              </a:tblGrid>
              <a:tr h="936273">
                <a:tc>
                  <a:txBody>
                    <a:bodyPr/>
                    <a:lstStyle/>
                    <a:p>
                      <a:pPr algn="ctr"/>
                      <a:r>
                        <a:rPr lang="en-US" sz="2400" dirty="0" err="1"/>
                        <a:t>Hoạt</a:t>
                      </a:r>
                      <a:r>
                        <a:rPr lang="en-US" sz="2400" baseline="0" dirty="0"/>
                        <a:t> </a:t>
                      </a:r>
                      <a:r>
                        <a:rPr lang="en-US" sz="2400" baseline="0" dirty="0" err="1"/>
                        <a:t>động</a:t>
                      </a:r>
                      <a:endParaRPr lang="en-US" sz="2400" dirty="0"/>
                    </a:p>
                  </a:txBody>
                  <a:tcPr marL="121920" marR="121920" marT="60960" marB="60960"/>
                </a:tc>
                <a:tc>
                  <a:txBody>
                    <a:bodyPr/>
                    <a:lstStyle/>
                    <a:p>
                      <a:pPr algn="ctr"/>
                      <a:r>
                        <a:rPr lang="en-US" sz="2400"/>
                        <a:t>Tóm</a:t>
                      </a:r>
                      <a:r>
                        <a:rPr lang="en-US" sz="2400" baseline="0"/>
                        <a:t> tắt cách tiến hành HĐ</a:t>
                      </a:r>
                      <a:endParaRPr lang="en-US" sz="2400"/>
                    </a:p>
                  </a:txBody>
                  <a:tcPr marL="121920" marR="121920" marT="60960" marB="60960"/>
                </a:tc>
                <a:tc>
                  <a:txBody>
                    <a:bodyPr/>
                    <a:lstStyle/>
                    <a:p>
                      <a:pPr algn="ctr"/>
                      <a:r>
                        <a:rPr lang="en-US" sz="2400" dirty="0"/>
                        <a:t>PPDH</a:t>
                      </a:r>
                      <a:r>
                        <a:rPr lang="en-US" sz="2400" baseline="0" dirty="0"/>
                        <a:t> </a:t>
                      </a:r>
                      <a:r>
                        <a:rPr lang="en-US" sz="2400" baseline="0" dirty="0" err="1"/>
                        <a:t>được</a:t>
                      </a:r>
                      <a:r>
                        <a:rPr lang="en-US" sz="2400" baseline="0" dirty="0"/>
                        <a:t> </a:t>
                      </a:r>
                      <a:r>
                        <a:rPr lang="en-US" sz="2400" baseline="0" dirty="0" err="1"/>
                        <a:t>sử</a:t>
                      </a:r>
                      <a:r>
                        <a:rPr lang="en-US" sz="2400" baseline="0" dirty="0"/>
                        <a:t> </a:t>
                      </a:r>
                      <a:r>
                        <a:rPr lang="en-US" sz="2400" baseline="0" dirty="0" err="1"/>
                        <a:t>dụng</a:t>
                      </a:r>
                      <a:endParaRPr lang="en-US" sz="2400" dirty="0"/>
                    </a:p>
                  </a:txBody>
                  <a:tcPr marL="121920" marR="121920" marT="60960" marB="60960"/>
                </a:tc>
                <a:tc>
                  <a:txBody>
                    <a:bodyPr/>
                    <a:lstStyle/>
                    <a:p>
                      <a:pPr algn="ctr"/>
                      <a:r>
                        <a:rPr lang="en-US" sz="2400" dirty="0" err="1"/>
                        <a:t>Đánh</a:t>
                      </a:r>
                      <a:r>
                        <a:rPr lang="en-US" sz="2400" dirty="0"/>
                        <a:t> </a:t>
                      </a:r>
                      <a:r>
                        <a:rPr lang="en-US" sz="2400" dirty="0" err="1"/>
                        <a:t>giá</a:t>
                      </a:r>
                      <a:endParaRPr lang="en-US" sz="2400" dirty="0"/>
                    </a:p>
                  </a:txBody>
                  <a:tcPr marL="121920" marR="121920" marT="60960" marB="60960"/>
                </a:tc>
                <a:extLst>
                  <a:ext uri="{0D108BD9-81ED-4DB2-BD59-A6C34878D82A}">
                    <a16:rowId xmlns:a16="http://schemas.microsoft.com/office/drawing/2014/main" val="10000"/>
                  </a:ext>
                </a:extLst>
              </a:tr>
              <a:tr h="542445">
                <a:tc>
                  <a:txBody>
                    <a:bodyPr/>
                    <a:lstStyle/>
                    <a:p>
                      <a:r>
                        <a:rPr lang="en-US" sz="2400" dirty="0" err="1"/>
                        <a:t>Mở</a:t>
                      </a:r>
                      <a:r>
                        <a:rPr lang="en-US" sz="2400" dirty="0"/>
                        <a:t> </a:t>
                      </a:r>
                      <a:r>
                        <a:rPr lang="en-US" sz="2400" dirty="0" err="1"/>
                        <a:t>đầu</a:t>
                      </a:r>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10001"/>
                  </a:ext>
                </a:extLst>
              </a:tr>
              <a:tr h="542445">
                <a:tc>
                  <a:txBody>
                    <a:bodyPr/>
                    <a:lstStyle/>
                    <a:p>
                      <a:r>
                        <a:rPr lang="en-US" sz="2400" dirty="0" err="1"/>
                        <a:t>Khám</a:t>
                      </a:r>
                      <a:r>
                        <a:rPr lang="en-US" sz="2400" dirty="0"/>
                        <a:t> </a:t>
                      </a:r>
                      <a:r>
                        <a:rPr lang="en-US" sz="2400" dirty="0" err="1"/>
                        <a:t>phá</a:t>
                      </a:r>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a:p>
                  </a:txBody>
                  <a:tcPr marL="121920" marR="121920" marT="60960" marB="60960"/>
                </a:tc>
                <a:tc>
                  <a:txBody>
                    <a:bodyPr/>
                    <a:lstStyle/>
                    <a:p>
                      <a:endParaRPr lang="en-US" sz="2400"/>
                    </a:p>
                  </a:txBody>
                  <a:tcPr marL="121920" marR="121920" marT="60960" marB="60960"/>
                </a:tc>
                <a:extLst>
                  <a:ext uri="{0D108BD9-81ED-4DB2-BD59-A6C34878D82A}">
                    <a16:rowId xmlns:a16="http://schemas.microsoft.com/office/drawing/2014/main" val="10002"/>
                  </a:ext>
                </a:extLst>
              </a:tr>
              <a:tr h="542445">
                <a:tc>
                  <a:txBody>
                    <a:bodyPr/>
                    <a:lstStyle/>
                    <a:p>
                      <a:r>
                        <a:rPr lang="en-US" sz="2400" dirty="0" err="1"/>
                        <a:t>Luyện</a:t>
                      </a:r>
                      <a:r>
                        <a:rPr lang="en-US" sz="2400" dirty="0"/>
                        <a:t> </a:t>
                      </a:r>
                      <a:r>
                        <a:rPr lang="en-US" sz="2400" dirty="0" err="1"/>
                        <a:t>tập</a:t>
                      </a:r>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a:p>
                  </a:txBody>
                  <a:tcPr marL="121920" marR="121920" marT="60960" marB="60960"/>
                </a:tc>
                <a:tc>
                  <a:txBody>
                    <a:bodyPr/>
                    <a:lstStyle/>
                    <a:p>
                      <a:endParaRPr lang="en-US" sz="2400"/>
                    </a:p>
                  </a:txBody>
                  <a:tcPr marL="121920" marR="121920" marT="60960" marB="60960"/>
                </a:tc>
                <a:extLst>
                  <a:ext uri="{0D108BD9-81ED-4DB2-BD59-A6C34878D82A}">
                    <a16:rowId xmlns:a16="http://schemas.microsoft.com/office/drawing/2014/main" val="10003"/>
                  </a:ext>
                </a:extLst>
              </a:tr>
              <a:tr h="542445">
                <a:tc>
                  <a:txBody>
                    <a:bodyPr/>
                    <a:lstStyle/>
                    <a:p>
                      <a:r>
                        <a:rPr lang="en-US" sz="2400" dirty="0" err="1"/>
                        <a:t>Vận</a:t>
                      </a:r>
                      <a:r>
                        <a:rPr lang="en-US" sz="2400" dirty="0"/>
                        <a:t> </a:t>
                      </a:r>
                      <a:r>
                        <a:rPr lang="en-US" sz="2400" dirty="0" err="1"/>
                        <a:t>dụng</a:t>
                      </a:r>
                      <a:endParaRPr lang="en-US" sz="2400" dirty="0"/>
                    </a:p>
                  </a:txBody>
                  <a:tcPr marL="121920" marR="121920" marT="60960" marB="60960"/>
                </a:tc>
                <a:tc>
                  <a:txBody>
                    <a:bodyPr/>
                    <a:lstStyle/>
                    <a:p>
                      <a:endParaRPr lang="en-US" sz="2400" dirty="0"/>
                    </a:p>
                  </a:txBody>
                  <a:tcPr marL="121920" marR="121920" marT="60960" marB="60960"/>
                </a:tc>
                <a:tc>
                  <a:txBody>
                    <a:bodyPr/>
                    <a:lstStyle/>
                    <a:p>
                      <a:endParaRPr lang="en-US" sz="2400"/>
                    </a:p>
                  </a:txBody>
                  <a:tcPr marL="121920" marR="121920" marT="60960" marB="60960"/>
                </a:tc>
                <a:tc>
                  <a:txBody>
                    <a:bodyPr/>
                    <a:lstStyle/>
                    <a:p>
                      <a:endParaRPr lang="en-US" sz="2400" dirty="0"/>
                    </a:p>
                  </a:txBody>
                  <a:tcPr marL="121920" marR="121920" marT="60960" marB="6096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590075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Rectangle 1"/>
          <p:cNvSpPr/>
          <p:nvPr/>
        </p:nvSpPr>
        <p:spPr>
          <a:xfrm>
            <a:off x="864973" y="914400"/>
            <a:ext cx="10589741" cy="552459"/>
          </a:xfrm>
          <a:prstGeom prst="rect">
            <a:avLst/>
          </a:prstGeom>
        </p:spPr>
        <p:txBody>
          <a:bodyPr wrap="square">
            <a:spAutoFit/>
          </a:bodyPr>
          <a:lstStyle/>
          <a:p>
            <a:pPr indent="0" algn="just">
              <a:lnSpc>
                <a:spcPct val="115000"/>
              </a:lnSpc>
              <a:spcBef>
                <a:spcPts val="0"/>
              </a:spcBef>
              <a:buNone/>
            </a:pPr>
            <a:r>
              <a:rPr lang="en-US" sz="2600" b="1" dirty="0" smtClean="0">
                <a:solidFill>
                  <a:srgbClr val="1E09B7"/>
                </a:solidFill>
                <a:ea typeface="Times New Roman" panose="02020603050405020304" pitchFamily="18" charset="0"/>
                <a:cs typeface="Times New Roman" panose="02020603050405020304" pitchFamily="18" charset="0"/>
              </a:rPr>
              <a:t>4. </a:t>
            </a:r>
            <a:r>
              <a:rPr lang="en-US" sz="2600" b="1" dirty="0">
                <a:solidFill>
                  <a:srgbClr val="1E09B7"/>
                </a:solidFill>
                <a:ea typeface="Times New Roman" panose="02020603050405020304" pitchFamily="18" charset="0"/>
                <a:cs typeface="Times New Roman" panose="02020603050405020304" pitchFamily="18" charset="0"/>
              </a:rPr>
              <a:t>THỰC HÀNH THIẾT KẾ, TỔ CHỨC HOẠT ĐỘNG DẠY HỌC GDCD 8 </a:t>
            </a:r>
          </a:p>
        </p:txBody>
      </p:sp>
      <p:sp>
        <p:nvSpPr>
          <p:cNvPr id="13" name="Rectangle: Rounded Corners 1">
            <a:extLst>
              <a:ext uri="{FF2B5EF4-FFF2-40B4-BE49-F238E27FC236}">
                <a16:creationId xmlns:a16="http://schemas.microsoft.com/office/drawing/2014/main" id="{4A710BA7-C20B-4968-A29B-3A07F87A6272}"/>
              </a:ext>
            </a:extLst>
          </p:cNvPr>
          <p:cNvSpPr/>
          <p:nvPr/>
        </p:nvSpPr>
        <p:spPr>
          <a:xfrm>
            <a:off x="3228435" y="2432423"/>
            <a:ext cx="6899238" cy="204395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R="0" algn="just">
              <a:lnSpc>
                <a:spcPct val="115000"/>
              </a:lnSpc>
              <a:spcBef>
                <a:spcPts val="0"/>
              </a:spcBef>
              <a:spcAft>
                <a:spcPts val="0"/>
              </a:spcAft>
            </a:pPr>
            <a:endParaRPr lang="en-US" sz="2200" b="1" i="1" dirty="0">
              <a:latin typeface="Times New Roman" panose="02020603050405020304" pitchFamily="18" charset="0"/>
              <a:cs typeface="Times New Roman" panose="02020603050405020304" pitchFamily="18" charset="0"/>
            </a:endParaRPr>
          </a:p>
          <a:p>
            <a:pPr marR="0" algn="just">
              <a:lnSpc>
                <a:spcPct val="115000"/>
              </a:lnSpc>
              <a:spcBef>
                <a:spcPts val="0"/>
              </a:spcBef>
              <a:spcAft>
                <a:spcPts val="0"/>
              </a:spcAft>
            </a:pPr>
            <a:r>
              <a:rPr lang="en-US" sz="2200" b="1" i="1" dirty="0" err="1">
                <a:latin typeface="Times New Roman" panose="02020603050405020304" pitchFamily="18" charset="0"/>
                <a:cs typeface="Times New Roman" panose="02020603050405020304" pitchFamily="18" charset="0"/>
              </a:rPr>
              <a:t>Thầy</a:t>
            </a:r>
            <a:r>
              <a:rPr lang="en-US" sz="2200" b="1" i="1" dirty="0">
                <a:latin typeface="Times New Roman" panose="02020603050405020304" pitchFamily="18" charset="0"/>
                <a:cs typeface="Times New Roman" panose="02020603050405020304" pitchFamily="18" charset="0"/>
              </a:rPr>
              <a:t>/</a:t>
            </a:r>
            <a:r>
              <a:rPr lang="en-US" sz="2200" b="1" i="1" dirty="0" err="1">
                <a:latin typeface="Times New Roman" panose="02020603050405020304" pitchFamily="18" charset="0"/>
                <a:cs typeface="Times New Roman" panose="02020603050405020304" pitchFamily="18" charset="0"/>
              </a:rPr>
              <a:t>Cô</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hãy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áp</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dụng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phương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pháp</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kĩ</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thuật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dạy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học</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phù</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hợp</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để</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thiết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kế</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tổ</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chức</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một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hoạt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động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dạy</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học</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Giáo</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dục</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công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dân</a:t>
            </a:r>
            <a:r>
              <a:rPr lang="en-US" sz="2200" b="1" i="1" dirty="0">
                <a:latin typeface="Times New Roman" panose="02020603050405020304" pitchFamily="18" charset="0"/>
                <a:cs typeface="Times New Roman" panose="02020603050405020304" pitchFamily="18" charset="0"/>
              </a:rPr>
              <a:t> 8 </a:t>
            </a:r>
            <a:r>
              <a:rPr lang="en-US" sz="2200" b="1" i="1" dirty="0" err="1">
                <a:latin typeface="Times New Roman" panose="02020603050405020304" pitchFamily="18" charset="0"/>
                <a:cs typeface="Times New Roman" panose="02020603050405020304" pitchFamily="18" charset="0"/>
              </a:rPr>
              <a:t>theo</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hướng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phát</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triển</a:t>
            </a:r>
            <a:r>
              <a:rPr lang="en-US" sz="2200" b="1" i="1" dirty="0">
                <a:latin typeface="Times New Roman" panose="02020603050405020304" pitchFamily="18" charset="0"/>
                <a:cs typeface="Times New Roman" panose="02020603050405020304" pitchFamily="18" charset="0"/>
              </a:rPr>
              <a:t> PC, NL HS.</a:t>
            </a:r>
          </a:p>
          <a:p>
            <a:pPr algn="just">
              <a:lnSpc>
                <a:spcPct val="115000"/>
              </a:lnSpc>
            </a:pPr>
            <a:endParaRPr lang="en-US" sz="2200"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E658FD35-2F03-48DF-BB8C-4473FCDE8DE9}"/>
              </a:ext>
            </a:extLst>
          </p:cNvPr>
          <p:cNvSpPr/>
          <p:nvPr/>
        </p:nvSpPr>
        <p:spPr>
          <a:xfrm>
            <a:off x="778749" y="2711151"/>
            <a:ext cx="2159000" cy="136554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dirty="0" err="1">
                <a:latin typeface="Times New Roman" panose="02020603050405020304" pitchFamily="18" charset="0"/>
                <a:ea typeface="Times New Roman" panose="02020603050405020304" pitchFamily="18" charset="0"/>
              </a:rPr>
              <a:t>Nhiệm</a:t>
            </a:r>
            <a:r>
              <a:rPr lang="en-US" sz="2200" b="1" dirty="0">
                <a:latin typeface="Times New Roman" panose="02020603050405020304" pitchFamily="18" charset="0"/>
                <a:ea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rPr>
              <a:t>vụ</a:t>
            </a:r>
            <a:endParaRPr lang="en-US" sz="2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9153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9186" cy="6858000"/>
          </a:xfrm>
          <a:prstGeom prst="rect">
            <a:avLst/>
          </a:prstGeom>
        </p:spPr>
      </p:pic>
      <p:pic>
        <p:nvPicPr>
          <p:cNvPr id="3" name="Picture 3" descr="dungtqChuc-Mung_Sinh_nhat">
            <a:extLst>
              <a:ext uri="{FF2B5EF4-FFF2-40B4-BE49-F238E27FC236}">
                <a16:creationId xmlns:a16="http://schemas.microsoft.com/office/drawing/2014/main" id="{A70976EA-521A-F729-EB60-B9A8B6275A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564778" y="1383274"/>
            <a:ext cx="3124200" cy="3336925"/>
          </a:xfrm>
          <a:prstGeom prst="rect">
            <a:avLst/>
          </a:prstGeom>
          <a:noFill/>
        </p:spPr>
      </p:pic>
    </p:spTree>
    <p:extLst>
      <p:ext uri="{BB962C8B-B14F-4D97-AF65-F5344CB8AC3E}">
        <p14:creationId xmlns:p14="http://schemas.microsoft.com/office/powerpoint/2010/main" val="2608310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pic>
        <p:nvPicPr>
          <p:cNvPr id="3" name="Picture 2">
            <a:extLst>
              <a:ext uri="{FF2B5EF4-FFF2-40B4-BE49-F238E27FC236}">
                <a16:creationId xmlns:a16="http://schemas.microsoft.com/office/drawing/2014/main" id="{2A272472-1460-4262-B214-CC06698651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9009"/>
            <a:ext cx="12198284" cy="6858000"/>
          </a:xfrm>
          <a:prstGeom prst="rect">
            <a:avLst/>
          </a:prstGeom>
        </p:spPr>
      </p:pic>
      <p:grpSp>
        <p:nvGrpSpPr>
          <p:cNvPr id="5" name="Group 4">
            <a:extLst>
              <a:ext uri="{FF2B5EF4-FFF2-40B4-BE49-F238E27FC236}">
                <a16:creationId xmlns:a16="http://schemas.microsoft.com/office/drawing/2014/main" id="{53912B1A-44E2-4697-A480-2585C4FBCEC6}"/>
              </a:ext>
            </a:extLst>
          </p:cNvPr>
          <p:cNvGrpSpPr/>
          <p:nvPr/>
        </p:nvGrpSpPr>
        <p:grpSpPr>
          <a:xfrm rot="2700000">
            <a:off x="773902" y="2551817"/>
            <a:ext cx="3475281" cy="3628437"/>
            <a:chOff x="4472063" y="2723566"/>
            <a:chExt cx="1801378" cy="1864248"/>
          </a:xfrm>
          <a:solidFill>
            <a:srgbClr val="85D8DE"/>
          </a:solidFill>
        </p:grpSpPr>
        <p:sp>
          <p:nvSpPr>
            <p:cNvPr id="6" name="Rounded Rectangle 5">
              <a:extLst>
                <a:ext uri="{FF2B5EF4-FFF2-40B4-BE49-F238E27FC236}">
                  <a16:creationId xmlns:a16="http://schemas.microsoft.com/office/drawing/2014/main" id="{05D28BE5-C93F-440B-BB42-E3137FF308CE}"/>
                </a:ext>
              </a:extLst>
            </p:cNvPr>
            <p:cNvSpPr/>
            <p:nvPr/>
          </p:nvSpPr>
          <p:spPr>
            <a:xfrm>
              <a:off x="4472063" y="3539403"/>
              <a:ext cx="1029128" cy="1048411"/>
            </a:xfrm>
            <a:prstGeom prst="roundRect">
              <a:avLst>
                <a:gd name="adj" fmla="val 134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Rounded Rectangle 6">
              <a:extLst>
                <a:ext uri="{FF2B5EF4-FFF2-40B4-BE49-F238E27FC236}">
                  <a16:creationId xmlns:a16="http://schemas.microsoft.com/office/drawing/2014/main" id="{44FF2DF0-B9B0-4FF4-A072-931E780D5C14}"/>
                </a:ext>
              </a:extLst>
            </p:cNvPr>
            <p:cNvSpPr/>
            <p:nvPr/>
          </p:nvSpPr>
          <p:spPr>
            <a:xfrm>
              <a:off x="4658043" y="2723566"/>
              <a:ext cx="867073" cy="742432"/>
            </a:xfrm>
            <a:prstGeom prst="roundRect">
              <a:avLst>
                <a:gd name="adj" fmla="val 134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8" name="Rounded Rectangle 7">
              <a:extLst>
                <a:ext uri="{FF2B5EF4-FFF2-40B4-BE49-F238E27FC236}">
                  <a16:creationId xmlns:a16="http://schemas.microsoft.com/office/drawing/2014/main" id="{5E51F2B1-F94F-43C3-9F02-62720FEDF596}"/>
                </a:ext>
              </a:extLst>
            </p:cNvPr>
            <p:cNvSpPr/>
            <p:nvPr/>
          </p:nvSpPr>
          <p:spPr>
            <a:xfrm>
              <a:off x="5522140" y="3598271"/>
              <a:ext cx="751301" cy="891288"/>
            </a:xfrm>
            <a:prstGeom prst="roundRect">
              <a:avLst>
                <a:gd name="adj" fmla="val 1346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9" name="Rounded Rectangle 8">
              <a:extLst>
                <a:ext uri="{FF2B5EF4-FFF2-40B4-BE49-F238E27FC236}">
                  <a16:creationId xmlns:a16="http://schemas.microsoft.com/office/drawing/2014/main" id="{85627047-5044-467B-9D58-C18FA80057E3}"/>
                </a:ext>
              </a:extLst>
            </p:cNvPr>
            <p:cNvSpPr/>
            <p:nvPr/>
          </p:nvSpPr>
          <p:spPr>
            <a:xfrm>
              <a:off x="5593957" y="2818286"/>
              <a:ext cx="664570" cy="706165"/>
            </a:xfrm>
            <a:prstGeom prst="roundRect">
              <a:avLst>
                <a:gd name="adj" fmla="val 134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cs typeface="Arial" pitchFamily="34" charset="0"/>
                </a:rPr>
                <a:t>GD </a:t>
              </a:r>
            </a:p>
            <a:p>
              <a:r>
                <a:rPr lang="en-US" altLang="ko-KR" sz="2000" b="1" dirty="0" err="1">
                  <a:solidFill>
                    <a:schemeClr val="bg1"/>
                  </a:solidFill>
                  <a:cs typeface="Arial" pitchFamily="34" charset="0"/>
                </a:rPr>
                <a:t>kinh</a:t>
              </a:r>
              <a:r>
                <a:rPr lang="en-US" altLang="ko-KR" sz="2000" b="1" dirty="0">
                  <a:solidFill>
                    <a:schemeClr val="bg1"/>
                  </a:solidFill>
                  <a:cs typeface="Arial" pitchFamily="34" charset="0"/>
                </a:rPr>
                <a:t> </a:t>
              </a:r>
              <a:r>
                <a:rPr lang="en-US" altLang="ko-KR" sz="2000" b="1" dirty="0" err="1">
                  <a:solidFill>
                    <a:schemeClr val="bg1"/>
                  </a:solidFill>
                  <a:cs typeface="Arial" pitchFamily="34" charset="0"/>
                </a:rPr>
                <a:t>tế</a:t>
              </a:r>
              <a:endParaRPr lang="en-US" altLang="ko-KR" sz="2000" b="1" dirty="0">
                <a:solidFill>
                  <a:schemeClr val="bg1"/>
                </a:solidFill>
                <a:cs typeface="Arial" pitchFamily="34" charset="0"/>
              </a:endParaRPr>
            </a:p>
            <a:p>
              <a:r>
                <a:rPr lang="en-US" altLang="ko-KR" sz="2400" b="1" dirty="0">
                  <a:solidFill>
                    <a:schemeClr val="bg1"/>
                  </a:solidFill>
                  <a:cs typeface="Arial" pitchFamily="34" charset="0"/>
                </a:rPr>
                <a:t>10%</a:t>
              </a:r>
              <a:endParaRPr lang="ko-KR" altLang="en-US" sz="2400" b="1" dirty="0">
                <a:solidFill>
                  <a:schemeClr val="bg1"/>
                </a:solidFill>
                <a:cs typeface="Arial" pitchFamily="34" charset="0"/>
              </a:endParaRPr>
            </a:p>
          </p:txBody>
        </p:sp>
      </p:grpSp>
      <p:sp>
        <p:nvSpPr>
          <p:cNvPr id="10" name="TextBox 9">
            <a:extLst>
              <a:ext uri="{FF2B5EF4-FFF2-40B4-BE49-F238E27FC236}">
                <a16:creationId xmlns:a16="http://schemas.microsoft.com/office/drawing/2014/main" id="{FACB4BFF-EF0E-478A-B673-FAACADB12D13}"/>
              </a:ext>
            </a:extLst>
          </p:cNvPr>
          <p:cNvSpPr txBox="1"/>
          <p:nvPr/>
        </p:nvSpPr>
        <p:spPr>
          <a:xfrm>
            <a:off x="-1" y="3838911"/>
            <a:ext cx="2271825" cy="1036117"/>
          </a:xfrm>
          <a:prstGeom prst="rect">
            <a:avLst/>
          </a:prstGeom>
          <a:noFill/>
        </p:spPr>
        <p:txBody>
          <a:bodyPr wrap="square" rtlCol="0" anchor="ctr">
            <a:spAutoFit/>
          </a:bodyPr>
          <a:lstStyle/>
          <a:p>
            <a:r>
              <a:rPr lang="en-US" altLang="ko-KR" sz="3733" b="1" dirty="0">
                <a:solidFill>
                  <a:schemeClr val="bg1"/>
                </a:solidFill>
                <a:cs typeface="Arial" pitchFamily="34" charset="0"/>
              </a:rPr>
              <a:t>     </a:t>
            </a:r>
            <a:r>
              <a:rPr lang="en-US" altLang="ko-KR" sz="2400" b="1" dirty="0">
                <a:solidFill>
                  <a:schemeClr val="bg1"/>
                </a:solidFill>
                <a:cs typeface="Arial" pitchFamily="34" charset="0"/>
              </a:rPr>
              <a:t>GD </a:t>
            </a:r>
            <a:r>
              <a:rPr lang="en-US" altLang="ko-KR" sz="2400" b="1" dirty="0" err="1">
                <a:solidFill>
                  <a:schemeClr val="bg1"/>
                </a:solidFill>
                <a:cs typeface="Arial" pitchFamily="34" charset="0"/>
              </a:rPr>
              <a:t>đạo</a:t>
            </a:r>
            <a:r>
              <a:rPr lang="en-US" altLang="ko-KR" sz="2400" b="1" dirty="0">
                <a:solidFill>
                  <a:schemeClr val="bg1"/>
                </a:solidFill>
                <a:cs typeface="Arial" pitchFamily="34" charset="0"/>
              </a:rPr>
              <a:t> </a:t>
            </a:r>
            <a:r>
              <a:rPr lang="en-US" altLang="ko-KR" sz="2400" b="1" dirty="0" err="1">
                <a:solidFill>
                  <a:schemeClr val="bg1"/>
                </a:solidFill>
                <a:cs typeface="Arial" pitchFamily="34" charset="0"/>
              </a:rPr>
              <a:t>đức</a:t>
            </a:r>
            <a:r>
              <a:rPr lang="en-US" altLang="ko-KR" sz="2400" b="1" dirty="0">
                <a:solidFill>
                  <a:schemeClr val="bg1"/>
                </a:solidFill>
                <a:cs typeface="Arial" pitchFamily="34" charset="0"/>
              </a:rPr>
              <a:t> </a:t>
            </a:r>
          </a:p>
          <a:p>
            <a:pPr algn="ctr"/>
            <a:r>
              <a:rPr lang="en-US" altLang="ko-KR" sz="2400" b="1" dirty="0">
                <a:solidFill>
                  <a:schemeClr val="bg1"/>
                </a:solidFill>
                <a:cs typeface="Arial" pitchFamily="34" charset="0"/>
              </a:rPr>
              <a:t>          35%</a:t>
            </a:r>
            <a:endParaRPr lang="ko-KR" altLang="en-US" sz="2400" b="1" dirty="0">
              <a:solidFill>
                <a:schemeClr val="bg1"/>
              </a:solidFill>
              <a:cs typeface="Arial" pitchFamily="34" charset="0"/>
            </a:endParaRPr>
          </a:p>
        </p:txBody>
      </p:sp>
      <p:sp>
        <p:nvSpPr>
          <p:cNvPr id="11" name="TextBox 10">
            <a:extLst>
              <a:ext uri="{FF2B5EF4-FFF2-40B4-BE49-F238E27FC236}">
                <a16:creationId xmlns:a16="http://schemas.microsoft.com/office/drawing/2014/main" id="{9529E3D5-A981-4B2E-B31F-AE3A610C805D}"/>
              </a:ext>
            </a:extLst>
          </p:cNvPr>
          <p:cNvSpPr txBox="1"/>
          <p:nvPr/>
        </p:nvSpPr>
        <p:spPr>
          <a:xfrm>
            <a:off x="7657647" y="3287177"/>
            <a:ext cx="801823" cy="461665"/>
          </a:xfrm>
          <a:prstGeom prst="rect">
            <a:avLst/>
          </a:prstGeom>
          <a:noFill/>
        </p:spPr>
        <p:txBody>
          <a:bodyPr wrap="none" rtlCol="0" anchor="ctr">
            <a:spAutoFit/>
          </a:bodyPr>
          <a:lstStyle/>
          <a:p>
            <a:r>
              <a:rPr lang="en-US" altLang="ko-KR" sz="2400" b="1">
                <a:solidFill>
                  <a:schemeClr val="bg1"/>
                </a:solidFill>
                <a:cs typeface="Arial" pitchFamily="34" charset="0"/>
              </a:rPr>
              <a:t>25%</a:t>
            </a:r>
            <a:endParaRPr lang="ko-KR" altLang="en-US" sz="2400" b="1">
              <a:solidFill>
                <a:schemeClr val="bg1"/>
              </a:solidFill>
              <a:cs typeface="Arial" pitchFamily="34" charset="0"/>
            </a:endParaRPr>
          </a:p>
        </p:txBody>
      </p:sp>
      <p:sp>
        <p:nvSpPr>
          <p:cNvPr id="12" name="TextBox 11">
            <a:extLst>
              <a:ext uri="{FF2B5EF4-FFF2-40B4-BE49-F238E27FC236}">
                <a16:creationId xmlns:a16="http://schemas.microsoft.com/office/drawing/2014/main" id="{CED1F871-5359-44EB-AE50-0F8499373D86}"/>
              </a:ext>
            </a:extLst>
          </p:cNvPr>
          <p:cNvSpPr txBox="1"/>
          <p:nvPr/>
        </p:nvSpPr>
        <p:spPr>
          <a:xfrm>
            <a:off x="4737101" y="1068036"/>
            <a:ext cx="7293278" cy="5644622"/>
          </a:xfrm>
          <a:prstGeom prst="rect">
            <a:avLst/>
          </a:prstGeom>
          <a:noFill/>
        </p:spPr>
        <p:txBody>
          <a:bodyPr wrap="square" rtlCol="0" anchor="ctr">
            <a:spAutoFit/>
          </a:bodyPr>
          <a:lstStyle/>
          <a:p>
            <a:pPr>
              <a:lnSpc>
                <a:spcPct val="110000"/>
              </a:lnSpc>
              <a:spcBef>
                <a:spcPts val="400"/>
              </a:spcBef>
            </a:pPr>
            <a:r>
              <a:rPr lang="en-US" altLang="ko-KR" sz="2200" b="1" dirty="0">
                <a:solidFill>
                  <a:srgbClr val="0070C0"/>
                </a:solidFill>
                <a:latin typeface="Times New Roman" panose="02020603050405020304" pitchFamily="18" charset="0"/>
                <a:cs typeface="Times New Roman" panose="02020603050405020304" pitchFamily="18" charset="0"/>
              </a:rPr>
              <a:t>1. GD đạo đức:    </a:t>
            </a:r>
          </a:p>
          <a:p>
            <a:pPr lvl="0">
              <a:lnSpc>
                <a:spcPct val="110000"/>
              </a:lnSpc>
            </a:pPr>
            <a:r>
              <a:rPr lang="en-US" sz="2200" b="1" i="1" dirty="0">
                <a:latin typeface="Times New Roman" panose="02020603050405020304" pitchFamily="18" charset="0"/>
                <a:cs typeface="Times New Roman" panose="02020603050405020304" pitchFamily="18" charset="0"/>
              </a:rPr>
              <a:t>CĐ 1:</a:t>
            </a:r>
            <a:r>
              <a:rPr lang="en-US" sz="2200" dirty="0">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Tự</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hào</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về</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truyền</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thống</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dân</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tộc</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Việt</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Nam</a:t>
            </a:r>
          </a:p>
          <a:p>
            <a:pPr>
              <a:lnSpc>
                <a:spcPct val="110000"/>
              </a:lnSpc>
            </a:pPr>
            <a:r>
              <a:rPr lang="en-US" sz="2200" b="1" i="1" dirty="0">
                <a:latin typeface="Times New Roman" panose="02020603050405020304" pitchFamily="18" charset="0"/>
                <a:cs typeface="Times New Roman" panose="02020603050405020304" pitchFamily="18" charset="0"/>
              </a:rPr>
              <a:t>CĐ 2:</a:t>
            </a:r>
            <a:r>
              <a:rPr lang="en-US" sz="2200" dirty="0">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Tôn</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trọng</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sự</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đa</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dạng</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của</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các</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dân</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tộc</a:t>
            </a:r>
            <a:endParaRPr lang="en-US" sz="2200" dirty="0">
              <a:latin typeface="Times New Roman" panose="02020603050405020304" pitchFamily="18" charset="0"/>
              <a:cs typeface="Times New Roman" panose="02020603050405020304" pitchFamily="18" charset="0"/>
            </a:endParaRPr>
          </a:p>
          <a:p>
            <a:pPr>
              <a:lnSpc>
                <a:spcPct val="110000"/>
              </a:lnSpc>
            </a:pPr>
            <a:r>
              <a:rPr lang="en-US" sz="2200" b="1" i="1" dirty="0">
                <a:latin typeface="Times New Roman" panose="02020603050405020304" pitchFamily="18" charset="0"/>
                <a:cs typeface="Times New Roman" panose="02020603050405020304" pitchFamily="18" charset="0"/>
              </a:rPr>
              <a:t>CĐ 3:</a:t>
            </a:r>
            <a:r>
              <a:rPr lang="en-US" sz="2200" b="1" dirty="0">
                <a:latin typeface="Times New Roman" panose="02020603050405020304" pitchFamily="18" charset="0"/>
                <a:cs typeface="Times New Roman" panose="02020603050405020304" pitchFamily="18" charset="0"/>
              </a:rPr>
              <a:t> </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Lao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động</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cần</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cù</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sáng</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tạo</a:t>
            </a:r>
            <a:endParaRPr lang="en-US" sz="2200" b="1" dirty="0">
              <a:latin typeface="Times New Roman" panose="02020603050405020304" pitchFamily="18" charset="0"/>
              <a:cs typeface="Times New Roman" panose="02020603050405020304" pitchFamily="18" charset="0"/>
            </a:endParaRPr>
          </a:p>
          <a:p>
            <a:pPr lvl="0">
              <a:lnSpc>
                <a:spcPct val="110000"/>
              </a:lnSpc>
            </a:pPr>
            <a:r>
              <a:rPr lang="en-US" sz="2200" b="1" i="1" dirty="0">
                <a:latin typeface="Times New Roman" panose="02020603050405020304" pitchFamily="18" charset="0"/>
                <a:cs typeface="Times New Roman" panose="02020603050405020304" pitchFamily="18" charset="0"/>
              </a:rPr>
              <a:t>CĐ 4:</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Bảo vệ lẽ phải</a:t>
            </a:r>
          </a:p>
          <a:p>
            <a:pPr lvl="0">
              <a:lnSpc>
                <a:spcPct val="110000"/>
              </a:lnSpc>
            </a:pPr>
            <a:r>
              <a:rPr lang="en-US" sz="2200" b="1" i="1" dirty="0">
                <a:latin typeface="Times New Roman" panose="02020603050405020304" pitchFamily="18" charset="0"/>
                <a:cs typeface="Times New Roman" panose="02020603050405020304" pitchFamily="18" charset="0"/>
              </a:rPr>
              <a:t>CĐ 5:</a:t>
            </a:r>
            <a:r>
              <a:rPr lang="en-US" sz="2200" b="1" dirty="0">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Bảo</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vệ</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môi</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trường</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và</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tài</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nguyên</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thiên</a:t>
            </a:r>
            <a:r>
              <a:rPr lang="en-US" sz="2200" dirty="0">
                <a:solidFill>
                  <a:srgbClr val="000000">
                    <a:lumMod val="95000"/>
                    <a:lumOff val="5000"/>
                  </a:srgbClr>
                </a:solidFill>
                <a:latin typeface="Times New Roman" panose="02020603050405020304" pitchFamily="18" charset="0"/>
                <a:cs typeface="Times New Roman" panose="02020603050405020304" pitchFamily="18" charset="0"/>
              </a:rPr>
              <a:t> </a:t>
            </a:r>
            <a:r>
              <a:rPr lang="en-US" sz="2200" dirty="0" err="1">
                <a:solidFill>
                  <a:srgbClr val="000000">
                    <a:lumMod val="95000"/>
                    <a:lumOff val="5000"/>
                  </a:srgbClr>
                </a:solidFill>
                <a:latin typeface="Times New Roman" panose="02020603050405020304" pitchFamily="18" charset="0"/>
                <a:cs typeface="Times New Roman" panose="02020603050405020304" pitchFamily="18" charset="0"/>
              </a:rPr>
              <a:t>nhiên</a:t>
            </a:r>
            <a:endParaRPr lang="en-US" sz="2200" dirty="0">
              <a:solidFill>
                <a:srgbClr val="000000">
                  <a:lumMod val="95000"/>
                  <a:lumOff val="5000"/>
                </a:srgbClr>
              </a:solidFill>
              <a:latin typeface="Times New Roman" panose="02020603050405020304" pitchFamily="18" charset="0"/>
              <a:cs typeface="Times New Roman" panose="02020603050405020304" pitchFamily="18" charset="0"/>
            </a:endParaRPr>
          </a:p>
          <a:p>
            <a:pPr>
              <a:lnSpc>
                <a:spcPct val="110000"/>
              </a:lnSpc>
            </a:pPr>
            <a:r>
              <a:rPr lang="en-US" altLang="ko-KR" sz="2200" b="1" dirty="0">
                <a:solidFill>
                  <a:srgbClr val="0070C0"/>
                </a:solidFill>
                <a:latin typeface="Times New Roman" panose="02020603050405020304" pitchFamily="18" charset="0"/>
                <a:cs typeface="Times New Roman" panose="02020603050405020304" pitchFamily="18" charset="0"/>
              </a:rPr>
              <a:t>2. GD </a:t>
            </a:r>
            <a:r>
              <a:rPr lang="en-US" altLang="ko-KR" sz="2200" b="1" dirty="0" err="1">
                <a:solidFill>
                  <a:srgbClr val="0070C0"/>
                </a:solidFill>
                <a:latin typeface="Times New Roman" panose="02020603050405020304" pitchFamily="18" charset="0"/>
                <a:cs typeface="Times New Roman" panose="02020603050405020304" pitchFamily="18" charset="0"/>
              </a:rPr>
              <a:t>kĩ</a:t>
            </a:r>
            <a:r>
              <a:rPr lang="en-US" altLang="ko-KR" sz="2200" b="1" dirty="0">
                <a:solidFill>
                  <a:srgbClr val="0070C0"/>
                </a:solidFill>
                <a:latin typeface="Times New Roman" panose="02020603050405020304" pitchFamily="18" charset="0"/>
                <a:cs typeface="Times New Roman" panose="02020603050405020304" pitchFamily="18" charset="0"/>
              </a:rPr>
              <a:t> </a:t>
            </a:r>
            <a:r>
              <a:rPr lang="en-US" altLang="ko-KR" sz="2200" b="1" dirty="0" err="1">
                <a:solidFill>
                  <a:srgbClr val="0070C0"/>
                </a:solidFill>
                <a:latin typeface="Times New Roman" panose="02020603050405020304" pitchFamily="18" charset="0"/>
                <a:cs typeface="Times New Roman" panose="02020603050405020304" pitchFamily="18" charset="0"/>
              </a:rPr>
              <a:t>năng</a:t>
            </a:r>
            <a:r>
              <a:rPr lang="en-US" altLang="ko-KR" sz="2200" b="1" dirty="0">
                <a:solidFill>
                  <a:srgbClr val="0070C0"/>
                </a:solidFill>
                <a:latin typeface="Times New Roman" panose="02020603050405020304" pitchFamily="18" charset="0"/>
                <a:cs typeface="Times New Roman" panose="02020603050405020304" pitchFamily="18" charset="0"/>
              </a:rPr>
              <a:t> </a:t>
            </a:r>
            <a:r>
              <a:rPr lang="en-US" altLang="ko-KR" sz="2200" b="1" dirty="0" err="1">
                <a:solidFill>
                  <a:srgbClr val="0070C0"/>
                </a:solidFill>
                <a:latin typeface="Times New Roman" panose="02020603050405020304" pitchFamily="18" charset="0"/>
                <a:cs typeface="Times New Roman" panose="02020603050405020304" pitchFamily="18" charset="0"/>
              </a:rPr>
              <a:t>sống</a:t>
            </a:r>
            <a:r>
              <a:rPr lang="en-US" altLang="ko-KR" sz="2200" b="1" dirty="0">
                <a:solidFill>
                  <a:srgbClr val="0070C0"/>
                </a:solidFill>
                <a:latin typeface="Times New Roman" panose="02020603050405020304" pitchFamily="18" charset="0"/>
                <a:cs typeface="Times New Roman" panose="02020603050405020304" pitchFamily="18" charset="0"/>
              </a:rPr>
              <a:t>: </a:t>
            </a:r>
          </a:p>
          <a:p>
            <a:pPr>
              <a:lnSpc>
                <a:spcPct val="110000"/>
              </a:lnSpc>
            </a:pPr>
            <a:r>
              <a:rPr lang="en-US" sz="2200" b="1" i="1" dirty="0">
                <a:latin typeface="Times New Roman" panose="02020603050405020304" pitchFamily="18" charset="0"/>
                <a:cs typeface="Times New Roman" panose="02020603050405020304" pitchFamily="18" charset="0"/>
              </a:rPr>
              <a:t>CĐ 6:</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endParaRPr lang="en-US" sz="2200" dirty="0">
              <a:latin typeface="Times New Roman" panose="02020603050405020304" pitchFamily="18" charset="0"/>
              <a:cs typeface="Times New Roman" panose="02020603050405020304" pitchFamily="18" charset="0"/>
            </a:endParaRPr>
          </a:p>
          <a:p>
            <a:pPr>
              <a:lnSpc>
                <a:spcPct val="110000"/>
              </a:lnSpc>
            </a:pPr>
            <a:r>
              <a:rPr lang="en-US" sz="2200" b="1" i="1" dirty="0">
                <a:latin typeface="Times New Roman" panose="02020603050405020304" pitchFamily="18" charset="0"/>
                <a:cs typeface="Times New Roman" panose="02020603050405020304" pitchFamily="18" charset="0"/>
              </a:rPr>
              <a:t>CĐ 7:</a:t>
            </a:r>
            <a:r>
              <a:rPr lang="en-US" sz="2200" dirty="0">
                <a:latin typeface="Times New Roman" panose="02020603050405020304" pitchFamily="18" charset="0"/>
                <a:cs typeface="Times New Roman" panose="02020603050405020304" pitchFamily="18" charset="0"/>
              </a:rPr>
              <a:t> Phòng, chống bạo lực gia đình</a:t>
            </a:r>
            <a:endParaRPr lang="en-US" altLang="ko-KR" sz="2200" b="1" dirty="0">
              <a:latin typeface="Times New Roman" panose="02020603050405020304" pitchFamily="18" charset="0"/>
              <a:cs typeface="Times New Roman" panose="02020603050405020304" pitchFamily="18" charset="0"/>
            </a:endParaRPr>
          </a:p>
          <a:p>
            <a:pPr>
              <a:lnSpc>
                <a:spcPct val="110000"/>
              </a:lnSpc>
            </a:pPr>
            <a:r>
              <a:rPr lang="en-US" altLang="ko-KR" sz="2200" b="1" dirty="0">
                <a:solidFill>
                  <a:srgbClr val="0070C0"/>
                </a:solidFill>
                <a:latin typeface="Times New Roman" panose="02020603050405020304" pitchFamily="18" charset="0"/>
                <a:cs typeface="Times New Roman" panose="02020603050405020304" pitchFamily="18" charset="0"/>
              </a:rPr>
              <a:t>3. GD </a:t>
            </a:r>
            <a:r>
              <a:rPr lang="en-US" altLang="ko-KR" sz="2200" b="1" dirty="0" err="1">
                <a:solidFill>
                  <a:srgbClr val="0070C0"/>
                </a:solidFill>
                <a:latin typeface="Times New Roman" panose="02020603050405020304" pitchFamily="18" charset="0"/>
                <a:cs typeface="Times New Roman" panose="02020603050405020304" pitchFamily="18" charset="0"/>
              </a:rPr>
              <a:t>kinh</a:t>
            </a:r>
            <a:r>
              <a:rPr lang="en-US" altLang="ko-KR" sz="2200" b="1" dirty="0">
                <a:solidFill>
                  <a:srgbClr val="0070C0"/>
                </a:solidFill>
                <a:latin typeface="Times New Roman" panose="02020603050405020304" pitchFamily="18" charset="0"/>
                <a:cs typeface="Times New Roman" panose="02020603050405020304" pitchFamily="18" charset="0"/>
              </a:rPr>
              <a:t> </a:t>
            </a:r>
            <a:r>
              <a:rPr lang="en-US" altLang="ko-KR" sz="2200" b="1" dirty="0" err="1">
                <a:solidFill>
                  <a:srgbClr val="0070C0"/>
                </a:solidFill>
                <a:latin typeface="Times New Roman" panose="02020603050405020304" pitchFamily="18" charset="0"/>
                <a:cs typeface="Times New Roman" panose="02020603050405020304" pitchFamily="18" charset="0"/>
              </a:rPr>
              <a:t>tế</a:t>
            </a:r>
            <a:r>
              <a:rPr lang="en-US" altLang="ko-KR" sz="2200" b="1" dirty="0">
                <a:solidFill>
                  <a:srgbClr val="0070C0"/>
                </a:solidFill>
                <a:latin typeface="Times New Roman" panose="02020603050405020304" pitchFamily="18" charset="0"/>
                <a:cs typeface="Times New Roman" panose="02020603050405020304" pitchFamily="18" charset="0"/>
              </a:rPr>
              <a:t>:  </a:t>
            </a:r>
          </a:p>
          <a:p>
            <a:pPr>
              <a:lnSpc>
                <a:spcPct val="110000"/>
              </a:lnSpc>
            </a:pPr>
            <a:r>
              <a:rPr lang="en-US" sz="2200" b="1" i="1" dirty="0">
                <a:latin typeface="Times New Roman" panose="02020603050405020304" pitchFamily="18" charset="0"/>
                <a:cs typeface="Times New Roman" panose="02020603050405020304" pitchFamily="18" charset="0"/>
              </a:rPr>
              <a:t>CĐ 8:</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hoạch</a:t>
            </a:r>
            <a:r>
              <a:rPr lang="en-US" sz="2200" dirty="0">
                <a:latin typeface="Times New Roman" panose="02020603050405020304" pitchFamily="18" charset="0"/>
                <a:cs typeface="Times New Roman" panose="02020603050405020304" pitchFamily="18" charset="0"/>
              </a:rPr>
              <a:t> chi </a:t>
            </a:r>
            <a:r>
              <a:rPr lang="en-US" sz="2200" dirty="0" err="1">
                <a:latin typeface="Times New Roman" panose="02020603050405020304" pitchFamily="18" charset="0"/>
                <a:cs typeface="Times New Roman" panose="02020603050405020304" pitchFamily="18" charset="0"/>
              </a:rPr>
              <a:t>tiêu</a:t>
            </a:r>
            <a:endParaRPr lang="en-US" sz="2200" dirty="0">
              <a:latin typeface="Times New Roman" panose="02020603050405020304" pitchFamily="18" charset="0"/>
              <a:cs typeface="Times New Roman" panose="02020603050405020304" pitchFamily="18" charset="0"/>
            </a:endParaRPr>
          </a:p>
          <a:p>
            <a:pPr>
              <a:lnSpc>
                <a:spcPct val="110000"/>
              </a:lnSpc>
            </a:pPr>
            <a:r>
              <a:rPr lang="en-US" altLang="ko-KR" sz="2200" b="1" dirty="0">
                <a:solidFill>
                  <a:srgbClr val="0070C0"/>
                </a:solidFill>
                <a:latin typeface="Times New Roman" panose="02020603050405020304" pitchFamily="18" charset="0"/>
                <a:cs typeface="Times New Roman" panose="02020603050405020304" pitchFamily="18" charset="0"/>
              </a:rPr>
              <a:t>4. GD </a:t>
            </a:r>
            <a:r>
              <a:rPr lang="en-US" altLang="ko-KR" sz="2200" b="1" dirty="0" err="1">
                <a:solidFill>
                  <a:srgbClr val="0070C0"/>
                </a:solidFill>
                <a:latin typeface="Times New Roman" panose="02020603050405020304" pitchFamily="18" charset="0"/>
                <a:cs typeface="Times New Roman" panose="02020603050405020304" pitchFamily="18" charset="0"/>
              </a:rPr>
              <a:t>pháp</a:t>
            </a:r>
            <a:r>
              <a:rPr lang="en-US" altLang="ko-KR" sz="2200" b="1" dirty="0">
                <a:solidFill>
                  <a:srgbClr val="0070C0"/>
                </a:solidFill>
                <a:latin typeface="Times New Roman" panose="02020603050405020304" pitchFamily="18" charset="0"/>
                <a:cs typeface="Times New Roman" panose="02020603050405020304" pitchFamily="18" charset="0"/>
              </a:rPr>
              <a:t> </a:t>
            </a:r>
            <a:r>
              <a:rPr lang="en-US" altLang="ko-KR" sz="2200" b="1" dirty="0" err="1">
                <a:solidFill>
                  <a:srgbClr val="0070C0"/>
                </a:solidFill>
                <a:latin typeface="Times New Roman" panose="02020603050405020304" pitchFamily="18" charset="0"/>
                <a:cs typeface="Times New Roman" panose="02020603050405020304" pitchFamily="18" charset="0"/>
              </a:rPr>
              <a:t>luật</a:t>
            </a:r>
            <a:r>
              <a:rPr lang="en-US" altLang="ko-KR" sz="2200" b="1" dirty="0">
                <a:solidFill>
                  <a:srgbClr val="0070C0"/>
                </a:solidFill>
                <a:latin typeface="Times New Roman" panose="02020603050405020304" pitchFamily="18" charset="0"/>
                <a:cs typeface="Times New Roman" panose="02020603050405020304" pitchFamily="18" charset="0"/>
              </a:rPr>
              <a:t>:</a:t>
            </a:r>
          </a:p>
          <a:p>
            <a:pPr>
              <a:lnSpc>
                <a:spcPct val="110000"/>
              </a:lnSpc>
            </a:pPr>
            <a:r>
              <a:rPr lang="en-US" sz="2200" b="1" i="1" dirty="0">
                <a:latin typeface="Times New Roman" panose="02020603050405020304" pitchFamily="18" charset="0"/>
                <a:cs typeface="Times New Roman" panose="02020603050405020304" pitchFamily="18" charset="0"/>
              </a:rPr>
              <a:t>CĐ 9:</a:t>
            </a:r>
            <a:r>
              <a:rPr lang="en-US" sz="2200" b="1"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Phòng ngừa tai nạn vũ khí, cháy, nổ và các chất độc hại</a:t>
            </a:r>
            <a:endParaRPr lang="en-US" sz="2200" dirty="0">
              <a:latin typeface="Times New Roman" panose="02020603050405020304" pitchFamily="18" charset="0"/>
              <a:cs typeface="Times New Roman" panose="02020603050405020304" pitchFamily="18" charset="0"/>
            </a:endParaRPr>
          </a:p>
          <a:p>
            <a:pPr>
              <a:lnSpc>
                <a:spcPct val="110000"/>
              </a:lnSpc>
            </a:pPr>
            <a:r>
              <a:rPr lang="en-US" sz="2200" b="1" i="1" dirty="0">
                <a:latin typeface="Times New Roman" panose="02020603050405020304" pitchFamily="18" charset="0"/>
                <a:cs typeface="Times New Roman" panose="02020603050405020304" pitchFamily="18" charset="0"/>
              </a:rPr>
              <a:t>CĐ 10: </a:t>
            </a:r>
            <a:r>
              <a:rPr lang="vi-VN" sz="2200" dirty="0">
                <a:latin typeface="Times New Roman" panose="02020603050405020304" pitchFamily="18" charset="0"/>
                <a:cs typeface="Times New Roman" panose="02020603050405020304" pitchFamily="18" charset="0"/>
              </a:rPr>
              <a:t>Quyền và nghĩa vụ lao động của công dân</a:t>
            </a:r>
            <a:endParaRPr lang="en-US" sz="2200" dirty="0">
              <a:latin typeface="Times New Roman" panose="02020603050405020304" pitchFamily="18" charset="0"/>
              <a:cs typeface="Times New Roman" panose="02020603050405020304" pitchFamily="18" charset="0"/>
            </a:endParaRPr>
          </a:p>
          <a:p>
            <a:endParaRPr lang="en-US" sz="2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03D2AFA-7BF6-4933-B6BA-6904A795A3F5}"/>
              </a:ext>
            </a:extLst>
          </p:cNvPr>
          <p:cNvSpPr/>
          <p:nvPr/>
        </p:nvSpPr>
        <p:spPr>
          <a:xfrm>
            <a:off x="1993901" y="2108200"/>
            <a:ext cx="1651000" cy="3139321"/>
          </a:xfrm>
          <a:prstGeom prst="rect">
            <a:avLst/>
          </a:prstGeom>
        </p:spPr>
        <p:txBody>
          <a:bodyPr wrap="square">
            <a:spAutoFit/>
          </a:bodyPr>
          <a:lstStyle/>
          <a:p>
            <a:pPr algn="ctr"/>
            <a:endParaRPr lang="en-US" altLang="ko-KR" sz="2200" b="1" dirty="0">
              <a:solidFill>
                <a:schemeClr val="bg1"/>
              </a:solidFill>
              <a:cs typeface="Arial" pitchFamily="34" charset="0"/>
            </a:endParaRPr>
          </a:p>
          <a:p>
            <a:pPr algn="ctr"/>
            <a:endParaRPr lang="en-US" altLang="ko-KR" sz="2200" b="1" dirty="0">
              <a:solidFill>
                <a:schemeClr val="bg1"/>
              </a:solidFill>
              <a:cs typeface="Arial" pitchFamily="34" charset="0"/>
            </a:endParaRPr>
          </a:p>
          <a:p>
            <a:pPr algn="ctr"/>
            <a:r>
              <a:rPr lang="en-US" altLang="ko-KR" sz="2200" b="1" dirty="0">
                <a:solidFill>
                  <a:schemeClr val="bg1"/>
                </a:solidFill>
                <a:cs typeface="Arial" pitchFamily="34" charset="0"/>
              </a:rPr>
              <a:t>GD </a:t>
            </a:r>
          </a:p>
          <a:p>
            <a:pPr algn="ctr"/>
            <a:r>
              <a:rPr lang="en-US" altLang="ko-KR" sz="2200" b="1" dirty="0" err="1">
                <a:solidFill>
                  <a:schemeClr val="bg1"/>
                </a:solidFill>
                <a:cs typeface="Arial" pitchFamily="34" charset="0"/>
              </a:rPr>
              <a:t>pháp</a:t>
            </a:r>
            <a:r>
              <a:rPr lang="en-US" altLang="ko-KR" sz="2200" b="1" dirty="0">
                <a:solidFill>
                  <a:schemeClr val="bg1"/>
                </a:solidFill>
                <a:cs typeface="Arial" pitchFamily="34" charset="0"/>
              </a:rPr>
              <a:t> </a:t>
            </a:r>
            <a:r>
              <a:rPr lang="en-US" altLang="ko-KR" sz="2200" b="1" dirty="0" err="1">
                <a:solidFill>
                  <a:schemeClr val="bg1"/>
                </a:solidFill>
                <a:cs typeface="Arial" pitchFamily="34" charset="0"/>
              </a:rPr>
              <a:t>luật</a:t>
            </a:r>
            <a:r>
              <a:rPr lang="en-US" altLang="ko-KR" sz="2200" b="1" dirty="0">
                <a:solidFill>
                  <a:schemeClr val="bg1"/>
                </a:solidFill>
                <a:cs typeface="Arial" pitchFamily="34" charset="0"/>
              </a:rPr>
              <a:t>       25  %</a:t>
            </a:r>
          </a:p>
          <a:p>
            <a:pPr algn="ctr"/>
            <a:endParaRPr lang="en-US" altLang="ko-KR" sz="2200" b="1" dirty="0">
              <a:solidFill>
                <a:schemeClr val="bg1"/>
              </a:solidFill>
              <a:cs typeface="Arial" pitchFamily="34" charset="0"/>
            </a:endParaRPr>
          </a:p>
          <a:p>
            <a:pPr algn="ctr"/>
            <a:endParaRPr lang="en-US" altLang="ko-KR" sz="2200" b="1" dirty="0">
              <a:solidFill>
                <a:schemeClr val="bg1"/>
              </a:solidFill>
              <a:cs typeface="Arial" pitchFamily="34" charset="0"/>
            </a:endParaRPr>
          </a:p>
          <a:p>
            <a:pPr algn="ctr"/>
            <a:endParaRPr lang="en-US" altLang="ko-KR" sz="2200" b="1" dirty="0">
              <a:solidFill>
                <a:schemeClr val="bg1"/>
              </a:solidFill>
              <a:cs typeface="Arial" pitchFamily="34" charset="0"/>
            </a:endParaRPr>
          </a:p>
          <a:p>
            <a:pPr algn="ctr"/>
            <a:endParaRPr lang="ko-KR" altLang="en-US" sz="2200" b="1" dirty="0">
              <a:solidFill>
                <a:schemeClr val="bg1"/>
              </a:solidFill>
              <a:cs typeface="Arial" pitchFamily="34" charset="0"/>
            </a:endParaRPr>
          </a:p>
        </p:txBody>
      </p:sp>
      <p:sp>
        <p:nvSpPr>
          <p:cNvPr id="14" name="Rectangle 13">
            <a:extLst>
              <a:ext uri="{FF2B5EF4-FFF2-40B4-BE49-F238E27FC236}">
                <a16:creationId xmlns:a16="http://schemas.microsoft.com/office/drawing/2014/main" id="{BC9227FB-ADC2-4F3C-A6B0-0FAF4C1B85DC}"/>
              </a:ext>
            </a:extLst>
          </p:cNvPr>
          <p:cNvSpPr/>
          <p:nvPr/>
        </p:nvSpPr>
        <p:spPr>
          <a:xfrm>
            <a:off x="1797620" y="5247520"/>
            <a:ext cx="1682180" cy="1107996"/>
          </a:xfrm>
          <a:prstGeom prst="rect">
            <a:avLst/>
          </a:prstGeom>
        </p:spPr>
        <p:txBody>
          <a:bodyPr wrap="square">
            <a:spAutoFit/>
          </a:bodyPr>
          <a:lstStyle/>
          <a:p>
            <a:pPr algn="ctr"/>
            <a:r>
              <a:rPr lang="en-US" altLang="ko-KR" sz="2200" b="1" dirty="0">
                <a:solidFill>
                  <a:schemeClr val="bg1"/>
                </a:solidFill>
                <a:cs typeface="Arial" pitchFamily="34" charset="0"/>
              </a:rPr>
              <a:t>GD </a:t>
            </a:r>
            <a:r>
              <a:rPr lang="en-US" altLang="ko-KR" sz="2200" b="1" dirty="0" err="1">
                <a:solidFill>
                  <a:schemeClr val="bg1"/>
                </a:solidFill>
                <a:cs typeface="Arial" pitchFamily="34" charset="0"/>
              </a:rPr>
              <a:t>kĩ</a:t>
            </a:r>
            <a:r>
              <a:rPr lang="en-US" altLang="ko-KR" sz="2200" b="1" dirty="0">
                <a:solidFill>
                  <a:schemeClr val="bg1"/>
                </a:solidFill>
                <a:cs typeface="Arial" pitchFamily="34" charset="0"/>
              </a:rPr>
              <a:t> </a:t>
            </a:r>
            <a:r>
              <a:rPr lang="en-US" altLang="ko-KR" sz="2200" b="1" dirty="0" err="1">
                <a:solidFill>
                  <a:schemeClr val="bg1"/>
                </a:solidFill>
                <a:cs typeface="Arial" pitchFamily="34" charset="0"/>
              </a:rPr>
              <a:t>năng</a:t>
            </a:r>
            <a:r>
              <a:rPr lang="en-US" altLang="ko-KR" sz="2200" b="1" dirty="0">
                <a:solidFill>
                  <a:schemeClr val="bg1"/>
                </a:solidFill>
                <a:cs typeface="Arial" pitchFamily="34" charset="0"/>
              </a:rPr>
              <a:t> </a:t>
            </a:r>
            <a:r>
              <a:rPr lang="en-US" altLang="ko-KR" sz="2200" b="1" dirty="0" err="1">
                <a:solidFill>
                  <a:schemeClr val="bg1"/>
                </a:solidFill>
                <a:cs typeface="Arial" pitchFamily="34" charset="0"/>
              </a:rPr>
              <a:t>sống</a:t>
            </a:r>
            <a:r>
              <a:rPr lang="en-US" altLang="ko-KR" sz="2200" b="1" dirty="0">
                <a:solidFill>
                  <a:schemeClr val="bg1"/>
                </a:solidFill>
                <a:cs typeface="Arial" pitchFamily="34" charset="0"/>
              </a:rPr>
              <a:t> 20 %</a:t>
            </a:r>
          </a:p>
          <a:p>
            <a:pPr algn="ctr"/>
            <a:r>
              <a:rPr lang="en-US" altLang="ko-KR" sz="2200" b="1" dirty="0">
                <a:solidFill>
                  <a:schemeClr val="bg1"/>
                </a:solidFill>
                <a:cs typeface="Arial" pitchFamily="34" charset="0"/>
              </a:rPr>
              <a:t>        </a:t>
            </a:r>
            <a:endParaRPr lang="ko-KR" altLang="en-US" sz="2200" b="1" dirty="0">
              <a:solidFill>
                <a:schemeClr val="bg1"/>
              </a:solidFill>
              <a:cs typeface="Arial" pitchFamily="34" charset="0"/>
            </a:endParaRPr>
          </a:p>
        </p:txBody>
      </p:sp>
      <p:sp>
        <p:nvSpPr>
          <p:cNvPr id="16" name="Title 1"/>
          <p:cNvSpPr>
            <a:spLocks noGrp="1"/>
          </p:cNvSpPr>
          <p:nvPr>
            <p:ph type="title"/>
          </p:nvPr>
        </p:nvSpPr>
        <p:spPr>
          <a:xfrm>
            <a:off x="3302000" y="368300"/>
            <a:ext cx="7277100" cy="348749"/>
          </a:xfrm>
        </p:spPr>
        <p:txBody>
          <a:bodyPr>
            <a:noAutofit/>
          </a:bodyPr>
          <a:lstStyle/>
          <a:p>
            <a:r>
              <a:rPr lang="en-US" sz="2400" b="1" dirty="0">
                <a:solidFill>
                  <a:srgbClr val="0000FF"/>
                </a:solidFill>
                <a:latin typeface="Times New Roman" panose="02020603050405020304" pitchFamily="18" charset="0"/>
                <a:cs typeface="Times New Roman" panose="02020603050405020304" pitchFamily="18" charset="0"/>
              </a:rPr>
              <a:t> </a:t>
            </a:r>
            <a:r>
              <a:rPr lang="en-US" sz="2600" b="1" dirty="0">
                <a:solidFill>
                  <a:srgbClr val="0000FF"/>
                </a:solidFill>
                <a:latin typeface="+mn-lt"/>
                <a:cs typeface="Times New Roman" panose="02020603050405020304" pitchFamily="18" charset="0"/>
              </a:rPr>
              <a:t>NỘI DUNG CHƯƠNG TRÌNH GDCD 8</a:t>
            </a:r>
          </a:p>
        </p:txBody>
      </p:sp>
      <p:sp>
        <p:nvSpPr>
          <p:cNvPr id="15" name="Rectangle: Rounded Corners 1">
            <a:extLst>
              <a:ext uri="{FF2B5EF4-FFF2-40B4-BE49-F238E27FC236}">
                <a16:creationId xmlns:a16="http://schemas.microsoft.com/office/drawing/2014/main" id="{3D37ADAB-4592-4192-9A93-A1A5F128562A}"/>
              </a:ext>
            </a:extLst>
          </p:cNvPr>
          <p:cNvSpPr/>
          <p:nvPr/>
        </p:nvSpPr>
        <p:spPr>
          <a:xfrm>
            <a:off x="432874" y="983848"/>
            <a:ext cx="2561050" cy="11435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35 </a:t>
            </a:r>
            <a:r>
              <a:rPr lang="en-US" sz="2400" b="1" dirty="0" err="1"/>
              <a:t>tiết</a:t>
            </a:r>
            <a:r>
              <a:rPr lang="en-US" sz="2400" b="1" dirty="0"/>
              <a:t>/</a:t>
            </a:r>
            <a:r>
              <a:rPr lang="en-US" sz="2400" b="1" dirty="0" err="1"/>
              <a:t>năm</a:t>
            </a:r>
            <a:r>
              <a:rPr lang="en-US" sz="2400" b="1" dirty="0"/>
              <a:t> </a:t>
            </a:r>
            <a:r>
              <a:rPr lang="en-US" sz="2400" b="1" dirty="0" err="1"/>
              <a:t>học</a:t>
            </a:r>
            <a:endParaRPr lang="en-US" sz="2400" b="1" dirty="0"/>
          </a:p>
        </p:txBody>
      </p:sp>
    </p:spTree>
    <p:extLst>
      <p:ext uri="{BB962C8B-B14F-4D97-AF65-F5344CB8AC3E}">
        <p14:creationId xmlns:p14="http://schemas.microsoft.com/office/powerpoint/2010/main" val="4281808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p:cNvSpPr/>
          <p:nvPr/>
        </p:nvSpPr>
        <p:spPr>
          <a:xfrm>
            <a:off x="1321688" y="26246"/>
            <a:ext cx="10881369" cy="850917"/>
          </a:xfrm>
          <a:custGeom>
            <a:avLst/>
            <a:gdLst/>
            <a:ahLst/>
            <a:cxnLst/>
            <a:rect l="l" t="t" r="r" b="b"/>
            <a:pathLst>
              <a:path w="6766559" h="628650">
                <a:moveTo>
                  <a:pt x="162897" y="0"/>
                </a:moveTo>
                <a:lnTo>
                  <a:pt x="6766056" y="0"/>
                </a:lnTo>
                <a:lnTo>
                  <a:pt x="6766056" y="628585"/>
                </a:lnTo>
                <a:lnTo>
                  <a:pt x="162897" y="628585"/>
                </a:lnTo>
                <a:lnTo>
                  <a:pt x="0" y="314468"/>
                </a:lnTo>
                <a:lnTo>
                  <a:pt x="162897" y="351"/>
                </a:lnTo>
                <a:lnTo>
                  <a:pt x="162897" y="0"/>
                </a:lnTo>
                <a:close/>
              </a:path>
            </a:pathLst>
          </a:custGeom>
          <a:solidFill>
            <a:srgbClr val="FFFF00"/>
          </a:solidFill>
        </p:spPr>
        <p:txBody>
          <a:bodyPr wrap="square" lIns="0" tIns="0" rIns="0" bIns="0" rtlCol="0"/>
          <a:lstStyle/>
          <a:p>
            <a:endParaRPr>
              <a:solidFill>
                <a:schemeClr val="tx1"/>
              </a:solidFill>
            </a:endParaRPr>
          </a:p>
        </p:txBody>
      </p:sp>
      <p:sp>
        <p:nvSpPr>
          <p:cNvPr id="4" name="object 6"/>
          <p:cNvSpPr txBox="1"/>
          <p:nvPr/>
        </p:nvSpPr>
        <p:spPr>
          <a:xfrm>
            <a:off x="1364491" y="183730"/>
            <a:ext cx="10573509" cy="412934"/>
          </a:xfrm>
          <a:prstGeom prst="rect">
            <a:avLst/>
          </a:prstGeom>
        </p:spPr>
        <p:txBody>
          <a:bodyPr vert="horz" wrap="square" lIns="0" tIns="12700" rIns="0" bIns="0" rtlCol="0">
            <a:spAutoFit/>
          </a:bodyPr>
          <a:lstStyle/>
          <a:p>
            <a:pPr marL="12700">
              <a:lnSpc>
                <a:spcPct val="100000"/>
              </a:lnSpc>
              <a:spcBef>
                <a:spcPts val="100"/>
              </a:spcBef>
            </a:pPr>
            <a:r>
              <a:rPr lang="en-US" sz="2600" b="1" dirty="0">
                <a:solidFill>
                  <a:srgbClr val="1E09B7"/>
                </a:solidFill>
                <a:cs typeface="Times New Roman" panose="02020603050405020304" pitchFamily="18" charset="0"/>
              </a:rPr>
              <a:t>     </a:t>
            </a:r>
            <a:r>
              <a:rPr lang="en-US" sz="2600" b="1" dirty="0" smtClean="0">
                <a:solidFill>
                  <a:srgbClr val="1E09B7"/>
                </a:solidFill>
                <a:cs typeface="Times New Roman" panose="02020603050405020304" pitchFamily="18" charset="0"/>
              </a:rPr>
              <a:t> 3. </a:t>
            </a:r>
            <a:r>
              <a:rPr sz="2600" b="1" dirty="0" smtClean="0">
                <a:solidFill>
                  <a:srgbClr val="1E09B7"/>
                </a:solidFill>
                <a:cs typeface="Times New Roman" panose="02020603050405020304" pitchFamily="18" charset="0"/>
              </a:rPr>
              <a:t>PHƯƠNG PHÁP </a:t>
            </a:r>
            <a:r>
              <a:rPr lang="en-US" sz="2600" b="1" dirty="0">
                <a:solidFill>
                  <a:srgbClr val="1E09B7"/>
                </a:solidFill>
                <a:cs typeface="Times New Roman" panose="02020603050405020304" pitchFamily="18" charset="0"/>
              </a:rPr>
              <a:t>DẠY HỌC </a:t>
            </a:r>
            <a:r>
              <a:rPr lang="en-US" sz="2600" b="1" dirty="0" smtClean="0">
                <a:solidFill>
                  <a:srgbClr val="1E09B7"/>
                </a:solidFill>
                <a:cs typeface="Times New Roman" panose="02020603050405020304" pitchFamily="18" charset="0"/>
              </a:rPr>
              <a:t>GDCD PHÁT TRIỂN PC, NL HS</a:t>
            </a:r>
            <a:endParaRPr lang="en-US" sz="2600" b="1" dirty="0">
              <a:solidFill>
                <a:srgbClr val="1E09B7"/>
              </a:solidFill>
              <a:cs typeface="Times New Roman" panose="02020603050405020304" pitchFamily="18" charset="0"/>
            </a:endParaRPr>
          </a:p>
        </p:txBody>
      </p:sp>
      <p:sp>
        <p:nvSpPr>
          <p:cNvPr id="5" name="object 7"/>
          <p:cNvSpPr/>
          <p:nvPr/>
        </p:nvSpPr>
        <p:spPr>
          <a:xfrm>
            <a:off x="283923" y="1669038"/>
            <a:ext cx="11108822" cy="829876"/>
          </a:xfrm>
          <a:custGeom>
            <a:avLst/>
            <a:gdLst/>
            <a:ahLst/>
            <a:cxnLst/>
            <a:rect l="l" t="t" r="r" b="b"/>
            <a:pathLst>
              <a:path w="6903720" h="1592579">
                <a:moveTo>
                  <a:pt x="6903150" y="796735"/>
                </a:moveTo>
                <a:lnTo>
                  <a:pt x="6385779" y="1592011"/>
                </a:lnTo>
                <a:lnTo>
                  <a:pt x="0" y="1592011"/>
                </a:lnTo>
                <a:lnTo>
                  <a:pt x="0" y="0"/>
                </a:lnTo>
                <a:lnTo>
                  <a:pt x="6385779" y="0"/>
                </a:lnTo>
                <a:lnTo>
                  <a:pt x="6903150" y="796735"/>
                </a:lnTo>
                <a:close/>
              </a:path>
            </a:pathLst>
          </a:custGeom>
          <a:solidFill>
            <a:schemeClr val="accent6">
              <a:lumMod val="40000"/>
              <a:lumOff val="60000"/>
            </a:schemeClr>
          </a:solidFill>
        </p:spPr>
        <p:style>
          <a:lnRef idx="3">
            <a:schemeClr val="lt1"/>
          </a:lnRef>
          <a:fillRef idx="1">
            <a:schemeClr val="accent4"/>
          </a:fillRef>
          <a:effectRef idx="1">
            <a:schemeClr val="accent4"/>
          </a:effectRef>
          <a:fontRef idx="minor">
            <a:schemeClr val="lt1"/>
          </a:fontRef>
        </p:style>
        <p:txBody>
          <a:bodyPr wrap="square" lIns="0" tIns="0" rIns="0" bIns="0" rtlCol="0"/>
          <a:lstStyle/>
          <a:p>
            <a:endParaRPr>
              <a:solidFill>
                <a:schemeClr val="tx1"/>
              </a:solidFill>
            </a:endParaRPr>
          </a:p>
        </p:txBody>
      </p:sp>
      <p:sp>
        <p:nvSpPr>
          <p:cNvPr id="6" name="object 8"/>
          <p:cNvSpPr txBox="1"/>
          <p:nvPr/>
        </p:nvSpPr>
        <p:spPr>
          <a:xfrm>
            <a:off x="2837289" y="1661722"/>
            <a:ext cx="7587308" cy="877035"/>
          </a:xfrm>
          <a:prstGeom prst="rect">
            <a:avLst/>
          </a:prstGeom>
        </p:spPr>
        <p:txBody>
          <a:bodyPr vert="horz" wrap="square" lIns="0" tIns="12700" rIns="0" bIns="0" rtlCol="0">
            <a:spAutoFit/>
          </a:bodyPr>
          <a:lstStyle/>
          <a:p>
            <a:pPr marL="12700" marR="5080">
              <a:lnSpc>
                <a:spcPct val="116700"/>
              </a:lnSpc>
              <a:spcBef>
                <a:spcPts val="100"/>
              </a:spcBef>
            </a:pPr>
            <a:r>
              <a:rPr sz="2400" b="1" spc="-5" dirty="0">
                <a:solidFill>
                  <a:schemeClr val="tx1"/>
                </a:solidFill>
                <a:latin typeface="Times New Roman" panose="02020603050405020304" pitchFamily="18" charset="0"/>
                <a:cs typeface="Times New Roman" panose="02020603050405020304" pitchFamily="18" charset="0"/>
              </a:rPr>
              <a:t>Chú trọng tổ chức, hướng dẫn các </a:t>
            </a:r>
            <a:r>
              <a:rPr sz="2400" b="1" spc="-5" dirty="0">
                <a:solidFill>
                  <a:srgbClr val="FF0000"/>
                </a:solidFill>
                <a:latin typeface="Times New Roman" panose="02020603050405020304" pitchFamily="18" charset="0"/>
                <a:cs typeface="Times New Roman" panose="02020603050405020304" pitchFamily="18" charset="0"/>
              </a:rPr>
              <a:t>hoạt động  </a:t>
            </a:r>
            <a:r>
              <a:rPr sz="2400" b="1" spc="-5" dirty="0" err="1">
                <a:solidFill>
                  <a:srgbClr val="FF0000"/>
                </a:solidFill>
                <a:latin typeface="Times New Roman" panose="02020603050405020304" pitchFamily="18" charset="0"/>
                <a:cs typeface="Times New Roman" panose="02020603050405020304" pitchFamily="18" charset="0"/>
              </a:rPr>
              <a:t>học</a:t>
            </a:r>
            <a:r>
              <a:rPr sz="2400" b="1" spc="-5" dirty="0">
                <a:solidFill>
                  <a:srgbClr val="FF0000"/>
                </a:solidFill>
                <a:latin typeface="Times New Roman" panose="02020603050405020304" pitchFamily="18" charset="0"/>
                <a:cs typeface="Times New Roman" panose="02020603050405020304" pitchFamily="18" charset="0"/>
              </a:rPr>
              <a:t> </a:t>
            </a:r>
            <a:r>
              <a:rPr sz="2400" b="1" spc="-5" dirty="0" err="1">
                <a:solidFill>
                  <a:srgbClr val="FF0000"/>
                </a:solidFill>
                <a:latin typeface="Times New Roman" panose="02020603050405020304" pitchFamily="18" charset="0"/>
                <a:cs typeface="Times New Roman" panose="02020603050405020304" pitchFamily="18" charset="0"/>
              </a:rPr>
              <a:t>tập</a:t>
            </a:r>
            <a:r>
              <a:rPr lang="en-US" sz="2400" b="1" spc="-5" dirty="0">
                <a:solidFill>
                  <a:srgbClr val="FF0000"/>
                </a:solidFill>
                <a:latin typeface="Times New Roman" panose="02020603050405020304" pitchFamily="18" charset="0"/>
                <a:cs typeface="Times New Roman" panose="02020603050405020304" pitchFamily="18" charset="0"/>
              </a:rPr>
              <a:t>, </a:t>
            </a:r>
            <a:r>
              <a:rPr lang="en-US" sz="2400" b="1" spc="-5" dirty="0" err="1">
                <a:solidFill>
                  <a:srgbClr val="FF0000"/>
                </a:solidFill>
                <a:latin typeface="Times New Roman" panose="02020603050405020304" pitchFamily="18" charset="0"/>
                <a:cs typeface="Times New Roman" panose="02020603050405020304" pitchFamily="18" charset="0"/>
              </a:rPr>
              <a:t>rèn</a:t>
            </a:r>
            <a:r>
              <a:rPr lang="en-US" sz="2400" b="1" spc="-5" dirty="0">
                <a:solidFill>
                  <a:srgbClr val="FF0000"/>
                </a:solidFill>
                <a:latin typeface="Times New Roman" panose="02020603050405020304" pitchFamily="18" charset="0"/>
                <a:cs typeface="Times New Roman" panose="02020603050405020304" pitchFamily="18" charset="0"/>
              </a:rPr>
              <a:t> </a:t>
            </a:r>
            <a:r>
              <a:rPr lang="en-US" sz="2400" b="1" spc="-5" dirty="0" err="1">
                <a:solidFill>
                  <a:srgbClr val="FF0000"/>
                </a:solidFill>
                <a:latin typeface="Times New Roman" panose="02020603050405020304" pitchFamily="18" charset="0"/>
                <a:cs typeface="Times New Roman" panose="02020603050405020304" pitchFamily="18" charset="0"/>
              </a:rPr>
              <a:t>kĩ</a:t>
            </a:r>
            <a:r>
              <a:rPr lang="en-US" sz="2400" b="1" spc="-5" dirty="0">
                <a:solidFill>
                  <a:srgbClr val="FF0000"/>
                </a:solidFill>
                <a:latin typeface="Times New Roman" panose="02020603050405020304" pitchFamily="18" charset="0"/>
                <a:cs typeface="Times New Roman" panose="02020603050405020304" pitchFamily="18" charset="0"/>
              </a:rPr>
              <a:t> </a:t>
            </a:r>
            <a:r>
              <a:rPr lang="en-US" sz="2400" b="1" spc="-5" dirty="0" err="1">
                <a:solidFill>
                  <a:srgbClr val="FF0000"/>
                </a:solidFill>
                <a:latin typeface="Times New Roman" panose="02020603050405020304" pitchFamily="18" charset="0"/>
                <a:cs typeface="Times New Roman" panose="02020603050405020304" pitchFamily="18" charset="0"/>
              </a:rPr>
              <a:t>năng</a:t>
            </a:r>
            <a:r>
              <a:rPr sz="2400" b="1" spc="-5" dirty="0">
                <a:solidFill>
                  <a:schemeClr val="tx1"/>
                </a:solidFill>
                <a:latin typeface="Times New Roman" panose="02020603050405020304" pitchFamily="18" charset="0"/>
                <a:cs typeface="Times New Roman" panose="02020603050405020304" pitchFamily="18" charset="0"/>
              </a:rPr>
              <a:t> cho</a:t>
            </a:r>
            <a:r>
              <a:rPr sz="2400" b="1" spc="-10" dirty="0">
                <a:solidFill>
                  <a:schemeClr val="tx1"/>
                </a:solidFill>
                <a:latin typeface="Times New Roman" panose="02020603050405020304" pitchFamily="18" charset="0"/>
                <a:cs typeface="Times New Roman" panose="02020603050405020304" pitchFamily="18" charset="0"/>
              </a:rPr>
              <a:t> </a:t>
            </a:r>
            <a:r>
              <a:rPr sz="2400" b="1" spc="-5" dirty="0">
                <a:solidFill>
                  <a:schemeClr val="tx1"/>
                </a:solidFill>
                <a:latin typeface="Times New Roman" panose="02020603050405020304" pitchFamily="18" charset="0"/>
                <a:cs typeface="Times New Roman" panose="02020603050405020304" pitchFamily="18" charset="0"/>
              </a:rPr>
              <a:t>HS</a:t>
            </a:r>
            <a:endParaRPr sz="2400" dirty="0">
              <a:solidFill>
                <a:schemeClr val="tx1"/>
              </a:solidFill>
              <a:latin typeface="Times New Roman" panose="02020603050405020304" pitchFamily="18" charset="0"/>
              <a:cs typeface="Times New Roman" panose="02020603050405020304" pitchFamily="18" charset="0"/>
            </a:endParaRPr>
          </a:p>
        </p:txBody>
      </p:sp>
      <p:sp>
        <p:nvSpPr>
          <p:cNvPr id="7" name="object 9"/>
          <p:cNvSpPr/>
          <p:nvPr/>
        </p:nvSpPr>
        <p:spPr>
          <a:xfrm>
            <a:off x="284639" y="2703107"/>
            <a:ext cx="11080915" cy="938647"/>
          </a:xfrm>
          <a:custGeom>
            <a:avLst/>
            <a:gdLst/>
            <a:ahLst/>
            <a:cxnLst/>
            <a:rect l="l" t="t" r="r" b="b"/>
            <a:pathLst>
              <a:path w="6896100" h="1592579">
                <a:moveTo>
                  <a:pt x="6895560" y="796735"/>
                </a:moveTo>
                <a:lnTo>
                  <a:pt x="6377762" y="1592011"/>
                </a:lnTo>
                <a:lnTo>
                  <a:pt x="0" y="1592011"/>
                </a:lnTo>
                <a:lnTo>
                  <a:pt x="0" y="0"/>
                </a:lnTo>
                <a:lnTo>
                  <a:pt x="6377762" y="0"/>
                </a:lnTo>
                <a:lnTo>
                  <a:pt x="6895560" y="796735"/>
                </a:lnTo>
                <a:close/>
              </a:path>
            </a:pathLst>
          </a:custGeom>
          <a:solidFill>
            <a:schemeClr val="accent5">
              <a:lumMod val="20000"/>
              <a:lumOff val="80000"/>
            </a:schemeClr>
          </a:solidFill>
        </p:spPr>
        <p:txBody>
          <a:bodyPr wrap="square" lIns="0" tIns="0" rIns="0" bIns="0" rtlCol="0"/>
          <a:lstStyle/>
          <a:p>
            <a:endParaRPr/>
          </a:p>
        </p:txBody>
      </p:sp>
      <p:sp>
        <p:nvSpPr>
          <p:cNvPr id="8" name="object 10"/>
          <p:cNvSpPr/>
          <p:nvPr/>
        </p:nvSpPr>
        <p:spPr>
          <a:xfrm>
            <a:off x="284639" y="4198572"/>
            <a:ext cx="11108822" cy="871976"/>
          </a:xfrm>
          <a:custGeom>
            <a:avLst/>
            <a:gdLst/>
            <a:ahLst/>
            <a:cxnLst/>
            <a:rect l="l" t="t" r="r" b="b"/>
            <a:pathLst>
              <a:path w="6902450" h="1592579">
                <a:moveTo>
                  <a:pt x="6901859" y="796735"/>
                </a:moveTo>
                <a:lnTo>
                  <a:pt x="6384532" y="1592011"/>
                </a:lnTo>
                <a:lnTo>
                  <a:pt x="0" y="1592011"/>
                </a:lnTo>
                <a:lnTo>
                  <a:pt x="0" y="0"/>
                </a:lnTo>
                <a:lnTo>
                  <a:pt x="6384532" y="0"/>
                </a:lnTo>
                <a:lnTo>
                  <a:pt x="6901859" y="796735"/>
                </a:lnTo>
                <a:close/>
              </a:path>
            </a:pathLst>
          </a:custGeom>
          <a:solidFill>
            <a:srgbClr val="38B6FF"/>
          </a:solidFill>
        </p:spPr>
        <p:txBody>
          <a:bodyPr wrap="square" lIns="0" tIns="0" rIns="0" bIns="0" rtlCol="0"/>
          <a:lstStyle/>
          <a:p>
            <a:endParaRPr/>
          </a:p>
        </p:txBody>
      </p:sp>
      <p:sp>
        <p:nvSpPr>
          <p:cNvPr id="9" name="object 11"/>
          <p:cNvSpPr txBox="1"/>
          <p:nvPr/>
        </p:nvSpPr>
        <p:spPr>
          <a:xfrm>
            <a:off x="2873898" y="4203381"/>
            <a:ext cx="7776948" cy="877035"/>
          </a:xfrm>
          <a:prstGeom prst="rect">
            <a:avLst/>
          </a:prstGeom>
        </p:spPr>
        <p:txBody>
          <a:bodyPr vert="horz" wrap="square" lIns="0" tIns="12700" rIns="0" bIns="0" rtlCol="0">
            <a:spAutoFit/>
          </a:bodyPr>
          <a:lstStyle/>
          <a:p>
            <a:pPr marL="12700" marR="5080">
              <a:lnSpc>
                <a:spcPct val="116700"/>
              </a:lnSpc>
              <a:spcBef>
                <a:spcPts val="100"/>
              </a:spcBef>
            </a:pPr>
            <a:r>
              <a:rPr sz="2400" b="1" spc="-5" dirty="0">
                <a:solidFill>
                  <a:schemeClr val="tx1"/>
                </a:solidFill>
                <a:latin typeface="Times New Roman" panose="02020603050405020304" pitchFamily="18" charset="0"/>
                <a:cs typeface="Times New Roman" panose="02020603050405020304" pitchFamily="18" charset="0"/>
              </a:rPr>
              <a:t>Kết hợp linh hoạt, phù hợp, hiệu </a:t>
            </a:r>
            <a:r>
              <a:rPr sz="2400" b="1" spc="-5" dirty="0" err="1">
                <a:solidFill>
                  <a:schemeClr val="tx1"/>
                </a:solidFill>
                <a:latin typeface="Times New Roman" panose="02020603050405020304" pitchFamily="18" charset="0"/>
                <a:cs typeface="Times New Roman" panose="02020603050405020304" pitchFamily="18" charset="0"/>
              </a:rPr>
              <a:t>quả</a:t>
            </a:r>
            <a:r>
              <a:rPr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các</a:t>
            </a:r>
            <a:r>
              <a:rPr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hình</a:t>
            </a:r>
            <a:r>
              <a:rPr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thức</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phương</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tiện</a:t>
            </a:r>
            <a:r>
              <a:rPr sz="2400" b="1" spc="-5" dirty="0">
                <a:solidFill>
                  <a:schemeClr val="tx1"/>
                </a:solidFill>
                <a:latin typeface="Times New Roman" panose="02020603050405020304" pitchFamily="18" charset="0"/>
                <a:cs typeface="Times New Roman" panose="02020603050405020304" pitchFamily="18" charset="0"/>
              </a:rPr>
              <a:t> dạy</a:t>
            </a:r>
            <a:r>
              <a:rPr sz="2400" b="1" spc="-15" dirty="0">
                <a:solidFill>
                  <a:schemeClr val="tx1"/>
                </a:solidFill>
                <a:latin typeface="Times New Roman" panose="02020603050405020304" pitchFamily="18" charset="0"/>
                <a:cs typeface="Times New Roman" panose="02020603050405020304" pitchFamily="18" charset="0"/>
              </a:rPr>
              <a:t> </a:t>
            </a:r>
            <a:r>
              <a:rPr sz="2400" b="1" spc="-5" dirty="0">
                <a:solidFill>
                  <a:schemeClr val="tx1"/>
                </a:solidFill>
                <a:latin typeface="Times New Roman" panose="02020603050405020304" pitchFamily="18" charset="0"/>
                <a:cs typeface="Times New Roman" panose="02020603050405020304" pitchFamily="18" charset="0"/>
              </a:rPr>
              <a:t>học</a:t>
            </a:r>
            <a:endParaRPr sz="2400" dirty="0">
              <a:solidFill>
                <a:schemeClr val="tx1"/>
              </a:solidFill>
              <a:latin typeface="Times New Roman" panose="02020603050405020304" pitchFamily="18" charset="0"/>
              <a:cs typeface="Times New Roman" panose="02020603050405020304" pitchFamily="18" charset="0"/>
            </a:endParaRPr>
          </a:p>
        </p:txBody>
      </p:sp>
      <p:sp>
        <p:nvSpPr>
          <p:cNvPr id="10" name="object 12"/>
          <p:cNvSpPr/>
          <p:nvPr/>
        </p:nvSpPr>
        <p:spPr>
          <a:xfrm>
            <a:off x="239073" y="5505317"/>
            <a:ext cx="11201087" cy="986924"/>
          </a:xfrm>
          <a:custGeom>
            <a:avLst/>
            <a:gdLst/>
            <a:ahLst/>
            <a:cxnLst/>
            <a:rect l="l" t="t" r="r" b="b"/>
            <a:pathLst>
              <a:path w="6914515" h="1592579">
                <a:moveTo>
                  <a:pt x="6913968" y="796735"/>
                </a:moveTo>
                <a:lnTo>
                  <a:pt x="6396640" y="1592011"/>
                </a:lnTo>
                <a:lnTo>
                  <a:pt x="0" y="1592011"/>
                </a:lnTo>
                <a:lnTo>
                  <a:pt x="0" y="0"/>
                </a:lnTo>
                <a:lnTo>
                  <a:pt x="6396640" y="0"/>
                </a:lnTo>
                <a:lnTo>
                  <a:pt x="6913968" y="796735"/>
                </a:lnTo>
                <a:close/>
              </a:path>
            </a:pathLst>
          </a:custGeom>
          <a:solidFill>
            <a:srgbClr val="FF914D"/>
          </a:solidFill>
        </p:spPr>
        <p:txBody>
          <a:bodyPr wrap="square" lIns="0" tIns="0" rIns="0" bIns="0" rtlCol="0"/>
          <a:lstStyle/>
          <a:p>
            <a:endParaRPr/>
          </a:p>
        </p:txBody>
      </p:sp>
      <p:sp>
        <p:nvSpPr>
          <p:cNvPr id="11" name="object 13"/>
          <p:cNvSpPr txBox="1"/>
          <p:nvPr/>
        </p:nvSpPr>
        <p:spPr>
          <a:xfrm>
            <a:off x="2768334" y="5612541"/>
            <a:ext cx="7776947" cy="444930"/>
          </a:xfrm>
          <a:prstGeom prst="rect">
            <a:avLst/>
          </a:prstGeom>
        </p:spPr>
        <p:txBody>
          <a:bodyPr vert="horz" wrap="square" lIns="0" tIns="12700" rIns="0" bIns="0" rtlCol="0">
            <a:spAutoFit/>
          </a:bodyPr>
          <a:lstStyle/>
          <a:p>
            <a:pPr marL="12700" marR="5080">
              <a:lnSpc>
                <a:spcPct val="116700"/>
              </a:lnSpc>
              <a:spcBef>
                <a:spcPts val="100"/>
              </a:spcBef>
            </a:pPr>
            <a:r>
              <a:rPr sz="2400" b="1" spc="-5" dirty="0" err="1">
                <a:solidFill>
                  <a:schemeClr val="tx1"/>
                </a:solidFill>
                <a:latin typeface="Times New Roman" panose="02020603050405020304" pitchFamily="18" charset="0"/>
                <a:cs typeface="Times New Roman" panose="02020603050405020304" pitchFamily="18" charset="0"/>
              </a:rPr>
              <a:t>Phối</a:t>
            </a:r>
            <a:r>
              <a:rPr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hợp</a:t>
            </a:r>
            <a:r>
              <a:rPr sz="2400" b="1" spc="-5" dirty="0">
                <a:solidFill>
                  <a:schemeClr val="tx1"/>
                </a:solidFill>
                <a:latin typeface="Times New Roman" panose="02020603050405020304" pitchFamily="18" charset="0"/>
                <a:cs typeface="Times New Roman" panose="02020603050405020304" pitchFamily="18" charset="0"/>
              </a:rPr>
              <a:t> </a:t>
            </a:r>
            <a:r>
              <a:rPr lang="en-US" sz="2400" b="1" spc="-5" dirty="0">
                <a:latin typeface="Times New Roman" panose="02020603050405020304" pitchFamily="18" charset="0"/>
                <a:cs typeface="Times New Roman" panose="02020603050405020304" pitchFamily="18" charset="0"/>
              </a:rPr>
              <a:t>GĐ,</a:t>
            </a:r>
            <a:r>
              <a:rPr sz="2400" b="1" spc="-5" dirty="0">
                <a:solidFill>
                  <a:schemeClr val="tx1"/>
                </a:solidFill>
                <a:latin typeface="Times New Roman" panose="02020603050405020304" pitchFamily="18" charset="0"/>
                <a:cs typeface="Times New Roman" panose="02020603050405020304" pitchFamily="18" charset="0"/>
              </a:rPr>
              <a:t> nhà </a:t>
            </a:r>
            <a:r>
              <a:rPr sz="2400" b="1" spc="-5" dirty="0" err="1">
                <a:solidFill>
                  <a:schemeClr val="tx1"/>
                </a:solidFill>
                <a:latin typeface="Times New Roman" panose="02020603050405020304" pitchFamily="18" charset="0"/>
                <a:cs typeface="Times New Roman" panose="02020603050405020304" pitchFamily="18" charset="0"/>
              </a:rPr>
              <a:t>trường</a:t>
            </a:r>
            <a:r>
              <a:rPr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latin typeface="Times New Roman" panose="02020603050405020304" pitchFamily="18" charset="0"/>
                <a:cs typeface="Times New Roman" panose="02020603050405020304" pitchFamily="18" charset="0"/>
              </a:rPr>
              <a:t>và</a:t>
            </a:r>
            <a:r>
              <a:rPr lang="en-US" sz="2400" b="1" spc="-5" dirty="0">
                <a:latin typeface="Times New Roman" panose="02020603050405020304" pitchFamily="18" charset="0"/>
                <a:cs typeface="Times New Roman" panose="02020603050405020304" pitchFamily="18" charset="0"/>
              </a:rPr>
              <a:t> XH </a:t>
            </a:r>
            <a:r>
              <a:rPr lang="en-US" sz="2400" b="1" spc="-5" dirty="0" err="1">
                <a:latin typeface="Times New Roman" panose="02020603050405020304" pitchFamily="18" charset="0"/>
                <a:cs typeface="Times New Roman" panose="02020603050405020304" pitchFamily="18" charset="0"/>
              </a:rPr>
              <a:t>trong</a:t>
            </a:r>
            <a:r>
              <a:rPr lang="en-US" sz="2400" b="1" spc="-5" dirty="0">
                <a:latin typeface="Times New Roman" panose="02020603050405020304" pitchFamily="18" charset="0"/>
                <a:cs typeface="Times New Roman" panose="02020603050405020304" pitchFamily="18" charset="0"/>
              </a:rPr>
              <a:t> GD HS</a:t>
            </a:r>
            <a:endParaRPr sz="2400" dirty="0">
              <a:solidFill>
                <a:schemeClr val="tx1"/>
              </a:solidFill>
              <a:latin typeface="Times New Roman" panose="02020603050405020304" pitchFamily="18" charset="0"/>
              <a:cs typeface="Times New Roman" panose="02020603050405020304" pitchFamily="18" charset="0"/>
            </a:endParaRPr>
          </a:p>
        </p:txBody>
      </p:sp>
      <p:sp>
        <p:nvSpPr>
          <p:cNvPr id="12" name="object 14"/>
          <p:cNvSpPr/>
          <p:nvPr/>
        </p:nvSpPr>
        <p:spPr>
          <a:xfrm>
            <a:off x="1395190" y="1352683"/>
            <a:ext cx="652095" cy="631912"/>
          </a:xfrm>
          <a:custGeom>
            <a:avLst/>
            <a:gdLst/>
            <a:ahLst/>
            <a:cxnLst/>
            <a:rect l="l" t="t" r="r" b="b"/>
            <a:pathLst>
              <a:path w="544830" h="699770">
                <a:moveTo>
                  <a:pt x="278358" y="699352"/>
                </a:moveTo>
                <a:lnTo>
                  <a:pt x="149896" y="572190"/>
                </a:lnTo>
                <a:lnTo>
                  <a:pt x="148458" y="469904"/>
                </a:lnTo>
                <a:lnTo>
                  <a:pt x="132075" y="422334"/>
                </a:lnTo>
                <a:lnTo>
                  <a:pt x="3753" y="69668"/>
                </a:lnTo>
                <a:lnTo>
                  <a:pt x="1487" y="62830"/>
                </a:lnTo>
                <a:lnTo>
                  <a:pt x="0" y="46514"/>
                </a:lnTo>
                <a:lnTo>
                  <a:pt x="7258" y="27019"/>
                </a:lnTo>
                <a:lnTo>
                  <a:pt x="31227" y="10645"/>
                </a:lnTo>
                <a:lnTo>
                  <a:pt x="61151" y="536"/>
                </a:lnTo>
                <a:lnTo>
                  <a:pt x="77614" y="0"/>
                </a:lnTo>
                <a:lnTo>
                  <a:pt x="86453" y="11584"/>
                </a:lnTo>
                <a:lnTo>
                  <a:pt x="93509" y="37841"/>
                </a:lnTo>
                <a:lnTo>
                  <a:pt x="187163" y="296007"/>
                </a:lnTo>
                <a:lnTo>
                  <a:pt x="457413" y="296007"/>
                </a:lnTo>
                <a:lnTo>
                  <a:pt x="448681" y="321997"/>
                </a:lnTo>
                <a:lnTo>
                  <a:pt x="449191" y="322182"/>
                </a:lnTo>
                <a:lnTo>
                  <a:pt x="404452" y="458023"/>
                </a:lnTo>
                <a:lnTo>
                  <a:pt x="404174" y="578131"/>
                </a:lnTo>
                <a:lnTo>
                  <a:pt x="278358" y="699352"/>
                </a:lnTo>
                <a:close/>
              </a:path>
              <a:path w="544830" h="699770">
                <a:moveTo>
                  <a:pt x="457413" y="296007"/>
                </a:moveTo>
                <a:lnTo>
                  <a:pt x="187163" y="296007"/>
                </a:lnTo>
                <a:lnTo>
                  <a:pt x="357857" y="294290"/>
                </a:lnTo>
                <a:lnTo>
                  <a:pt x="446320" y="29903"/>
                </a:lnTo>
                <a:lnTo>
                  <a:pt x="455329" y="15943"/>
                </a:lnTo>
                <a:lnTo>
                  <a:pt x="474067" y="5254"/>
                </a:lnTo>
                <a:lnTo>
                  <a:pt x="505579" y="8125"/>
                </a:lnTo>
                <a:lnTo>
                  <a:pt x="532502" y="17920"/>
                </a:lnTo>
                <a:lnTo>
                  <a:pt x="544493" y="27262"/>
                </a:lnTo>
                <a:lnTo>
                  <a:pt x="544267" y="41621"/>
                </a:lnTo>
                <a:lnTo>
                  <a:pt x="534538" y="66466"/>
                </a:lnTo>
                <a:lnTo>
                  <a:pt x="457413" y="296007"/>
                </a:lnTo>
                <a:close/>
              </a:path>
            </a:pathLst>
          </a:custGeom>
          <a:solidFill>
            <a:srgbClr val="BE1A2C"/>
          </a:solidFill>
        </p:spPr>
        <p:txBody>
          <a:bodyPr wrap="square" lIns="0" tIns="0" rIns="0" bIns="0" rtlCol="0"/>
          <a:lstStyle/>
          <a:p>
            <a:endParaRPr/>
          </a:p>
        </p:txBody>
      </p:sp>
      <p:sp>
        <p:nvSpPr>
          <p:cNvPr id="13" name="object 15"/>
          <p:cNvSpPr/>
          <p:nvPr/>
        </p:nvSpPr>
        <p:spPr>
          <a:xfrm>
            <a:off x="1649321" y="1379994"/>
            <a:ext cx="271900" cy="205107"/>
          </a:xfrm>
          <a:prstGeom prst="rect">
            <a:avLst/>
          </a:prstGeom>
          <a:blipFill>
            <a:blip cstate="print"/>
            <a:stretch>
              <a:fillRect/>
            </a:stretch>
          </a:blipFill>
        </p:spPr>
        <p:txBody>
          <a:bodyPr wrap="square" lIns="0" tIns="0" rIns="0" bIns="0" rtlCol="0"/>
          <a:lstStyle/>
          <a:p>
            <a:endParaRPr/>
          </a:p>
        </p:txBody>
      </p:sp>
      <p:sp>
        <p:nvSpPr>
          <p:cNvPr id="14" name="object 16"/>
          <p:cNvSpPr/>
          <p:nvPr/>
        </p:nvSpPr>
        <p:spPr>
          <a:xfrm>
            <a:off x="1784925" y="1539548"/>
            <a:ext cx="93483" cy="260335"/>
          </a:xfrm>
          <a:custGeom>
            <a:avLst/>
            <a:gdLst/>
            <a:ahLst/>
            <a:cxnLst/>
            <a:rect l="l" t="t" r="r" b="b"/>
            <a:pathLst>
              <a:path w="78105" h="288289">
                <a:moveTo>
                  <a:pt x="41675" y="288260"/>
                </a:moveTo>
                <a:lnTo>
                  <a:pt x="31378" y="283362"/>
                </a:lnTo>
                <a:lnTo>
                  <a:pt x="16869" y="271594"/>
                </a:lnTo>
                <a:lnTo>
                  <a:pt x="4345" y="255779"/>
                </a:lnTo>
                <a:lnTo>
                  <a:pt x="0" y="238741"/>
                </a:lnTo>
                <a:lnTo>
                  <a:pt x="3562" y="205188"/>
                </a:lnTo>
                <a:lnTo>
                  <a:pt x="20466" y="44007"/>
                </a:lnTo>
                <a:lnTo>
                  <a:pt x="13876" y="41408"/>
                </a:lnTo>
                <a:lnTo>
                  <a:pt x="10581" y="37232"/>
                </a:lnTo>
                <a:lnTo>
                  <a:pt x="12991" y="24907"/>
                </a:lnTo>
                <a:lnTo>
                  <a:pt x="37400" y="0"/>
                </a:lnTo>
                <a:lnTo>
                  <a:pt x="47901" y="1621"/>
                </a:lnTo>
                <a:lnTo>
                  <a:pt x="63302" y="36489"/>
                </a:lnTo>
                <a:lnTo>
                  <a:pt x="60517" y="39784"/>
                </a:lnTo>
                <a:lnTo>
                  <a:pt x="55412" y="42337"/>
                </a:lnTo>
                <a:lnTo>
                  <a:pt x="60361" y="87176"/>
                </a:lnTo>
                <a:lnTo>
                  <a:pt x="67154" y="148110"/>
                </a:lnTo>
                <a:lnTo>
                  <a:pt x="73656" y="205371"/>
                </a:lnTo>
                <a:lnTo>
                  <a:pt x="77643" y="238463"/>
                </a:lnTo>
                <a:lnTo>
                  <a:pt x="74509" y="255707"/>
                </a:lnTo>
                <a:lnTo>
                  <a:pt x="63923" y="271924"/>
                </a:lnTo>
                <a:lnTo>
                  <a:pt x="51204" y="283860"/>
                </a:lnTo>
                <a:lnTo>
                  <a:pt x="41675" y="288260"/>
                </a:lnTo>
                <a:close/>
              </a:path>
            </a:pathLst>
          </a:custGeom>
          <a:solidFill>
            <a:srgbClr val="FFFFFF"/>
          </a:solidFill>
        </p:spPr>
        <p:txBody>
          <a:bodyPr wrap="square" lIns="0" tIns="0" rIns="0" bIns="0" rtlCol="0"/>
          <a:lstStyle/>
          <a:p>
            <a:endParaRPr/>
          </a:p>
        </p:txBody>
      </p:sp>
      <p:sp>
        <p:nvSpPr>
          <p:cNvPr id="15" name="object 17"/>
          <p:cNvSpPr/>
          <p:nvPr/>
        </p:nvSpPr>
        <p:spPr>
          <a:xfrm>
            <a:off x="780519" y="1448745"/>
            <a:ext cx="652095" cy="631912"/>
          </a:xfrm>
          <a:custGeom>
            <a:avLst/>
            <a:gdLst/>
            <a:ahLst/>
            <a:cxnLst/>
            <a:rect l="l" t="t" r="r" b="b"/>
            <a:pathLst>
              <a:path w="544830" h="699770">
                <a:moveTo>
                  <a:pt x="278350" y="699379"/>
                </a:moveTo>
                <a:lnTo>
                  <a:pt x="149903" y="572217"/>
                </a:lnTo>
                <a:lnTo>
                  <a:pt x="148436" y="469930"/>
                </a:lnTo>
                <a:lnTo>
                  <a:pt x="132049" y="422314"/>
                </a:lnTo>
                <a:lnTo>
                  <a:pt x="3750" y="69695"/>
                </a:lnTo>
                <a:lnTo>
                  <a:pt x="1485" y="62860"/>
                </a:lnTo>
                <a:lnTo>
                  <a:pt x="0" y="46548"/>
                </a:lnTo>
                <a:lnTo>
                  <a:pt x="7260" y="27052"/>
                </a:lnTo>
                <a:lnTo>
                  <a:pt x="31234" y="10662"/>
                </a:lnTo>
                <a:lnTo>
                  <a:pt x="61158" y="540"/>
                </a:lnTo>
                <a:lnTo>
                  <a:pt x="77621" y="0"/>
                </a:lnTo>
                <a:lnTo>
                  <a:pt x="86463" y="11589"/>
                </a:lnTo>
                <a:lnTo>
                  <a:pt x="93524" y="37858"/>
                </a:lnTo>
                <a:lnTo>
                  <a:pt x="187156" y="296034"/>
                </a:lnTo>
                <a:lnTo>
                  <a:pt x="457447" y="296034"/>
                </a:lnTo>
                <a:lnTo>
                  <a:pt x="448719" y="322023"/>
                </a:lnTo>
                <a:lnTo>
                  <a:pt x="449184" y="322163"/>
                </a:lnTo>
                <a:lnTo>
                  <a:pt x="404445" y="458096"/>
                </a:lnTo>
                <a:lnTo>
                  <a:pt x="404166" y="578157"/>
                </a:lnTo>
                <a:lnTo>
                  <a:pt x="278350" y="699379"/>
                </a:lnTo>
                <a:close/>
              </a:path>
              <a:path w="544830" h="699770">
                <a:moveTo>
                  <a:pt x="457447" y="296034"/>
                </a:moveTo>
                <a:lnTo>
                  <a:pt x="187156" y="296034"/>
                </a:lnTo>
                <a:lnTo>
                  <a:pt x="357850" y="294317"/>
                </a:lnTo>
                <a:lnTo>
                  <a:pt x="446312" y="29941"/>
                </a:lnTo>
                <a:lnTo>
                  <a:pt x="455321" y="15976"/>
                </a:lnTo>
                <a:lnTo>
                  <a:pt x="474059" y="5283"/>
                </a:lnTo>
                <a:lnTo>
                  <a:pt x="505571" y="8156"/>
                </a:lnTo>
                <a:lnTo>
                  <a:pt x="532494" y="17943"/>
                </a:lnTo>
                <a:lnTo>
                  <a:pt x="544485" y="27282"/>
                </a:lnTo>
                <a:lnTo>
                  <a:pt x="544259" y="41643"/>
                </a:lnTo>
                <a:lnTo>
                  <a:pt x="534531" y="66493"/>
                </a:lnTo>
                <a:lnTo>
                  <a:pt x="457447" y="296034"/>
                </a:lnTo>
                <a:close/>
              </a:path>
            </a:pathLst>
          </a:custGeom>
          <a:solidFill>
            <a:srgbClr val="F8A62B"/>
          </a:solidFill>
        </p:spPr>
        <p:txBody>
          <a:bodyPr wrap="square" lIns="0" tIns="0" rIns="0" bIns="0" rtlCol="0"/>
          <a:lstStyle/>
          <a:p>
            <a:endParaRPr/>
          </a:p>
        </p:txBody>
      </p:sp>
      <p:sp>
        <p:nvSpPr>
          <p:cNvPr id="16" name="object 18"/>
          <p:cNvSpPr/>
          <p:nvPr/>
        </p:nvSpPr>
        <p:spPr>
          <a:xfrm>
            <a:off x="1034668" y="1476076"/>
            <a:ext cx="271877" cy="205144"/>
          </a:xfrm>
          <a:prstGeom prst="rect">
            <a:avLst/>
          </a:prstGeom>
          <a:blipFill>
            <a:blip cstate="print"/>
            <a:stretch>
              <a:fillRect/>
            </a:stretch>
          </a:blipFill>
        </p:spPr>
        <p:txBody>
          <a:bodyPr wrap="square" lIns="0" tIns="0" rIns="0" bIns="0" rtlCol="0"/>
          <a:lstStyle/>
          <a:p>
            <a:endParaRPr/>
          </a:p>
        </p:txBody>
      </p:sp>
      <p:sp>
        <p:nvSpPr>
          <p:cNvPr id="17" name="object 19"/>
          <p:cNvSpPr/>
          <p:nvPr/>
        </p:nvSpPr>
        <p:spPr>
          <a:xfrm>
            <a:off x="1170243" y="1635624"/>
            <a:ext cx="93483" cy="260335"/>
          </a:xfrm>
          <a:custGeom>
            <a:avLst/>
            <a:gdLst/>
            <a:ahLst/>
            <a:cxnLst/>
            <a:rect l="l" t="t" r="r" b="b"/>
            <a:pathLst>
              <a:path w="78105" h="288289">
                <a:moveTo>
                  <a:pt x="41675" y="288220"/>
                </a:moveTo>
                <a:lnTo>
                  <a:pt x="31359" y="283361"/>
                </a:lnTo>
                <a:lnTo>
                  <a:pt x="16852" y="271588"/>
                </a:lnTo>
                <a:lnTo>
                  <a:pt x="4338" y="255751"/>
                </a:lnTo>
                <a:lnTo>
                  <a:pt x="0" y="238701"/>
                </a:lnTo>
                <a:lnTo>
                  <a:pt x="3563" y="205168"/>
                </a:lnTo>
                <a:lnTo>
                  <a:pt x="20466" y="43967"/>
                </a:lnTo>
                <a:lnTo>
                  <a:pt x="13876" y="41414"/>
                </a:lnTo>
                <a:lnTo>
                  <a:pt x="10581" y="37237"/>
                </a:lnTo>
                <a:lnTo>
                  <a:pt x="12991" y="24906"/>
                </a:lnTo>
                <a:lnTo>
                  <a:pt x="37400" y="0"/>
                </a:lnTo>
                <a:lnTo>
                  <a:pt x="47901" y="1607"/>
                </a:lnTo>
                <a:lnTo>
                  <a:pt x="63302" y="36495"/>
                </a:lnTo>
                <a:lnTo>
                  <a:pt x="60517" y="39743"/>
                </a:lnTo>
                <a:lnTo>
                  <a:pt x="55412" y="42342"/>
                </a:lnTo>
                <a:lnTo>
                  <a:pt x="60362" y="87156"/>
                </a:lnTo>
                <a:lnTo>
                  <a:pt x="67160" y="148081"/>
                </a:lnTo>
                <a:lnTo>
                  <a:pt x="73676" y="205356"/>
                </a:lnTo>
                <a:lnTo>
                  <a:pt x="77689" y="238469"/>
                </a:lnTo>
                <a:lnTo>
                  <a:pt x="74529" y="255712"/>
                </a:lnTo>
                <a:lnTo>
                  <a:pt x="63929" y="271924"/>
                </a:lnTo>
                <a:lnTo>
                  <a:pt x="51205" y="283846"/>
                </a:lnTo>
                <a:lnTo>
                  <a:pt x="41675" y="288220"/>
                </a:lnTo>
                <a:close/>
              </a:path>
            </a:pathLst>
          </a:custGeom>
          <a:solidFill>
            <a:srgbClr val="FFFFFF"/>
          </a:solidFill>
        </p:spPr>
        <p:txBody>
          <a:bodyPr wrap="square" lIns="0" tIns="0" rIns="0" bIns="0" rtlCol="0"/>
          <a:lstStyle/>
          <a:p>
            <a:endParaRPr/>
          </a:p>
        </p:txBody>
      </p:sp>
      <p:sp>
        <p:nvSpPr>
          <p:cNvPr id="18" name="object 20"/>
          <p:cNvSpPr/>
          <p:nvPr/>
        </p:nvSpPr>
        <p:spPr>
          <a:xfrm>
            <a:off x="2116239" y="1434873"/>
            <a:ext cx="652095" cy="633633"/>
          </a:xfrm>
          <a:custGeom>
            <a:avLst/>
            <a:gdLst/>
            <a:ahLst/>
            <a:cxnLst/>
            <a:rect l="l" t="t" r="r" b="b"/>
            <a:pathLst>
              <a:path w="544830" h="701675">
                <a:moveTo>
                  <a:pt x="270909" y="701577"/>
                </a:moveTo>
                <a:lnTo>
                  <a:pt x="143886" y="572977"/>
                </a:lnTo>
                <a:lnTo>
                  <a:pt x="143608" y="470690"/>
                </a:lnTo>
                <a:lnTo>
                  <a:pt x="127736" y="422889"/>
                </a:lnTo>
                <a:lnTo>
                  <a:pt x="3498" y="68831"/>
                </a:lnTo>
                <a:lnTo>
                  <a:pt x="1307" y="61961"/>
                </a:lnTo>
                <a:lnTo>
                  <a:pt x="0" y="45620"/>
                </a:lnTo>
                <a:lnTo>
                  <a:pt x="7472" y="26207"/>
                </a:lnTo>
                <a:lnTo>
                  <a:pt x="31622" y="10123"/>
                </a:lnTo>
                <a:lnTo>
                  <a:pt x="61646" y="351"/>
                </a:lnTo>
                <a:lnTo>
                  <a:pt x="78112" y="0"/>
                </a:lnTo>
                <a:lnTo>
                  <a:pt x="86835" y="11682"/>
                </a:lnTo>
                <a:lnTo>
                  <a:pt x="93625" y="38015"/>
                </a:lnTo>
                <a:lnTo>
                  <a:pt x="184263" y="297212"/>
                </a:lnTo>
                <a:lnTo>
                  <a:pt x="455562" y="297490"/>
                </a:lnTo>
                <a:lnTo>
                  <a:pt x="445548" y="326218"/>
                </a:lnTo>
                <a:lnTo>
                  <a:pt x="445966" y="326357"/>
                </a:lnTo>
                <a:lnTo>
                  <a:pt x="399695" y="461733"/>
                </a:lnTo>
                <a:lnTo>
                  <a:pt x="398071" y="581795"/>
                </a:lnTo>
                <a:lnTo>
                  <a:pt x="270909" y="701577"/>
                </a:lnTo>
                <a:close/>
              </a:path>
              <a:path w="544830" h="701675">
                <a:moveTo>
                  <a:pt x="455562" y="297490"/>
                </a:moveTo>
                <a:lnTo>
                  <a:pt x="355003" y="297490"/>
                </a:lnTo>
                <a:lnTo>
                  <a:pt x="446466" y="34073"/>
                </a:lnTo>
                <a:lnTo>
                  <a:pt x="455630" y="20222"/>
                </a:lnTo>
                <a:lnTo>
                  <a:pt x="474489" y="9756"/>
                </a:lnTo>
                <a:lnTo>
                  <a:pt x="505973" y="13000"/>
                </a:lnTo>
                <a:lnTo>
                  <a:pt x="532782" y="23080"/>
                </a:lnTo>
                <a:lnTo>
                  <a:pt x="544667" y="32550"/>
                </a:lnTo>
                <a:lnTo>
                  <a:pt x="544283" y="46911"/>
                </a:lnTo>
                <a:lnTo>
                  <a:pt x="534283" y="71662"/>
                </a:lnTo>
                <a:lnTo>
                  <a:pt x="455562" y="297490"/>
                </a:lnTo>
                <a:close/>
              </a:path>
            </a:pathLst>
          </a:custGeom>
          <a:solidFill>
            <a:srgbClr val="5D2390"/>
          </a:solidFill>
        </p:spPr>
        <p:txBody>
          <a:bodyPr wrap="square" lIns="0" tIns="0" rIns="0" bIns="0" rtlCol="0"/>
          <a:lstStyle/>
          <a:p>
            <a:endParaRPr/>
          </a:p>
        </p:txBody>
      </p:sp>
      <p:sp>
        <p:nvSpPr>
          <p:cNvPr id="19" name="object 21"/>
          <p:cNvSpPr/>
          <p:nvPr/>
        </p:nvSpPr>
        <p:spPr>
          <a:xfrm>
            <a:off x="2368311" y="1463583"/>
            <a:ext cx="271844" cy="205144"/>
          </a:xfrm>
          <a:prstGeom prst="rect">
            <a:avLst/>
          </a:prstGeom>
          <a:blipFill>
            <a:blip r:embed="rId2" cstate="print"/>
            <a:stretch>
              <a:fillRect/>
            </a:stretch>
          </a:blipFill>
        </p:spPr>
        <p:txBody>
          <a:bodyPr wrap="square" lIns="0" tIns="0" rIns="0" bIns="0" rtlCol="0"/>
          <a:lstStyle/>
          <a:p>
            <a:endParaRPr/>
          </a:p>
        </p:txBody>
      </p:sp>
      <p:sp>
        <p:nvSpPr>
          <p:cNvPr id="20" name="object 22"/>
          <p:cNvSpPr/>
          <p:nvPr/>
        </p:nvSpPr>
        <p:spPr>
          <a:xfrm>
            <a:off x="2497025" y="1623187"/>
            <a:ext cx="93483" cy="260335"/>
          </a:xfrm>
          <a:custGeom>
            <a:avLst/>
            <a:gdLst/>
            <a:ahLst/>
            <a:cxnLst/>
            <a:rect l="l" t="t" r="r" b="b"/>
            <a:pathLst>
              <a:path w="78105" h="288289">
                <a:moveTo>
                  <a:pt x="41118" y="288272"/>
                </a:moveTo>
                <a:lnTo>
                  <a:pt x="30876" y="283275"/>
                </a:lnTo>
                <a:lnTo>
                  <a:pt x="16504" y="271338"/>
                </a:lnTo>
                <a:lnTo>
                  <a:pt x="4160" y="255373"/>
                </a:lnTo>
                <a:lnTo>
                  <a:pt x="0" y="238289"/>
                </a:lnTo>
                <a:lnTo>
                  <a:pt x="3924" y="204974"/>
                </a:lnTo>
                <a:lnTo>
                  <a:pt x="22694" y="43787"/>
                </a:lnTo>
                <a:lnTo>
                  <a:pt x="16104" y="41142"/>
                </a:lnTo>
                <a:lnTo>
                  <a:pt x="12855" y="36918"/>
                </a:lnTo>
                <a:lnTo>
                  <a:pt x="15415" y="24621"/>
                </a:lnTo>
                <a:lnTo>
                  <a:pt x="40115" y="0"/>
                </a:lnTo>
                <a:lnTo>
                  <a:pt x="50598" y="1727"/>
                </a:lnTo>
                <a:lnTo>
                  <a:pt x="65623" y="36779"/>
                </a:lnTo>
                <a:lnTo>
                  <a:pt x="62792" y="40028"/>
                </a:lnTo>
                <a:lnTo>
                  <a:pt x="57640" y="42534"/>
                </a:lnTo>
                <a:lnTo>
                  <a:pt x="62071" y="87423"/>
                </a:lnTo>
                <a:lnTo>
                  <a:pt x="68169" y="148429"/>
                </a:lnTo>
                <a:lnTo>
                  <a:pt x="74015" y="205588"/>
                </a:lnTo>
                <a:lnTo>
                  <a:pt x="77689" y="238939"/>
                </a:lnTo>
                <a:lnTo>
                  <a:pt x="74344" y="256130"/>
                </a:lnTo>
                <a:lnTo>
                  <a:pt x="63563" y="272220"/>
                </a:lnTo>
                <a:lnTo>
                  <a:pt x="50703" y="284003"/>
                </a:lnTo>
                <a:lnTo>
                  <a:pt x="41118" y="288272"/>
                </a:lnTo>
                <a:close/>
              </a:path>
            </a:pathLst>
          </a:custGeom>
          <a:solidFill>
            <a:srgbClr val="FFFFFF"/>
          </a:solidFill>
        </p:spPr>
        <p:txBody>
          <a:bodyPr wrap="square" lIns="0" tIns="0" rIns="0" bIns="0" rtlCol="0"/>
          <a:lstStyle/>
          <a:p>
            <a:endParaRPr/>
          </a:p>
        </p:txBody>
      </p:sp>
      <p:sp>
        <p:nvSpPr>
          <p:cNvPr id="21" name="object 23"/>
          <p:cNvSpPr/>
          <p:nvPr/>
        </p:nvSpPr>
        <p:spPr>
          <a:xfrm>
            <a:off x="1414732" y="1634413"/>
            <a:ext cx="652095" cy="631912"/>
          </a:xfrm>
          <a:custGeom>
            <a:avLst/>
            <a:gdLst/>
            <a:ahLst/>
            <a:cxnLst/>
            <a:rect l="l" t="t" r="r" b="b"/>
            <a:pathLst>
              <a:path w="544830" h="699770">
                <a:moveTo>
                  <a:pt x="278311" y="699344"/>
                </a:moveTo>
                <a:lnTo>
                  <a:pt x="149850" y="572182"/>
                </a:lnTo>
                <a:lnTo>
                  <a:pt x="148411" y="469942"/>
                </a:lnTo>
                <a:lnTo>
                  <a:pt x="132029" y="422326"/>
                </a:lnTo>
                <a:lnTo>
                  <a:pt x="3753" y="69660"/>
                </a:lnTo>
                <a:lnTo>
                  <a:pt x="1487" y="62825"/>
                </a:lnTo>
                <a:lnTo>
                  <a:pt x="0" y="46513"/>
                </a:lnTo>
                <a:lnTo>
                  <a:pt x="7258" y="27017"/>
                </a:lnTo>
                <a:lnTo>
                  <a:pt x="31227" y="10627"/>
                </a:lnTo>
                <a:lnTo>
                  <a:pt x="61125" y="532"/>
                </a:lnTo>
                <a:lnTo>
                  <a:pt x="77579" y="0"/>
                </a:lnTo>
                <a:lnTo>
                  <a:pt x="86427" y="11580"/>
                </a:lnTo>
                <a:lnTo>
                  <a:pt x="93509" y="37823"/>
                </a:lnTo>
                <a:lnTo>
                  <a:pt x="187117" y="296046"/>
                </a:lnTo>
                <a:lnTo>
                  <a:pt x="457393" y="296046"/>
                </a:lnTo>
                <a:lnTo>
                  <a:pt x="448681" y="321989"/>
                </a:lnTo>
                <a:lnTo>
                  <a:pt x="449145" y="322174"/>
                </a:lnTo>
                <a:lnTo>
                  <a:pt x="404406" y="458061"/>
                </a:lnTo>
                <a:lnTo>
                  <a:pt x="404127" y="578122"/>
                </a:lnTo>
                <a:lnTo>
                  <a:pt x="278311" y="699344"/>
                </a:lnTo>
                <a:close/>
              </a:path>
              <a:path w="544830" h="699770">
                <a:moveTo>
                  <a:pt x="457393" y="296046"/>
                </a:moveTo>
                <a:lnTo>
                  <a:pt x="187117" y="296046"/>
                </a:lnTo>
                <a:lnTo>
                  <a:pt x="357811" y="294282"/>
                </a:lnTo>
                <a:lnTo>
                  <a:pt x="446274" y="29906"/>
                </a:lnTo>
                <a:lnTo>
                  <a:pt x="455288" y="15941"/>
                </a:lnTo>
                <a:lnTo>
                  <a:pt x="474040" y="5248"/>
                </a:lnTo>
                <a:lnTo>
                  <a:pt x="505579" y="8121"/>
                </a:lnTo>
                <a:lnTo>
                  <a:pt x="532475" y="17908"/>
                </a:lnTo>
                <a:lnTo>
                  <a:pt x="544452" y="27248"/>
                </a:lnTo>
                <a:lnTo>
                  <a:pt x="544221" y="41608"/>
                </a:lnTo>
                <a:lnTo>
                  <a:pt x="534492" y="66458"/>
                </a:lnTo>
                <a:lnTo>
                  <a:pt x="457393" y="296046"/>
                </a:lnTo>
                <a:close/>
              </a:path>
            </a:pathLst>
          </a:custGeom>
          <a:solidFill>
            <a:srgbClr val="7ECA27"/>
          </a:solidFill>
        </p:spPr>
        <p:txBody>
          <a:bodyPr wrap="square" lIns="0" tIns="0" rIns="0" bIns="0" rtlCol="0"/>
          <a:lstStyle/>
          <a:p>
            <a:endParaRPr/>
          </a:p>
        </p:txBody>
      </p:sp>
      <p:sp>
        <p:nvSpPr>
          <p:cNvPr id="22" name="object 24"/>
          <p:cNvSpPr/>
          <p:nvPr/>
        </p:nvSpPr>
        <p:spPr>
          <a:xfrm>
            <a:off x="1668865" y="1661723"/>
            <a:ext cx="271844" cy="205144"/>
          </a:xfrm>
          <a:prstGeom prst="rect">
            <a:avLst/>
          </a:prstGeom>
          <a:blipFill>
            <a:blip cstate="print"/>
            <a:stretch>
              <a:fillRect/>
            </a:stretch>
          </a:blipFill>
        </p:spPr>
        <p:txBody>
          <a:bodyPr wrap="square" lIns="0" tIns="0" rIns="0" bIns="0" rtlCol="0"/>
          <a:lstStyle/>
          <a:p>
            <a:endParaRPr/>
          </a:p>
        </p:txBody>
      </p:sp>
      <p:sp>
        <p:nvSpPr>
          <p:cNvPr id="23" name="object 25"/>
          <p:cNvSpPr/>
          <p:nvPr/>
        </p:nvSpPr>
        <p:spPr>
          <a:xfrm>
            <a:off x="1804395" y="1821272"/>
            <a:ext cx="93483" cy="260335"/>
          </a:xfrm>
          <a:custGeom>
            <a:avLst/>
            <a:gdLst/>
            <a:ahLst/>
            <a:cxnLst/>
            <a:rect l="l" t="t" r="r" b="b"/>
            <a:pathLst>
              <a:path w="78105" h="288289">
                <a:moveTo>
                  <a:pt x="41722" y="288260"/>
                </a:moveTo>
                <a:lnTo>
                  <a:pt x="31398" y="283382"/>
                </a:lnTo>
                <a:lnTo>
                  <a:pt x="16875" y="271611"/>
                </a:lnTo>
                <a:lnTo>
                  <a:pt x="4345" y="255785"/>
                </a:lnTo>
                <a:lnTo>
                  <a:pt x="0" y="238741"/>
                </a:lnTo>
                <a:lnTo>
                  <a:pt x="3562" y="205188"/>
                </a:lnTo>
                <a:lnTo>
                  <a:pt x="20466" y="44007"/>
                </a:lnTo>
                <a:lnTo>
                  <a:pt x="13876" y="41408"/>
                </a:lnTo>
                <a:lnTo>
                  <a:pt x="10627" y="37232"/>
                </a:lnTo>
                <a:lnTo>
                  <a:pt x="11323" y="33426"/>
                </a:lnTo>
                <a:lnTo>
                  <a:pt x="37423" y="0"/>
                </a:lnTo>
                <a:lnTo>
                  <a:pt x="47940" y="1621"/>
                </a:lnTo>
                <a:lnTo>
                  <a:pt x="63348" y="36489"/>
                </a:lnTo>
                <a:lnTo>
                  <a:pt x="60517" y="39784"/>
                </a:lnTo>
                <a:lnTo>
                  <a:pt x="55412" y="42337"/>
                </a:lnTo>
                <a:lnTo>
                  <a:pt x="60381" y="87176"/>
                </a:lnTo>
                <a:lnTo>
                  <a:pt x="67177" y="148110"/>
                </a:lnTo>
                <a:lnTo>
                  <a:pt x="73682" y="205371"/>
                </a:lnTo>
                <a:lnTo>
                  <a:pt x="77689" y="238463"/>
                </a:lnTo>
                <a:lnTo>
                  <a:pt x="74556" y="255707"/>
                </a:lnTo>
                <a:lnTo>
                  <a:pt x="63969" y="271924"/>
                </a:lnTo>
                <a:lnTo>
                  <a:pt x="51251" y="283860"/>
                </a:lnTo>
                <a:lnTo>
                  <a:pt x="41722" y="288260"/>
                </a:lnTo>
                <a:close/>
              </a:path>
            </a:pathLst>
          </a:custGeom>
          <a:solidFill>
            <a:srgbClr val="FFFFFF"/>
          </a:solidFill>
        </p:spPr>
        <p:txBody>
          <a:bodyPr wrap="square" lIns="0" tIns="0" rIns="0" bIns="0" rtlCol="0"/>
          <a:lstStyle/>
          <a:p>
            <a:endParaRPr/>
          </a:p>
        </p:txBody>
      </p:sp>
      <p:sp>
        <p:nvSpPr>
          <p:cNvPr id="24" name="object 26"/>
          <p:cNvSpPr/>
          <p:nvPr/>
        </p:nvSpPr>
        <p:spPr>
          <a:xfrm>
            <a:off x="2090499" y="2823312"/>
            <a:ext cx="621043" cy="530224"/>
          </a:xfrm>
          <a:custGeom>
            <a:avLst/>
            <a:gdLst/>
            <a:ahLst/>
            <a:cxnLst/>
            <a:rect l="l" t="t" r="r" b="b"/>
            <a:pathLst>
              <a:path w="356235" h="205739">
                <a:moveTo>
                  <a:pt x="177821" y="205194"/>
                </a:moveTo>
                <a:lnTo>
                  <a:pt x="130591" y="198832"/>
                </a:lnTo>
                <a:lnTo>
                  <a:pt x="88125" y="180882"/>
                </a:lnTo>
                <a:lnTo>
                  <a:pt x="52127" y="153053"/>
                </a:lnTo>
                <a:lnTo>
                  <a:pt x="24304" y="117054"/>
                </a:lnTo>
                <a:lnTo>
                  <a:pt x="6360" y="74591"/>
                </a:lnTo>
                <a:lnTo>
                  <a:pt x="0" y="27373"/>
                </a:lnTo>
                <a:lnTo>
                  <a:pt x="2149" y="16729"/>
                </a:lnTo>
                <a:lnTo>
                  <a:pt x="8010" y="8027"/>
                </a:lnTo>
                <a:lnTo>
                  <a:pt x="16700" y="2154"/>
                </a:lnTo>
                <a:lnTo>
                  <a:pt x="27338" y="0"/>
                </a:lnTo>
                <a:lnTo>
                  <a:pt x="37996" y="2154"/>
                </a:lnTo>
                <a:lnTo>
                  <a:pt x="46697" y="8027"/>
                </a:lnTo>
                <a:lnTo>
                  <a:pt x="52561" y="16729"/>
                </a:lnTo>
                <a:lnTo>
                  <a:pt x="64398" y="75242"/>
                </a:lnTo>
                <a:lnTo>
                  <a:pt x="90801" y="114380"/>
                </a:lnTo>
                <a:lnTo>
                  <a:pt x="129937" y="140791"/>
                </a:lnTo>
                <a:lnTo>
                  <a:pt x="177821" y="150483"/>
                </a:lnTo>
                <a:lnTo>
                  <a:pt x="305458" y="150483"/>
                </a:lnTo>
                <a:lnTo>
                  <a:pt x="303471" y="153053"/>
                </a:lnTo>
                <a:lnTo>
                  <a:pt x="267477" y="180882"/>
                </a:lnTo>
                <a:lnTo>
                  <a:pt x="225024" y="198832"/>
                </a:lnTo>
                <a:lnTo>
                  <a:pt x="177821" y="205194"/>
                </a:lnTo>
                <a:close/>
              </a:path>
              <a:path w="356235" h="205739">
                <a:moveTo>
                  <a:pt x="305458" y="150483"/>
                </a:moveTo>
                <a:lnTo>
                  <a:pt x="177821" y="150483"/>
                </a:lnTo>
                <a:lnTo>
                  <a:pt x="225685" y="140791"/>
                </a:lnTo>
                <a:lnTo>
                  <a:pt x="264810" y="114380"/>
                </a:lnTo>
                <a:lnTo>
                  <a:pt x="291210" y="75242"/>
                </a:lnTo>
                <a:lnTo>
                  <a:pt x="303046" y="16729"/>
                </a:lnTo>
                <a:lnTo>
                  <a:pt x="308910" y="8027"/>
                </a:lnTo>
                <a:lnTo>
                  <a:pt x="317611" y="2154"/>
                </a:lnTo>
                <a:lnTo>
                  <a:pt x="328269" y="0"/>
                </a:lnTo>
                <a:lnTo>
                  <a:pt x="338907" y="2154"/>
                </a:lnTo>
                <a:lnTo>
                  <a:pt x="347597" y="8027"/>
                </a:lnTo>
                <a:lnTo>
                  <a:pt x="353458" y="16729"/>
                </a:lnTo>
                <a:lnTo>
                  <a:pt x="355607" y="27373"/>
                </a:lnTo>
                <a:lnTo>
                  <a:pt x="349245" y="74591"/>
                </a:lnTo>
                <a:lnTo>
                  <a:pt x="331296" y="117054"/>
                </a:lnTo>
                <a:lnTo>
                  <a:pt x="305458" y="150483"/>
                </a:lnTo>
                <a:close/>
              </a:path>
            </a:pathLst>
          </a:custGeom>
          <a:solidFill>
            <a:srgbClr val="383536"/>
          </a:solidFill>
        </p:spPr>
        <p:txBody>
          <a:bodyPr wrap="square" lIns="0" tIns="0" rIns="0" bIns="0" rtlCol="0"/>
          <a:lstStyle/>
          <a:p>
            <a:endParaRPr/>
          </a:p>
        </p:txBody>
      </p:sp>
      <p:sp>
        <p:nvSpPr>
          <p:cNvPr id="26" name="object 28"/>
          <p:cNvSpPr/>
          <p:nvPr/>
        </p:nvSpPr>
        <p:spPr>
          <a:xfrm>
            <a:off x="642921" y="2735429"/>
            <a:ext cx="621043" cy="530224"/>
          </a:xfrm>
          <a:custGeom>
            <a:avLst/>
            <a:gdLst/>
            <a:ahLst/>
            <a:cxnLst/>
            <a:rect l="l" t="t" r="r" b="b"/>
            <a:pathLst>
              <a:path w="356234" h="205739">
                <a:moveTo>
                  <a:pt x="27362" y="205194"/>
                </a:moveTo>
                <a:lnTo>
                  <a:pt x="16715" y="203039"/>
                </a:lnTo>
                <a:lnTo>
                  <a:pt x="8017" y="197167"/>
                </a:lnTo>
                <a:lnTo>
                  <a:pt x="2151" y="188464"/>
                </a:lnTo>
                <a:lnTo>
                  <a:pt x="0" y="177821"/>
                </a:lnTo>
                <a:lnTo>
                  <a:pt x="6363" y="130603"/>
                </a:lnTo>
                <a:lnTo>
                  <a:pt x="24316" y="88140"/>
                </a:lnTo>
                <a:lnTo>
                  <a:pt x="52146" y="52140"/>
                </a:lnTo>
                <a:lnTo>
                  <a:pt x="88146" y="24312"/>
                </a:lnTo>
                <a:lnTo>
                  <a:pt x="130605" y="6362"/>
                </a:lnTo>
                <a:lnTo>
                  <a:pt x="177814" y="0"/>
                </a:lnTo>
                <a:lnTo>
                  <a:pt x="225028" y="6362"/>
                </a:lnTo>
                <a:lnTo>
                  <a:pt x="267487" y="24312"/>
                </a:lnTo>
                <a:lnTo>
                  <a:pt x="303485" y="52140"/>
                </a:lnTo>
                <a:lnTo>
                  <a:pt x="305472" y="54711"/>
                </a:lnTo>
                <a:lnTo>
                  <a:pt x="177814" y="54711"/>
                </a:lnTo>
                <a:lnTo>
                  <a:pt x="129943" y="64403"/>
                </a:lnTo>
                <a:lnTo>
                  <a:pt x="90814" y="90814"/>
                </a:lnTo>
                <a:lnTo>
                  <a:pt x="64412" y="129952"/>
                </a:lnTo>
                <a:lnTo>
                  <a:pt x="52574" y="188464"/>
                </a:lnTo>
                <a:lnTo>
                  <a:pt x="46709" y="197167"/>
                </a:lnTo>
                <a:lnTo>
                  <a:pt x="38011" y="203039"/>
                </a:lnTo>
                <a:lnTo>
                  <a:pt x="27362" y="205194"/>
                </a:lnTo>
                <a:close/>
              </a:path>
              <a:path w="356234" h="205739">
                <a:moveTo>
                  <a:pt x="328287" y="205194"/>
                </a:moveTo>
                <a:lnTo>
                  <a:pt x="317634" y="203039"/>
                </a:lnTo>
                <a:lnTo>
                  <a:pt x="308945" y="197167"/>
                </a:lnTo>
                <a:lnTo>
                  <a:pt x="303093" y="188464"/>
                </a:lnTo>
                <a:lnTo>
                  <a:pt x="291257" y="129952"/>
                </a:lnTo>
                <a:lnTo>
                  <a:pt x="264842" y="90814"/>
                </a:lnTo>
                <a:lnTo>
                  <a:pt x="225698" y="64403"/>
                </a:lnTo>
                <a:lnTo>
                  <a:pt x="177814" y="54711"/>
                </a:lnTo>
                <a:lnTo>
                  <a:pt x="305472" y="54711"/>
                </a:lnTo>
                <a:lnTo>
                  <a:pt x="331313" y="88140"/>
                </a:lnTo>
                <a:lnTo>
                  <a:pt x="349262" y="130603"/>
                </a:lnTo>
                <a:lnTo>
                  <a:pt x="355625" y="177821"/>
                </a:lnTo>
                <a:lnTo>
                  <a:pt x="353475" y="188464"/>
                </a:lnTo>
                <a:lnTo>
                  <a:pt x="347615" y="197167"/>
                </a:lnTo>
                <a:lnTo>
                  <a:pt x="338925" y="203039"/>
                </a:lnTo>
                <a:lnTo>
                  <a:pt x="328287" y="205194"/>
                </a:lnTo>
                <a:close/>
              </a:path>
            </a:pathLst>
          </a:custGeom>
          <a:solidFill>
            <a:srgbClr val="7ECA27"/>
          </a:solidFill>
        </p:spPr>
        <p:txBody>
          <a:bodyPr wrap="square" lIns="0" tIns="0" rIns="0" bIns="0" rtlCol="0"/>
          <a:lstStyle/>
          <a:p>
            <a:endParaRPr/>
          </a:p>
        </p:txBody>
      </p:sp>
      <p:sp>
        <p:nvSpPr>
          <p:cNvPr id="27" name="object 29"/>
          <p:cNvSpPr/>
          <p:nvPr/>
        </p:nvSpPr>
        <p:spPr>
          <a:xfrm>
            <a:off x="836576" y="2629061"/>
            <a:ext cx="259707" cy="383828"/>
          </a:xfrm>
          <a:prstGeom prst="rect">
            <a:avLst/>
          </a:prstGeom>
          <a:blipFill>
            <a:blip r:embed="rId3" cstate="print"/>
            <a:stretch>
              <a:fillRect/>
            </a:stretch>
          </a:blipFill>
        </p:spPr>
        <p:txBody>
          <a:bodyPr wrap="square" lIns="0" tIns="0" rIns="0" bIns="0" rtlCol="0"/>
          <a:lstStyle/>
          <a:p>
            <a:endParaRPr/>
          </a:p>
        </p:txBody>
      </p:sp>
      <p:sp>
        <p:nvSpPr>
          <p:cNvPr id="28" name="object 30"/>
          <p:cNvSpPr/>
          <p:nvPr/>
        </p:nvSpPr>
        <p:spPr>
          <a:xfrm>
            <a:off x="1605359" y="2735429"/>
            <a:ext cx="621043" cy="530224"/>
          </a:xfrm>
          <a:custGeom>
            <a:avLst/>
            <a:gdLst/>
            <a:ahLst/>
            <a:cxnLst/>
            <a:rect l="l" t="t" r="r" b="b"/>
            <a:pathLst>
              <a:path w="356235" h="205739">
                <a:moveTo>
                  <a:pt x="27338" y="205194"/>
                </a:moveTo>
                <a:lnTo>
                  <a:pt x="16685" y="203039"/>
                </a:lnTo>
                <a:lnTo>
                  <a:pt x="7997" y="197167"/>
                </a:lnTo>
                <a:lnTo>
                  <a:pt x="2144" y="188464"/>
                </a:lnTo>
                <a:lnTo>
                  <a:pt x="0" y="177821"/>
                </a:lnTo>
                <a:lnTo>
                  <a:pt x="6362" y="130603"/>
                </a:lnTo>
                <a:lnTo>
                  <a:pt x="24311" y="88140"/>
                </a:lnTo>
                <a:lnTo>
                  <a:pt x="52136" y="52140"/>
                </a:lnTo>
                <a:lnTo>
                  <a:pt x="88130" y="24312"/>
                </a:lnTo>
                <a:lnTo>
                  <a:pt x="130583" y="6362"/>
                </a:lnTo>
                <a:lnTo>
                  <a:pt x="177786" y="0"/>
                </a:lnTo>
                <a:lnTo>
                  <a:pt x="225004" y="6362"/>
                </a:lnTo>
                <a:lnTo>
                  <a:pt x="267467" y="24312"/>
                </a:lnTo>
                <a:lnTo>
                  <a:pt x="303466" y="52140"/>
                </a:lnTo>
                <a:lnTo>
                  <a:pt x="305454" y="54711"/>
                </a:lnTo>
                <a:lnTo>
                  <a:pt x="177786" y="54711"/>
                </a:lnTo>
                <a:lnTo>
                  <a:pt x="129917" y="64403"/>
                </a:lnTo>
                <a:lnTo>
                  <a:pt x="90779" y="90814"/>
                </a:lnTo>
                <a:lnTo>
                  <a:pt x="64367" y="129952"/>
                </a:lnTo>
                <a:lnTo>
                  <a:pt x="52531" y="188464"/>
                </a:lnTo>
                <a:lnTo>
                  <a:pt x="46679" y="197167"/>
                </a:lnTo>
                <a:lnTo>
                  <a:pt x="37990" y="203039"/>
                </a:lnTo>
                <a:lnTo>
                  <a:pt x="27338" y="205194"/>
                </a:lnTo>
                <a:close/>
              </a:path>
              <a:path w="356235" h="205739">
                <a:moveTo>
                  <a:pt x="328269" y="205194"/>
                </a:moveTo>
                <a:lnTo>
                  <a:pt x="317611" y="203039"/>
                </a:lnTo>
                <a:lnTo>
                  <a:pt x="308910" y="197167"/>
                </a:lnTo>
                <a:lnTo>
                  <a:pt x="303046" y="188464"/>
                </a:lnTo>
                <a:lnTo>
                  <a:pt x="291209" y="129952"/>
                </a:lnTo>
                <a:lnTo>
                  <a:pt x="264806" y="90814"/>
                </a:lnTo>
                <a:lnTo>
                  <a:pt x="225670" y="64403"/>
                </a:lnTo>
                <a:lnTo>
                  <a:pt x="177786" y="54711"/>
                </a:lnTo>
                <a:lnTo>
                  <a:pt x="305454" y="54711"/>
                </a:lnTo>
                <a:lnTo>
                  <a:pt x="331295" y="88140"/>
                </a:lnTo>
                <a:lnTo>
                  <a:pt x="349245" y="130603"/>
                </a:lnTo>
                <a:lnTo>
                  <a:pt x="355607" y="177821"/>
                </a:lnTo>
                <a:lnTo>
                  <a:pt x="353458" y="188464"/>
                </a:lnTo>
                <a:lnTo>
                  <a:pt x="347597" y="197167"/>
                </a:lnTo>
                <a:lnTo>
                  <a:pt x="338907" y="203039"/>
                </a:lnTo>
                <a:lnTo>
                  <a:pt x="328269" y="205194"/>
                </a:lnTo>
                <a:close/>
              </a:path>
            </a:pathLst>
          </a:custGeom>
          <a:solidFill>
            <a:srgbClr val="EF4522"/>
          </a:solidFill>
        </p:spPr>
        <p:txBody>
          <a:bodyPr wrap="square" lIns="0" tIns="0" rIns="0" bIns="0" rtlCol="0"/>
          <a:lstStyle/>
          <a:p>
            <a:endParaRPr/>
          </a:p>
        </p:txBody>
      </p:sp>
      <p:sp>
        <p:nvSpPr>
          <p:cNvPr id="29" name="object 31"/>
          <p:cNvSpPr/>
          <p:nvPr/>
        </p:nvSpPr>
        <p:spPr>
          <a:xfrm>
            <a:off x="1798982" y="2629061"/>
            <a:ext cx="259713" cy="383828"/>
          </a:xfrm>
          <a:prstGeom prst="rect">
            <a:avLst/>
          </a:prstGeom>
          <a:blipFill>
            <a:blip r:embed="rId4" cstate="print"/>
            <a:stretch>
              <a:fillRect/>
            </a:stretch>
          </a:blipFill>
        </p:spPr>
        <p:txBody>
          <a:bodyPr wrap="square" lIns="0" tIns="0" rIns="0" bIns="0" rtlCol="0"/>
          <a:lstStyle/>
          <a:p>
            <a:endParaRPr/>
          </a:p>
        </p:txBody>
      </p:sp>
      <p:sp>
        <p:nvSpPr>
          <p:cNvPr id="30" name="object 32"/>
          <p:cNvSpPr/>
          <p:nvPr/>
        </p:nvSpPr>
        <p:spPr>
          <a:xfrm>
            <a:off x="1120503" y="2823312"/>
            <a:ext cx="621043" cy="530224"/>
          </a:xfrm>
          <a:custGeom>
            <a:avLst/>
            <a:gdLst/>
            <a:ahLst/>
            <a:cxnLst/>
            <a:rect l="l" t="t" r="r" b="b"/>
            <a:pathLst>
              <a:path w="356234" h="205739">
                <a:moveTo>
                  <a:pt x="177821" y="205194"/>
                </a:moveTo>
                <a:lnTo>
                  <a:pt x="130603" y="198832"/>
                </a:lnTo>
                <a:lnTo>
                  <a:pt x="88140" y="180882"/>
                </a:lnTo>
                <a:lnTo>
                  <a:pt x="52140" y="153053"/>
                </a:lnTo>
                <a:lnTo>
                  <a:pt x="24312" y="117054"/>
                </a:lnTo>
                <a:lnTo>
                  <a:pt x="6362" y="74591"/>
                </a:lnTo>
                <a:lnTo>
                  <a:pt x="0" y="27373"/>
                </a:lnTo>
                <a:lnTo>
                  <a:pt x="2154" y="16729"/>
                </a:lnTo>
                <a:lnTo>
                  <a:pt x="8027" y="8027"/>
                </a:lnTo>
                <a:lnTo>
                  <a:pt x="16729" y="2154"/>
                </a:lnTo>
                <a:lnTo>
                  <a:pt x="27373" y="0"/>
                </a:lnTo>
                <a:lnTo>
                  <a:pt x="38016" y="2154"/>
                </a:lnTo>
                <a:lnTo>
                  <a:pt x="46718" y="8027"/>
                </a:lnTo>
                <a:lnTo>
                  <a:pt x="52591" y="16729"/>
                </a:lnTo>
                <a:lnTo>
                  <a:pt x="64432" y="75242"/>
                </a:lnTo>
                <a:lnTo>
                  <a:pt x="90832" y="114380"/>
                </a:lnTo>
                <a:lnTo>
                  <a:pt x="129957" y="140791"/>
                </a:lnTo>
                <a:lnTo>
                  <a:pt x="177821" y="150483"/>
                </a:lnTo>
                <a:lnTo>
                  <a:pt x="305489" y="150483"/>
                </a:lnTo>
                <a:lnTo>
                  <a:pt x="303502" y="153053"/>
                </a:lnTo>
                <a:lnTo>
                  <a:pt x="267502" y="180882"/>
                </a:lnTo>
                <a:lnTo>
                  <a:pt x="225039" y="198832"/>
                </a:lnTo>
                <a:lnTo>
                  <a:pt x="177821" y="205194"/>
                </a:lnTo>
                <a:close/>
              </a:path>
              <a:path w="356234" h="205739">
                <a:moveTo>
                  <a:pt x="305489" y="150483"/>
                </a:moveTo>
                <a:lnTo>
                  <a:pt x="177821" y="150483"/>
                </a:lnTo>
                <a:lnTo>
                  <a:pt x="225690" y="140791"/>
                </a:lnTo>
                <a:lnTo>
                  <a:pt x="264828" y="114380"/>
                </a:lnTo>
                <a:lnTo>
                  <a:pt x="291239" y="75242"/>
                </a:lnTo>
                <a:lnTo>
                  <a:pt x="303080" y="16729"/>
                </a:lnTo>
                <a:lnTo>
                  <a:pt x="308941" y="8027"/>
                </a:lnTo>
                <a:lnTo>
                  <a:pt x="317631" y="2154"/>
                </a:lnTo>
                <a:lnTo>
                  <a:pt x="328269" y="0"/>
                </a:lnTo>
                <a:lnTo>
                  <a:pt x="338927" y="2154"/>
                </a:lnTo>
                <a:lnTo>
                  <a:pt x="347628" y="8027"/>
                </a:lnTo>
                <a:lnTo>
                  <a:pt x="353492" y="16729"/>
                </a:lnTo>
                <a:lnTo>
                  <a:pt x="355642" y="27373"/>
                </a:lnTo>
                <a:lnTo>
                  <a:pt x="349280" y="74591"/>
                </a:lnTo>
                <a:lnTo>
                  <a:pt x="331330" y="117054"/>
                </a:lnTo>
                <a:lnTo>
                  <a:pt x="305489" y="150483"/>
                </a:lnTo>
                <a:close/>
              </a:path>
            </a:pathLst>
          </a:custGeom>
          <a:solidFill>
            <a:srgbClr val="4E4A4B"/>
          </a:solidFill>
        </p:spPr>
        <p:txBody>
          <a:bodyPr wrap="square" lIns="0" tIns="0" rIns="0" bIns="0" rtlCol="0"/>
          <a:lstStyle/>
          <a:p>
            <a:endParaRPr/>
          </a:p>
        </p:txBody>
      </p:sp>
      <p:sp>
        <p:nvSpPr>
          <p:cNvPr id="31" name="object 33"/>
          <p:cNvSpPr/>
          <p:nvPr/>
        </p:nvSpPr>
        <p:spPr>
          <a:xfrm>
            <a:off x="1314186" y="2965742"/>
            <a:ext cx="259653" cy="383839"/>
          </a:xfrm>
          <a:prstGeom prst="rect">
            <a:avLst/>
          </a:prstGeom>
          <a:blipFill>
            <a:blip r:embed="rId5" cstate="print"/>
            <a:stretch>
              <a:fillRect/>
            </a:stretch>
          </a:blipFill>
        </p:spPr>
        <p:txBody>
          <a:bodyPr wrap="square" lIns="0" tIns="0" rIns="0" bIns="0" rtlCol="0"/>
          <a:lstStyle/>
          <a:p>
            <a:endParaRPr/>
          </a:p>
        </p:txBody>
      </p:sp>
      <p:sp>
        <p:nvSpPr>
          <p:cNvPr id="32" name="object 34"/>
          <p:cNvSpPr/>
          <p:nvPr/>
        </p:nvSpPr>
        <p:spPr>
          <a:xfrm>
            <a:off x="642921" y="3827509"/>
            <a:ext cx="1963067" cy="998648"/>
          </a:xfrm>
          <a:prstGeom prst="rect">
            <a:avLst/>
          </a:prstGeom>
          <a:blipFill>
            <a:blip r:embed="rId6" cstate="print"/>
            <a:stretch>
              <a:fillRect/>
            </a:stretch>
          </a:blipFill>
        </p:spPr>
        <p:txBody>
          <a:bodyPr wrap="square" lIns="0" tIns="0" rIns="0" bIns="0" rtlCol="0"/>
          <a:lstStyle/>
          <a:p>
            <a:endParaRPr/>
          </a:p>
        </p:txBody>
      </p:sp>
      <p:sp>
        <p:nvSpPr>
          <p:cNvPr id="33" name="object 35"/>
          <p:cNvSpPr/>
          <p:nvPr/>
        </p:nvSpPr>
        <p:spPr>
          <a:xfrm>
            <a:off x="580299" y="5913879"/>
            <a:ext cx="2051125" cy="107856"/>
          </a:xfrm>
          <a:custGeom>
            <a:avLst/>
            <a:gdLst/>
            <a:ahLst/>
            <a:cxnLst/>
            <a:rect l="l" t="t" r="r" b="b"/>
            <a:pathLst>
              <a:path w="1271270" h="168275">
                <a:moveTo>
                  <a:pt x="487750" y="71159"/>
                </a:moveTo>
                <a:lnTo>
                  <a:pt x="459093" y="71159"/>
                </a:lnTo>
                <a:lnTo>
                  <a:pt x="459093" y="1001"/>
                </a:lnTo>
                <a:lnTo>
                  <a:pt x="487750" y="0"/>
                </a:lnTo>
                <a:lnTo>
                  <a:pt x="487750" y="71159"/>
                </a:lnTo>
                <a:close/>
              </a:path>
              <a:path w="1271270" h="168275">
                <a:moveTo>
                  <a:pt x="1256300" y="100300"/>
                </a:moveTo>
                <a:lnTo>
                  <a:pt x="1170829" y="100300"/>
                </a:lnTo>
                <a:lnTo>
                  <a:pt x="1170829" y="36840"/>
                </a:lnTo>
                <a:lnTo>
                  <a:pt x="1213243" y="47209"/>
                </a:lnTo>
                <a:lnTo>
                  <a:pt x="1244713" y="58393"/>
                </a:lnTo>
                <a:lnTo>
                  <a:pt x="1264290" y="70264"/>
                </a:lnTo>
                <a:lnTo>
                  <a:pt x="1271026" y="82691"/>
                </a:lnTo>
                <a:lnTo>
                  <a:pt x="1266075" y="93356"/>
                </a:lnTo>
                <a:lnTo>
                  <a:pt x="1256300" y="100300"/>
                </a:lnTo>
                <a:close/>
              </a:path>
              <a:path w="1271270" h="168275">
                <a:moveTo>
                  <a:pt x="635530" y="167696"/>
                </a:moveTo>
                <a:lnTo>
                  <a:pt x="555814" y="167034"/>
                </a:lnTo>
                <a:lnTo>
                  <a:pt x="479049" y="165101"/>
                </a:lnTo>
                <a:lnTo>
                  <a:pt x="405834" y="161976"/>
                </a:lnTo>
                <a:lnTo>
                  <a:pt x="336765" y="157739"/>
                </a:lnTo>
                <a:lnTo>
                  <a:pt x="272439" y="152469"/>
                </a:lnTo>
                <a:lnTo>
                  <a:pt x="213449" y="146246"/>
                </a:lnTo>
                <a:lnTo>
                  <a:pt x="160393" y="139150"/>
                </a:lnTo>
                <a:lnTo>
                  <a:pt x="113865" y="131261"/>
                </a:lnTo>
                <a:lnTo>
                  <a:pt x="74462" y="122657"/>
                </a:lnTo>
                <a:lnTo>
                  <a:pt x="19409" y="103625"/>
                </a:lnTo>
                <a:lnTo>
                  <a:pt x="0" y="82691"/>
                </a:lnTo>
                <a:lnTo>
                  <a:pt x="4444" y="72585"/>
                </a:lnTo>
                <a:lnTo>
                  <a:pt x="17439" y="62825"/>
                </a:lnTo>
                <a:lnTo>
                  <a:pt x="38483" y="53486"/>
                </a:lnTo>
                <a:lnTo>
                  <a:pt x="67075" y="44643"/>
                </a:lnTo>
                <a:lnTo>
                  <a:pt x="67075" y="71159"/>
                </a:lnTo>
                <a:lnTo>
                  <a:pt x="487750" y="71159"/>
                </a:lnTo>
                <a:lnTo>
                  <a:pt x="487750" y="100300"/>
                </a:lnTo>
                <a:lnTo>
                  <a:pt x="1256300" y="100300"/>
                </a:lnTo>
                <a:lnTo>
                  <a:pt x="1251619" y="103625"/>
                </a:lnTo>
                <a:lnTo>
                  <a:pt x="1196572" y="122657"/>
                </a:lnTo>
                <a:lnTo>
                  <a:pt x="1157172" y="131261"/>
                </a:lnTo>
                <a:lnTo>
                  <a:pt x="1110648" y="139150"/>
                </a:lnTo>
                <a:lnTo>
                  <a:pt x="1057596" y="146246"/>
                </a:lnTo>
                <a:lnTo>
                  <a:pt x="998610" y="152469"/>
                </a:lnTo>
                <a:lnTo>
                  <a:pt x="934287" y="157739"/>
                </a:lnTo>
                <a:lnTo>
                  <a:pt x="865222" y="161976"/>
                </a:lnTo>
                <a:lnTo>
                  <a:pt x="792009" y="165101"/>
                </a:lnTo>
                <a:lnTo>
                  <a:pt x="715245" y="167034"/>
                </a:lnTo>
                <a:lnTo>
                  <a:pt x="635530" y="167696"/>
                </a:lnTo>
                <a:close/>
              </a:path>
            </a:pathLst>
          </a:custGeom>
          <a:solidFill>
            <a:srgbClr val="D2D2D2"/>
          </a:solidFill>
        </p:spPr>
        <p:txBody>
          <a:bodyPr wrap="square" lIns="0" tIns="0" rIns="0" bIns="0" rtlCol="0"/>
          <a:lstStyle/>
          <a:p>
            <a:endParaRPr/>
          </a:p>
        </p:txBody>
      </p:sp>
      <p:sp>
        <p:nvSpPr>
          <p:cNvPr id="34" name="object 36"/>
          <p:cNvSpPr/>
          <p:nvPr/>
        </p:nvSpPr>
        <p:spPr>
          <a:xfrm>
            <a:off x="688523" y="5559867"/>
            <a:ext cx="633164" cy="399677"/>
          </a:xfrm>
          <a:custGeom>
            <a:avLst/>
            <a:gdLst/>
            <a:ahLst/>
            <a:cxnLst/>
            <a:rect l="l" t="t" r="r" b="b"/>
            <a:pathLst>
              <a:path w="392430" h="623570">
                <a:moveTo>
                  <a:pt x="0" y="623485"/>
                </a:moveTo>
                <a:lnTo>
                  <a:pt x="392017" y="623485"/>
                </a:lnTo>
                <a:lnTo>
                  <a:pt x="392017" y="0"/>
                </a:lnTo>
                <a:lnTo>
                  <a:pt x="0" y="0"/>
                </a:lnTo>
                <a:lnTo>
                  <a:pt x="0" y="623485"/>
                </a:lnTo>
                <a:close/>
              </a:path>
            </a:pathLst>
          </a:custGeom>
          <a:solidFill>
            <a:srgbClr val="57B1DD"/>
          </a:solidFill>
        </p:spPr>
        <p:txBody>
          <a:bodyPr wrap="square" lIns="0" tIns="0" rIns="0" bIns="0" rtlCol="0"/>
          <a:lstStyle/>
          <a:p>
            <a:endParaRPr/>
          </a:p>
        </p:txBody>
      </p:sp>
      <p:sp>
        <p:nvSpPr>
          <p:cNvPr id="35" name="object 37"/>
          <p:cNvSpPr/>
          <p:nvPr/>
        </p:nvSpPr>
        <p:spPr>
          <a:xfrm>
            <a:off x="723076" y="5581887"/>
            <a:ext cx="563496" cy="127799"/>
          </a:xfrm>
          <a:custGeom>
            <a:avLst/>
            <a:gdLst/>
            <a:ahLst/>
            <a:cxnLst/>
            <a:rect l="l" t="t" r="r" b="b"/>
            <a:pathLst>
              <a:path w="349250" h="199390">
                <a:moveTo>
                  <a:pt x="0" y="198840"/>
                </a:moveTo>
                <a:lnTo>
                  <a:pt x="349204" y="198840"/>
                </a:lnTo>
                <a:lnTo>
                  <a:pt x="349204" y="0"/>
                </a:lnTo>
                <a:lnTo>
                  <a:pt x="0" y="0"/>
                </a:lnTo>
                <a:lnTo>
                  <a:pt x="0" y="198840"/>
                </a:lnTo>
                <a:close/>
              </a:path>
            </a:pathLst>
          </a:custGeom>
          <a:solidFill>
            <a:srgbClr val="212237"/>
          </a:solidFill>
        </p:spPr>
        <p:txBody>
          <a:bodyPr wrap="square" lIns="0" tIns="0" rIns="0" bIns="0" rtlCol="0"/>
          <a:lstStyle/>
          <a:p>
            <a:endParaRPr/>
          </a:p>
        </p:txBody>
      </p:sp>
      <p:sp>
        <p:nvSpPr>
          <p:cNvPr id="36" name="object 38"/>
          <p:cNvSpPr/>
          <p:nvPr/>
        </p:nvSpPr>
        <p:spPr>
          <a:xfrm>
            <a:off x="742270" y="5589986"/>
            <a:ext cx="525588" cy="111519"/>
          </a:xfrm>
          <a:custGeom>
            <a:avLst/>
            <a:gdLst/>
            <a:ahLst/>
            <a:cxnLst/>
            <a:rect l="l" t="t" r="r" b="b"/>
            <a:pathLst>
              <a:path w="325755" h="173990">
                <a:moveTo>
                  <a:pt x="0" y="173566"/>
                </a:moveTo>
                <a:lnTo>
                  <a:pt x="325398" y="173566"/>
                </a:lnTo>
                <a:lnTo>
                  <a:pt x="325398" y="0"/>
                </a:lnTo>
                <a:lnTo>
                  <a:pt x="0" y="0"/>
                </a:lnTo>
                <a:lnTo>
                  <a:pt x="0" y="173566"/>
                </a:lnTo>
                <a:close/>
              </a:path>
            </a:pathLst>
          </a:custGeom>
          <a:solidFill>
            <a:srgbClr val="3EB83A"/>
          </a:solidFill>
        </p:spPr>
        <p:txBody>
          <a:bodyPr wrap="square" lIns="0" tIns="0" rIns="0" bIns="0" rtlCol="0"/>
          <a:lstStyle/>
          <a:p>
            <a:endParaRPr/>
          </a:p>
        </p:txBody>
      </p:sp>
      <p:sp>
        <p:nvSpPr>
          <p:cNvPr id="37" name="object 39"/>
          <p:cNvSpPr/>
          <p:nvPr/>
        </p:nvSpPr>
        <p:spPr>
          <a:xfrm>
            <a:off x="770454" y="5701233"/>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38" name="object 40"/>
          <p:cNvSpPr/>
          <p:nvPr/>
        </p:nvSpPr>
        <p:spPr>
          <a:xfrm>
            <a:off x="770454" y="5672906"/>
            <a:ext cx="3073" cy="28491"/>
          </a:xfrm>
          <a:custGeom>
            <a:avLst/>
            <a:gdLst/>
            <a:ahLst/>
            <a:cxnLst/>
            <a:rect l="l" t="t" r="r" b="b"/>
            <a:pathLst>
              <a:path w="1905" h="44450">
                <a:moveTo>
                  <a:pt x="1781" y="44194"/>
                </a:moveTo>
                <a:lnTo>
                  <a:pt x="0" y="44194"/>
                </a:lnTo>
                <a:lnTo>
                  <a:pt x="0" y="27794"/>
                </a:lnTo>
                <a:lnTo>
                  <a:pt x="1781" y="27794"/>
                </a:lnTo>
                <a:lnTo>
                  <a:pt x="1781" y="44194"/>
                </a:lnTo>
                <a:close/>
              </a:path>
              <a:path w="1905" h="44450">
                <a:moveTo>
                  <a:pt x="1781" y="26033"/>
                </a:moveTo>
                <a:lnTo>
                  <a:pt x="0" y="26033"/>
                </a:lnTo>
                <a:lnTo>
                  <a:pt x="0" y="1001"/>
                </a:lnTo>
                <a:lnTo>
                  <a:pt x="1781" y="0"/>
                </a:lnTo>
                <a:lnTo>
                  <a:pt x="1781" y="26033"/>
                </a:lnTo>
                <a:close/>
              </a:path>
            </a:pathLst>
          </a:custGeom>
          <a:solidFill>
            <a:srgbClr val="358046"/>
          </a:solidFill>
        </p:spPr>
        <p:txBody>
          <a:bodyPr wrap="square" lIns="0" tIns="0" rIns="0" bIns="0" rtlCol="0"/>
          <a:lstStyle/>
          <a:p>
            <a:endParaRPr/>
          </a:p>
        </p:txBody>
      </p:sp>
      <p:sp>
        <p:nvSpPr>
          <p:cNvPr id="39" name="object 41"/>
          <p:cNvSpPr/>
          <p:nvPr/>
        </p:nvSpPr>
        <p:spPr>
          <a:xfrm>
            <a:off x="770454" y="5588791"/>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0" name="object 42"/>
          <p:cNvSpPr/>
          <p:nvPr/>
        </p:nvSpPr>
        <p:spPr>
          <a:xfrm>
            <a:off x="822221" y="5701233"/>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41" name="object 43"/>
          <p:cNvSpPr/>
          <p:nvPr/>
        </p:nvSpPr>
        <p:spPr>
          <a:xfrm>
            <a:off x="822221" y="5661620"/>
            <a:ext cx="3073" cy="39887"/>
          </a:xfrm>
          <a:custGeom>
            <a:avLst/>
            <a:gdLst/>
            <a:ahLst/>
            <a:cxnLst/>
            <a:rect l="l" t="t" r="r" b="b"/>
            <a:pathLst>
              <a:path w="1905" h="62229">
                <a:moveTo>
                  <a:pt x="1781" y="61803"/>
                </a:moveTo>
                <a:lnTo>
                  <a:pt x="0" y="61803"/>
                </a:lnTo>
                <a:lnTo>
                  <a:pt x="0" y="45402"/>
                </a:lnTo>
                <a:lnTo>
                  <a:pt x="1781" y="45402"/>
                </a:lnTo>
                <a:lnTo>
                  <a:pt x="1781" y="61803"/>
                </a:lnTo>
                <a:close/>
              </a:path>
              <a:path w="1905" h="62229">
                <a:moveTo>
                  <a:pt x="1781" y="43641"/>
                </a:moveTo>
                <a:lnTo>
                  <a:pt x="0" y="43641"/>
                </a:lnTo>
                <a:lnTo>
                  <a:pt x="0" y="41950"/>
                </a:lnTo>
                <a:lnTo>
                  <a:pt x="1187" y="42640"/>
                </a:lnTo>
                <a:lnTo>
                  <a:pt x="1781" y="42951"/>
                </a:lnTo>
                <a:lnTo>
                  <a:pt x="1781" y="43641"/>
                </a:lnTo>
                <a:close/>
              </a:path>
              <a:path w="1905" h="62229">
                <a:moveTo>
                  <a:pt x="1781" y="36425"/>
                </a:moveTo>
                <a:lnTo>
                  <a:pt x="1187" y="36011"/>
                </a:lnTo>
                <a:lnTo>
                  <a:pt x="593" y="35562"/>
                </a:lnTo>
                <a:lnTo>
                  <a:pt x="0" y="35079"/>
                </a:lnTo>
                <a:lnTo>
                  <a:pt x="0" y="10668"/>
                </a:lnTo>
                <a:lnTo>
                  <a:pt x="1781" y="10668"/>
                </a:lnTo>
                <a:lnTo>
                  <a:pt x="1781" y="36425"/>
                </a:lnTo>
                <a:close/>
              </a:path>
              <a:path w="1905" h="62229">
                <a:moveTo>
                  <a:pt x="1781" y="8873"/>
                </a:moveTo>
                <a:lnTo>
                  <a:pt x="0" y="8873"/>
                </a:lnTo>
                <a:lnTo>
                  <a:pt x="0" y="1001"/>
                </a:lnTo>
                <a:lnTo>
                  <a:pt x="1781" y="0"/>
                </a:lnTo>
                <a:lnTo>
                  <a:pt x="1781" y="8873"/>
                </a:lnTo>
                <a:close/>
              </a:path>
            </a:pathLst>
          </a:custGeom>
          <a:solidFill>
            <a:srgbClr val="358046"/>
          </a:solidFill>
        </p:spPr>
        <p:txBody>
          <a:bodyPr wrap="square" lIns="0" tIns="0" rIns="0" bIns="0" rtlCol="0"/>
          <a:lstStyle/>
          <a:p>
            <a:endParaRPr/>
          </a:p>
        </p:txBody>
      </p:sp>
      <p:sp>
        <p:nvSpPr>
          <p:cNvPr id="42" name="object 44"/>
          <p:cNvSpPr/>
          <p:nvPr/>
        </p:nvSpPr>
        <p:spPr>
          <a:xfrm>
            <a:off x="822221" y="5588791"/>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43" name="object 45"/>
          <p:cNvSpPr/>
          <p:nvPr/>
        </p:nvSpPr>
        <p:spPr>
          <a:xfrm>
            <a:off x="873990" y="5701233"/>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4" name="object 46"/>
          <p:cNvSpPr/>
          <p:nvPr/>
        </p:nvSpPr>
        <p:spPr>
          <a:xfrm>
            <a:off x="873990" y="5650334"/>
            <a:ext cx="3073" cy="51283"/>
          </a:xfrm>
          <a:custGeom>
            <a:avLst/>
            <a:gdLst/>
            <a:ahLst/>
            <a:cxnLst/>
            <a:rect l="l" t="t" r="r" b="b"/>
            <a:pathLst>
              <a:path w="1905" h="80009">
                <a:moveTo>
                  <a:pt x="1781" y="79411"/>
                </a:moveTo>
                <a:lnTo>
                  <a:pt x="0" y="79411"/>
                </a:lnTo>
                <a:lnTo>
                  <a:pt x="0" y="63011"/>
                </a:lnTo>
                <a:lnTo>
                  <a:pt x="1781" y="63011"/>
                </a:lnTo>
                <a:lnTo>
                  <a:pt x="1781" y="79411"/>
                </a:lnTo>
                <a:close/>
              </a:path>
              <a:path w="1905" h="80009">
                <a:moveTo>
                  <a:pt x="1781" y="61250"/>
                </a:moveTo>
                <a:lnTo>
                  <a:pt x="0" y="61250"/>
                </a:lnTo>
                <a:lnTo>
                  <a:pt x="0" y="55346"/>
                </a:lnTo>
                <a:lnTo>
                  <a:pt x="593" y="54759"/>
                </a:lnTo>
                <a:lnTo>
                  <a:pt x="1781" y="53447"/>
                </a:lnTo>
                <a:lnTo>
                  <a:pt x="1781" y="61250"/>
                </a:lnTo>
                <a:close/>
              </a:path>
              <a:path w="1905" h="80009">
                <a:moveTo>
                  <a:pt x="0" y="47198"/>
                </a:moveTo>
                <a:lnTo>
                  <a:pt x="0" y="28277"/>
                </a:lnTo>
                <a:lnTo>
                  <a:pt x="1781" y="28277"/>
                </a:lnTo>
                <a:lnTo>
                  <a:pt x="1781" y="44712"/>
                </a:lnTo>
                <a:lnTo>
                  <a:pt x="1187" y="45609"/>
                </a:lnTo>
                <a:lnTo>
                  <a:pt x="0" y="47198"/>
                </a:lnTo>
                <a:close/>
              </a:path>
              <a:path w="1905" h="80009">
                <a:moveTo>
                  <a:pt x="1781" y="26482"/>
                </a:moveTo>
                <a:lnTo>
                  <a:pt x="0" y="26482"/>
                </a:lnTo>
                <a:lnTo>
                  <a:pt x="0" y="966"/>
                </a:lnTo>
                <a:lnTo>
                  <a:pt x="1781" y="0"/>
                </a:lnTo>
                <a:lnTo>
                  <a:pt x="1781" y="26482"/>
                </a:lnTo>
                <a:close/>
              </a:path>
            </a:pathLst>
          </a:custGeom>
          <a:solidFill>
            <a:srgbClr val="358046"/>
          </a:solidFill>
        </p:spPr>
        <p:txBody>
          <a:bodyPr wrap="square" lIns="0" tIns="0" rIns="0" bIns="0" rtlCol="0"/>
          <a:lstStyle/>
          <a:p>
            <a:endParaRPr/>
          </a:p>
        </p:txBody>
      </p:sp>
      <p:sp>
        <p:nvSpPr>
          <p:cNvPr id="45" name="object 47"/>
          <p:cNvSpPr/>
          <p:nvPr/>
        </p:nvSpPr>
        <p:spPr>
          <a:xfrm>
            <a:off x="873990" y="5588791"/>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6" name="object 48"/>
          <p:cNvSpPr/>
          <p:nvPr/>
        </p:nvSpPr>
        <p:spPr>
          <a:xfrm>
            <a:off x="925737" y="5701233"/>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7" name="object 49"/>
          <p:cNvSpPr/>
          <p:nvPr/>
        </p:nvSpPr>
        <p:spPr>
          <a:xfrm>
            <a:off x="925737" y="5644713"/>
            <a:ext cx="3073" cy="56573"/>
          </a:xfrm>
          <a:custGeom>
            <a:avLst/>
            <a:gdLst/>
            <a:ahLst/>
            <a:cxnLst/>
            <a:rect l="l" t="t" r="r" b="b"/>
            <a:pathLst>
              <a:path w="1905" h="88265">
                <a:moveTo>
                  <a:pt x="1781" y="88181"/>
                </a:moveTo>
                <a:lnTo>
                  <a:pt x="0" y="88181"/>
                </a:lnTo>
                <a:lnTo>
                  <a:pt x="0" y="71781"/>
                </a:lnTo>
                <a:lnTo>
                  <a:pt x="1781" y="71781"/>
                </a:lnTo>
                <a:lnTo>
                  <a:pt x="1781" y="88181"/>
                </a:lnTo>
                <a:close/>
              </a:path>
              <a:path w="1905" h="88265">
                <a:moveTo>
                  <a:pt x="1781" y="70020"/>
                </a:moveTo>
                <a:lnTo>
                  <a:pt x="0" y="70020"/>
                </a:lnTo>
                <a:lnTo>
                  <a:pt x="0" y="37047"/>
                </a:lnTo>
                <a:lnTo>
                  <a:pt x="1781" y="37047"/>
                </a:lnTo>
                <a:lnTo>
                  <a:pt x="1781" y="70020"/>
                </a:lnTo>
                <a:close/>
              </a:path>
              <a:path w="1905" h="88265">
                <a:moveTo>
                  <a:pt x="1781" y="35251"/>
                </a:moveTo>
                <a:lnTo>
                  <a:pt x="0" y="35251"/>
                </a:lnTo>
                <a:lnTo>
                  <a:pt x="0" y="4453"/>
                </a:lnTo>
                <a:lnTo>
                  <a:pt x="876" y="2278"/>
                </a:lnTo>
                <a:lnTo>
                  <a:pt x="1781" y="2278"/>
                </a:lnTo>
                <a:lnTo>
                  <a:pt x="1781" y="35251"/>
                </a:lnTo>
                <a:close/>
              </a:path>
              <a:path w="1905" h="88265">
                <a:moveTo>
                  <a:pt x="1781" y="483"/>
                </a:moveTo>
                <a:lnTo>
                  <a:pt x="1591" y="483"/>
                </a:lnTo>
                <a:lnTo>
                  <a:pt x="1660" y="345"/>
                </a:lnTo>
                <a:lnTo>
                  <a:pt x="1781" y="0"/>
                </a:lnTo>
                <a:lnTo>
                  <a:pt x="1781" y="483"/>
                </a:lnTo>
                <a:close/>
              </a:path>
            </a:pathLst>
          </a:custGeom>
          <a:solidFill>
            <a:srgbClr val="358046"/>
          </a:solidFill>
        </p:spPr>
        <p:txBody>
          <a:bodyPr wrap="square" lIns="0" tIns="0" rIns="0" bIns="0" rtlCol="0"/>
          <a:lstStyle/>
          <a:p>
            <a:endParaRPr/>
          </a:p>
        </p:txBody>
      </p:sp>
      <p:sp>
        <p:nvSpPr>
          <p:cNvPr id="48" name="object 50"/>
          <p:cNvSpPr/>
          <p:nvPr/>
        </p:nvSpPr>
        <p:spPr>
          <a:xfrm>
            <a:off x="925737" y="5588791"/>
            <a:ext cx="3073" cy="1221"/>
          </a:xfrm>
          <a:custGeom>
            <a:avLst/>
            <a:gdLst/>
            <a:ahLst/>
            <a:cxnLst/>
            <a:rect l="l" t="t" r="r" b="b"/>
            <a:pathLst>
              <a:path w="1905" h="1904">
                <a:moveTo>
                  <a:pt x="0" y="1864"/>
                </a:moveTo>
                <a:lnTo>
                  <a:pt x="1781" y="1864"/>
                </a:lnTo>
                <a:lnTo>
                  <a:pt x="1781" y="0"/>
                </a:lnTo>
                <a:lnTo>
                  <a:pt x="0" y="0"/>
                </a:lnTo>
                <a:lnTo>
                  <a:pt x="0" y="1864"/>
                </a:lnTo>
                <a:close/>
              </a:path>
            </a:pathLst>
          </a:custGeom>
          <a:solidFill>
            <a:srgbClr val="212237"/>
          </a:solidFill>
        </p:spPr>
        <p:txBody>
          <a:bodyPr wrap="square" lIns="0" tIns="0" rIns="0" bIns="0" rtlCol="0"/>
          <a:lstStyle/>
          <a:p>
            <a:endParaRPr/>
          </a:p>
        </p:txBody>
      </p:sp>
      <p:sp>
        <p:nvSpPr>
          <p:cNvPr id="49" name="object 51"/>
          <p:cNvSpPr/>
          <p:nvPr/>
        </p:nvSpPr>
        <p:spPr>
          <a:xfrm>
            <a:off x="977482" y="5701233"/>
            <a:ext cx="3073" cy="1221"/>
          </a:xfrm>
          <a:custGeom>
            <a:avLst/>
            <a:gdLst/>
            <a:ahLst/>
            <a:cxnLst/>
            <a:rect l="l" t="t" r="r" b="b"/>
            <a:pathLst>
              <a:path w="1905" h="1904">
                <a:moveTo>
                  <a:pt x="0" y="1864"/>
                </a:moveTo>
                <a:lnTo>
                  <a:pt x="1767" y="1864"/>
                </a:lnTo>
                <a:lnTo>
                  <a:pt x="1767" y="0"/>
                </a:lnTo>
                <a:lnTo>
                  <a:pt x="0" y="0"/>
                </a:lnTo>
                <a:lnTo>
                  <a:pt x="0" y="1864"/>
                </a:lnTo>
                <a:close/>
              </a:path>
            </a:pathLst>
          </a:custGeom>
          <a:solidFill>
            <a:srgbClr val="212237"/>
          </a:solidFill>
        </p:spPr>
        <p:txBody>
          <a:bodyPr wrap="square" lIns="0" tIns="0" rIns="0" bIns="0" rtlCol="0"/>
          <a:lstStyle/>
          <a:p>
            <a:endParaRPr/>
          </a:p>
        </p:txBody>
      </p:sp>
      <p:sp>
        <p:nvSpPr>
          <p:cNvPr id="50" name="object 52"/>
          <p:cNvSpPr/>
          <p:nvPr/>
        </p:nvSpPr>
        <p:spPr>
          <a:xfrm>
            <a:off x="977482" y="5668458"/>
            <a:ext cx="3073" cy="21164"/>
          </a:xfrm>
          <a:custGeom>
            <a:avLst/>
            <a:gdLst/>
            <a:ahLst/>
            <a:cxnLst/>
            <a:rect l="l" t="t" r="r" b="b"/>
            <a:pathLst>
              <a:path w="1905" h="33020">
                <a:moveTo>
                  <a:pt x="1767" y="32973"/>
                </a:moveTo>
                <a:lnTo>
                  <a:pt x="0" y="32973"/>
                </a:lnTo>
                <a:lnTo>
                  <a:pt x="0" y="0"/>
                </a:lnTo>
                <a:lnTo>
                  <a:pt x="1767" y="0"/>
                </a:lnTo>
                <a:lnTo>
                  <a:pt x="1767" y="32973"/>
                </a:lnTo>
                <a:close/>
              </a:path>
            </a:pathLst>
          </a:custGeom>
          <a:solidFill>
            <a:srgbClr val="358046"/>
          </a:solidFill>
        </p:spPr>
        <p:txBody>
          <a:bodyPr wrap="square" lIns="0" tIns="0" rIns="0" bIns="0" rtlCol="0"/>
          <a:lstStyle/>
          <a:p>
            <a:endParaRPr/>
          </a:p>
        </p:txBody>
      </p:sp>
      <p:sp>
        <p:nvSpPr>
          <p:cNvPr id="51" name="object 53"/>
          <p:cNvSpPr/>
          <p:nvPr/>
        </p:nvSpPr>
        <p:spPr>
          <a:xfrm>
            <a:off x="977482" y="5646174"/>
            <a:ext cx="3073" cy="21164"/>
          </a:xfrm>
          <a:custGeom>
            <a:avLst/>
            <a:gdLst/>
            <a:ahLst/>
            <a:cxnLst/>
            <a:rect l="l" t="t" r="r" b="b"/>
            <a:pathLst>
              <a:path w="1905" h="33020">
                <a:moveTo>
                  <a:pt x="1767" y="32973"/>
                </a:moveTo>
                <a:lnTo>
                  <a:pt x="0" y="32973"/>
                </a:lnTo>
                <a:lnTo>
                  <a:pt x="0" y="0"/>
                </a:lnTo>
                <a:lnTo>
                  <a:pt x="1767" y="0"/>
                </a:lnTo>
                <a:lnTo>
                  <a:pt x="1767" y="32973"/>
                </a:lnTo>
                <a:close/>
              </a:path>
            </a:pathLst>
          </a:custGeom>
          <a:solidFill>
            <a:srgbClr val="358046"/>
          </a:solidFill>
        </p:spPr>
        <p:txBody>
          <a:bodyPr wrap="square" lIns="0" tIns="0" rIns="0" bIns="0" rtlCol="0"/>
          <a:lstStyle/>
          <a:p>
            <a:endParaRPr/>
          </a:p>
        </p:txBody>
      </p:sp>
      <p:sp>
        <p:nvSpPr>
          <p:cNvPr id="52" name="object 54"/>
          <p:cNvSpPr/>
          <p:nvPr/>
        </p:nvSpPr>
        <p:spPr>
          <a:xfrm>
            <a:off x="978905" y="5627761"/>
            <a:ext cx="0" cy="73668"/>
          </a:xfrm>
          <a:custGeom>
            <a:avLst/>
            <a:gdLst/>
            <a:ahLst/>
            <a:cxnLst/>
            <a:rect l="l" t="t" r="r" b="b"/>
            <a:pathLst>
              <a:path h="114934">
                <a:moveTo>
                  <a:pt x="0" y="0"/>
                </a:moveTo>
                <a:lnTo>
                  <a:pt x="0" y="114629"/>
                </a:lnTo>
                <a:lnTo>
                  <a:pt x="0" y="0"/>
                </a:lnTo>
                <a:close/>
              </a:path>
            </a:pathLst>
          </a:custGeom>
          <a:solidFill>
            <a:srgbClr val="358046"/>
          </a:solidFill>
        </p:spPr>
        <p:txBody>
          <a:bodyPr wrap="square" lIns="0" tIns="0" rIns="0" bIns="0" rtlCol="0"/>
          <a:lstStyle/>
          <a:p>
            <a:endParaRPr/>
          </a:p>
        </p:txBody>
      </p:sp>
      <p:sp>
        <p:nvSpPr>
          <p:cNvPr id="53" name="object 55"/>
          <p:cNvSpPr/>
          <p:nvPr/>
        </p:nvSpPr>
        <p:spPr>
          <a:xfrm>
            <a:off x="977482" y="5588791"/>
            <a:ext cx="3073" cy="1221"/>
          </a:xfrm>
          <a:custGeom>
            <a:avLst/>
            <a:gdLst/>
            <a:ahLst/>
            <a:cxnLst/>
            <a:rect l="l" t="t" r="r" b="b"/>
            <a:pathLst>
              <a:path w="1905" h="1904">
                <a:moveTo>
                  <a:pt x="0" y="1864"/>
                </a:moveTo>
                <a:lnTo>
                  <a:pt x="1767" y="1864"/>
                </a:lnTo>
                <a:lnTo>
                  <a:pt x="1767" y="0"/>
                </a:lnTo>
                <a:lnTo>
                  <a:pt x="0" y="0"/>
                </a:lnTo>
                <a:lnTo>
                  <a:pt x="0" y="1864"/>
                </a:lnTo>
                <a:close/>
              </a:path>
            </a:pathLst>
          </a:custGeom>
          <a:solidFill>
            <a:srgbClr val="212237"/>
          </a:solidFill>
        </p:spPr>
        <p:txBody>
          <a:bodyPr wrap="square" lIns="0" tIns="0" rIns="0" bIns="0" rtlCol="0"/>
          <a:lstStyle/>
          <a:p>
            <a:endParaRPr/>
          </a:p>
        </p:txBody>
      </p:sp>
      <p:sp>
        <p:nvSpPr>
          <p:cNvPr id="54" name="object 56"/>
          <p:cNvSpPr/>
          <p:nvPr/>
        </p:nvSpPr>
        <p:spPr>
          <a:xfrm>
            <a:off x="1029190" y="5701233"/>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55" name="object 57"/>
          <p:cNvSpPr/>
          <p:nvPr/>
        </p:nvSpPr>
        <p:spPr>
          <a:xfrm>
            <a:off x="1030636" y="5630289"/>
            <a:ext cx="0" cy="71225"/>
          </a:xfrm>
          <a:custGeom>
            <a:avLst/>
            <a:gdLst/>
            <a:ahLst/>
            <a:cxnLst/>
            <a:rect l="l" t="t" r="r" b="b"/>
            <a:pathLst>
              <a:path h="111125">
                <a:moveTo>
                  <a:pt x="0" y="0"/>
                </a:moveTo>
                <a:lnTo>
                  <a:pt x="0" y="110687"/>
                </a:lnTo>
                <a:lnTo>
                  <a:pt x="0" y="0"/>
                </a:lnTo>
                <a:close/>
              </a:path>
            </a:pathLst>
          </a:custGeom>
          <a:solidFill>
            <a:srgbClr val="358046"/>
          </a:solidFill>
        </p:spPr>
        <p:txBody>
          <a:bodyPr wrap="square" lIns="0" tIns="0" rIns="0" bIns="0" rtlCol="0"/>
          <a:lstStyle/>
          <a:p>
            <a:endParaRPr/>
          </a:p>
        </p:txBody>
      </p:sp>
      <p:sp>
        <p:nvSpPr>
          <p:cNvPr id="56" name="object 58"/>
          <p:cNvSpPr/>
          <p:nvPr/>
        </p:nvSpPr>
        <p:spPr>
          <a:xfrm>
            <a:off x="1029188" y="5627031"/>
            <a:ext cx="1024" cy="815"/>
          </a:xfrm>
          <a:custGeom>
            <a:avLst/>
            <a:gdLst/>
            <a:ahLst/>
            <a:cxnLst/>
            <a:rect l="l" t="t" r="r" b="b"/>
            <a:pathLst>
              <a:path w="634" h="1270">
                <a:moveTo>
                  <a:pt x="0" y="0"/>
                </a:moveTo>
                <a:lnTo>
                  <a:pt x="315" y="0"/>
                </a:lnTo>
                <a:lnTo>
                  <a:pt x="315" y="1270"/>
                </a:lnTo>
                <a:lnTo>
                  <a:pt x="0" y="1270"/>
                </a:lnTo>
                <a:lnTo>
                  <a:pt x="0" y="0"/>
                </a:lnTo>
                <a:close/>
              </a:path>
            </a:pathLst>
          </a:custGeom>
          <a:solidFill>
            <a:srgbClr val="358046"/>
          </a:solidFill>
        </p:spPr>
        <p:txBody>
          <a:bodyPr wrap="square" lIns="0" tIns="0" rIns="0" bIns="0" rtlCol="0"/>
          <a:lstStyle/>
          <a:p>
            <a:endParaRPr/>
          </a:p>
        </p:txBody>
      </p:sp>
      <p:sp>
        <p:nvSpPr>
          <p:cNvPr id="57" name="object 59"/>
          <p:cNvSpPr/>
          <p:nvPr/>
        </p:nvSpPr>
        <p:spPr>
          <a:xfrm>
            <a:off x="1029189" y="5627845"/>
            <a:ext cx="2049" cy="2443"/>
          </a:xfrm>
          <a:custGeom>
            <a:avLst/>
            <a:gdLst/>
            <a:ahLst/>
            <a:cxnLst/>
            <a:rect l="l" t="t" r="r" b="b"/>
            <a:pathLst>
              <a:path w="1269" h="3809">
                <a:moveTo>
                  <a:pt x="0" y="0"/>
                </a:moveTo>
                <a:lnTo>
                  <a:pt x="1157" y="0"/>
                </a:lnTo>
                <a:lnTo>
                  <a:pt x="1157" y="3810"/>
                </a:lnTo>
                <a:lnTo>
                  <a:pt x="0" y="3810"/>
                </a:lnTo>
                <a:lnTo>
                  <a:pt x="0" y="0"/>
                </a:lnTo>
                <a:close/>
              </a:path>
            </a:pathLst>
          </a:custGeom>
          <a:solidFill>
            <a:srgbClr val="358046"/>
          </a:solidFill>
        </p:spPr>
        <p:txBody>
          <a:bodyPr wrap="square" lIns="0" tIns="0" rIns="0" bIns="0" rtlCol="0"/>
          <a:lstStyle/>
          <a:p>
            <a:endParaRPr/>
          </a:p>
        </p:txBody>
      </p:sp>
      <p:sp>
        <p:nvSpPr>
          <p:cNvPr id="58" name="object 60"/>
          <p:cNvSpPr/>
          <p:nvPr/>
        </p:nvSpPr>
        <p:spPr>
          <a:xfrm>
            <a:off x="1029248" y="5616476"/>
            <a:ext cx="3073" cy="3663"/>
          </a:xfrm>
          <a:custGeom>
            <a:avLst/>
            <a:gdLst/>
            <a:ahLst/>
            <a:cxnLst/>
            <a:rect l="l" t="t" r="r" b="b"/>
            <a:pathLst>
              <a:path w="1905" h="5715">
                <a:moveTo>
                  <a:pt x="1760" y="5317"/>
                </a:moveTo>
                <a:lnTo>
                  <a:pt x="621" y="2382"/>
                </a:lnTo>
                <a:lnTo>
                  <a:pt x="0" y="966"/>
                </a:lnTo>
                <a:lnTo>
                  <a:pt x="1760" y="0"/>
                </a:lnTo>
                <a:lnTo>
                  <a:pt x="1760" y="5317"/>
                </a:lnTo>
                <a:close/>
              </a:path>
            </a:pathLst>
          </a:custGeom>
          <a:solidFill>
            <a:srgbClr val="358046"/>
          </a:solidFill>
        </p:spPr>
        <p:txBody>
          <a:bodyPr wrap="square" lIns="0" tIns="0" rIns="0" bIns="0" rtlCol="0"/>
          <a:lstStyle/>
          <a:p>
            <a:endParaRPr/>
          </a:p>
        </p:txBody>
      </p:sp>
      <p:sp>
        <p:nvSpPr>
          <p:cNvPr id="59" name="object 61"/>
          <p:cNvSpPr/>
          <p:nvPr/>
        </p:nvSpPr>
        <p:spPr>
          <a:xfrm>
            <a:off x="1029190" y="5588791"/>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60" name="object 62"/>
          <p:cNvSpPr/>
          <p:nvPr/>
        </p:nvSpPr>
        <p:spPr>
          <a:xfrm>
            <a:off x="1080998" y="5701233"/>
            <a:ext cx="3073" cy="1221"/>
          </a:xfrm>
          <a:custGeom>
            <a:avLst/>
            <a:gdLst/>
            <a:ahLst/>
            <a:cxnLst/>
            <a:rect l="l" t="t" r="r" b="b"/>
            <a:pathLst>
              <a:path w="1905" h="1904">
                <a:moveTo>
                  <a:pt x="0" y="1864"/>
                </a:moveTo>
                <a:lnTo>
                  <a:pt x="1760" y="1864"/>
                </a:lnTo>
                <a:lnTo>
                  <a:pt x="1760" y="0"/>
                </a:lnTo>
                <a:lnTo>
                  <a:pt x="0" y="0"/>
                </a:lnTo>
                <a:lnTo>
                  <a:pt x="0" y="1864"/>
                </a:lnTo>
                <a:close/>
              </a:path>
            </a:pathLst>
          </a:custGeom>
          <a:solidFill>
            <a:srgbClr val="212237"/>
          </a:solidFill>
        </p:spPr>
        <p:txBody>
          <a:bodyPr wrap="square" lIns="0" tIns="0" rIns="0" bIns="0" rtlCol="0"/>
          <a:lstStyle/>
          <a:p>
            <a:endParaRPr/>
          </a:p>
        </p:txBody>
      </p:sp>
      <p:sp>
        <p:nvSpPr>
          <p:cNvPr id="61" name="object 63"/>
          <p:cNvSpPr/>
          <p:nvPr/>
        </p:nvSpPr>
        <p:spPr>
          <a:xfrm>
            <a:off x="1080997" y="5690524"/>
            <a:ext cx="2049" cy="815"/>
          </a:xfrm>
          <a:custGeom>
            <a:avLst/>
            <a:gdLst/>
            <a:ahLst/>
            <a:cxnLst/>
            <a:rect l="l" t="t" r="r" b="b"/>
            <a:pathLst>
              <a:path w="1269" h="1270">
                <a:moveTo>
                  <a:pt x="0" y="0"/>
                </a:moveTo>
                <a:lnTo>
                  <a:pt x="1055" y="0"/>
                </a:lnTo>
                <a:lnTo>
                  <a:pt x="1055" y="1270"/>
                </a:lnTo>
                <a:lnTo>
                  <a:pt x="0" y="1270"/>
                </a:lnTo>
                <a:lnTo>
                  <a:pt x="0" y="0"/>
                </a:lnTo>
                <a:close/>
              </a:path>
            </a:pathLst>
          </a:custGeom>
          <a:solidFill>
            <a:srgbClr val="358046"/>
          </a:solidFill>
        </p:spPr>
        <p:txBody>
          <a:bodyPr wrap="square" lIns="0" tIns="0" rIns="0" bIns="0" rtlCol="0"/>
          <a:lstStyle/>
          <a:p>
            <a:endParaRPr/>
          </a:p>
        </p:txBody>
      </p:sp>
      <p:sp>
        <p:nvSpPr>
          <p:cNvPr id="62" name="object 64"/>
          <p:cNvSpPr/>
          <p:nvPr/>
        </p:nvSpPr>
        <p:spPr>
          <a:xfrm>
            <a:off x="1080998" y="5691337"/>
            <a:ext cx="3073" cy="9768"/>
          </a:xfrm>
          <a:custGeom>
            <a:avLst/>
            <a:gdLst/>
            <a:ahLst/>
            <a:cxnLst/>
            <a:rect l="l" t="t" r="r" b="b"/>
            <a:pathLst>
              <a:path w="1905" h="15240">
                <a:moveTo>
                  <a:pt x="0" y="0"/>
                </a:moveTo>
                <a:lnTo>
                  <a:pt x="1760" y="0"/>
                </a:lnTo>
                <a:lnTo>
                  <a:pt x="1760" y="15239"/>
                </a:lnTo>
                <a:lnTo>
                  <a:pt x="0" y="15239"/>
                </a:lnTo>
                <a:lnTo>
                  <a:pt x="0" y="0"/>
                </a:lnTo>
                <a:close/>
              </a:path>
            </a:pathLst>
          </a:custGeom>
          <a:solidFill>
            <a:srgbClr val="358046"/>
          </a:solidFill>
        </p:spPr>
        <p:txBody>
          <a:bodyPr wrap="square" lIns="0" tIns="0" rIns="0" bIns="0" rtlCol="0"/>
          <a:lstStyle/>
          <a:p>
            <a:endParaRPr/>
          </a:p>
        </p:txBody>
      </p:sp>
      <p:sp>
        <p:nvSpPr>
          <p:cNvPr id="63" name="object 65"/>
          <p:cNvSpPr/>
          <p:nvPr/>
        </p:nvSpPr>
        <p:spPr>
          <a:xfrm>
            <a:off x="1082415" y="5605188"/>
            <a:ext cx="0" cy="80587"/>
          </a:xfrm>
          <a:custGeom>
            <a:avLst/>
            <a:gdLst/>
            <a:ahLst/>
            <a:cxnLst/>
            <a:rect l="l" t="t" r="r" b="b"/>
            <a:pathLst>
              <a:path h="125729">
                <a:moveTo>
                  <a:pt x="0" y="0"/>
                </a:moveTo>
                <a:lnTo>
                  <a:pt x="0" y="125519"/>
                </a:lnTo>
                <a:lnTo>
                  <a:pt x="0" y="0"/>
                </a:lnTo>
                <a:close/>
              </a:path>
            </a:pathLst>
          </a:custGeom>
          <a:solidFill>
            <a:srgbClr val="358046"/>
          </a:solidFill>
        </p:spPr>
        <p:txBody>
          <a:bodyPr wrap="square" lIns="0" tIns="0" rIns="0" bIns="0" rtlCol="0"/>
          <a:lstStyle/>
          <a:p>
            <a:endParaRPr/>
          </a:p>
        </p:txBody>
      </p:sp>
      <p:sp>
        <p:nvSpPr>
          <p:cNvPr id="64" name="object 66"/>
          <p:cNvSpPr/>
          <p:nvPr/>
        </p:nvSpPr>
        <p:spPr>
          <a:xfrm>
            <a:off x="1080998" y="5588791"/>
            <a:ext cx="3073" cy="1221"/>
          </a:xfrm>
          <a:custGeom>
            <a:avLst/>
            <a:gdLst/>
            <a:ahLst/>
            <a:cxnLst/>
            <a:rect l="l" t="t" r="r" b="b"/>
            <a:pathLst>
              <a:path w="1905" h="1904">
                <a:moveTo>
                  <a:pt x="0" y="1864"/>
                </a:moveTo>
                <a:lnTo>
                  <a:pt x="1760" y="1864"/>
                </a:lnTo>
                <a:lnTo>
                  <a:pt x="1760" y="0"/>
                </a:lnTo>
                <a:lnTo>
                  <a:pt x="0" y="0"/>
                </a:lnTo>
                <a:lnTo>
                  <a:pt x="0" y="1864"/>
                </a:lnTo>
                <a:close/>
              </a:path>
            </a:pathLst>
          </a:custGeom>
          <a:solidFill>
            <a:srgbClr val="212237"/>
          </a:solidFill>
        </p:spPr>
        <p:txBody>
          <a:bodyPr wrap="square" lIns="0" tIns="0" rIns="0" bIns="0" rtlCol="0"/>
          <a:lstStyle/>
          <a:p>
            <a:endParaRPr/>
          </a:p>
        </p:txBody>
      </p:sp>
      <p:sp>
        <p:nvSpPr>
          <p:cNvPr id="65" name="object 67"/>
          <p:cNvSpPr/>
          <p:nvPr/>
        </p:nvSpPr>
        <p:spPr>
          <a:xfrm>
            <a:off x="1132694" y="5701233"/>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66" name="object 68"/>
          <p:cNvSpPr/>
          <p:nvPr/>
        </p:nvSpPr>
        <p:spPr>
          <a:xfrm>
            <a:off x="1132694" y="5601649"/>
            <a:ext cx="3073" cy="99716"/>
          </a:xfrm>
          <a:custGeom>
            <a:avLst/>
            <a:gdLst/>
            <a:ahLst/>
            <a:cxnLst/>
            <a:rect l="l" t="t" r="r" b="b"/>
            <a:pathLst>
              <a:path w="1905" h="155575">
                <a:moveTo>
                  <a:pt x="1795" y="155370"/>
                </a:moveTo>
                <a:lnTo>
                  <a:pt x="0" y="155370"/>
                </a:lnTo>
                <a:lnTo>
                  <a:pt x="0" y="138970"/>
                </a:lnTo>
                <a:lnTo>
                  <a:pt x="1795" y="138970"/>
                </a:lnTo>
                <a:lnTo>
                  <a:pt x="1795" y="155370"/>
                </a:lnTo>
                <a:close/>
              </a:path>
              <a:path w="1905" h="155575">
                <a:moveTo>
                  <a:pt x="1795" y="137209"/>
                </a:moveTo>
                <a:lnTo>
                  <a:pt x="0" y="137209"/>
                </a:lnTo>
                <a:lnTo>
                  <a:pt x="0" y="134067"/>
                </a:lnTo>
                <a:lnTo>
                  <a:pt x="621" y="133342"/>
                </a:lnTo>
                <a:lnTo>
                  <a:pt x="1795" y="131719"/>
                </a:lnTo>
                <a:lnTo>
                  <a:pt x="1795" y="137209"/>
                </a:lnTo>
                <a:close/>
              </a:path>
              <a:path w="1905" h="155575">
                <a:moveTo>
                  <a:pt x="0" y="124780"/>
                </a:moveTo>
                <a:lnTo>
                  <a:pt x="0" y="104236"/>
                </a:lnTo>
                <a:lnTo>
                  <a:pt x="1795" y="104236"/>
                </a:lnTo>
                <a:lnTo>
                  <a:pt x="1795" y="121534"/>
                </a:lnTo>
                <a:lnTo>
                  <a:pt x="621" y="123744"/>
                </a:lnTo>
                <a:lnTo>
                  <a:pt x="0" y="124780"/>
                </a:lnTo>
                <a:close/>
              </a:path>
              <a:path w="1905" h="155575">
                <a:moveTo>
                  <a:pt x="1795" y="102441"/>
                </a:moveTo>
                <a:lnTo>
                  <a:pt x="0" y="102441"/>
                </a:lnTo>
                <a:lnTo>
                  <a:pt x="0" y="69468"/>
                </a:lnTo>
                <a:lnTo>
                  <a:pt x="1795" y="69468"/>
                </a:lnTo>
                <a:lnTo>
                  <a:pt x="1795" y="102441"/>
                </a:lnTo>
                <a:close/>
              </a:path>
              <a:path w="1905" h="155575">
                <a:moveTo>
                  <a:pt x="1795" y="67672"/>
                </a:moveTo>
                <a:lnTo>
                  <a:pt x="0" y="67672"/>
                </a:lnTo>
                <a:lnTo>
                  <a:pt x="0" y="34734"/>
                </a:lnTo>
                <a:lnTo>
                  <a:pt x="1795" y="34734"/>
                </a:lnTo>
                <a:lnTo>
                  <a:pt x="1795" y="67672"/>
                </a:lnTo>
                <a:close/>
              </a:path>
              <a:path w="1905" h="155575">
                <a:moveTo>
                  <a:pt x="1795" y="32973"/>
                </a:moveTo>
                <a:lnTo>
                  <a:pt x="0" y="32973"/>
                </a:lnTo>
                <a:lnTo>
                  <a:pt x="0" y="0"/>
                </a:lnTo>
                <a:lnTo>
                  <a:pt x="1795" y="0"/>
                </a:lnTo>
                <a:lnTo>
                  <a:pt x="1795" y="32973"/>
                </a:lnTo>
                <a:close/>
              </a:path>
            </a:pathLst>
          </a:custGeom>
          <a:solidFill>
            <a:srgbClr val="358046"/>
          </a:solidFill>
        </p:spPr>
        <p:txBody>
          <a:bodyPr wrap="square" lIns="0" tIns="0" rIns="0" bIns="0" rtlCol="0"/>
          <a:lstStyle/>
          <a:p>
            <a:endParaRPr/>
          </a:p>
        </p:txBody>
      </p:sp>
      <p:sp>
        <p:nvSpPr>
          <p:cNvPr id="67" name="object 69"/>
          <p:cNvSpPr/>
          <p:nvPr/>
        </p:nvSpPr>
        <p:spPr>
          <a:xfrm>
            <a:off x="1132694" y="5588791"/>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68" name="object 70"/>
          <p:cNvSpPr/>
          <p:nvPr/>
        </p:nvSpPr>
        <p:spPr>
          <a:xfrm>
            <a:off x="1132694" y="5593903"/>
            <a:ext cx="3073" cy="6919"/>
          </a:xfrm>
          <a:custGeom>
            <a:avLst/>
            <a:gdLst/>
            <a:ahLst/>
            <a:cxnLst/>
            <a:rect l="l" t="t" r="r" b="b"/>
            <a:pathLst>
              <a:path w="1905" h="10795">
                <a:moveTo>
                  <a:pt x="1795" y="10289"/>
                </a:moveTo>
                <a:lnTo>
                  <a:pt x="0" y="10289"/>
                </a:lnTo>
                <a:lnTo>
                  <a:pt x="0" y="966"/>
                </a:lnTo>
                <a:lnTo>
                  <a:pt x="1795" y="0"/>
                </a:lnTo>
                <a:lnTo>
                  <a:pt x="1795" y="10289"/>
                </a:lnTo>
                <a:close/>
              </a:path>
            </a:pathLst>
          </a:custGeom>
          <a:solidFill>
            <a:srgbClr val="358046"/>
          </a:solidFill>
        </p:spPr>
        <p:txBody>
          <a:bodyPr wrap="square" lIns="0" tIns="0" rIns="0" bIns="0" rtlCol="0"/>
          <a:lstStyle/>
          <a:p>
            <a:endParaRPr/>
          </a:p>
        </p:txBody>
      </p:sp>
      <p:sp>
        <p:nvSpPr>
          <p:cNvPr id="69" name="object 71"/>
          <p:cNvSpPr/>
          <p:nvPr/>
        </p:nvSpPr>
        <p:spPr>
          <a:xfrm>
            <a:off x="1184446" y="5601647"/>
            <a:ext cx="3073" cy="75296"/>
          </a:xfrm>
          <a:custGeom>
            <a:avLst/>
            <a:gdLst/>
            <a:ahLst/>
            <a:cxnLst/>
            <a:rect l="l" t="t" r="r" b="b"/>
            <a:pathLst>
              <a:path w="1905" h="117475">
                <a:moveTo>
                  <a:pt x="1760" y="117460"/>
                </a:moveTo>
                <a:lnTo>
                  <a:pt x="0" y="117460"/>
                </a:lnTo>
                <a:lnTo>
                  <a:pt x="0" y="104236"/>
                </a:lnTo>
                <a:lnTo>
                  <a:pt x="1760" y="104236"/>
                </a:lnTo>
                <a:lnTo>
                  <a:pt x="1760" y="117460"/>
                </a:lnTo>
                <a:close/>
              </a:path>
              <a:path w="1905" h="117475">
                <a:moveTo>
                  <a:pt x="1760" y="102441"/>
                </a:moveTo>
                <a:lnTo>
                  <a:pt x="0" y="102441"/>
                </a:lnTo>
                <a:lnTo>
                  <a:pt x="0" y="69468"/>
                </a:lnTo>
                <a:lnTo>
                  <a:pt x="1760" y="69468"/>
                </a:lnTo>
                <a:lnTo>
                  <a:pt x="1760" y="102441"/>
                </a:lnTo>
                <a:close/>
              </a:path>
              <a:path w="1905" h="117475">
                <a:moveTo>
                  <a:pt x="1760" y="67672"/>
                </a:moveTo>
                <a:lnTo>
                  <a:pt x="0" y="67672"/>
                </a:lnTo>
                <a:lnTo>
                  <a:pt x="0" y="48234"/>
                </a:lnTo>
                <a:lnTo>
                  <a:pt x="1760" y="44125"/>
                </a:lnTo>
                <a:lnTo>
                  <a:pt x="1760" y="67672"/>
                </a:lnTo>
                <a:close/>
              </a:path>
              <a:path w="1905" h="117475">
                <a:moveTo>
                  <a:pt x="0" y="35424"/>
                </a:moveTo>
                <a:lnTo>
                  <a:pt x="0" y="34734"/>
                </a:lnTo>
                <a:lnTo>
                  <a:pt x="345" y="34734"/>
                </a:lnTo>
                <a:lnTo>
                  <a:pt x="103" y="35182"/>
                </a:lnTo>
                <a:lnTo>
                  <a:pt x="0" y="35424"/>
                </a:lnTo>
                <a:close/>
              </a:path>
              <a:path w="1905" h="117475">
                <a:moveTo>
                  <a:pt x="1277" y="32973"/>
                </a:moveTo>
                <a:lnTo>
                  <a:pt x="0" y="32973"/>
                </a:lnTo>
                <a:lnTo>
                  <a:pt x="0" y="0"/>
                </a:lnTo>
                <a:lnTo>
                  <a:pt x="1760" y="0"/>
                </a:lnTo>
                <a:lnTo>
                  <a:pt x="1760" y="32040"/>
                </a:lnTo>
                <a:lnTo>
                  <a:pt x="1622" y="32351"/>
                </a:lnTo>
                <a:lnTo>
                  <a:pt x="1277" y="32973"/>
                </a:lnTo>
                <a:close/>
              </a:path>
            </a:pathLst>
          </a:custGeom>
          <a:solidFill>
            <a:srgbClr val="358046"/>
          </a:solidFill>
        </p:spPr>
        <p:txBody>
          <a:bodyPr wrap="square" lIns="0" tIns="0" rIns="0" bIns="0" rtlCol="0"/>
          <a:lstStyle/>
          <a:p>
            <a:endParaRPr/>
          </a:p>
        </p:txBody>
      </p:sp>
      <p:sp>
        <p:nvSpPr>
          <p:cNvPr id="70" name="object 72"/>
          <p:cNvSpPr/>
          <p:nvPr/>
        </p:nvSpPr>
        <p:spPr>
          <a:xfrm>
            <a:off x="1184446" y="5588791"/>
            <a:ext cx="3073" cy="1221"/>
          </a:xfrm>
          <a:custGeom>
            <a:avLst/>
            <a:gdLst/>
            <a:ahLst/>
            <a:cxnLst/>
            <a:rect l="l" t="t" r="r" b="b"/>
            <a:pathLst>
              <a:path w="1905" h="1904">
                <a:moveTo>
                  <a:pt x="0" y="1864"/>
                </a:moveTo>
                <a:lnTo>
                  <a:pt x="1760" y="1864"/>
                </a:lnTo>
                <a:lnTo>
                  <a:pt x="1760" y="0"/>
                </a:lnTo>
                <a:lnTo>
                  <a:pt x="0" y="0"/>
                </a:lnTo>
                <a:lnTo>
                  <a:pt x="0" y="1864"/>
                </a:lnTo>
                <a:close/>
              </a:path>
            </a:pathLst>
          </a:custGeom>
          <a:solidFill>
            <a:srgbClr val="212237"/>
          </a:solidFill>
        </p:spPr>
        <p:txBody>
          <a:bodyPr wrap="square" lIns="0" tIns="0" rIns="0" bIns="0" rtlCol="0"/>
          <a:lstStyle/>
          <a:p>
            <a:endParaRPr/>
          </a:p>
        </p:txBody>
      </p:sp>
      <p:sp>
        <p:nvSpPr>
          <p:cNvPr id="71" name="object 73"/>
          <p:cNvSpPr/>
          <p:nvPr/>
        </p:nvSpPr>
        <p:spPr>
          <a:xfrm>
            <a:off x="1184446" y="5589986"/>
            <a:ext cx="3073" cy="10583"/>
          </a:xfrm>
          <a:custGeom>
            <a:avLst/>
            <a:gdLst/>
            <a:ahLst/>
            <a:cxnLst/>
            <a:rect l="l" t="t" r="r" b="b"/>
            <a:pathLst>
              <a:path w="1905" h="16509">
                <a:moveTo>
                  <a:pt x="0" y="16400"/>
                </a:moveTo>
                <a:lnTo>
                  <a:pt x="1760" y="16400"/>
                </a:lnTo>
                <a:lnTo>
                  <a:pt x="1760" y="0"/>
                </a:lnTo>
                <a:lnTo>
                  <a:pt x="0" y="0"/>
                </a:lnTo>
                <a:lnTo>
                  <a:pt x="0" y="16400"/>
                </a:lnTo>
                <a:close/>
              </a:path>
            </a:pathLst>
          </a:custGeom>
          <a:solidFill>
            <a:srgbClr val="358046"/>
          </a:solidFill>
        </p:spPr>
        <p:txBody>
          <a:bodyPr wrap="square" lIns="0" tIns="0" rIns="0" bIns="0" rtlCol="0"/>
          <a:lstStyle/>
          <a:p>
            <a:endParaRPr/>
          </a:p>
        </p:txBody>
      </p:sp>
      <p:sp>
        <p:nvSpPr>
          <p:cNvPr id="72" name="object 74"/>
          <p:cNvSpPr/>
          <p:nvPr/>
        </p:nvSpPr>
        <p:spPr>
          <a:xfrm>
            <a:off x="1236198" y="5601647"/>
            <a:ext cx="3073" cy="75296"/>
          </a:xfrm>
          <a:custGeom>
            <a:avLst/>
            <a:gdLst/>
            <a:ahLst/>
            <a:cxnLst/>
            <a:rect l="l" t="t" r="r" b="b"/>
            <a:pathLst>
              <a:path w="1905" h="117475">
                <a:moveTo>
                  <a:pt x="1795" y="117460"/>
                </a:moveTo>
                <a:lnTo>
                  <a:pt x="0" y="117460"/>
                </a:lnTo>
                <a:lnTo>
                  <a:pt x="0" y="104236"/>
                </a:lnTo>
                <a:lnTo>
                  <a:pt x="1795" y="104236"/>
                </a:lnTo>
                <a:lnTo>
                  <a:pt x="1795" y="117460"/>
                </a:lnTo>
                <a:close/>
              </a:path>
              <a:path w="1905" h="117475">
                <a:moveTo>
                  <a:pt x="1795" y="102441"/>
                </a:moveTo>
                <a:lnTo>
                  <a:pt x="0" y="102441"/>
                </a:lnTo>
                <a:lnTo>
                  <a:pt x="0" y="69468"/>
                </a:lnTo>
                <a:lnTo>
                  <a:pt x="1795" y="69468"/>
                </a:lnTo>
                <a:lnTo>
                  <a:pt x="1795" y="102441"/>
                </a:lnTo>
                <a:close/>
              </a:path>
              <a:path w="1905" h="117475">
                <a:moveTo>
                  <a:pt x="1795" y="67672"/>
                </a:moveTo>
                <a:lnTo>
                  <a:pt x="0" y="67672"/>
                </a:lnTo>
                <a:lnTo>
                  <a:pt x="0" y="34734"/>
                </a:lnTo>
                <a:lnTo>
                  <a:pt x="1795" y="34734"/>
                </a:lnTo>
                <a:lnTo>
                  <a:pt x="1795" y="67672"/>
                </a:lnTo>
                <a:close/>
              </a:path>
              <a:path w="1905" h="117475">
                <a:moveTo>
                  <a:pt x="1795" y="32973"/>
                </a:moveTo>
                <a:lnTo>
                  <a:pt x="0" y="32973"/>
                </a:lnTo>
                <a:lnTo>
                  <a:pt x="0" y="20163"/>
                </a:lnTo>
                <a:lnTo>
                  <a:pt x="586" y="20612"/>
                </a:lnTo>
                <a:lnTo>
                  <a:pt x="1795" y="21648"/>
                </a:lnTo>
                <a:lnTo>
                  <a:pt x="1795" y="32973"/>
                </a:lnTo>
                <a:close/>
              </a:path>
              <a:path w="1905" h="117475">
                <a:moveTo>
                  <a:pt x="1795" y="13741"/>
                </a:moveTo>
                <a:lnTo>
                  <a:pt x="1208" y="13430"/>
                </a:lnTo>
                <a:lnTo>
                  <a:pt x="621" y="13154"/>
                </a:lnTo>
                <a:lnTo>
                  <a:pt x="0" y="12913"/>
                </a:lnTo>
                <a:lnTo>
                  <a:pt x="0" y="0"/>
                </a:lnTo>
                <a:lnTo>
                  <a:pt x="1795" y="0"/>
                </a:lnTo>
                <a:lnTo>
                  <a:pt x="1795" y="13741"/>
                </a:lnTo>
                <a:close/>
              </a:path>
            </a:pathLst>
          </a:custGeom>
          <a:solidFill>
            <a:srgbClr val="358046"/>
          </a:solidFill>
        </p:spPr>
        <p:txBody>
          <a:bodyPr wrap="square" lIns="0" tIns="0" rIns="0" bIns="0" rtlCol="0"/>
          <a:lstStyle/>
          <a:p>
            <a:endParaRPr/>
          </a:p>
        </p:txBody>
      </p:sp>
      <p:sp>
        <p:nvSpPr>
          <p:cNvPr id="73" name="object 75"/>
          <p:cNvSpPr/>
          <p:nvPr/>
        </p:nvSpPr>
        <p:spPr>
          <a:xfrm>
            <a:off x="1236198" y="5588791"/>
            <a:ext cx="3073" cy="1221"/>
          </a:xfrm>
          <a:custGeom>
            <a:avLst/>
            <a:gdLst/>
            <a:ahLst/>
            <a:cxnLst/>
            <a:rect l="l" t="t" r="r" b="b"/>
            <a:pathLst>
              <a:path w="1905" h="1904">
                <a:moveTo>
                  <a:pt x="0" y="1864"/>
                </a:moveTo>
                <a:lnTo>
                  <a:pt x="1795" y="1864"/>
                </a:lnTo>
                <a:lnTo>
                  <a:pt x="1795" y="0"/>
                </a:lnTo>
                <a:lnTo>
                  <a:pt x="0" y="0"/>
                </a:lnTo>
                <a:lnTo>
                  <a:pt x="0" y="1864"/>
                </a:lnTo>
                <a:close/>
              </a:path>
            </a:pathLst>
          </a:custGeom>
          <a:solidFill>
            <a:srgbClr val="212237"/>
          </a:solidFill>
        </p:spPr>
        <p:txBody>
          <a:bodyPr wrap="square" lIns="0" tIns="0" rIns="0" bIns="0" rtlCol="0"/>
          <a:lstStyle/>
          <a:p>
            <a:endParaRPr/>
          </a:p>
        </p:txBody>
      </p:sp>
      <p:sp>
        <p:nvSpPr>
          <p:cNvPr id="74" name="object 76"/>
          <p:cNvSpPr/>
          <p:nvPr/>
        </p:nvSpPr>
        <p:spPr>
          <a:xfrm>
            <a:off x="1236198" y="5589986"/>
            <a:ext cx="3073" cy="10583"/>
          </a:xfrm>
          <a:custGeom>
            <a:avLst/>
            <a:gdLst/>
            <a:ahLst/>
            <a:cxnLst/>
            <a:rect l="l" t="t" r="r" b="b"/>
            <a:pathLst>
              <a:path w="1905" h="16509">
                <a:moveTo>
                  <a:pt x="0" y="16400"/>
                </a:moveTo>
                <a:lnTo>
                  <a:pt x="1795" y="16400"/>
                </a:lnTo>
                <a:lnTo>
                  <a:pt x="1795" y="0"/>
                </a:lnTo>
                <a:lnTo>
                  <a:pt x="0" y="0"/>
                </a:lnTo>
                <a:lnTo>
                  <a:pt x="0" y="16400"/>
                </a:lnTo>
                <a:close/>
              </a:path>
            </a:pathLst>
          </a:custGeom>
          <a:solidFill>
            <a:srgbClr val="358046"/>
          </a:solidFill>
        </p:spPr>
        <p:txBody>
          <a:bodyPr wrap="square" lIns="0" tIns="0" rIns="0" bIns="0" rtlCol="0"/>
          <a:lstStyle/>
          <a:p>
            <a:endParaRPr/>
          </a:p>
        </p:txBody>
      </p:sp>
      <p:sp>
        <p:nvSpPr>
          <p:cNvPr id="75" name="object 77"/>
          <p:cNvSpPr/>
          <p:nvPr/>
        </p:nvSpPr>
        <p:spPr>
          <a:xfrm>
            <a:off x="1267280" y="5600497"/>
            <a:ext cx="6147" cy="1221"/>
          </a:xfrm>
          <a:custGeom>
            <a:avLst/>
            <a:gdLst/>
            <a:ahLst/>
            <a:cxnLst/>
            <a:rect l="l" t="t" r="r" b="b"/>
            <a:pathLst>
              <a:path w="3809" h="1904">
                <a:moveTo>
                  <a:pt x="3728" y="1795"/>
                </a:moveTo>
                <a:lnTo>
                  <a:pt x="0" y="1795"/>
                </a:lnTo>
                <a:lnTo>
                  <a:pt x="0" y="0"/>
                </a:lnTo>
                <a:lnTo>
                  <a:pt x="3728" y="0"/>
                </a:lnTo>
                <a:lnTo>
                  <a:pt x="3728" y="1795"/>
                </a:lnTo>
                <a:close/>
              </a:path>
            </a:pathLst>
          </a:custGeom>
          <a:solidFill>
            <a:srgbClr val="212237"/>
          </a:solidFill>
        </p:spPr>
        <p:txBody>
          <a:bodyPr wrap="square" lIns="0" tIns="0" rIns="0" bIns="0" rtlCol="0"/>
          <a:lstStyle/>
          <a:p>
            <a:endParaRPr/>
          </a:p>
        </p:txBody>
      </p:sp>
      <p:sp>
        <p:nvSpPr>
          <p:cNvPr id="76" name="object 78"/>
          <p:cNvSpPr/>
          <p:nvPr/>
        </p:nvSpPr>
        <p:spPr>
          <a:xfrm>
            <a:off x="736261" y="5600497"/>
            <a:ext cx="6147" cy="1221"/>
          </a:xfrm>
          <a:custGeom>
            <a:avLst/>
            <a:gdLst/>
            <a:ahLst/>
            <a:cxnLst/>
            <a:rect l="l" t="t" r="r" b="b"/>
            <a:pathLst>
              <a:path w="3809" h="1904">
                <a:moveTo>
                  <a:pt x="3721" y="1795"/>
                </a:moveTo>
                <a:lnTo>
                  <a:pt x="0" y="1795"/>
                </a:lnTo>
                <a:lnTo>
                  <a:pt x="0" y="0"/>
                </a:lnTo>
                <a:lnTo>
                  <a:pt x="3721" y="0"/>
                </a:lnTo>
                <a:lnTo>
                  <a:pt x="3721" y="1795"/>
                </a:lnTo>
                <a:close/>
              </a:path>
            </a:pathLst>
          </a:custGeom>
          <a:solidFill>
            <a:srgbClr val="212237"/>
          </a:solidFill>
        </p:spPr>
        <p:txBody>
          <a:bodyPr wrap="square" lIns="0" tIns="0" rIns="0" bIns="0" rtlCol="0"/>
          <a:lstStyle/>
          <a:p>
            <a:endParaRPr/>
          </a:p>
        </p:txBody>
      </p:sp>
      <p:sp>
        <p:nvSpPr>
          <p:cNvPr id="77" name="object 79"/>
          <p:cNvSpPr/>
          <p:nvPr/>
        </p:nvSpPr>
        <p:spPr>
          <a:xfrm>
            <a:off x="1100106" y="5601072"/>
            <a:ext cx="168023" cy="0"/>
          </a:xfrm>
          <a:custGeom>
            <a:avLst/>
            <a:gdLst/>
            <a:ahLst/>
            <a:cxnLst/>
            <a:rect l="l" t="t" r="r" b="b"/>
            <a:pathLst>
              <a:path w="104140">
                <a:moveTo>
                  <a:pt x="0" y="0"/>
                </a:moveTo>
                <a:lnTo>
                  <a:pt x="103615" y="0"/>
                </a:lnTo>
              </a:path>
            </a:pathLst>
          </a:custGeom>
          <a:ln w="3175">
            <a:solidFill>
              <a:srgbClr val="358046"/>
            </a:solidFill>
          </a:ln>
        </p:spPr>
        <p:txBody>
          <a:bodyPr wrap="square" lIns="0" tIns="0" rIns="0" bIns="0" rtlCol="0"/>
          <a:lstStyle/>
          <a:p>
            <a:endParaRPr/>
          </a:p>
        </p:txBody>
      </p:sp>
      <p:sp>
        <p:nvSpPr>
          <p:cNvPr id="78" name="object 80"/>
          <p:cNvSpPr/>
          <p:nvPr/>
        </p:nvSpPr>
        <p:spPr>
          <a:xfrm>
            <a:off x="1267280" y="5622783"/>
            <a:ext cx="6147" cy="1221"/>
          </a:xfrm>
          <a:custGeom>
            <a:avLst/>
            <a:gdLst/>
            <a:ahLst/>
            <a:cxnLst/>
            <a:rect l="l" t="t" r="r" b="b"/>
            <a:pathLst>
              <a:path w="3809" h="1904">
                <a:moveTo>
                  <a:pt x="3728" y="1760"/>
                </a:moveTo>
                <a:lnTo>
                  <a:pt x="0" y="1760"/>
                </a:lnTo>
                <a:lnTo>
                  <a:pt x="0" y="0"/>
                </a:lnTo>
                <a:lnTo>
                  <a:pt x="3728" y="0"/>
                </a:lnTo>
                <a:lnTo>
                  <a:pt x="3728" y="1760"/>
                </a:lnTo>
                <a:close/>
              </a:path>
            </a:pathLst>
          </a:custGeom>
          <a:solidFill>
            <a:srgbClr val="212237"/>
          </a:solidFill>
        </p:spPr>
        <p:txBody>
          <a:bodyPr wrap="square" lIns="0" tIns="0" rIns="0" bIns="0" rtlCol="0"/>
          <a:lstStyle/>
          <a:p>
            <a:endParaRPr/>
          </a:p>
        </p:txBody>
      </p:sp>
      <p:sp>
        <p:nvSpPr>
          <p:cNvPr id="79" name="object 81"/>
          <p:cNvSpPr/>
          <p:nvPr/>
        </p:nvSpPr>
        <p:spPr>
          <a:xfrm>
            <a:off x="736261" y="5622783"/>
            <a:ext cx="6147" cy="1221"/>
          </a:xfrm>
          <a:custGeom>
            <a:avLst/>
            <a:gdLst/>
            <a:ahLst/>
            <a:cxnLst/>
            <a:rect l="l" t="t" r="r" b="b"/>
            <a:pathLst>
              <a:path w="3809" h="1904">
                <a:moveTo>
                  <a:pt x="3711" y="1760"/>
                </a:moveTo>
                <a:lnTo>
                  <a:pt x="0" y="1760"/>
                </a:lnTo>
                <a:lnTo>
                  <a:pt x="0" y="0"/>
                </a:lnTo>
                <a:lnTo>
                  <a:pt x="3711" y="0"/>
                </a:lnTo>
                <a:lnTo>
                  <a:pt x="3711" y="1760"/>
                </a:lnTo>
                <a:close/>
              </a:path>
            </a:pathLst>
          </a:custGeom>
          <a:solidFill>
            <a:srgbClr val="212237"/>
          </a:solidFill>
        </p:spPr>
        <p:txBody>
          <a:bodyPr wrap="square" lIns="0" tIns="0" rIns="0" bIns="0" rtlCol="0"/>
          <a:lstStyle/>
          <a:p>
            <a:endParaRPr/>
          </a:p>
        </p:txBody>
      </p:sp>
      <p:sp>
        <p:nvSpPr>
          <p:cNvPr id="80" name="object 82"/>
          <p:cNvSpPr/>
          <p:nvPr/>
        </p:nvSpPr>
        <p:spPr>
          <a:xfrm>
            <a:off x="998047" y="5622783"/>
            <a:ext cx="269453" cy="1221"/>
          </a:xfrm>
          <a:custGeom>
            <a:avLst/>
            <a:gdLst/>
            <a:ahLst/>
            <a:cxnLst/>
            <a:rect l="l" t="t" r="r" b="b"/>
            <a:pathLst>
              <a:path w="167005" h="1904">
                <a:moveTo>
                  <a:pt x="166868" y="1760"/>
                </a:moveTo>
                <a:lnTo>
                  <a:pt x="166143" y="1760"/>
                </a:lnTo>
                <a:lnTo>
                  <a:pt x="165797" y="1173"/>
                </a:lnTo>
                <a:lnTo>
                  <a:pt x="165487" y="552"/>
                </a:lnTo>
                <a:lnTo>
                  <a:pt x="165176" y="0"/>
                </a:lnTo>
                <a:lnTo>
                  <a:pt x="166868" y="0"/>
                </a:lnTo>
                <a:lnTo>
                  <a:pt x="166868" y="1760"/>
                </a:lnTo>
                <a:close/>
              </a:path>
              <a:path w="167005" h="1904">
                <a:moveTo>
                  <a:pt x="159928" y="1760"/>
                </a:moveTo>
                <a:lnTo>
                  <a:pt x="121948" y="1760"/>
                </a:lnTo>
                <a:lnTo>
                  <a:pt x="122294" y="1173"/>
                </a:lnTo>
                <a:lnTo>
                  <a:pt x="122604" y="552"/>
                </a:lnTo>
                <a:lnTo>
                  <a:pt x="122950" y="0"/>
                </a:lnTo>
                <a:lnTo>
                  <a:pt x="158754" y="0"/>
                </a:lnTo>
                <a:lnTo>
                  <a:pt x="159928" y="1760"/>
                </a:lnTo>
                <a:close/>
              </a:path>
              <a:path w="167005" h="1904">
                <a:moveTo>
                  <a:pt x="115872" y="1760"/>
                </a:moveTo>
                <a:lnTo>
                  <a:pt x="23409" y="1760"/>
                </a:lnTo>
                <a:lnTo>
                  <a:pt x="22787" y="0"/>
                </a:lnTo>
                <a:lnTo>
                  <a:pt x="116804" y="0"/>
                </a:lnTo>
                <a:lnTo>
                  <a:pt x="116493" y="552"/>
                </a:lnTo>
                <a:lnTo>
                  <a:pt x="115872" y="1760"/>
                </a:lnTo>
                <a:close/>
              </a:path>
              <a:path w="167005" h="1904">
                <a:moveTo>
                  <a:pt x="17712" y="1760"/>
                </a:moveTo>
                <a:lnTo>
                  <a:pt x="0" y="1760"/>
                </a:lnTo>
                <a:lnTo>
                  <a:pt x="3210" y="0"/>
                </a:lnTo>
                <a:lnTo>
                  <a:pt x="17056" y="0"/>
                </a:lnTo>
                <a:lnTo>
                  <a:pt x="17712" y="1760"/>
                </a:lnTo>
                <a:close/>
              </a:path>
            </a:pathLst>
          </a:custGeom>
          <a:solidFill>
            <a:srgbClr val="358046"/>
          </a:solidFill>
        </p:spPr>
        <p:txBody>
          <a:bodyPr wrap="square" lIns="0" tIns="0" rIns="0" bIns="0" rtlCol="0"/>
          <a:lstStyle/>
          <a:p>
            <a:endParaRPr/>
          </a:p>
        </p:txBody>
      </p:sp>
      <p:sp>
        <p:nvSpPr>
          <p:cNvPr id="81" name="object 83"/>
          <p:cNvSpPr/>
          <p:nvPr/>
        </p:nvSpPr>
        <p:spPr>
          <a:xfrm>
            <a:off x="1267280" y="5645024"/>
            <a:ext cx="6147" cy="1221"/>
          </a:xfrm>
          <a:custGeom>
            <a:avLst/>
            <a:gdLst/>
            <a:ahLst/>
            <a:cxnLst/>
            <a:rect l="l" t="t" r="r" b="b"/>
            <a:pathLst>
              <a:path w="3809" h="1904">
                <a:moveTo>
                  <a:pt x="0" y="1795"/>
                </a:moveTo>
                <a:lnTo>
                  <a:pt x="3728" y="1795"/>
                </a:lnTo>
                <a:lnTo>
                  <a:pt x="3728" y="0"/>
                </a:lnTo>
                <a:lnTo>
                  <a:pt x="0" y="0"/>
                </a:lnTo>
                <a:lnTo>
                  <a:pt x="0" y="1795"/>
                </a:lnTo>
                <a:close/>
              </a:path>
            </a:pathLst>
          </a:custGeom>
          <a:solidFill>
            <a:srgbClr val="212237"/>
          </a:solidFill>
        </p:spPr>
        <p:txBody>
          <a:bodyPr wrap="square" lIns="0" tIns="0" rIns="0" bIns="0" rtlCol="0"/>
          <a:lstStyle/>
          <a:p>
            <a:endParaRPr/>
          </a:p>
        </p:txBody>
      </p:sp>
      <p:sp>
        <p:nvSpPr>
          <p:cNvPr id="82" name="object 84"/>
          <p:cNvSpPr/>
          <p:nvPr/>
        </p:nvSpPr>
        <p:spPr>
          <a:xfrm>
            <a:off x="895944" y="5645024"/>
            <a:ext cx="371905" cy="1221"/>
          </a:xfrm>
          <a:custGeom>
            <a:avLst/>
            <a:gdLst/>
            <a:ahLst/>
            <a:cxnLst/>
            <a:rect l="l" t="t" r="r" b="b"/>
            <a:pathLst>
              <a:path w="230505" h="1904">
                <a:moveTo>
                  <a:pt x="230152" y="1795"/>
                </a:moveTo>
                <a:lnTo>
                  <a:pt x="170973" y="1795"/>
                </a:lnTo>
                <a:lnTo>
                  <a:pt x="171146" y="1208"/>
                </a:lnTo>
                <a:lnTo>
                  <a:pt x="171560" y="0"/>
                </a:lnTo>
                <a:lnTo>
                  <a:pt x="230152" y="0"/>
                </a:lnTo>
                <a:lnTo>
                  <a:pt x="230152" y="1795"/>
                </a:lnTo>
                <a:close/>
              </a:path>
              <a:path w="230505" h="1904">
                <a:moveTo>
                  <a:pt x="165345" y="1795"/>
                </a:moveTo>
                <a:lnTo>
                  <a:pt x="97155" y="1795"/>
                </a:lnTo>
                <a:lnTo>
                  <a:pt x="96844" y="586"/>
                </a:lnTo>
                <a:lnTo>
                  <a:pt x="96671" y="0"/>
                </a:lnTo>
                <a:lnTo>
                  <a:pt x="165932" y="0"/>
                </a:lnTo>
                <a:lnTo>
                  <a:pt x="165759" y="621"/>
                </a:lnTo>
                <a:lnTo>
                  <a:pt x="165345" y="1795"/>
                </a:lnTo>
                <a:close/>
              </a:path>
              <a:path w="230505" h="1904">
                <a:moveTo>
                  <a:pt x="91630" y="1795"/>
                </a:moveTo>
                <a:lnTo>
                  <a:pt x="19341" y="1795"/>
                </a:lnTo>
                <a:lnTo>
                  <a:pt x="20056" y="0"/>
                </a:lnTo>
                <a:lnTo>
                  <a:pt x="91147" y="0"/>
                </a:lnTo>
                <a:lnTo>
                  <a:pt x="91285" y="621"/>
                </a:lnTo>
                <a:lnTo>
                  <a:pt x="91630" y="1795"/>
                </a:lnTo>
                <a:close/>
              </a:path>
              <a:path w="230505" h="1904">
                <a:moveTo>
                  <a:pt x="13582" y="1795"/>
                </a:moveTo>
                <a:lnTo>
                  <a:pt x="0" y="1795"/>
                </a:lnTo>
                <a:lnTo>
                  <a:pt x="3252" y="0"/>
                </a:lnTo>
                <a:lnTo>
                  <a:pt x="14297" y="0"/>
                </a:lnTo>
                <a:lnTo>
                  <a:pt x="13582" y="1795"/>
                </a:lnTo>
                <a:close/>
              </a:path>
            </a:pathLst>
          </a:custGeom>
          <a:solidFill>
            <a:srgbClr val="358046"/>
          </a:solidFill>
        </p:spPr>
        <p:txBody>
          <a:bodyPr wrap="square" lIns="0" tIns="0" rIns="0" bIns="0" rtlCol="0"/>
          <a:lstStyle/>
          <a:p>
            <a:endParaRPr/>
          </a:p>
        </p:txBody>
      </p:sp>
      <p:sp>
        <p:nvSpPr>
          <p:cNvPr id="83" name="object 85"/>
          <p:cNvSpPr/>
          <p:nvPr/>
        </p:nvSpPr>
        <p:spPr>
          <a:xfrm>
            <a:off x="736261" y="5645024"/>
            <a:ext cx="6147" cy="1221"/>
          </a:xfrm>
          <a:custGeom>
            <a:avLst/>
            <a:gdLst/>
            <a:ahLst/>
            <a:cxnLst/>
            <a:rect l="l" t="t" r="r" b="b"/>
            <a:pathLst>
              <a:path w="3809" h="1904">
                <a:moveTo>
                  <a:pt x="0" y="1795"/>
                </a:moveTo>
                <a:lnTo>
                  <a:pt x="3697" y="1795"/>
                </a:lnTo>
                <a:lnTo>
                  <a:pt x="3697" y="0"/>
                </a:lnTo>
                <a:lnTo>
                  <a:pt x="0" y="0"/>
                </a:lnTo>
                <a:lnTo>
                  <a:pt x="0" y="1795"/>
                </a:lnTo>
                <a:close/>
              </a:path>
            </a:pathLst>
          </a:custGeom>
          <a:solidFill>
            <a:srgbClr val="212237"/>
          </a:solidFill>
        </p:spPr>
        <p:txBody>
          <a:bodyPr wrap="square" lIns="0" tIns="0" rIns="0" bIns="0" rtlCol="0"/>
          <a:lstStyle/>
          <a:p>
            <a:endParaRPr/>
          </a:p>
        </p:txBody>
      </p:sp>
      <p:sp>
        <p:nvSpPr>
          <p:cNvPr id="84" name="object 86"/>
          <p:cNvSpPr/>
          <p:nvPr/>
        </p:nvSpPr>
        <p:spPr>
          <a:xfrm>
            <a:off x="1267280" y="5667308"/>
            <a:ext cx="6147" cy="1221"/>
          </a:xfrm>
          <a:custGeom>
            <a:avLst/>
            <a:gdLst/>
            <a:ahLst/>
            <a:cxnLst/>
            <a:rect l="l" t="t" r="r" b="b"/>
            <a:pathLst>
              <a:path w="3809" h="1904">
                <a:moveTo>
                  <a:pt x="0" y="1795"/>
                </a:moveTo>
                <a:lnTo>
                  <a:pt x="3728" y="1795"/>
                </a:lnTo>
                <a:lnTo>
                  <a:pt x="3728" y="0"/>
                </a:lnTo>
                <a:lnTo>
                  <a:pt x="0" y="0"/>
                </a:lnTo>
                <a:lnTo>
                  <a:pt x="0" y="1795"/>
                </a:lnTo>
                <a:close/>
              </a:path>
            </a:pathLst>
          </a:custGeom>
          <a:solidFill>
            <a:srgbClr val="212237"/>
          </a:solidFill>
        </p:spPr>
        <p:txBody>
          <a:bodyPr wrap="square" lIns="0" tIns="0" rIns="0" bIns="0" rtlCol="0"/>
          <a:lstStyle/>
          <a:p>
            <a:endParaRPr/>
          </a:p>
        </p:txBody>
      </p:sp>
      <p:sp>
        <p:nvSpPr>
          <p:cNvPr id="85" name="object 87"/>
          <p:cNvSpPr/>
          <p:nvPr/>
        </p:nvSpPr>
        <p:spPr>
          <a:xfrm>
            <a:off x="793800" y="5667308"/>
            <a:ext cx="474361" cy="1221"/>
          </a:xfrm>
          <a:custGeom>
            <a:avLst/>
            <a:gdLst/>
            <a:ahLst/>
            <a:cxnLst/>
            <a:rect l="l" t="t" r="r" b="b"/>
            <a:pathLst>
              <a:path w="294005" h="1904">
                <a:moveTo>
                  <a:pt x="293461" y="1795"/>
                </a:moveTo>
                <a:lnTo>
                  <a:pt x="223785" y="1795"/>
                </a:lnTo>
                <a:lnTo>
                  <a:pt x="224303" y="0"/>
                </a:lnTo>
                <a:lnTo>
                  <a:pt x="293461" y="0"/>
                </a:lnTo>
                <a:lnTo>
                  <a:pt x="293461" y="1795"/>
                </a:lnTo>
                <a:close/>
              </a:path>
              <a:path w="294005" h="1904">
                <a:moveTo>
                  <a:pt x="218192" y="1795"/>
                </a:moveTo>
                <a:lnTo>
                  <a:pt x="169854" y="1795"/>
                </a:lnTo>
                <a:lnTo>
                  <a:pt x="169336" y="0"/>
                </a:lnTo>
                <a:lnTo>
                  <a:pt x="218744" y="0"/>
                </a:lnTo>
                <a:lnTo>
                  <a:pt x="218399" y="1208"/>
                </a:lnTo>
                <a:lnTo>
                  <a:pt x="218192" y="1795"/>
                </a:lnTo>
                <a:close/>
              </a:path>
              <a:path w="294005" h="1904">
                <a:moveTo>
                  <a:pt x="164296" y="1795"/>
                </a:moveTo>
                <a:lnTo>
                  <a:pt x="66937" y="1795"/>
                </a:lnTo>
                <a:lnTo>
                  <a:pt x="67841" y="0"/>
                </a:lnTo>
                <a:lnTo>
                  <a:pt x="163812" y="0"/>
                </a:lnTo>
                <a:lnTo>
                  <a:pt x="163950" y="586"/>
                </a:lnTo>
                <a:lnTo>
                  <a:pt x="164296" y="1795"/>
                </a:lnTo>
                <a:close/>
              </a:path>
              <a:path w="294005" h="1904">
                <a:moveTo>
                  <a:pt x="60908" y="1795"/>
                </a:moveTo>
                <a:lnTo>
                  <a:pt x="0" y="1795"/>
                </a:lnTo>
                <a:lnTo>
                  <a:pt x="3252" y="0"/>
                </a:lnTo>
                <a:lnTo>
                  <a:pt x="61841" y="0"/>
                </a:lnTo>
                <a:lnTo>
                  <a:pt x="60908" y="1795"/>
                </a:lnTo>
                <a:close/>
              </a:path>
            </a:pathLst>
          </a:custGeom>
          <a:solidFill>
            <a:srgbClr val="358046"/>
          </a:solidFill>
        </p:spPr>
        <p:txBody>
          <a:bodyPr wrap="square" lIns="0" tIns="0" rIns="0" bIns="0" rtlCol="0"/>
          <a:lstStyle/>
          <a:p>
            <a:endParaRPr/>
          </a:p>
        </p:txBody>
      </p:sp>
      <p:sp>
        <p:nvSpPr>
          <p:cNvPr id="86" name="object 88"/>
          <p:cNvSpPr/>
          <p:nvPr/>
        </p:nvSpPr>
        <p:spPr>
          <a:xfrm>
            <a:off x="736261" y="5667308"/>
            <a:ext cx="6147" cy="1221"/>
          </a:xfrm>
          <a:custGeom>
            <a:avLst/>
            <a:gdLst/>
            <a:ahLst/>
            <a:cxnLst/>
            <a:rect l="l" t="t" r="r" b="b"/>
            <a:pathLst>
              <a:path w="3809" h="1904">
                <a:moveTo>
                  <a:pt x="3684" y="1795"/>
                </a:moveTo>
                <a:lnTo>
                  <a:pt x="0" y="1795"/>
                </a:lnTo>
                <a:lnTo>
                  <a:pt x="0" y="0"/>
                </a:lnTo>
                <a:lnTo>
                  <a:pt x="3684" y="0"/>
                </a:lnTo>
                <a:lnTo>
                  <a:pt x="3684" y="1795"/>
                </a:lnTo>
                <a:close/>
              </a:path>
            </a:pathLst>
          </a:custGeom>
          <a:solidFill>
            <a:srgbClr val="212237"/>
          </a:solidFill>
        </p:spPr>
        <p:txBody>
          <a:bodyPr wrap="square" lIns="0" tIns="0" rIns="0" bIns="0" rtlCol="0"/>
          <a:lstStyle/>
          <a:p>
            <a:endParaRPr/>
          </a:p>
        </p:txBody>
      </p:sp>
      <p:sp>
        <p:nvSpPr>
          <p:cNvPr id="87" name="object 89"/>
          <p:cNvSpPr/>
          <p:nvPr/>
        </p:nvSpPr>
        <p:spPr>
          <a:xfrm>
            <a:off x="742266" y="5689593"/>
            <a:ext cx="432355" cy="1221"/>
          </a:xfrm>
          <a:custGeom>
            <a:avLst/>
            <a:gdLst/>
            <a:ahLst/>
            <a:cxnLst/>
            <a:rect l="l" t="t" r="r" b="b"/>
            <a:pathLst>
              <a:path w="267969" h="1904">
                <a:moveTo>
                  <a:pt x="267634" y="1760"/>
                </a:moveTo>
                <a:lnTo>
                  <a:pt x="237458" y="1760"/>
                </a:lnTo>
                <a:lnTo>
                  <a:pt x="238666" y="621"/>
                </a:lnTo>
                <a:lnTo>
                  <a:pt x="239288" y="0"/>
                </a:lnTo>
                <a:lnTo>
                  <a:pt x="267634" y="0"/>
                </a:lnTo>
                <a:lnTo>
                  <a:pt x="267634" y="1760"/>
                </a:lnTo>
                <a:close/>
              </a:path>
              <a:path w="267969" h="1904">
                <a:moveTo>
                  <a:pt x="227998" y="1760"/>
                </a:moveTo>
                <a:lnTo>
                  <a:pt x="219193" y="1760"/>
                </a:lnTo>
                <a:lnTo>
                  <a:pt x="218261" y="1312"/>
                </a:lnTo>
                <a:lnTo>
                  <a:pt x="217363" y="725"/>
                </a:lnTo>
                <a:lnTo>
                  <a:pt x="216466" y="0"/>
                </a:lnTo>
                <a:lnTo>
                  <a:pt x="231209" y="0"/>
                </a:lnTo>
                <a:lnTo>
                  <a:pt x="230104" y="725"/>
                </a:lnTo>
                <a:lnTo>
                  <a:pt x="229068" y="1312"/>
                </a:lnTo>
                <a:lnTo>
                  <a:pt x="227998" y="1760"/>
                </a:lnTo>
                <a:close/>
              </a:path>
              <a:path w="267969" h="1904">
                <a:moveTo>
                  <a:pt x="210700" y="1760"/>
                </a:moveTo>
                <a:lnTo>
                  <a:pt x="69730" y="1760"/>
                </a:lnTo>
                <a:lnTo>
                  <a:pt x="71173" y="1312"/>
                </a:lnTo>
                <a:lnTo>
                  <a:pt x="72589" y="725"/>
                </a:lnTo>
                <a:lnTo>
                  <a:pt x="73977" y="0"/>
                </a:lnTo>
                <a:lnTo>
                  <a:pt x="209215" y="0"/>
                </a:lnTo>
                <a:lnTo>
                  <a:pt x="210700" y="1760"/>
                </a:lnTo>
                <a:close/>
              </a:path>
              <a:path w="267969" h="1904">
                <a:moveTo>
                  <a:pt x="57335" y="1760"/>
                </a:moveTo>
                <a:lnTo>
                  <a:pt x="0" y="1760"/>
                </a:lnTo>
                <a:lnTo>
                  <a:pt x="0" y="0"/>
                </a:lnTo>
                <a:lnTo>
                  <a:pt x="52667" y="0"/>
                </a:lnTo>
                <a:lnTo>
                  <a:pt x="54207" y="725"/>
                </a:lnTo>
                <a:lnTo>
                  <a:pt x="55757" y="1312"/>
                </a:lnTo>
                <a:lnTo>
                  <a:pt x="57335" y="1760"/>
                </a:lnTo>
                <a:close/>
              </a:path>
            </a:pathLst>
          </a:custGeom>
          <a:solidFill>
            <a:srgbClr val="358046"/>
          </a:solidFill>
        </p:spPr>
        <p:txBody>
          <a:bodyPr wrap="square" lIns="0" tIns="0" rIns="0" bIns="0" rtlCol="0"/>
          <a:lstStyle/>
          <a:p>
            <a:endParaRPr/>
          </a:p>
        </p:txBody>
      </p:sp>
      <p:sp>
        <p:nvSpPr>
          <p:cNvPr id="88" name="object 90"/>
          <p:cNvSpPr/>
          <p:nvPr/>
        </p:nvSpPr>
        <p:spPr>
          <a:xfrm>
            <a:off x="736261" y="5689593"/>
            <a:ext cx="6147" cy="1221"/>
          </a:xfrm>
          <a:custGeom>
            <a:avLst/>
            <a:gdLst/>
            <a:ahLst/>
            <a:cxnLst/>
            <a:rect l="l" t="t" r="r" b="b"/>
            <a:pathLst>
              <a:path w="3809" h="1904">
                <a:moveTo>
                  <a:pt x="0" y="1760"/>
                </a:moveTo>
                <a:lnTo>
                  <a:pt x="3721" y="1760"/>
                </a:lnTo>
                <a:lnTo>
                  <a:pt x="3721" y="0"/>
                </a:lnTo>
                <a:lnTo>
                  <a:pt x="0" y="0"/>
                </a:lnTo>
                <a:lnTo>
                  <a:pt x="0" y="1760"/>
                </a:lnTo>
                <a:close/>
              </a:path>
            </a:pathLst>
          </a:custGeom>
          <a:solidFill>
            <a:srgbClr val="212237"/>
          </a:solidFill>
        </p:spPr>
        <p:txBody>
          <a:bodyPr wrap="square" lIns="0" tIns="0" rIns="0" bIns="0" rtlCol="0"/>
          <a:lstStyle/>
          <a:p>
            <a:endParaRPr/>
          </a:p>
        </p:txBody>
      </p:sp>
      <p:sp>
        <p:nvSpPr>
          <p:cNvPr id="89" name="object 91"/>
          <p:cNvSpPr/>
          <p:nvPr/>
        </p:nvSpPr>
        <p:spPr>
          <a:xfrm>
            <a:off x="742209" y="5599348"/>
            <a:ext cx="525588" cy="95645"/>
          </a:xfrm>
          <a:custGeom>
            <a:avLst/>
            <a:gdLst/>
            <a:ahLst/>
            <a:cxnLst/>
            <a:rect l="l" t="t" r="r" b="b"/>
            <a:pathLst>
              <a:path w="325755" h="149225">
                <a:moveTo>
                  <a:pt x="77938" y="138072"/>
                </a:moveTo>
                <a:lnTo>
                  <a:pt x="62148" y="138072"/>
                </a:lnTo>
                <a:lnTo>
                  <a:pt x="68482" y="137364"/>
                </a:lnTo>
                <a:lnTo>
                  <a:pt x="74666" y="134007"/>
                </a:lnTo>
                <a:lnTo>
                  <a:pt x="97064" y="99565"/>
                </a:lnTo>
                <a:lnTo>
                  <a:pt x="112721" y="63256"/>
                </a:lnTo>
                <a:lnTo>
                  <a:pt x="118672" y="47336"/>
                </a:lnTo>
                <a:lnTo>
                  <a:pt x="126084" y="27908"/>
                </a:lnTo>
                <a:lnTo>
                  <a:pt x="133425" y="12973"/>
                </a:lnTo>
                <a:lnTo>
                  <a:pt x="141956" y="3385"/>
                </a:lnTo>
                <a:lnTo>
                  <a:pt x="152940" y="0"/>
                </a:lnTo>
                <a:lnTo>
                  <a:pt x="162522" y="5351"/>
                </a:lnTo>
                <a:lnTo>
                  <a:pt x="152940" y="5351"/>
                </a:lnTo>
                <a:lnTo>
                  <a:pt x="144199" y="8487"/>
                </a:lnTo>
                <a:lnTo>
                  <a:pt x="137035" y="17362"/>
                </a:lnTo>
                <a:lnTo>
                  <a:pt x="130510" y="31177"/>
                </a:lnTo>
                <a:lnTo>
                  <a:pt x="123689" y="49131"/>
                </a:lnTo>
                <a:lnTo>
                  <a:pt x="117689" y="65241"/>
                </a:lnTo>
                <a:lnTo>
                  <a:pt x="110557" y="82946"/>
                </a:lnTo>
                <a:lnTo>
                  <a:pt x="101844" y="101991"/>
                </a:lnTo>
                <a:lnTo>
                  <a:pt x="91102" y="122121"/>
                </a:lnTo>
                <a:lnTo>
                  <a:pt x="84336" y="131984"/>
                </a:lnTo>
                <a:lnTo>
                  <a:pt x="77938" y="138072"/>
                </a:lnTo>
                <a:close/>
              </a:path>
              <a:path w="325755" h="149225">
                <a:moveTo>
                  <a:pt x="223478" y="148879"/>
                </a:moveTo>
                <a:lnTo>
                  <a:pt x="218095" y="147869"/>
                </a:lnTo>
                <a:lnTo>
                  <a:pt x="196249" y="107784"/>
                </a:lnTo>
                <a:lnTo>
                  <a:pt x="191195" y="89044"/>
                </a:lnTo>
                <a:lnTo>
                  <a:pt x="183290" y="60250"/>
                </a:lnTo>
                <a:lnTo>
                  <a:pt x="174359" y="33227"/>
                </a:lnTo>
                <a:lnTo>
                  <a:pt x="164282" y="13189"/>
                </a:lnTo>
                <a:lnTo>
                  <a:pt x="152940" y="5351"/>
                </a:lnTo>
                <a:lnTo>
                  <a:pt x="162522" y="5351"/>
                </a:lnTo>
                <a:lnTo>
                  <a:pt x="187558" y="55787"/>
                </a:lnTo>
                <a:lnTo>
                  <a:pt x="198888" y="97182"/>
                </a:lnTo>
                <a:lnTo>
                  <a:pt x="201372" y="106277"/>
                </a:lnTo>
                <a:lnTo>
                  <a:pt x="218499" y="142182"/>
                </a:lnTo>
                <a:lnTo>
                  <a:pt x="223409" y="143562"/>
                </a:lnTo>
                <a:lnTo>
                  <a:pt x="235680" y="143562"/>
                </a:lnTo>
                <a:lnTo>
                  <a:pt x="232682" y="146155"/>
                </a:lnTo>
                <a:lnTo>
                  <a:pt x="223478" y="148879"/>
                </a:lnTo>
                <a:close/>
              </a:path>
              <a:path w="325755" h="149225">
                <a:moveTo>
                  <a:pt x="235680" y="143562"/>
                </a:moveTo>
                <a:lnTo>
                  <a:pt x="223478" y="143562"/>
                </a:lnTo>
                <a:lnTo>
                  <a:pt x="230068" y="141530"/>
                </a:lnTo>
                <a:lnTo>
                  <a:pt x="236659" y="135876"/>
                </a:lnTo>
                <a:lnTo>
                  <a:pt x="242666" y="127263"/>
                </a:lnTo>
                <a:lnTo>
                  <a:pt x="247509" y="116355"/>
                </a:lnTo>
                <a:lnTo>
                  <a:pt x="248821" y="112557"/>
                </a:lnTo>
                <a:lnTo>
                  <a:pt x="252377" y="100231"/>
                </a:lnTo>
                <a:lnTo>
                  <a:pt x="261793" y="69541"/>
                </a:lnTo>
                <a:lnTo>
                  <a:pt x="272239" y="42791"/>
                </a:lnTo>
                <a:lnTo>
                  <a:pt x="284199" y="23570"/>
                </a:lnTo>
                <a:lnTo>
                  <a:pt x="298160" y="15468"/>
                </a:lnTo>
                <a:lnTo>
                  <a:pt x="305281" y="16175"/>
                </a:lnTo>
                <a:lnTo>
                  <a:pt x="311759" y="20016"/>
                </a:lnTo>
                <a:lnTo>
                  <a:pt x="312444" y="20819"/>
                </a:lnTo>
                <a:lnTo>
                  <a:pt x="298643" y="20819"/>
                </a:lnTo>
                <a:lnTo>
                  <a:pt x="285653" y="30216"/>
                </a:lnTo>
                <a:lnTo>
                  <a:pt x="274250" y="51453"/>
                </a:lnTo>
                <a:lnTo>
                  <a:pt x="264762" y="77598"/>
                </a:lnTo>
                <a:lnTo>
                  <a:pt x="257442" y="101991"/>
                </a:lnTo>
                <a:lnTo>
                  <a:pt x="253931" y="114111"/>
                </a:lnTo>
                <a:lnTo>
                  <a:pt x="252584" y="118116"/>
                </a:lnTo>
                <a:lnTo>
                  <a:pt x="247661" y="129188"/>
                </a:lnTo>
                <a:lnTo>
                  <a:pt x="240893" y="139052"/>
                </a:lnTo>
                <a:lnTo>
                  <a:pt x="235680" y="143562"/>
                </a:lnTo>
                <a:close/>
              </a:path>
              <a:path w="325755" h="149225">
                <a:moveTo>
                  <a:pt x="325436" y="50789"/>
                </a:moveTo>
                <a:lnTo>
                  <a:pt x="318739" y="38731"/>
                </a:lnTo>
                <a:lnTo>
                  <a:pt x="311690" y="29084"/>
                </a:lnTo>
                <a:lnTo>
                  <a:pt x="304815" y="22797"/>
                </a:lnTo>
                <a:lnTo>
                  <a:pt x="298643" y="20819"/>
                </a:lnTo>
                <a:lnTo>
                  <a:pt x="312444" y="20819"/>
                </a:lnTo>
                <a:lnTo>
                  <a:pt x="318284" y="27673"/>
                </a:lnTo>
                <a:lnTo>
                  <a:pt x="325436" y="39636"/>
                </a:lnTo>
                <a:lnTo>
                  <a:pt x="325436" y="50789"/>
                </a:lnTo>
                <a:close/>
              </a:path>
              <a:path w="325755" h="149225">
                <a:moveTo>
                  <a:pt x="61609" y="143390"/>
                </a:moveTo>
                <a:lnTo>
                  <a:pt x="37891" y="129171"/>
                </a:lnTo>
                <a:lnTo>
                  <a:pt x="18588" y="100939"/>
                </a:lnTo>
                <a:lnTo>
                  <a:pt x="5382" y="72638"/>
                </a:lnTo>
                <a:lnTo>
                  <a:pt x="0" y="58281"/>
                </a:lnTo>
                <a:lnTo>
                  <a:pt x="37" y="42882"/>
                </a:lnTo>
                <a:lnTo>
                  <a:pt x="5602" y="57678"/>
                </a:lnTo>
                <a:lnTo>
                  <a:pt x="19819" y="89648"/>
                </a:lnTo>
                <a:lnTo>
                  <a:pt x="39673" y="122034"/>
                </a:lnTo>
                <a:lnTo>
                  <a:pt x="62148" y="138072"/>
                </a:lnTo>
                <a:lnTo>
                  <a:pt x="77938" y="138072"/>
                </a:lnTo>
                <a:lnTo>
                  <a:pt x="77144" y="138828"/>
                </a:lnTo>
                <a:lnTo>
                  <a:pt x="69558" y="142635"/>
                </a:lnTo>
                <a:lnTo>
                  <a:pt x="61609" y="143390"/>
                </a:lnTo>
                <a:close/>
              </a:path>
            </a:pathLst>
          </a:custGeom>
          <a:solidFill>
            <a:srgbClr val="BE1A2C"/>
          </a:solidFill>
        </p:spPr>
        <p:txBody>
          <a:bodyPr wrap="square" lIns="0" tIns="0" rIns="0" bIns="0" rtlCol="0"/>
          <a:lstStyle/>
          <a:p>
            <a:endParaRPr/>
          </a:p>
        </p:txBody>
      </p:sp>
      <p:sp>
        <p:nvSpPr>
          <p:cNvPr id="90" name="object 92"/>
          <p:cNvSpPr/>
          <p:nvPr/>
        </p:nvSpPr>
        <p:spPr>
          <a:xfrm>
            <a:off x="736265" y="5722966"/>
            <a:ext cx="537033" cy="63889"/>
          </a:xfrm>
          <a:prstGeom prst="rect">
            <a:avLst/>
          </a:prstGeom>
          <a:blipFill>
            <a:blip r:embed="rId7" cstate="print"/>
            <a:stretch>
              <a:fillRect/>
            </a:stretch>
          </a:blipFill>
        </p:spPr>
        <p:txBody>
          <a:bodyPr wrap="square" lIns="0" tIns="0" rIns="0" bIns="0" rtlCol="0"/>
          <a:lstStyle/>
          <a:p>
            <a:endParaRPr/>
          </a:p>
        </p:txBody>
      </p:sp>
      <p:sp>
        <p:nvSpPr>
          <p:cNvPr id="91" name="object 93"/>
          <p:cNvSpPr/>
          <p:nvPr/>
        </p:nvSpPr>
        <p:spPr>
          <a:xfrm>
            <a:off x="742207" y="5636747"/>
            <a:ext cx="1024" cy="43143"/>
          </a:xfrm>
          <a:custGeom>
            <a:avLst/>
            <a:gdLst/>
            <a:ahLst/>
            <a:cxnLst/>
            <a:rect l="l" t="t" r="r" b="b"/>
            <a:pathLst>
              <a:path w="634" h="67309">
                <a:moveTo>
                  <a:pt x="0" y="67016"/>
                </a:moveTo>
                <a:lnTo>
                  <a:pt x="0" y="49476"/>
                </a:lnTo>
                <a:lnTo>
                  <a:pt x="0" y="67016"/>
                </a:lnTo>
                <a:close/>
              </a:path>
              <a:path w="634" h="67309">
                <a:moveTo>
                  <a:pt x="37" y="47681"/>
                </a:moveTo>
                <a:lnTo>
                  <a:pt x="13" y="14708"/>
                </a:lnTo>
                <a:lnTo>
                  <a:pt x="37" y="47681"/>
                </a:lnTo>
                <a:close/>
              </a:path>
              <a:path w="634" h="67309">
                <a:moveTo>
                  <a:pt x="37" y="12913"/>
                </a:moveTo>
                <a:lnTo>
                  <a:pt x="27" y="0"/>
                </a:lnTo>
                <a:lnTo>
                  <a:pt x="37" y="12913"/>
                </a:lnTo>
                <a:close/>
              </a:path>
            </a:pathLst>
          </a:custGeom>
          <a:solidFill>
            <a:srgbClr val="3B374D"/>
          </a:solidFill>
        </p:spPr>
        <p:txBody>
          <a:bodyPr wrap="square" lIns="0" tIns="0" rIns="0" bIns="0" rtlCol="0"/>
          <a:lstStyle/>
          <a:p>
            <a:endParaRPr/>
          </a:p>
        </p:txBody>
      </p:sp>
      <p:sp>
        <p:nvSpPr>
          <p:cNvPr id="92" name="object 94"/>
          <p:cNvSpPr/>
          <p:nvPr/>
        </p:nvSpPr>
        <p:spPr>
          <a:xfrm>
            <a:off x="742267" y="5636791"/>
            <a:ext cx="40981" cy="43143"/>
          </a:xfrm>
          <a:custGeom>
            <a:avLst/>
            <a:gdLst/>
            <a:ahLst/>
            <a:cxnLst/>
            <a:rect l="l" t="t" r="r" b="b"/>
            <a:pathLst>
              <a:path w="25400" h="67309">
                <a:moveTo>
                  <a:pt x="0" y="66913"/>
                </a:moveTo>
                <a:lnTo>
                  <a:pt x="0" y="49407"/>
                </a:lnTo>
                <a:lnTo>
                  <a:pt x="17467" y="49407"/>
                </a:lnTo>
                <a:lnTo>
                  <a:pt x="17467" y="57349"/>
                </a:lnTo>
                <a:lnTo>
                  <a:pt x="0" y="66913"/>
                </a:lnTo>
                <a:close/>
              </a:path>
              <a:path w="25400" h="67309">
                <a:moveTo>
                  <a:pt x="19248" y="56347"/>
                </a:moveTo>
                <a:lnTo>
                  <a:pt x="19248" y="49407"/>
                </a:lnTo>
                <a:lnTo>
                  <a:pt x="22432" y="49407"/>
                </a:lnTo>
                <a:lnTo>
                  <a:pt x="23212" y="50719"/>
                </a:lnTo>
                <a:lnTo>
                  <a:pt x="24817" y="53309"/>
                </a:lnTo>
                <a:lnTo>
                  <a:pt x="19248" y="56347"/>
                </a:lnTo>
                <a:close/>
              </a:path>
              <a:path w="25400" h="67309">
                <a:moveTo>
                  <a:pt x="21392" y="47612"/>
                </a:moveTo>
                <a:lnTo>
                  <a:pt x="19248" y="47612"/>
                </a:lnTo>
                <a:lnTo>
                  <a:pt x="19248" y="43814"/>
                </a:lnTo>
                <a:lnTo>
                  <a:pt x="19949" y="45092"/>
                </a:lnTo>
                <a:lnTo>
                  <a:pt x="21392" y="47612"/>
                </a:lnTo>
                <a:close/>
              </a:path>
              <a:path w="25400" h="67309">
                <a:moveTo>
                  <a:pt x="17467" y="47612"/>
                </a:moveTo>
                <a:lnTo>
                  <a:pt x="0" y="47612"/>
                </a:lnTo>
                <a:lnTo>
                  <a:pt x="0" y="14639"/>
                </a:lnTo>
                <a:lnTo>
                  <a:pt x="5517" y="14639"/>
                </a:lnTo>
                <a:lnTo>
                  <a:pt x="7943" y="20442"/>
                </a:lnTo>
                <a:lnTo>
                  <a:pt x="10758" y="26805"/>
                </a:lnTo>
                <a:lnTo>
                  <a:pt x="13939" y="33550"/>
                </a:lnTo>
                <a:lnTo>
                  <a:pt x="17467" y="40500"/>
                </a:lnTo>
                <a:lnTo>
                  <a:pt x="17467" y="47612"/>
                </a:lnTo>
                <a:close/>
              </a:path>
              <a:path w="25400" h="67309">
                <a:moveTo>
                  <a:pt x="4788" y="12843"/>
                </a:moveTo>
                <a:lnTo>
                  <a:pt x="0" y="12843"/>
                </a:lnTo>
                <a:lnTo>
                  <a:pt x="0" y="0"/>
                </a:lnTo>
                <a:lnTo>
                  <a:pt x="2064" y="6007"/>
                </a:lnTo>
                <a:lnTo>
                  <a:pt x="4788" y="12843"/>
                </a:lnTo>
                <a:close/>
              </a:path>
            </a:pathLst>
          </a:custGeom>
          <a:solidFill>
            <a:srgbClr val="66C556"/>
          </a:solidFill>
        </p:spPr>
        <p:txBody>
          <a:bodyPr wrap="square" lIns="0" tIns="0" rIns="0" bIns="0" rtlCol="0"/>
          <a:lstStyle/>
          <a:p>
            <a:endParaRPr/>
          </a:p>
        </p:txBody>
      </p:sp>
      <p:sp>
        <p:nvSpPr>
          <p:cNvPr id="93" name="object 95"/>
          <p:cNvSpPr/>
          <p:nvPr/>
        </p:nvSpPr>
        <p:spPr>
          <a:xfrm>
            <a:off x="770454" y="5662749"/>
            <a:ext cx="3073" cy="10989"/>
          </a:xfrm>
          <a:custGeom>
            <a:avLst/>
            <a:gdLst/>
            <a:ahLst/>
            <a:cxnLst/>
            <a:rect l="l" t="t" r="r" b="b"/>
            <a:pathLst>
              <a:path w="1905" h="17145">
                <a:moveTo>
                  <a:pt x="0" y="16849"/>
                </a:moveTo>
                <a:lnTo>
                  <a:pt x="0" y="8907"/>
                </a:lnTo>
                <a:lnTo>
                  <a:pt x="1781" y="8907"/>
                </a:lnTo>
                <a:lnTo>
                  <a:pt x="1781" y="15847"/>
                </a:lnTo>
                <a:lnTo>
                  <a:pt x="0" y="16849"/>
                </a:lnTo>
                <a:close/>
              </a:path>
              <a:path w="1905" h="17145">
                <a:moveTo>
                  <a:pt x="1781" y="7112"/>
                </a:moveTo>
                <a:lnTo>
                  <a:pt x="0" y="7112"/>
                </a:lnTo>
                <a:lnTo>
                  <a:pt x="0" y="0"/>
                </a:lnTo>
                <a:lnTo>
                  <a:pt x="1781" y="3314"/>
                </a:lnTo>
                <a:lnTo>
                  <a:pt x="1781" y="7112"/>
                </a:lnTo>
                <a:close/>
              </a:path>
            </a:pathLst>
          </a:custGeom>
          <a:solidFill>
            <a:srgbClr val="56925D"/>
          </a:solidFill>
        </p:spPr>
        <p:txBody>
          <a:bodyPr wrap="square" lIns="0" tIns="0" rIns="0" bIns="0" rtlCol="0"/>
          <a:lstStyle/>
          <a:p>
            <a:endParaRPr/>
          </a:p>
        </p:txBody>
      </p:sp>
      <p:sp>
        <p:nvSpPr>
          <p:cNvPr id="94" name="object 96"/>
          <p:cNvSpPr/>
          <p:nvPr/>
        </p:nvSpPr>
        <p:spPr>
          <a:xfrm>
            <a:off x="742267" y="5645024"/>
            <a:ext cx="9221" cy="1221"/>
          </a:xfrm>
          <a:custGeom>
            <a:avLst/>
            <a:gdLst/>
            <a:ahLst/>
            <a:cxnLst/>
            <a:rect l="l" t="t" r="r" b="b"/>
            <a:pathLst>
              <a:path w="5715" h="1904">
                <a:moveTo>
                  <a:pt x="5517" y="1795"/>
                </a:moveTo>
                <a:lnTo>
                  <a:pt x="0" y="1795"/>
                </a:lnTo>
                <a:lnTo>
                  <a:pt x="0" y="0"/>
                </a:lnTo>
                <a:lnTo>
                  <a:pt x="4788" y="0"/>
                </a:lnTo>
                <a:lnTo>
                  <a:pt x="5517" y="1795"/>
                </a:lnTo>
                <a:close/>
              </a:path>
            </a:pathLst>
          </a:custGeom>
          <a:solidFill>
            <a:srgbClr val="56925D"/>
          </a:solidFill>
        </p:spPr>
        <p:txBody>
          <a:bodyPr wrap="square" lIns="0" tIns="0" rIns="0" bIns="0" rtlCol="0"/>
          <a:lstStyle/>
          <a:p>
            <a:endParaRPr/>
          </a:p>
        </p:txBody>
      </p:sp>
      <p:sp>
        <p:nvSpPr>
          <p:cNvPr id="95" name="object 97"/>
          <p:cNvSpPr/>
          <p:nvPr/>
        </p:nvSpPr>
        <p:spPr>
          <a:xfrm>
            <a:off x="742229" y="5645024"/>
            <a:ext cx="1024" cy="1221"/>
          </a:xfrm>
          <a:custGeom>
            <a:avLst/>
            <a:gdLst/>
            <a:ahLst/>
            <a:cxnLst/>
            <a:rect l="l" t="t" r="r" b="b"/>
            <a:pathLst>
              <a:path w="634" h="1904">
                <a:moveTo>
                  <a:pt x="0" y="1795"/>
                </a:moveTo>
                <a:lnTo>
                  <a:pt x="24" y="0"/>
                </a:lnTo>
                <a:lnTo>
                  <a:pt x="0" y="1795"/>
                </a:lnTo>
                <a:close/>
              </a:path>
            </a:pathLst>
          </a:custGeom>
          <a:solidFill>
            <a:srgbClr val="3B374D"/>
          </a:solidFill>
        </p:spPr>
        <p:txBody>
          <a:bodyPr wrap="square" lIns="0" tIns="0" rIns="0" bIns="0" rtlCol="0"/>
          <a:lstStyle/>
          <a:p>
            <a:endParaRPr/>
          </a:p>
        </p:txBody>
      </p:sp>
      <p:sp>
        <p:nvSpPr>
          <p:cNvPr id="96" name="object 98"/>
          <p:cNvSpPr/>
          <p:nvPr/>
        </p:nvSpPr>
        <p:spPr>
          <a:xfrm>
            <a:off x="742269" y="5667308"/>
            <a:ext cx="36884" cy="1221"/>
          </a:xfrm>
          <a:custGeom>
            <a:avLst/>
            <a:gdLst/>
            <a:ahLst/>
            <a:cxnLst/>
            <a:rect l="l" t="t" r="r" b="b"/>
            <a:pathLst>
              <a:path w="22859" h="1904">
                <a:moveTo>
                  <a:pt x="22432" y="1795"/>
                </a:moveTo>
                <a:lnTo>
                  <a:pt x="0" y="1795"/>
                </a:lnTo>
                <a:lnTo>
                  <a:pt x="0" y="0"/>
                </a:lnTo>
                <a:lnTo>
                  <a:pt x="21392" y="0"/>
                </a:lnTo>
                <a:lnTo>
                  <a:pt x="22432" y="1795"/>
                </a:lnTo>
                <a:close/>
              </a:path>
            </a:pathLst>
          </a:custGeom>
          <a:solidFill>
            <a:srgbClr val="56925D"/>
          </a:solidFill>
        </p:spPr>
        <p:txBody>
          <a:bodyPr wrap="square" lIns="0" tIns="0" rIns="0" bIns="0" rtlCol="0"/>
          <a:lstStyle/>
          <a:p>
            <a:endParaRPr/>
          </a:p>
        </p:txBody>
      </p:sp>
      <p:sp>
        <p:nvSpPr>
          <p:cNvPr id="97" name="object 99"/>
          <p:cNvSpPr/>
          <p:nvPr/>
        </p:nvSpPr>
        <p:spPr>
          <a:xfrm>
            <a:off x="742207" y="5667308"/>
            <a:ext cx="1024" cy="1221"/>
          </a:xfrm>
          <a:custGeom>
            <a:avLst/>
            <a:gdLst/>
            <a:ahLst/>
            <a:cxnLst/>
            <a:rect l="l" t="t" r="r" b="b"/>
            <a:pathLst>
              <a:path w="634" h="1904">
                <a:moveTo>
                  <a:pt x="37" y="1795"/>
                </a:moveTo>
                <a:lnTo>
                  <a:pt x="0" y="0"/>
                </a:lnTo>
                <a:lnTo>
                  <a:pt x="37" y="1795"/>
                </a:lnTo>
                <a:close/>
              </a:path>
            </a:pathLst>
          </a:custGeom>
          <a:solidFill>
            <a:srgbClr val="3B374D"/>
          </a:solidFill>
        </p:spPr>
        <p:txBody>
          <a:bodyPr wrap="square" lIns="0" tIns="0" rIns="0" bIns="0" rtlCol="0"/>
          <a:lstStyle/>
          <a:p>
            <a:endParaRPr/>
          </a:p>
        </p:txBody>
      </p:sp>
      <p:sp>
        <p:nvSpPr>
          <p:cNvPr id="98" name="object 100"/>
          <p:cNvSpPr/>
          <p:nvPr/>
        </p:nvSpPr>
        <p:spPr>
          <a:xfrm>
            <a:off x="742267" y="5589987"/>
            <a:ext cx="411864" cy="79365"/>
          </a:xfrm>
          <a:custGeom>
            <a:avLst/>
            <a:gdLst/>
            <a:ahLst/>
            <a:cxnLst/>
            <a:rect l="l" t="t" r="r" b="b"/>
            <a:pathLst>
              <a:path w="255269" h="123825">
                <a:moveTo>
                  <a:pt x="30335" y="123295"/>
                </a:moveTo>
                <a:lnTo>
                  <a:pt x="29779" y="122432"/>
                </a:lnTo>
                <a:lnTo>
                  <a:pt x="31937" y="122432"/>
                </a:lnTo>
                <a:lnTo>
                  <a:pt x="30335" y="123295"/>
                </a:lnTo>
                <a:close/>
              </a:path>
              <a:path w="255269" h="123825">
                <a:moveTo>
                  <a:pt x="35189" y="120636"/>
                </a:moveTo>
                <a:lnTo>
                  <a:pt x="28702" y="120636"/>
                </a:lnTo>
                <a:lnTo>
                  <a:pt x="25356" y="115043"/>
                </a:lnTo>
                <a:lnTo>
                  <a:pt x="22186" y="109104"/>
                </a:lnTo>
                <a:lnTo>
                  <a:pt x="19248" y="103200"/>
                </a:lnTo>
                <a:lnTo>
                  <a:pt x="19248" y="87663"/>
                </a:lnTo>
                <a:lnTo>
                  <a:pt x="49552" y="87663"/>
                </a:lnTo>
                <a:lnTo>
                  <a:pt x="49552" y="112764"/>
                </a:lnTo>
                <a:lnTo>
                  <a:pt x="35189" y="120636"/>
                </a:lnTo>
                <a:close/>
              </a:path>
              <a:path w="255269" h="123825">
                <a:moveTo>
                  <a:pt x="51334" y="111763"/>
                </a:moveTo>
                <a:lnTo>
                  <a:pt x="51334" y="87663"/>
                </a:lnTo>
                <a:lnTo>
                  <a:pt x="81638" y="87663"/>
                </a:lnTo>
                <a:lnTo>
                  <a:pt x="81638" y="95121"/>
                </a:lnTo>
                <a:lnTo>
                  <a:pt x="51334" y="111763"/>
                </a:lnTo>
                <a:close/>
              </a:path>
              <a:path w="255269" h="123825">
                <a:moveTo>
                  <a:pt x="17467" y="99575"/>
                </a:moveTo>
                <a:lnTo>
                  <a:pt x="15512" y="95501"/>
                </a:lnTo>
                <a:lnTo>
                  <a:pt x="13676" y="91496"/>
                </a:lnTo>
                <a:lnTo>
                  <a:pt x="11991" y="87663"/>
                </a:lnTo>
                <a:lnTo>
                  <a:pt x="17467" y="87663"/>
                </a:lnTo>
                <a:lnTo>
                  <a:pt x="17467" y="99575"/>
                </a:lnTo>
                <a:close/>
              </a:path>
              <a:path w="255269" h="123825">
                <a:moveTo>
                  <a:pt x="83420" y="94154"/>
                </a:moveTo>
                <a:lnTo>
                  <a:pt x="83420" y="87663"/>
                </a:lnTo>
                <a:lnTo>
                  <a:pt x="95245" y="87663"/>
                </a:lnTo>
                <a:lnTo>
                  <a:pt x="83420" y="94154"/>
                </a:lnTo>
                <a:close/>
              </a:path>
              <a:path w="255269" h="123825">
                <a:moveTo>
                  <a:pt x="98498" y="85868"/>
                </a:moveTo>
                <a:lnTo>
                  <a:pt x="83420" y="85868"/>
                </a:lnTo>
                <a:lnTo>
                  <a:pt x="83420" y="52929"/>
                </a:lnTo>
                <a:lnTo>
                  <a:pt x="113710" y="52929"/>
                </a:lnTo>
                <a:lnTo>
                  <a:pt x="113710" y="75164"/>
                </a:lnTo>
                <a:lnTo>
                  <a:pt x="112954" y="77132"/>
                </a:lnTo>
                <a:lnTo>
                  <a:pt x="112578" y="78168"/>
                </a:lnTo>
                <a:lnTo>
                  <a:pt x="98498" y="85868"/>
                </a:lnTo>
                <a:close/>
              </a:path>
              <a:path w="255269" h="123825">
                <a:moveTo>
                  <a:pt x="81638" y="85868"/>
                </a:moveTo>
                <a:lnTo>
                  <a:pt x="51334" y="85868"/>
                </a:lnTo>
                <a:lnTo>
                  <a:pt x="51334" y="52929"/>
                </a:lnTo>
                <a:lnTo>
                  <a:pt x="81638" y="52929"/>
                </a:lnTo>
                <a:lnTo>
                  <a:pt x="81638" y="85868"/>
                </a:lnTo>
                <a:close/>
              </a:path>
              <a:path w="255269" h="123825">
                <a:moveTo>
                  <a:pt x="49552" y="85868"/>
                </a:moveTo>
                <a:lnTo>
                  <a:pt x="19248" y="85868"/>
                </a:lnTo>
                <a:lnTo>
                  <a:pt x="19248" y="52929"/>
                </a:lnTo>
                <a:lnTo>
                  <a:pt x="49552" y="52929"/>
                </a:lnTo>
                <a:lnTo>
                  <a:pt x="49552" y="85868"/>
                </a:lnTo>
                <a:close/>
              </a:path>
              <a:path w="255269" h="123825">
                <a:moveTo>
                  <a:pt x="17467" y="85868"/>
                </a:moveTo>
                <a:lnTo>
                  <a:pt x="11210" y="85868"/>
                </a:lnTo>
                <a:lnTo>
                  <a:pt x="6591" y="74849"/>
                </a:lnTo>
                <a:lnTo>
                  <a:pt x="3087" y="65903"/>
                </a:lnTo>
                <a:lnTo>
                  <a:pt x="842" y="59843"/>
                </a:lnTo>
                <a:lnTo>
                  <a:pt x="0" y="57487"/>
                </a:lnTo>
                <a:lnTo>
                  <a:pt x="0" y="52929"/>
                </a:lnTo>
                <a:lnTo>
                  <a:pt x="17467" y="52929"/>
                </a:lnTo>
                <a:lnTo>
                  <a:pt x="17467" y="85868"/>
                </a:lnTo>
                <a:close/>
              </a:path>
              <a:path w="255269" h="123825">
                <a:moveTo>
                  <a:pt x="115492" y="70434"/>
                </a:moveTo>
                <a:lnTo>
                  <a:pt x="115492" y="52929"/>
                </a:lnTo>
                <a:lnTo>
                  <a:pt x="121966" y="52929"/>
                </a:lnTo>
                <a:lnTo>
                  <a:pt x="120885" y="55795"/>
                </a:lnTo>
                <a:lnTo>
                  <a:pt x="115492" y="70434"/>
                </a:lnTo>
                <a:close/>
              </a:path>
              <a:path w="255269" h="123825">
                <a:moveTo>
                  <a:pt x="122639" y="51168"/>
                </a:moveTo>
                <a:lnTo>
                  <a:pt x="115492" y="51168"/>
                </a:lnTo>
                <a:lnTo>
                  <a:pt x="115492" y="18195"/>
                </a:lnTo>
                <a:lnTo>
                  <a:pt x="141642" y="18195"/>
                </a:lnTo>
                <a:lnTo>
                  <a:pt x="136259" y="23464"/>
                </a:lnTo>
                <a:lnTo>
                  <a:pt x="131488" y="30849"/>
                </a:lnTo>
                <a:lnTo>
                  <a:pt x="127043" y="40151"/>
                </a:lnTo>
                <a:lnTo>
                  <a:pt x="122639" y="51168"/>
                </a:lnTo>
                <a:close/>
              </a:path>
              <a:path w="255269" h="123825">
                <a:moveTo>
                  <a:pt x="113710" y="51168"/>
                </a:moveTo>
                <a:lnTo>
                  <a:pt x="83420" y="51168"/>
                </a:lnTo>
                <a:lnTo>
                  <a:pt x="83420" y="18195"/>
                </a:lnTo>
                <a:lnTo>
                  <a:pt x="113710" y="18195"/>
                </a:lnTo>
                <a:lnTo>
                  <a:pt x="113710" y="51168"/>
                </a:lnTo>
                <a:close/>
              </a:path>
              <a:path w="255269" h="123825">
                <a:moveTo>
                  <a:pt x="81638" y="51168"/>
                </a:moveTo>
                <a:lnTo>
                  <a:pt x="51334" y="51168"/>
                </a:lnTo>
                <a:lnTo>
                  <a:pt x="51334" y="18195"/>
                </a:lnTo>
                <a:lnTo>
                  <a:pt x="81638" y="18195"/>
                </a:lnTo>
                <a:lnTo>
                  <a:pt x="81638" y="51168"/>
                </a:lnTo>
                <a:close/>
              </a:path>
              <a:path w="255269" h="123825">
                <a:moveTo>
                  <a:pt x="49552" y="51168"/>
                </a:moveTo>
                <a:lnTo>
                  <a:pt x="19248" y="51168"/>
                </a:lnTo>
                <a:lnTo>
                  <a:pt x="19248" y="18195"/>
                </a:lnTo>
                <a:lnTo>
                  <a:pt x="49552" y="18195"/>
                </a:lnTo>
                <a:lnTo>
                  <a:pt x="49552" y="51168"/>
                </a:lnTo>
                <a:close/>
              </a:path>
              <a:path w="255269" h="123825">
                <a:moveTo>
                  <a:pt x="17467" y="51168"/>
                </a:moveTo>
                <a:lnTo>
                  <a:pt x="0" y="51168"/>
                </a:lnTo>
                <a:lnTo>
                  <a:pt x="0" y="18195"/>
                </a:lnTo>
                <a:lnTo>
                  <a:pt x="17467" y="18195"/>
                </a:lnTo>
                <a:lnTo>
                  <a:pt x="17467" y="51168"/>
                </a:lnTo>
                <a:close/>
              </a:path>
              <a:path w="255269" h="123825">
                <a:moveTo>
                  <a:pt x="177830" y="42226"/>
                </a:moveTo>
                <a:lnTo>
                  <a:pt x="174317" y="34490"/>
                </a:lnTo>
                <a:lnTo>
                  <a:pt x="170597" y="27802"/>
                </a:lnTo>
                <a:lnTo>
                  <a:pt x="166643" y="22319"/>
                </a:lnTo>
                <a:lnTo>
                  <a:pt x="162431" y="18195"/>
                </a:lnTo>
                <a:lnTo>
                  <a:pt x="177830" y="18195"/>
                </a:lnTo>
                <a:lnTo>
                  <a:pt x="177830" y="42226"/>
                </a:lnTo>
                <a:close/>
              </a:path>
              <a:path w="255269" h="123825">
                <a:moveTo>
                  <a:pt x="179625" y="41328"/>
                </a:moveTo>
                <a:lnTo>
                  <a:pt x="179625" y="18195"/>
                </a:lnTo>
                <a:lnTo>
                  <a:pt x="209940" y="18195"/>
                </a:lnTo>
                <a:lnTo>
                  <a:pt x="209940" y="24721"/>
                </a:lnTo>
                <a:lnTo>
                  <a:pt x="179625" y="41328"/>
                </a:lnTo>
                <a:close/>
              </a:path>
              <a:path w="255269" h="123825">
                <a:moveTo>
                  <a:pt x="211701" y="23719"/>
                </a:moveTo>
                <a:lnTo>
                  <a:pt x="211701" y="18195"/>
                </a:lnTo>
                <a:lnTo>
                  <a:pt x="221783" y="18195"/>
                </a:lnTo>
                <a:lnTo>
                  <a:pt x="211701" y="23719"/>
                </a:lnTo>
                <a:close/>
              </a:path>
              <a:path w="255269" h="123825">
                <a:moveTo>
                  <a:pt x="225063" y="16400"/>
                </a:moveTo>
                <a:lnTo>
                  <a:pt x="211701" y="16400"/>
                </a:lnTo>
                <a:lnTo>
                  <a:pt x="211701" y="0"/>
                </a:lnTo>
                <a:lnTo>
                  <a:pt x="241981" y="0"/>
                </a:lnTo>
                <a:lnTo>
                  <a:pt x="241981" y="7078"/>
                </a:lnTo>
                <a:lnTo>
                  <a:pt x="225063" y="16400"/>
                </a:lnTo>
                <a:close/>
              </a:path>
              <a:path w="255269" h="123825">
                <a:moveTo>
                  <a:pt x="209940" y="16400"/>
                </a:moveTo>
                <a:lnTo>
                  <a:pt x="179625" y="16400"/>
                </a:lnTo>
                <a:lnTo>
                  <a:pt x="179625" y="0"/>
                </a:lnTo>
                <a:lnTo>
                  <a:pt x="209940" y="0"/>
                </a:lnTo>
                <a:lnTo>
                  <a:pt x="209940" y="16400"/>
                </a:lnTo>
                <a:close/>
              </a:path>
              <a:path w="255269" h="123825">
                <a:moveTo>
                  <a:pt x="147550" y="15295"/>
                </a:moveTo>
                <a:lnTo>
                  <a:pt x="147550" y="0"/>
                </a:lnTo>
                <a:lnTo>
                  <a:pt x="177830" y="0"/>
                </a:lnTo>
                <a:lnTo>
                  <a:pt x="177830" y="14604"/>
                </a:lnTo>
                <a:lnTo>
                  <a:pt x="151003" y="14604"/>
                </a:lnTo>
                <a:lnTo>
                  <a:pt x="149242" y="14846"/>
                </a:lnTo>
                <a:lnTo>
                  <a:pt x="147550" y="15295"/>
                </a:lnTo>
                <a:close/>
              </a:path>
              <a:path w="255269" h="123825">
                <a:moveTo>
                  <a:pt x="177830" y="16400"/>
                </a:moveTo>
                <a:lnTo>
                  <a:pt x="159738" y="16400"/>
                </a:lnTo>
                <a:lnTo>
                  <a:pt x="157563" y="15226"/>
                </a:lnTo>
                <a:lnTo>
                  <a:pt x="155319" y="14604"/>
                </a:lnTo>
                <a:lnTo>
                  <a:pt x="177830" y="14604"/>
                </a:lnTo>
                <a:lnTo>
                  <a:pt x="177830" y="16400"/>
                </a:lnTo>
                <a:close/>
              </a:path>
              <a:path w="255269" h="123825">
                <a:moveTo>
                  <a:pt x="144650" y="16400"/>
                </a:moveTo>
                <a:lnTo>
                  <a:pt x="115492" y="16400"/>
                </a:lnTo>
                <a:lnTo>
                  <a:pt x="115492" y="0"/>
                </a:lnTo>
                <a:lnTo>
                  <a:pt x="145782" y="0"/>
                </a:lnTo>
                <a:lnTo>
                  <a:pt x="145782" y="15916"/>
                </a:lnTo>
                <a:lnTo>
                  <a:pt x="145392" y="16054"/>
                </a:lnTo>
                <a:lnTo>
                  <a:pt x="144650" y="16400"/>
                </a:lnTo>
                <a:close/>
              </a:path>
              <a:path w="255269" h="123825">
                <a:moveTo>
                  <a:pt x="113710" y="16400"/>
                </a:moveTo>
                <a:lnTo>
                  <a:pt x="83420" y="16400"/>
                </a:lnTo>
                <a:lnTo>
                  <a:pt x="83420" y="0"/>
                </a:lnTo>
                <a:lnTo>
                  <a:pt x="113710" y="0"/>
                </a:lnTo>
                <a:lnTo>
                  <a:pt x="113710" y="16400"/>
                </a:lnTo>
                <a:close/>
              </a:path>
              <a:path w="255269" h="123825">
                <a:moveTo>
                  <a:pt x="81638" y="16400"/>
                </a:moveTo>
                <a:lnTo>
                  <a:pt x="51334" y="16400"/>
                </a:lnTo>
                <a:lnTo>
                  <a:pt x="51334" y="0"/>
                </a:lnTo>
                <a:lnTo>
                  <a:pt x="81638" y="0"/>
                </a:lnTo>
                <a:lnTo>
                  <a:pt x="81638" y="16400"/>
                </a:lnTo>
                <a:close/>
              </a:path>
              <a:path w="255269" h="123825">
                <a:moveTo>
                  <a:pt x="49552" y="16400"/>
                </a:moveTo>
                <a:lnTo>
                  <a:pt x="19248" y="16400"/>
                </a:lnTo>
                <a:lnTo>
                  <a:pt x="19248" y="0"/>
                </a:lnTo>
                <a:lnTo>
                  <a:pt x="49552" y="0"/>
                </a:lnTo>
                <a:lnTo>
                  <a:pt x="49552" y="16400"/>
                </a:lnTo>
                <a:close/>
              </a:path>
              <a:path w="255269" h="123825">
                <a:moveTo>
                  <a:pt x="17467" y="16400"/>
                </a:moveTo>
                <a:lnTo>
                  <a:pt x="0" y="16400"/>
                </a:lnTo>
                <a:lnTo>
                  <a:pt x="0" y="0"/>
                </a:lnTo>
                <a:lnTo>
                  <a:pt x="17467" y="0"/>
                </a:lnTo>
                <a:lnTo>
                  <a:pt x="17467" y="16400"/>
                </a:lnTo>
                <a:close/>
              </a:path>
              <a:path w="255269" h="123825">
                <a:moveTo>
                  <a:pt x="243776" y="6111"/>
                </a:moveTo>
                <a:lnTo>
                  <a:pt x="243776" y="0"/>
                </a:lnTo>
                <a:lnTo>
                  <a:pt x="254963" y="0"/>
                </a:lnTo>
                <a:lnTo>
                  <a:pt x="243776" y="6111"/>
                </a:lnTo>
                <a:close/>
              </a:path>
            </a:pathLst>
          </a:custGeom>
          <a:solidFill>
            <a:srgbClr val="66C556"/>
          </a:solidFill>
        </p:spPr>
        <p:txBody>
          <a:bodyPr wrap="square" lIns="0" tIns="0" rIns="0" bIns="0" rtlCol="0"/>
          <a:lstStyle/>
          <a:p>
            <a:endParaRPr/>
          </a:p>
        </p:txBody>
      </p:sp>
      <p:sp>
        <p:nvSpPr>
          <p:cNvPr id="99" name="object 101"/>
          <p:cNvSpPr/>
          <p:nvPr/>
        </p:nvSpPr>
        <p:spPr>
          <a:xfrm>
            <a:off x="742253" y="5589987"/>
            <a:ext cx="393337" cy="80973"/>
          </a:xfrm>
          <a:prstGeom prst="rect">
            <a:avLst/>
          </a:prstGeom>
          <a:blipFill>
            <a:blip r:embed="rId8" cstate="print"/>
            <a:stretch>
              <a:fillRect/>
            </a:stretch>
          </a:blipFill>
        </p:spPr>
        <p:txBody>
          <a:bodyPr wrap="square" lIns="0" tIns="0" rIns="0" bIns="0" rtlCol="0"/>
          <a:lstStyle/>
          <a:p>
            <a:endParaRPr/>
          </a:p>
        </p:txBody>
      </p:sp>
      <p:sp>
        <p:nvSpPr>
          <p:cNvPr id="100" name="object 102"/>
          <p:cNvSpPr/>
          <p:nvPr/>
        </p:nvSpPr>
        <p:spPr>
          <a:xfrm>
            <a:off x="863178" y="5916846"/>
            <a:ext cx="48153" cy="19129"/>
          </a:xfrm>
          <a:custGeom>
            <a:avLst/>
            <a:gdLst/>
            <a:ahLst/>
            <a:cxnLst/>
            <a:rect l="l" t="t" r="r" b="b"/>
            <a:pathLst>
              <a:path w="29844" h="29845">
                <a:moveTo>
                  <a:pt x="22697" y="29244"/>
                </a:moveTo>
                <a:lnTo>
                  <a:pt x="6539" y="29244"/>
                </a:lnTo>
                <a:lnTo>
                  <a:pt x="0" y="22718"/>
                </a:lnTo>
                <a:lnTo>
                  <a:pt x="0" y="6560"/>
                </a:lnTo>
                <a:lnTo>
                  <a:pt x="6539" y="0"/>
                </a:lnTo>
                <a:lnTo>
                  <a:pt x="22697" y="0"/>
                </a:lnTo>
                <a:lnTo>
                  <a:pt x="29223" y="6560"/>
                </a:lnTo>
                <a:lnTo>
                  <a:pt x="29223" y="22718"/>
                </a:lnTo>
                <a:lnTo>
                  <a:pt x="22697" y="29244"/>
                </a:lnTo>
                <a:close/>
              </a:path>
            </a:pathLst>
          </a:custGeom>
          <a:solidFill>
            <a:srgbClr val="BE1A2C"/>
          </a:solidFill>
        </p:spPr>
        <p:txBody>
          <a:bodyPr wrap="square" lIns="0" tIns="0" rIns="0" bIns="0" rtlCol="0"/>
          <a:lstStyle/>
          <a:p>
            <a:endParaRPr/>
          </a:p>
        </p:txBody>
      </p:sp>
      <p:sp>
        <p:nvSpPr>
          <p:cNvPr id="101" name="object 103"/>
          <p:cNvSpPr/>
          <p:nvPr/>
        </p:nvSpPr>
        <p:spPr>
          <a:xfrm>
            <a:off x="947913" y="5916846"/>
            <a:ext cx="47127" cy="19129"/>
          </a:xfrm>
          <a:custGeom>
            <a:avLst/>
            <a:gdLst/>
            <a:ahLst/>
            <a:cxnLst/>
            <a:rect l="l" t="t" r="r" b="b"/>
            <a:pathLst>
              <a:path w="29209" h="29845">
                <a:moveTo>
                  <a:pt x="22649" y="29244"/>
                </a:moveTo>
                <a:lnTo>
                  <a:pt x="6511" y="29244"/>
                </a:lnTo>
                <a:lnTo>
                  <a:pt x="0" y="22718"/>
                </a:lnTo>
                <a:lnTo>
                  <a:pt x="0" y="6560"/>
                </a:lnTo>
                <a:lnTo>
                  <a:pt x="6511" y="0"/>
                </a:lnTo>
                <a:lnTo>
                  <a:pt x="22649" y="0"/>
                </a:lnTo>
                <a:lnTo>
                  <a:pt x="29209" y="6560"/>
                </a:lnTo>
                <a:lnTo>
                  <a:pt x="29209" y="22718"/>
                </a:lnTo>
                <a:lnTo>
                  <a:pt x="22649" y="29244"/>
                </a:lnTo>
                <a:close/>
              </a:path>
            </a:pathLst>
          </a:custGeom>
          <a:solidFill>
            <a:srgbClr val="BE1A2C"/>
          </a:solidFill>
        </p:spPr>
        <p:txBody>
          <a:bodyPr wrap="square" lIns="0" tIns="0" rIns="0" bIns="0" rtlCol="0"/>
          <a:lstStyle/>
          <a:p>
            <a:endParaRPr/>
          </a:p>
        </p:txBody>
      </p:sp>
      <p:sp>
        <p:nvSpPr>
          <p:cNvPr id="102" name="object 104"/>
          <p:cNvSpPr/>
          <p:nvPr/>
        </p:nvSpPr>
        <p:spPr>
          <a:xfrm>
            <a:off x="1032645" y="5916846"/>
            <a:ext cx="47127" cy="19129"/>
          </a:xfrm>
          <a:custGeom>
            <a:avLst/>
            <a:gdLst/>
            <a:ahLst/>
            <a:cxnLst/>
            <a:rect l="l" t="t" r="r" b="b"/>
            <a:pathLst>
              <a:path w="29209" h="29845">
                <a:moveTo>
                  <a:pt x="22684" y="29244"/>
                </a:moveTo>
                <a:lnTo>
                  <a:pt x="6525" y="29244"/>
                </a:lnTo>
                <a:lnTo>
                  <a:pt x="0" y="22718"/>
                </a:lnTo>
                <a:lnTo>
                  <a:pt x="0" y="6560"/>
                </a:lnTo>
                <a:lnTo>
                  <a:pt x="6525" y="0"/>
                </a:lnTo>
                <a:lnTo>
                  <a:pt x="22684" y="0"/>
                </a:lnTo>
                <a:lnTo>
                  <a:pt x="29209" y="6560"/>
                </a:lnTo>
                <a:lnTo>
                  <a:pt x="29209" y="22718"/>
                </a:lnTo>
                <a:lnTo>
                  <a:pt x="22684" y="29244"/>
                </a:lnTo>
                <a:close/>
              </a:path>
            </a:pathLst>
          </a:custGeom>
          <a:solidFill>
            <a:srgbClr val="BE1A2C"/>
          </a:solidFill>
        </p:spPr>
        <p:txBody>
          <a:bodyPr wrap="square" lIns="0" tIns="0" rIns="0" bIns="0" rtlCol="0"/>
          <a:lstStyle/>
          <a:p>
            <a:endParaRPr/>
          </a:p>
        </p:txBody>
      </p:sp>
      <p:sp>
        <p:nvSpPr>
          <p:cNvPr id="103" name="object 105"/>
          <p:cNvSpPr/>
          <p:nvPr/>
        </p:nvSpPr>
        <p:spPr>
          <a:xfrm>
            <a:off x="1117321" y="5916846"/>
            <a:ext cx="47127" cy="19129"/>
          </a:xfrm>
          <a:custGeom>
            <a:avLst/>
            <a:gdLst/>
            <a:ahLst/>
            <a:cxnLst/>
            <a:rect l="l" t="t" r="r" b="b"/>
            <a:pathLst>
              <a:path w="29209" h="29845">
                <a:moveTo>
                  <a:pt x="22684" y="29244"/>
                </a:moveTo>
                <a:lnTo>
                  <a:pt x="6525" y="29244"/>
                </a:lnTo>
                <a:lnTo>
                  <a:pt x="0" y="22718"/>
                </a:lnTo>
                <a:lnTo>
                  <a:pt x="0" y="6560"/>
                </a:lnTo>
                <a:lnTo>
                  <a:pt x="6525" y="0"/>
                </a:lnTo>
                <a:lnTo>
                  <a:pt x="22684" y="0"/>
                </a:lnTo>
                <a:lnTo>
                  <a:pt x="29209" y="6560"/>
                </a:lnTo>
                <a:lnTo>
                  <a:pt x="29209" y="22718"/>
                </a:lnTo>
                <a:lnTo>
                  <a:pt x="22684" y="29244"/>
                </a:lnTo>
                <a:close/>
              </a:path>
            </a:pathLst>
          </a:custGeom>
          <a:solidFill>
            <a:srgbClr val="BE1A2C"/>
          </a:solidFill>
        </p:spPr>
        <p:txBody>
          <a:bodyPr wrap="square" lIns="0" tIns="0" rIns="0" bIns="0" rtlCol="0"/>
          <a:lstStyle/>
          <a:p>
            <a:endParaRPr/>
          </a:p>
        </p:txBody>
      </p:sp>
      <p:sp>
        <p:nvSpPr>
          <p:cNvPr id="104" name="object 106"/>
          <p:cNvSpPr/>
          <p:nvPr/>
        </p:nvSpPr>
        <p:spPr>
          <a:xfrm>
            <a:off x="781005" y="5795815"/>
            <a:ext cx="65571" cy="26048"/>
          </a:xfrm>
          <a:custGeom>
            <a:avLst/>
            <a:gdLst/>
            <a:ahLst/>
            <a:cxnLst/>
            <a:rect l="l" t="t" r="r" b="b"/>
            <a:pathLst>
              <a:path w="40640" h="40640">
                <a:moveTo>
                  <a:pt x="0" y="40396"/>
                </a:moveTo>
                <a:lnTo>
                  <a:pt x="40365" y="40396"/>
                </a:lnTo>
                <a:lnTo>
                  <a:pt x="40365" y="0"/>
                </a:lnTo>
                <a:lnTo>
                  <a:pt x="0" y="0"/>
                </a:lnTo>
                <a:lnTo>
                  <a:pt x="0" y="40396"/>
                </a:lnTo>
                <a:close/>
              </a:path>
            </a:pathLst>
          </a:custGeom>
          <a:solidFill>
            <a:srgbClr val="FFFFFF"/>
          </a:solidFill>
        </p:spPr>
        <p:txBody>
          <a:bodyPr wrap="square" lIns="0" tIns="0" rIns="0" bIns="0" rtlCol="0"/>
          <a:lstStyle/>
          <a:p>
            <a:endParaRPr/>
          </a:p>
        </p:txBody>
      </p:sp>
      <p:sp>
        <p:nvSpPr>
          <p:cNvPr id="105" name="object 107"/>
          <p:cNvSpPr/>
          <p:nvPr/>
        </p:nvSpPr>
        <p:spPr>
          <a:xfrm>
            <a:off x="883040" y="5795815"/>
            <a:ext cx="65571" cy="26048"/>
          </a:xfrm>
          <a:custGeom>
            <a:avLst/>
            <a:gdLst/>
            <a:ahLst/>
            <a:cxnLst/>
            <a:rect l="l" t="t" r="r" b="b"/>
            <a:pathLst>
              <a:path w="40640" h="40640">
                <a:moveTo>
                  <a:pt x="0" y="40396"/>
                </a:moveTo>
                <a:lnTo>
                  <a:pt x="40379" y="40396"/>
                </a:lnTo>
                <a:lnTo>
                  <a:pt x="40379" y="0"/>
                </a:lnTo>
                <a:lnTo>
                  <a:pt x="0" y="0"/>
                </a:lnTo>
                <a:lnTo>
                  <a:pt x="0" y="40396"/>
                </a:lnTo>
                <a:close/>
              </a:path>
            </a:pathLst>
          </a:custGeom>
          <a:solidFill>
            <a:srgbClr val="FFFFFF"/>
          </a:solidFill>
        </p:spPr>
        <p:txBody>
          <a:bodyPr wrap="square" lIns="0" tIns="0" rIns="0" bIns="0" rtlCol="0"/>
          <a:lstStyle/>
          <a:p>
            <a:endParaRPr/>
          </a:p>
        </p:txBody>
      </p:sp>
      <p:sp>
        <p:nvSpPr>
          <p:cNvPr id="106" name="object 108"/>
          <p:cNvSpPr/>
          <p:nvPr/>
        </p:nvSpPr>
        <p:spPr>
          <a:xfrm>
            <a:off x="985068" y="5795815"/>
            <a:ext cx="65571" cy="26048"/>
          </a:xfrm>
          <a:custGeom>
            <a:avLst/>
            <a:gdLst/>
            <a:ahLst/>
            <a:cxnLst/>
            <a:rect l="l" t="t" r="r" b="b"/>
            <a:pathLst>
              <a:path w="40640" h="40640">
                <a:moveTo>
                  <a:pt x="0" y="40396"/>
                </a:moveTo>
                <a:lnTo>
                  <a:pt x="40361" y="40396"/>
                </a:lnTo>
                <a:lnTo>
                  <a:pt x="40361" y="0"/>
                </a:lnTo>
                <a:lnTo>
                  <a:pt x="0" y="0"/>
                </a:lnTo>
                <a:lnTo>
                  <a:pt x="0" y="40396"/>
                </a:lnTo>
                <a:close/>
              </a:path>
            </a:pathLst>
          </a:custGeom>
          <a:solidFill>
            <a:srgbClr val="FFFFFF"/>
          </a:solidFill>
        </p:spPr>
        <p:txBody>
          <a:bodyPr wrap="square" lIns="0" tIns="0" rIns="0" bIns="0" rtlCol="0"/>
          <a:lstStyle/>
          <a:p>
            <a:endParaRPr/>
          </a:p>
        </p:txBody>
      </p:sp>
      <p:sp>
        <p:nvSpPr>
          <p:cNvPr id="107" name="object 109"/>
          <p:cNvSpPr/>
          <p:nvPr/>
        </p:nvSpPr>
        <p:spPr>
          <a:xfrm>
            <a:off x="1087123" y="5795815"/>
            <a:ext cx="65571" cy="26048"/>
          </a:xfrm>
          <a:custGeom>
            <a:avLst/>
            <a:gdLst/>
            <a:ahLst/>
            <a:cxnLst/>
            <a:rect l="l" t="t" r="r" b="b"/>
            <a:pathLst>
              <a:path w="40640" h="40640">
                <a:moveTo>
                  <a:pt x="0" y="40396"/>
                </a:moveTo>
                <a:lnTo>
                  <a:pt x="40361" y="40396"/>
                </a:lnTo>
                <a:lnTo>
                  <a:pt x="40361" y="0"/>
                </a:lnTo>
                <a:lnTo>
                  <a:pt x="0" y="0"/>
                </a:lnTo>
                <a:lnTo>
                  <a:pt x="0" y="40396"/>
                </a:lnTo>
                <a:close/>
              </a:path>
            </a:pathLst>
          </a:custGeom>
          <a:solidFill>
            <a:srgbClr val="FFFFFF"/>
          </a:solidFill>
        </p:spPr>
        <p:txBody>
          <a:bodyPr wrap="square" lIns="0" tIns="0" rIns="0" bIns="0" rtlCol="0"/>
          <a:lstStyle/>
          <a:p>
            <a:endParaRPr/>
          </a:p>
        </p:txBody>
      </p:sp>
      <p:sp>
        <p:nvSpPr>
          <p:cNvPr id="108" name="object 110"/>
          <p:cNvSpPr/>
          <p:nvPr/>
        </p:nvSpPr>
        <p:spPr>
          <a:xfrm>
            <a:off x="1189123" y="5795815"/>
            <a:ext cx="65571" cy="26048"/>
          </a:xfrm>
          <a:custGeom>
            <a:avLst/>
            <a:gdLst/>
            <a:ahLst/>
            <a:cxnLst/>
            <a:rect l="l" t="t" r="r" b="b"/>
            <a:pathLst>
              <a:path w="40640" h="40640">
                <a:moveTo>
                  <a:pt x="0" y="40396"/>
                </a:moveTo>
                <a:lnTo>
                  <a:pt x="40361" y="40396"/>
                </a:lnTo>
                <a:lnTo>
                  <a:pt x="40361" y="0"/>
                </a:lnTo>
                <a:lnTo>
                  <a:pt x="0" y="0"/>
                </a:lnTo>
                <a:lnTo>
                  <a:pt x="0" y="40396"/>
                </a:lnTo>
                <a:close/>
              </a:path>
            </a:pathLst>
          </a:custGeom>
          <a:solidFill>
            <a:srgbClr val="FFFFFF"/>
          </a:solidFill>
        </p:spPr>
        <p:txBody>
          <a:bodyPr wrap="square" lIns="0" tIns="0" rIns="0" bIns="0" rtlCol="0"/>
          <a:lstStyle/>
          <a:p>
            <a:endParaRPr/>
          </a:p>
        </p:txBody>
      </p:sp>
      <p:sp>
        <p:nvSpPr>
          <p:cNvPr id="109" name="object 111"/>
          <p:cNvSpPr/>
          <p:nvPr/>
        </p:nvSpPr>
        <p:spPr>
          <a:xfrm>
            <a:off x="781005" y="5831755"/>
            <a:ext cx="65571" cy="26048"/>
          </a:xfrm>
          <a:custGeom>
            <a:avLst/>
            <a:gdLst/>
            <a:ahLst/>
            <a:cxnLst/>
            <a:rect l="l" t="t" r="r" b="b"/>
            <a:pathLst>
              <a:path w="40640" h="40640">
                <a:moveTo>
                  <a:pt x="0" y="40327"/>
                </a:moveTo>
                <a:lnTo>
                  <a:pt x="40365" y="40327"/>
                </a:lnTo>
                <a:lnTo>
                  <a:pt x="40365" y="0"/>
                </a:lnTo>
                <a:lnTo>
                  <a:pt x="0" y="0"/>
                </a:lnTo>
                <a:lnTo>
                  <a:pt x="0" y="40327"/>
                </a:lnTo>
                <a:close/>
              </a:path>
            </a:pathLst>
          </a:custGeom>
          <a:solidFill>
            <a:srgbClr val="FFFFFF"/>
          </a:solidFill>
        </p:spPr>
        <p:txBody>
          <a:bodyPr wrap="square" lIns="0" tIns="0" rIns="0" bIns="0" rtlCol="0"/>
          <a:lstStyle/>
          <a:p>
            <a:endParaRPr/>
          </a:p>
        </p:txBody>
      </p:sp>
      <p:sp>
        <p:nvSpPr>
          <p:cNvPr id="110" name="object 112"/>
          <p:cNvSpPr/>
          <p:nvPr/>
        </p:nvSpPr>
        <p:spPr>
          <a:xfrm>
            <a:off x="883040" y="5831755"/>
            <a:ext cx="65571" cy="26048"/>
          </a:xfrm>
          <a:custGeom>
            <a:avLst/>
            <a:gdLst/>
            <a:ahLst/>
            <a:cxnLst/>
            <a:rect l="l" t="t" r="r" b="b"/>
            <a:pathLst>
              <a:path w="40640" h="40640">
                <a:moveTo>
                  <a:pt x="0" y="40327"/>
                </a:moveTo>
                <a:lnTo>
                  <a:pt x="40379" y="40327"/>
                </a:lnTo>
                <a:lnTo>
                  <a:pt x="40379" y="0"/>
                </a:lnTo>
                <a:lnTo>
                  <a:pt x="0" y="0"/>
                </a:lnTo>
                <a:lnTo>
                  <a:pt x="0" y="40327"/>
                </a:lnTo>
                <a:close/>
              </a:path>
            </a:pathLst>
          </a:custGeom>
          <a:solidFill>
            <a:srgbClr val="FFFFFF"/>
          </a:solidFill>
        </p:spPr>
        <p:txBody>
          <a:bodyPr wrap="square" lIns="0" tIns="0" rIns="0" bIns="0" rtlCol="0"/>
          <a:lstStyle/>
          <a:p>
            <a:endParaRPr/>
          </a:p>
        </p:txBody>
      </p:sp>
      <p:sp>
        <p:nvSpPr>
          <p:cNvPr id="111" name="object 113"/>
          <p:cNvSpPr/>
          <p:nvPr/>
        </p:nvSpPr>
        <p:spPr>
          <a:xfrm>
            <a:off x="985068" y="5831755"/>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2" name="object 114"/>
          <p:cNvSpPr/>
          <p:nvPr/>
        </p:nvSpPr>
        <p:spPr>
          <a:xfrm>
            <a:off x="1087123" y="5831755"/>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3" name="object 115"/>
          <p:cNvSpPr/>
          <p:nvPr/>
        </p:nvSpPr>
        <p:spPr>
          <a:xfrm>
            <a:off x="1189123" y="5831755"/>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4" name="object 116"/>
          <p:cNvSpPr/>
          <p:nvPr/>
        </p:nvSpPr>
        <p:spPr>
          <a:xfrm>
            <a:off x="781005" y="5867627"/>
            <a:ext cx="65571" cy="26048"/>
          </a:xfrm>
          <a:custGeom>
            <a:avLst/>
            <a:gdLst/>
            <a:ahLst/>
            <a:cxnLst/>
            <a:rect l="l" t="t" r="r" b="b"/>
            <a:pathLst>
              <a:path w="40640" h="40640">
                <a:moveTo>
                  <a:pt x="0" y="40327"/>
                </a:moveTo>
                <a:lnTo>
                  <a:pt x="40365" y="40327"/>
                </a:lnTo>
                <a:lnTo>
                  <a:pt x="40365" y="0"/>
                </a:lnTo>
                <a:lnTo>
                  <a:pt x="0" y="0"/>
                </a:lnTo>
                <a:lnTo>
                  <a:pt x="0" y="40327"/>
                </a:lnTo>
                <a:close/>
              </a:path>
            </a:pathLst>
          </a:custGeom>
          <a:solidFill>
            <a:srgbClr val="FFFFFF"/>
          </a:solidFill>
        </p:spPr>
        <p:txBody>
          <a:bodyPr wrap="square" lIns="0" tIns="0" rIns="0" bIns="0" rtlCol="0"/>
          <a:lstStyle/>
          <a:p>
            <a:endParaRPr/>
          </a:p>
        </p:txBody>
      </p:sp>
      <p:sp>
        <p:nvSpPr>
          <p:cNvPr id="115" name="object 117"/>
          <p:cNvSpPr/>
          <p:nvPr/>
        </p:nvSpPr>
        <p:spPr>
          <a:xfrm>
            <a:off x="883040" y="5867627"/>
            <a:ext cx="65571" cy="26048"/>
          </a:xfrm>
          <a:custGeom>
            <a:avLst/>
            <a:gdLst/>
            <a:ahLst/>
            <a:cxnLst/>
            <a:rect l="l" t="t" r="r" b="b"/>
            <a:pathLst>
              <a:path w="40640" h="40640">
                <a:moveTo>
                  <a:pt x="0" y="40327"/>
                </a:moveTo>
                <a:lnTo>
                  <a:pt x="40379" y="40327"/>
                </a:lnTo>
                <a:lnTo>
                  <a:pt x="40379" y="0"/>
                </a:lnTo>
                <a:lnTo>
                  <a:pt x="0" y="0"/>
                </a:lnTo>
                <a:lnTo>
                  <a:pt x="0" y="40327"/>
                </a:lnTo>
                <a:close/>
              </a:path>
            </a:pathLst>
          </a:custGeom>
          <a:solidFill>
            <a:srgbClr val="FFFFFF"/>
          </a:solidFill>
        </p:spPr>
        <p:txBody>
          <a:bodyPr wrap="square" lIns="0" tIns="0" rIns="0" bIns="0" rtlCol="0"/>
          <a:lstStyle/>
          <a:p>
            <a:endParaRPr/>
          </a:p>
        </p:txBody>
      </p:sp>
      <p:sp>
        <p:nvSpPr>
          <p:cNvPr id="116" name="object 118"/>
          <p:cNvSpPr/>
          <p:nvPr/>
        </p:nvSpPr>
        <p:spPr>
          <a:xfrm>
            <a:off x="985068" y="5867627"/>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7" name="object 119"/>
          <p:cNvSpPr/>
          <p:nvPr/>
        </p:nvSpPr>
        <p:spPr>
          <a:xfrm>
            <a:off x="1087123" y="5867627"/>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8" name="object 120"/>
          <p:cNvSpPr/>
          <p:nvPr/>
        </p:nvSpPr>
        <p:spPr>
          <a:xfrm>
            <a:off x="1189123" y="5867627"/>
            <a:ext cx="65571" cy="26048"/>
          </a:xfrm>
          <a:custGeom>
            <a:avLst/>
            <a:gdLst/>
            <a:ahLst/>
            <a:cxnLst/>
            <a:rect l="l" t="t" r="r" b="b"/>
            <a:pathLst>
              <a:path w="40640" h="40640">
                <a:moveTo>
                  <a:pt x="0" y="40327"/>
                </a:moveTo>
                <a:lnTo>
                  <a:pt x="40361" y="40327"/>
                </a:lnTo>
                <a:lnTo>
                  <a:pt x="40361" y="0"/>
                </a:lnTo>
                <a:lnTo>
                  <a:pt x="0" y="0"/>
                </a:lnTo>
                <a:lnTo>
                  <a:pt x="0" y="40327"/>
                </a:lnTo>
                <a:close/>
              </a:path>
            </a:pathLst>
          </a:custGeom>
          <a:solidFill>
            <a:srgbClr val="FFFFFF"/>
          </a:solidFill>
        </p:spPr>
        <p:txBody>
          <a:bodyPr wrap="square" lIns="0" tIns="0" rIns="0" bIns="0" rtlCol="0"/>
          <a:lstStyle/>
          <a:p>
            <a:endParaRPr/>
          </a:p>
        </p:txBody>
      </p:sp>
      <p:sp>
        <p:nvSpPr>
          <p:cNvPr id="119" name="object 121"/>
          <p:cNvSpPr/>
          <p:nvPr/>
        </p:nvSpPr>
        <p:spPr>
          <a:xfrm>
            <a:off x="1367275" y="5388041"/>
            <a:ext cx="1102403" cy="590155"/>
          </a:xfrm>
          <a:custGeom>
            <a:avLst/>
            <a:gdLst/>
            <a:ahLst/>
            <a:cxnLst/>
            <a:rect l="l" t="t" r="r" b="b"/>
            <a:pathLst>
              <a:path w="683260" h="920750">
                <a:moveTo>
                  <a:pt x="0" y="920706"/>
                </a:moveTo>
                <a:lnTo>
                  <a:pt x="683079" y="920706"/>
                </a:lnTo>
                <a:lnTo>
                  <a:pt x="683079" y="13"/>
                </a:lnTo>
                <a:lnTo>
                  <a:pt x="0" y="0"/>
                </a:lnTo>
                <a:lnTo>
                  <a:pt x="0" y="920706"/>
                </a:lnTo>
                <a:close/>
              </a:path>
            </a:pathLst>
          </a:custGeom>
          <a:solidFill>
            <a:srgbClr val="212237"/>
          </a:solidFill>
        </p:spPr>
        <p:txBody>
          <a:bodyPr wrap="square" lIns="0" tIns="0" rIns="0" bIns="0" rtlCol="0"/>
          <a:lstStyle/>
          <a:p>
            <a:endParaRPr/>
          </a:p>
        </p:txBody>
      </p:sp>
      <p:sp>
        <p:nvSpPr>
          <p:cNvPr id="120" name="object 122"/>
          <p:cNvSpPr/>
          <p:nvPr/>
        </p:nvSpPr>
        <p:spPr>
          <a:xfrm>
            <a:off x="1469736" y="5611910"/>
            <a:ext cx="1001997" cy="514045"/>
          </a:xfrm>
          <a:custGeom>
            <a:avLst/>
            <a:gdLst/>
            <a:ahLst/>
            <a:cxnLst/>
            <a:rect l="l" t="t" r="r" b="b"/>
            <a:pathLst>
              <a:path w="621030" h="802004">
                <a:moveTo>
                  <a:pt x="0" y="801920"/>
                </a:moveTo>
                <a:lnTo>
                  <a:pt x="620654" y="801920"/>
                </a:lnTo>
                <a:lnTo>
                  <a:pt x="620654" y="0"/>
                </a:lnTo>
                <a:lnTo>
                  <a:pt x="0" y="0"/>
                </a:lnTo>
                <a:lnTo>
                  <a:pt x="0" y="801920"/>
                </a:lnTo>
                <a:close/>
              </a:path>
            </a:pathLst>
          </a:custGeom>
          <a:solidFill>
            <a:srgbClr val="FFFFFF"/>
          </a:solidFill>
        </p:spPr>
        <p:txBody>
          <a:bodyPr wrap="square" lIns="0" tIns="0" rIns="0" bIns="0" rtlCol="0"/>
          <a:lstStyle/>
          <a:p>
            <a:endParaRPr/>
          </a:p>
        </p:txBody>
      </p:sp>
      <p:sp>
        <p:nvSpPr>
          <p:cNvPr id="121" name="object 123"/>
          <p:cNvSpPr/>
          <p:nvPr/>
        </p:nvSpPr>
        <p:spPr>
          <a:xfrm>
            <a:off x="1705140" y="5296167"/>
            <a:ext cx="447723" cy="128613"/>
          </a:xfrm>
          <a:custGeom>
            <a:avLst/>
            <a:gdLst/>
            <a:ahLst/>
            <a:cxnLst/>
            <a:rect l="l" t="t" r="r" b="b"/>
            <a:pathLst>
              <a:path w="277494" h="200659">
                <a:moveTo>
                  <a:pt x="264510" y="124821"/>
                </a:moveTo>
                <a:lnTo>
                  <a:pt x="13085" y="124821"/>
                </a:lnTo>
                <a:lnTo>
                  <a:pt x="13085" y="111525"/>
                </a:lnTo>
                <a:lnTo>
                  <a:pt x="21249" y="107583"/>
                </a:lnTo>
                <a:lnTo>
                  <a:pt x="40405" y="96190"/>
                </a:lnTo>
                <a:lnTo>
                  <a:pt x="62551" y="77988"/>
                </a:lnTo>
                <a:lnTo>
                  <a:pt x="79687" y="53623"/>
                </a:lnTo>
                <a:lnTo>
                  <a:pt x="85868" y="39571"/>
                </a:lnTo>
                <a:lnTo>
                  <a:pt x="88699" y="33932"/>
                </a:lnTo>
                <a:lnTo>
                  <a:pt x="90874" y="28512"/>
                </a:lnTo>
                <a:lnTo>
                  <a:pt x="93878" y="23533"/>
                </a:lnTo>
                <a:lnTo>
                  <a:pt x="97572" y="19165"/>
                </a:lnTo>
                <a:lnTo>
                  <a:pt x="102095" y="13272"/>
                </a:lnTo>
                <a:lnTo>
                  <a:pt x="107309" y="8983"/>
                </a:lnTo>
                <a:lnTo>
                  <a:pt x="114352" y="5866"/>
                </a:lnTo>
                <a:lnTo>
                  <a:pt x="121707" y="2144"/>
                </a:lnTo>
                <a:lnTo>
                  <a:pt x="130028" y="0"/>
                </a:lnTo>
                <a:lnTo>
                  <a:pt x="138797" y="0"/>
                </a:lnTo>
                <a:lnTo>
                  <a:pt x="177661" y="15664"/>
                </a:lnTo>
                <a:lnTo>
                  <a:pt x="193995" y="43372"/>
                </a:lnTo>
                <a:lnTo>
                  <a:pt x="138452" y="43372"/>
                </a:lnTo>
                <a:lnTo>
                  <a:pt x="129494" y="45181"/>
                </a:lnTo>
                <a:lnTo>
                  <a:pt x="122173" y="50115"/>
                </a:lnTo>
                <a:lnTo>
                  <a:pt x="117234" y="57433"/>
                </a:lnTo>
                <a:lnTo>
                  <a:pt x="115423" y="66395"/>
                </a:lnTo>
                <a:lnTo>
                  <a:pt x="117234" y="75352"/>
                </a:lnTo>
                <a:lnTo>
                  <a:pt x="122173" y="82671"/>
                </a:lnTo>
                <a:lnTo>
                  <a:pt x="129494" y="87607"/>
                </a:lnTo>
                <a:lnTo>
                  <a:pt x="138452" y="89417"/>
                </a:lnTo>
                <a:lnTo>
                  <a:pt x="216154" y="89417"/>
                </a:lnTo>
                <a:lnTo>
                  <a:pt x="233016" y="99218"/>
                </a:lnTo>
                <a:lnTo>
                  <a:pt x="264510" y="111525"/>
                </a:lnTo>
                <a:lnTo>
                  <a:pt x="264510" y="124821"/>
                </a:lnTo>
                <a:close/>
              </a:path>
              <a:path w="277494" h="200659">
                <a:moveTo>
                  <a:pt x="216154" y="89417"/>
                </a:moveTo>
                <a:lnTo>
                  <a:pt x="138452" y="89417"/>
                </a:lnTo>
                <a:lnTo>
                  <a:pt x="147411" y="87607"/>
                </a:lnTo>
                <a:lnTo>
                  <a:pt x="154732" y="82671"/>
                </a:lnTo>
                <a:lnTo>
                  <a:pt x="159670" y="75352"/>
                </a:lnTo>
                <a:lnTo>
                  <a:pt x="161482" y="66395"/>
                </a:lnTo>
                <a:lnTo>
                  <a:pt x="159670" y="57433"/>
                </a:lnTo>
                <a:lnTo>
                  <a:pt x="154732" y="50115"/>
                </a:lnTo>
                <a:lnTo>
                  <a:pt x="147411" y="45181"/>
                </a:lnTo>
                <a:lnTo>
                  <a:pt x="138452" y="43372"/>
                </a:lnTo>
                <a:lnTo>
                  <a:pt x="193995" y="43372"/>
                </a:lnTo>
                <a:lnTo>
                  <a:pt x="197907" y="53623"/>
                </a:lnTo>
                <a:lnTo>
                  <a:pt x="205959" y="75695"/>
                </a:lnTo>
                <a:lnTo>
                  <a:pt x="215581" y="89084"/>
                </a:lnTo>
                <a:lnTo>
                  <a:pt x="216154" y="89417"/>
                </a:lnTo>
                <a:close/>
              </a:path>
              <a:path w="277494" h="200659">
                <a:moveTo>
                  <a:pt x="276905" y="200083"/>
                </a:moveTo>
                <a:lnTo>
                  <a:pt x="0" y="200083"/>
                </a:lnTo>
                <a:lnTo>
                  <a:pt x="0" y="124821"/>
                </a:lnTo>
                <a:lnTo>
                  <a:pt x="276905" y="124821"/>
                </a:lnTo>
                <a:lnTo>
                  <a:pt x="276905" y="200083"/>
                </a:lnTo>
                <a:close/>
              </a:path>
            </a:pathLst>
          </a:custGeom>
          <a:solidFill>
            <a:srgbClr val="50ACE3"/>
          </a:solidFill>
        </p:spPr>
        <p:txBody>
          <a:bodyPr wrap="square" lIns="0" tIns="0" rIns="0" bIns="0" rtlCol="0"/>
          <a:lstStyle/>
          <a:p>
            <a:endParaRPr/>
          </a:p>
        </p:txBody>
      </p:sp>
      <p:sp>
        <p:nvSpPr>
          <p:cNvPr id="122" name="object 124"/>
          <p:cNvSpPr/>
          <p:nvPr/>
        </p:nvSpPr>
        <p:spPr>
          <a:xfrm>
            <a:off x="1469054" y="5493332"/>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3" name="object 125"/>
          <p:cNvSpPr/>
          <p:nvPr/>
        </p:nvSpPr>
        <p:spPr>
          <a:xfrm>
            <a:off x="1469054" y="5519512"/>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4" name="object 126"/>
          <p:cNvSpPr/>
          <p:nvPr/>
        </p:nvSpPr>
        <p:spPr>
          <a:xfrm>
            <a:off x="1469054" y="5545691"/>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5" name="object 127"/>
          <p:cNvSpPr/>
          <p:nvPr/>
        </p:nvSpPr>
        <p:spPr>
          <a:xfrm>
            <a:off x="1469054" y="5571860"/>
            <a:ext cx="674145" cy="0"/>
          </a:xfrm>
          <a:custGeom>
            <a:avLst/>
            <a:gdLst/>
            <a:ahLst/>
            <a:cxnLst/>
            <a:rect l="l" t="t" r="r" b="b"/>
            <a:pathLst>
              <a:path w="417830">
                <a:moveTo>
                  <a:pt x="0" y="0"/>
                </a:moveTo>
                <a:lnTo>
                  <a:pt x="417671" y="0"/>
                </a:lnTo>
              </a:path>
            </a:pathLst>
          </a:custGeom>
          <a:ln w="24099">
            <a:solidFill>
              <a:srgbClr val="50ACE3"/>
            </a:solidFill>
          </a:ln>
        </p:spPr>
        <p:txBody>
          <a:bodyPr wrap="square" lIns="0" tIns="0" rIns="0" bIns="0" rtlCol="0"/>
          <a:lstStyle/>
          <a:p>
            <a:endParaRPr/>
          </a:p>
        </p:txBody>
      </p:sp>
      <p:sp>
        <p:nvSpPr>
          <p:cNvPr id="126" name="object 128"/>
          <p:cNvSpPr/>
          <p:nvPr/>
        </p:nvSpPr>
        <p:spPr>
          <a:xfrm>
            <a:off x="1469054" y="5624208"/>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7" name="object 129"/>
          <p:cNvSpPr/>
          <p:nvPr/>
        </p:nvSpPr>
        <p:spPr>
          <a:xfrm>
            <a:off x="1469054" y="5650377"/>
            <a:ext cx="674145" cy="0"/>
          </a:xfrm>
          <a:custGeom>
            <a:avLst/>
            <a:gdLst/>
            <a:ahLst/>
            <a:cxnLst/>
            <a:rect l="l" t="t" r="r" b="b"/>
            <a:pathLst>
              <a:path w="417830">
                <a:moveTo>
                  <a:pt x="0" y="0"/>
                </a:moveTo>
                <a:lnTo>
                  <a:pt x="417671" y="0"/>
                </a:lnTo>
              </a:path>
            </a:pathLst>
          </a:custGeom>
          <a:ln w="24099">
            <a:solidFill>
              <a:srgbClr val="50ACE3"/>
            </a:solidFill>
          </a:ln>
        </p:spPr>
        <p:txBody>
          <a:bodyPr wrap="square" lIns="0" tIns="0" rIns="0" bIns="0" rtlCol="0"/>
          <a:lstStyle/>
          <a:p>
            <a:endParaRPr/>
          </a:p>
        </p:txBody>
      </p:sp>
      <p:sp>
        <p:nvSpPr>
          <p:cNvPr id="128" name="object 130"/>
          <p:cNvSpPr/>
          <p:nvPr/>
        </p:nvSpPr>
        <p:spPr>
          <a:xfrm>
            <a:off x="1469054" y="5728905"/>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29" name="object 131"/>
          <p:cNvSpPr/>
          <p:nvPr/>
        </p:nvSpPr>
        <p:spPr>
          <a:xfrm>
            <a:off x="1469054" y="5755085"/>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30" name="object 132"/>
          <p:cNvSpPr/>
          <p:nvPr/>
        </p:nvSpPr>
        <p:spPr>
          <a:xfrm>
            <a:off x="1469054" y="5781265"/>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31" name="object 133"/>
          <p:cNvSpPr/>
          <p:nvPr/>
        </p:nvSpPr>
        <p:spPr>
          <a:xfrm>
            <a:off x="1469054" y="5859781"/>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32" name="object 134"/>
          <p:cNvSpPr/>
          <p:nvPr/>
        </p:nvSpPr>
        <p:spPr>
          <a:xfrm>
            <a:off x="1469054" y="5885951"/>
            <a:ext cx="674145" cy="0"/>
          </a:xfrm>
          <a:custGeom>
            <a:avLst/>
            <a:gdLst/>
            <a:ahLst/>
            <a:cxnLst/>
            <a:rect l="l" t="t" r="r" b="b"/>
            <a:pathLst>
              <a:path w="417830">
                <a:moveTo>
                  <a:pt x="0" y="0"/>
                </a:moveTo>
                <a:lnTo>
                  <a:pt x="417671" y="0"/>
                </a:lnTo>
              </a:path>
            </a:pathLst>
          </a:custGeom>
          <a:ln w="24099">
            <a:solidFill>
              <a:srgbClr val="50ACE3"/>
            </a:solidFill>
          </a:ln>
        </p:spPr>
        <p:txBody>
          <a:bodyPr wrap="square" lIns="0" tIns="0" rIns="0" bIns="0" rtlCol="0"/>
          <a:lstStyle/>
          <a:p>
            <a:endParaRPr/>
          </a:p>
        </p:txBody>
      </p:sp>
      <p:sp>
        <p:nvSpPr>
          <p:cNvPr id="133" name="object 135"/>
          <p:cNvSpPr/>
          <p:nvPr/>
        </p:nvSpPr>
        <p:spPr>
          <a:xfrm>
            <a:off x="1469054" y="5912119"/>
            <a:ext cx="674145" cy="0"/>
          </a:xfrm>
          <a:custGeom>
            <a:avLst/>
            <a:gdLst/>
            <a:ahLst/>
            <a:cxnLst/>
            <a:rect l="l" t="t" r="r" b="b"/>
            <a:pathLst>
              <a:path w="417830">
                <a:moveTo>
                  <a:pt x="0" y="0"/>
                </a:moveTo>
                <a:lnTo>
                  <a:pt x="417671" y="0"/>
                </a:lnTo>
              </a:path>
            </a:pathLst>
          </a:custGeom>
          <a:ln w="24134">
            <a:solidFill>
              <a:srgbClr val="50ACE3"/>
            </a:solidFill>
          </a:ln>
        </p:spPr>
        <p:txBody>
          <a:bodyPr wrap="square" lIns="0" tIns="0" rIns="0" bIns="0" rtlCol="0"/>
          <a:lstStyle/>
          <a:p>
            <a:endParaRPr/>
          </a:p>
        </p:txBody>
      </p:sp>
      <p:sp>
        <p:nvSpPr>
          <p:cNvPr id="134" name="object 136"/>
          <p:cNvSpPr/>
          <p:nvPr/>
        </p:nvSpPr>
        <p:spPr>
          <a:xfrm>
            <a:off x="1161383" y="5682676"/>
            <a:ext cx="158804" cy="0"/>
          </a:xfrm>
          <a:custGeom>
            <a:avLst/>
            <a:gdLst/>
            <a:ahLst/>
            <a:cxnLst/>
            <a:rect l="l" t="t" r="r" b="b"/>
            <a:pathLst>
              <a:path w="98425">
                <a:moveTo>
                  <a:pt x="0" y="0"/>
                </a:moveTo>
                <a:lnTo>
                  <a:pt x="98228" y="0"/>
                </a:lnTo>
              </a:path>
            </a:pathLst>
          </a:custGeom>
          <a:ln w="17919">
            <a:solidFill>
              <a:srgbClr val="D3EFF0"/>
            </a:solidFill>
          </a:ln>
        </p:spPr>
        <p:txBody>
          <a:bodyPr wrap="square" lIns="0" tIns="0" rIns="0" bIns="0" rtlCol="0"/>
          <a:lstStyle/>
          <a:p>
            <a:endParaRPr/>
          </a:p>
        </p:txBody>
      </p:sp>
      <p:sp>
        <p:nvSpPr>
          <p:cNvPr id="135" name="object 137"/>
          <p:cNvSpPr/>
          <p:nvPr/>
        </p:nvSpPr>
        <p:spPr>
          <a:xfrm>
            <a:off x="1174082" y="5685853"/>
            <a:ext cx="133189" cy="240539"/>
          </a:xfrm>
          <a:custGeom>
            <a:avLst/>
            <a:gdLst/>
            <a:ahLst/>
            <a:cxnLst/>
            <a:rect l="l" t="t" r="r" b="b"/>
            <a:pathLst>
              <a:path w="82550" h="375284">
                <a:moveTo>
                  <a:pt x="41225" y="374789"/>
                </a:moveTo>
                <a:lnTo>
                  <a:pt x="25170" y="371964"/>
                </a:lnTo>
                <a:lnTo>
                  <a:pt x="12067" y="364262"/>
                </a:lnTo>
                <a:lnTo>
                  <a:pt x="3236" y="352838"/>
                </a:lnTo>
                <a:lnTo>
                  <a:pt x="0" y="338846"/>
                </a:lnTo>
                <a:lnTo>
                  <a:pt x="0" y="0"/>
                </a:lnTo>
                <a:lnTo>
                  <a:pt x="82484" y="0"/>
                </a:lnTo>
                <a:lnTo>
                  <a:pt x="82484" y="338846"/>
                </a:lnTo>
                <a:lnTo>
                  <a:pt x="79242" y="352838"/>
                </a:lnTo>
                <a:lnTo>
                  <a:pt x="70400" y="364262"/>
                </a:lnTo>
                <a:lnTo>
                  <a:pt x="57285" y="371964"/>
                </a:lnTo>
                <a:lnTo>
                  <a:pt x="41225" y="374789"/>
                </a:lnTo>
                <a:close/>
              </a:path>
            </a:pathLst>
          </a:custGeom>
          <a:solidFill>
            <a:srgbClr val="D3EFF0"/>
          </a:solidFill>
        </p:spPr>
        <p:txBody>
          <a:bodyPr wrap="square" lIns="0" tIns="0" rIns="0" bIns="0" rtlCol="0"/>
          <a:lstStyle/>
          <a:p>
            <a:endParaRPr/>
          </a:p>
        </p:txBody>
      </p:sp>
      <p:sp>
        <p:nvSpPr>
          <p:cNvPr id="136" name="object 138"/>
          <p:cNvSpPr/>
          <p:nvPr/>
        </p:nvSpPr>
        <p:spPr>
          <a:xfrm>
            <a:off x="1182663" y="5772645"/>
            <a:ext cx="115927" cy="151413"/>
          </a:xfrm>
          <a:prstGeom prst="rect">
            <a:avLst/>
          </a:prstGeom>
          <a:blipFill>
            <a:blip r:embed="rId9" cstate="print"/>
            <a:stretch>
              <a:fillRect/>
            </a:stretch>
          </a:blipFill>
        </p:spPr>
        <p:txBody>
          <a:bodyPr wrap="square" lIns="0" tIns="0" rIns="0" bIns="0" rtlCol="0"/>
          <a:lstStyle/>
          <a:p>
            <a:endParaRPr/>
          </a:p>
        </p:txBody>
      </p:sp>
      <p:sp>
        <p:nvSpPr>
          <p:cNvPr id="137" name="object 139"/>
          <p:cNvSpPr/>
          <p:nvPr/>
        </p:nvSpPr>
        <p:spPr>
          <a:xfrm>
            <a:off x="1239260" y="5676934"/>
            <a:ext cx="80939" cy="11803"/>
          </a:xfrm>
          <a:custGeom>
            <a:avLst/>
            <a:gdLst/>
            <a:ahLst/>
            <a:cxnLst/>
            <a:rect l="l" t="t" r="r" b="b"/>
            <a:pathLst>
              <a:path w="50165" h="18415">
                <a:moveTo>
                  <a:pt x="49960" y="17919"/>
                </a:moveTo>
                <a:lnTo>
                  <a:pt x="42088" y="17919"/>
                </a:lnTo>
                <a:lnTo>
                  <a:pt x="42088" y="13914"/>
                </a:lnTo>
                <a:lnTo>
                  <a:pt x="0" y="13914"/>
                </a:lnTo>
                <a:lnTo>
                  <a:pt x="0" y="0"/>
                </a:lnTo>
                <a:lnTo>
                  <a:pt x="49960" y="0"/>
                </a:lnTo>
                <a:lnTo>
                  <a:pt x="49960" y="17919"/>
                </a:lnTo>
                <a:close/>
              </a:path>
            </a:pathLst>
          </a:custGeom>
          <a:solidFill>
            <a:srgbClr val="ACC7CD"/>
          </a:solidFill>
        </p:spPr>
        <p:txBody>
          <a:bodyPr wrap="square" lIns="0" tIns="0" rIns="0" bIns="0" rtlCol="0"/>
          <a:lstStyle/>
          <a:p>
            <a:endParaRPr/>
          </a:p>
        </p:txBody>
      </p:sp>
      <p:sp>
        <p:nvSpPr>
          <p:cNvPr id="138" name="object 140"/>
          <p:cNvSpPr/>
          <p:nvPr/>
        </p:nvSpPr>
        <p:spPr>
          <a:xfrm>
            <a:off x="1239262" y="5685853"/>
            <a:ext cx="68644" cy="240539"/>
          </a:xfrm>
          <a:custGeom>
            <a:avLst/>
            <a:gdLst/>
            <a:ahLst/>
            <a:cxnLst/>
            <a:rect l="l" t="t" r="r" b="b"/>
            <a:pathLst>
              <a:path w="42544" h="375284">
                <a:moveTo>
                  <a:pt x="828" y="374789"/>
                </a:moveTo>
                <a:lnTo>
                  <a:pt x="0" y="374754"/>
                </a:lnTo>
                <a:lnTo>
                  <a:pt x="0" y="371647"/>
                </a:lnTo>
                <a:lnTo>
                  <a:pt x="828" y="371647"/>
                </a:lnTo>
                <a:lnTo>
                  <a:pt x="14820" y="369187"/>
                </a:lnTo>
                <a:lnTo>
                  <a:pt x="26244" y="362480"/>
                </a:lnTo>
                <a:lnTo>
                  <a:pt x="33946" y="352536"/>
                </a:lnTo>
                <a:lnTo>
                  <a:pt x="36771" y="340365"/>
                </a:lnTo>
                <a:lnTo>
                  <a:pt x="36771" y="135414"/>
                </a:lnTo>
                <a:lnTo>
                  <a:pt x="0" y="135414"/>
                </a:lnTo>
                <a:lnTo>
                  <a:pt x="0" y="0"/>
                </a:lnTo>
                <a:lnTo>
                  <a:pt x="42088" y="0"/>
                </a:lnTo>
                <a:lnTo>
                  <a:pt x="42088" y="338846"/>
                </a:lnTo>
                <a:lnTo>
                  <a:pt x="38845" y="352838"/>
                </a:lnTo>
                <a:lnTo>
                  <a:pt x="30003" y="364262"/>
                </a:lnTo>
                <a:lnTo>
                  <a:pt x="16889" y="371964"/>
                </a:lnTo>
                <a:lnTo>
                  <a:pt x="828" y="374789"/>
                </a:lnTo>
                <a:close/>
              </a:path>
            </a:pathLst>
          </a:custGeom>
          <a:solidFill>
            <a:srgbClr val="ACC7CD"/>
          </a:solidFill>
        </p:spPr>
        <p:txBody>
          <a:bodyPr wrap="square" lIns="0" tIns="0" rIns="0" bIns="0" rtlCol="0"/>
          <a:lstStyle/>
          <a:p>
            <a:endParaRPr/>
          </a:p>
        </p:txBody>
      </p:sp>
      <p:sp>
        <p:nvSpPr>
          <p:cNvPr id="139" name="object 141"/>
          <p:cNvSpPr/>
          <p:nvPr/>
        </p:nvSpPr>
        <p:spPr>
          <a:xfrm>
            <a:off x="1239262" y="5772645"/>
            <a:ext cx="59423" cy="151812"/>
          </a:xfrm>
          <a:custGeom>
            <a:avLst/>
            <a:gdLst/>
            <a:ahLst/>
            <a:cxnLst/>
            <a:rect l="l" t="t" r="r" b="b"/>
            <a:pathLst>
              <a:path w="36830" h="236854">
                <a:moveTo>
                  <a:pt x="0" y="19852"/>
                </a:moveTo>
                <a:lnTo>
                  <a:pt x="0" y="0"/>
                </a:lnTo>
                <a:lnTo>
                  <a:pt x="36771" y="0"/>
                </a:lnTo>
                <a:lnTo>
                  <a:pt x="36771" y="3867"/>
                </a:lnTo>
                <a:lnTo>
                  <a:pt x="10496" y="3867"/>
                </a:lnTo>
                <a:lnTo>
                  <a:pt x="7699" y="6249"/>
                </a:lnTo>
                <a:lnTo>
                  <a:pt x="7699" y="12153"/>
                </a:lnTo>
                <a:lnTo>
                  <a:pt x="10496" y="14535"/>
                </a:lnTo>
                <a:lnTo>
                  <a:pt x="36771" y="14535"/>
                </a:lnTo>
                <a:lnTo>
                  <a:pt x="36771" y="15985"/>
                </a:lnTo>
                <a:lnTo>
                  <a:pt x="25101" y="15985"/>
                </a:lnTo>
                <a:lnTo>
                  <a:pt x="23202" y="17643"/>
                </a:lnTo>
                <a:lnTo>
                  <a:pt x="23202" y="19680"/>
                </a:lnTo>
                <a:lnTo>
                  <a:pt x="1070" y="19680"/>
                </a:lnTo>
                <a:lnTo>
                  <a:pt x="517" y="19749"/>
                </a:lnTo>
                <a:lnTo>
                  <a:pt x="0" y="19852"/>
                </a:lnTo>
                <a:close/>
              </a:path>
              <a:path w="36830" h="236854">
                <a:moveTo>
                  <a:pt x="36771" y="14535"/>
                </a:moveTo>
                <a:lnTo>
                  <a:pt x="17228" y="14535"/>
                </a:lnTo>
                <a:lnTo>
                  <a:pt x="19956" y="12153"/>
                </a:lnTo>
                <a:lnTo>
                  <a:pt x="19956" y="6249"/>
                </a:lnTo>
                <a:lnTo>
                  <a:pt x="17228" y="3867"/>
                </a:lnTo>
                <a:lnTo>
                  <a:pt x="36771" y="3867"/>
                </a:lnTo>
                <a:lnTo>
                  <a:pt x="36771" y="14535"/>
                </a:lnTo>
                <a:close/>
              </a:path>
              <a:path w="36830" h="236854">
                <a:moveTo>
                  <a:pt x="36771" y="23374"/>
                </a:moveTo>
                <a:lnTo>
                  <a:pt x="29796" y="23374"/>
                </a:lnTo>
                <a:lnTo>
                  <a:pt x="31695" y="21717"/>
                </a:lnTo>
                <a:lnTo>
                  <a:pt x="31695" y="17643"/>
                </a:lnTo>
                <a:lnTo>
                  <a:pt x="29796" y="15985"/>
                </a:lnTo>
                <a:lnTo>
                  <a:pt x="36771" y="15985"/>
                </a:lnTo>
                <a:lnTo>
                  <a:pt x="36771" y="23374"/>
                </a:lnTo>
                <a:close/>
              </a:path>
              <a:path w="36830" h="236854">
                <a:moveTo>
                  <a:pt x="36771" y="30314"/>
                </a:moveTo>
                <a:lnTo>
                  <a:pt x="5006" y="30314"/>
                </a:lnTo>
                <a:lnTo>
                  <a:pt x="7699" y="27932"/>
                </a:lnTo>
                <a:lnTo>
                  <a:pt x="7699" y="22062"/>
                </a:lnTo>
                <a:lnTo>
                  <a:pt x="5006" y="19680"/>
                </a:lnTo>
                <a:lnTo>
                  <a:pt x="23202" y="19680"/>
                </a:lnTo>
                <a:lnTo>
                  <a:pt x="23202" y="21717"/>
                </a:lnTo>
                <a:lnTo>
                  <a:pt x="25101" y="23374"/>
                </a:lnTo>
                <a:lnTo>
                  <a:pt x="36771" y="23374"/>
                </a:lnTo>
                <a:lnTo>
                  <a:pt x="36771" y="30314"/>
                </a:lnTo>
                <a:close/>
              </a:path>
              <a:path w="36830" h="236854">
                <a:moveTo>
                  <a:pt x="828" y="236232"/>
                </a:moveTo>
                <a:lnTo>
                  <a:pt x="0" y="236232"/>
                </a:lnTo>
                <a:lnTo>
                  <a:pt x="0" y="30141"/>
                </a:lnTo>
                <a:lnTo>
                  <a:pt x="517" y="30245"/>
                </a:lnTo>
                <a:lnTo>
                  <a:pt x="1070" y="30314"/>
                </a:lnTo>
                <a:lnTo>
                  <a:pt x="36771" y="30314"/>
                </a:lnTo>
                <a:lnTo>
                  <a:pt x="36771" y="204951"/>
                </a:lnTo>
                <a:lnTo>
                  <a:pt x="33946" y="217122"/>
                </a:lnTo>
                <a:lnTo>
                  <a:pt x="26244" y="227065"/>
                </a:lnTo>
                <a:lnTo>
                  <a:pt x="14820" y="233772"/>
                </a:lnTo>
                <a:lnTo>
                  <a:pt x="828" y="236232"/>
                </a:lnTo>
                <a:close/>
              </a:path>
            </a:pathLst>
          </a:custGeom>
          <a:solidFill>
            <a:srgbClr val="C22439"/>
          </a:solidFill>
        </p:spPr>
        <p:txBody>
          <a:bodyPr wrap="square" lIns="0" tIns="0" rIns="0" bIns="0" rtlCol="0"/>
          <a:lstStyle/>
          <a:p>
            <a:endParaRPr/>
          </a:p>
        </p:txBody>
      </p:sp>
      <p:sp>
        <p:nvSpPr>
          <p:cNvPr id="140" name="object 142"/>
          <p:cNvSpPr/>
          <p:nvPr/>
        </p:nvSpPr>
        <p:spPr>
          <a:xfrm>
            <a:off x="1239262" y="5785262"/>
            <a:ext cx="13319" cy="6919"/>
          </a:xfrm>
          <a:custGeom>
            <a:avLst/>
            <a:gdLst/>
            <a:ahLst/>
            <a:cxnLst/>
            <a:rect l="l" t="t" r="r" b="b"/>
            <a:pathLst>
              <a:path w="8255" h="10795">
                <a:moveTo>
                  <a:pt x="5006" y="10634"/>
                </a:moveTo>
                <a:lnTo>
                  <a:pt x="1070" y="10634"/>
                </a:lnTo>
                <a:lnTo>
                  <a:pt x="517" y="10565"/>
                </a:lnTo>
                <a:lnTo>
                  <a:pt x="0" y="10461"/>
                </a:lnTo>
                <a:lnTo>
                  <a:pt x="0" y="172"/>
                </a:lnTo>
                <a:lnTo>
                  <a:pt x="517" y="69"/>
                </a:lnTo>
                <a:lnTo>
                  <a:pt x="1070" y="0"/>
                </a:lnTo>
                <a:lnTo>
                  <a:pt x="5006" y="0"/>
                </a:lnTo>
                <a:lnTo>
                  <a:pt x="7699" y="2382"/>
                </a:lnTo>
                <a:lnTo>
                  <a:pt x="7699" y="8251"/>
                </a:lnTo>
                <a:lnTo>
                  <a:pt x="5006" y="10634"/>
                </a:lnTo>
                <a:close/>
              </a:path>
            </a:pathLst>
          </a:custGeom>
          <a:solidFill>
            <a:srgbClr val="CDD0D6"/>
          </a:solidFill>
        </p:spPr>
        <p:txBody>
          <a:bodyPr wrap="square" lIns="0" tIns="0" rIns="0" bIns="0" rtlCol="0"/>
          <a:lstStyle/>
          <a:p>
            <a:endParaRPr/>
          </a:p>
        </p:txBody>
      </p:sp>
      <p:sp>
        <p:nvSpPr>
          <p:cNvPr id="141" name="object 143"/>
          <p:cNvSpPr/>
          <p:nvPr/>
        </p:nvSpPr>
        <p:spPr>
          <a:xfrm>
            <a:off x="1251681" y="5775126"/>
            <a:ext cx="20491" cy="6919"/>
          </a:xfrm>
          <a:custGeom>
            <a:avLst/>
            <a:gdLst/>
            <a:ahLst/>
            <a:cxnLst/>
            <a:rect l="l" t="t" r="r" b="b"/>
            <a:pathLst>
              <a:path w="12700" h="10795">
                <a:moveTo>
                  <a:pt x="9529" y="10668"/>
                </a:moveTo>
                <a:lnTo>
                  <a:pt x="2796" y="10668"/>
                </a:lnTo>
                <a:lnTo>
                  <a:pt x="0" y="8286"/>
                </a:lnTo>
                <a:lnTo>
                  <a:pt x="0" y="2382"/>
                </a:lnTo>
                <a:lnTo>
                  <a:pt x="2796" y="0"/>
                </a:lnTo>
                <a:lnTo>
                  <a:pt x="9529" y="0"/>
                </a:lnTo>
                <a:lnTo>
                  <a:pt x="12257" y="2382"/>
                </a:lnTo>
                <a:lnTo>
                  <a:pt x="12257" y="8286"/>
                </a:lnTo>
                <a:lnTo>
                  <a:pt x="9529" y="10668"/>
                </a:lnTo>
                <a:close/>
              </a:path>
            </a:pathLst>
          </a:custGeom>
          <a:solidFill>
            <a:srgbClr val="CDD0D6"/>
          </a:solidFill>
        </p:spPr>
        <p:txBody>
          <a:bodyPr wrap="square" lIns="0" tIns="0" rIns="0" bIns="0" rtlCol="0"/>
          <a:lstStyle/>
          <a:p>
            <a:endParaRPr/>
          </a:p>
        </p:txBody>
      </p:sp>
      <p:sp>
        <p:nvSpPr>
          <p:cNvPr id="142" name="object 144"/>
          <p:cNvSpPr/>
          <p:nvPr/>
        </p:nvSpPr>
        <p:spPr>
          <a:xfrm>
            <a:off x="1276695" y="5782893"/>
            <a:ext cx="14344" cy="4884"/>
          </a:xfrm>
          <a:custGeom>
            <a:avLst/>
            <a:gdLst/>
            <a:ahLst/>
            <a:cxnLst/>
            <a:rect l="l" t="t" r="r" b="b"/>
            <a:pathLst>
              <a:path w="8890" h="7620">
                <a:moveTo>
                  <a:pt x="6594" y="7388"/>
                </a:moveTo>
                <a:lnTo>
                  <a:pt x="1898" y="7388"/>
                </a:lnTo>
                <a:lnTo>
                  <a:pt x="0" y="5731"/>
                </a:lnTo>
                <a:lnTo>
                  <a:pt x="0" y="1657"/>
                </a:lnTo>
                <a:lnTo>
                  <a:pt x="1898" y="0"/>
                </a:lnTo>
                <a:lnTo>
                  <a:pt x="6594" y="0"/>
                </a:lnTo>
                <a:lnTo>
                  <a:pt x="8493" y="1657"/>
                </a:lnTo>
                <a:lnTo>
                  <a:pt x="8493" y="5731"/>
                </a:lnTo>
                <a:lnTo>
                  <a:pt x="6594" y="7388"/>
                </a:lnTo>
                <a:close/>
              </a:path>
            </a:pathLst>
          </a:custGeom>
          <a:solidFill>
            <a:srgbClr val="CDD0D6"/>
          </a:solidFill>
        </p:spPr>
        <p:txBody>
          <a:bodyPr wrap="square" lIns="0" tIns="0" rIns="0" bIns="0" rtlCol="0"/>
          <a:lstStyle/>
          <a:p>
            <a:endParaRPr/>
          </a:p>
        </p:txBody>
      </p:sp>
      <p:sp>
        <p:nvSpPr>
          <p:cNvPr id="143" name="object 145"/>
          <p:cNvSpPr/>
          <p:nvPr/>
        </p:nvSpPr>
        <p:spPr>
          <a:xfrm>
            <a:off x="1364491" y="5682676"/>
            <a:ext cx="158804" cy="0"/>
          </a:xfrm>
          <a:custGeom>
            <a:avLst/>
            <a:gdLst/>
            <a:ahLst/>
            <a:cxnLst/>
            <a:rect l="l" t="t" r="r" b="b"/>
            <a:pathLst>
              <a:path w="98425">
                <a:moveTo>
                  <a:pt x="0" y="0"/>
                </a:moveTo>
                <a:lnTo>
                  <a:pt x="98228" y="0"/>
                </a:lnTo>
              </a:path>
            </a:pathLst>
          </a:custGeom>
          <a:ln w="17919">
            <a:solidFill>
              <a:srgbClr val="D3EFF0"/>
            </a:solidFill>
          </a:ln>
        </p:spPr>
        <p:txBody>
          <a:bodyPr wrap="square" lIns="0" tIns="0" rIns="0" bIns="0" rtlCol="0"/>
          <a:lstStyle/>
          <a:p>
            <a:endParaRPr/>
          </a:p>
        </p:txBody>
      </p:sp>
      <p:sp>
        <p:nvSpPr>
          <p:cNvPr id="144" name="object 146"/>
          <p:cNvSpPr/>
          <p:nvPr/>
        </p:nvSpPr>
        <p:spPr>
          <a:xfrm>
            <a:off x="1377191" y="5685853"/>
            <a:ext cx="133189" cy="240539"/>
          </a:xfrm>
          <a:custGeom>
            <a:avLst/>
            <a:gdLst/>
            <a:ahLst/>
            <a:cxnLst/>
            <a:rect l="l" t="t" r="r" b="b"/>
            <a:pathLst>
              <a:path w="82550" h="375284">
                <a:moveTo>
                  <a:pt x="41259" y="374789"/>
                </a:moveTo>
                <a:lnTo>
                  <a:pt x="25199" y="371964"/>
                </a:lnTo>
                <a:lnTo>
                  <a:pt x="12084" y="364262"/>
                </a:lnTo>
                <a:lnTo>
                  <a:pt x="3242" y="352838"/>
                </a:lnTo>
                <a:lnTo>
                  <a:pt x="0" y="338846"/>
                </a:lnTo>
                <a:lnTo>
                  <a:pt x="0" y="0"/>
                </a:lnTo>
                <a:lnTo>
                  <a:pt x="82519" y="0"/>
                </a:lnTo>
                <a:lnTo>
                  <a:pt x="82519" y="338846"/>
                </a:lnTo>
                <a:lnTo>
                  <a:pt x="79272" y="352838"/>
                </a:lnTo>
                <a:lnTo>
                  <a:pt x="70421" y="364262"/>
                </a:lnTo>
                <a:lnTo>
                  <a:pt x="57305" y="371964"/>
                </a:lnTo>
                <a:lnTo>
                  <a:pt x="41259" y="374789"/>
                </a:lnTo>
                <a:close/>
              </a:path>
            </a:pathLst>
          </a:custGeom>
          <a:solidFill>
            <a:srgbClr val="D3EFF0"/>
          </a:solidFill>
        </p:spPr>
        <p:txBody>
          <a:bodyPr wrap="square" lIns="0" tIns="0" rIns="0" bIns="0" rtlCol="0"/>
          <a:lstStyle/>
          <a:p>
            <a:endParaRPr/>
          </a:p>
        </p:txBody>
      </p:sp>
      <p:sp>
        <p:nvSpPr>
          <p:cNvPr id="145" name="object 147"/>
          <p:cNvSpPr/>
          <p:nvPr/>
        </p:nvSpPr>
        <p:spPr>
          <a:xfrm>
            <a:off x="1385770" y="5772645"/>
            <a:ext cx="115927" cy="151413"/>
          </a:xfrm>
          <a:prstGeom prst="rect">
            <a:avLst/>
          </a:prstGeom>
          <a:blipFill>
            <a:blip r:embed="rId10" cstate="print"/>
            <a:stretch>
              <a:fillRect/>
            </a:stretch>
          </a:blipFill>
        </p:spPr>
        <p:txBody>
          <a:bodyPr wrap="square" lIns="0" tIns="0" rIns="0" bIns="0" rtlCol="0"/>
          <a:lstStyle/>
          <a:p>
            <a:endParaRPr/>
          </a:p>
        </p:txBody>
      </p:sp>
      <p:sp>
        <p:nvSpPr>
          <p:cNvPr id="146" name="object 148"/>
          <p:cNvSpPr/>
          <p:nvPr/>
        </p:nvSpPr>
        <p:spPr>
          <a:xfrm>
            <a:off x="1442424" y="5676934"/>
            <a:ext cx="80939" cy="11803"/>
          </a:xfrm>
          <a:custGeom>
            <a:avLst/>
            <a:gdLst/>
            <a:ahLst/>
            <a:cxnLst/>
            <a:rect l="l" t="t" r="r" b="b"/>
            <a:pathLst>
              <a:path w="50165" h="18415">
                <a:moveTo>
                  <a:pt x="49925" y="17919"/>
                </a:moveTo>
                <a:lnTo>
                  <a:pt x="42088" y="17919"/>
                </a:lnTo>
                <a:lnTo>
                  <a:pt x="42088" y="13914"/>
                </a:lnTo>
                <a:lnTo>
                  <a:pt x="0" y="13914"/>
                </a:lnTo>
                <a:lnTo>
                  <a:pt x="0" y="0"/>
                </a:lnTo>
                <a:lnTo>
                  <a:pt x="49925" y="0"/>
                </a:lnTo>
                <a:lnTo>
                  <a:pt x="49925" y="17919"/>
                </a:lnTo>
                <a:close/>
              </a:path>
            </a:pathLst>
          </a:custGeom>
          <a:solidFill>
            <a:srgbClr val="ACC7CD"/>
          </a:solidFill>
        </p:spPr>
        <p:txBody>
          <a:bodyPr wrap="square" lIns="0" tIns="0" rIns="0" bIns="0" rtlCol="0"/>
          <a:lstStyle/>
          <a:p>
            <a:endParaRPr/>
          </a:p>
        </p:txBody>
      </p:sp>
      <p:sp>
        <p:nvSpPr>
          <p:cNvPr id="147" name="object 149"/>
          <p:cNvSpPr/>
          <p:nvPr/>
        </p:nvSpPr>
        <p:spPr>
          <a:xfrm>
            <a:off x="1442426" y="5685853"/>
            <a:ext cx="68644" cy="240539"/>
          </a:xfrm>
          <a:custGeom>
            <a:avLst/>
            <a:gdLst/>
            <a:ahLst/>
            <a:cxnLst/>
            <a:rect l="l" t="t" r="r" b="b"/>
            <a:pathLst>
              <a:path w="42544" h="375284">
                <a:moveTo>
                  <a:pt x="828" y="374789"/>
                </a:moveTo>
                <a:lnTo>
                  <a:pt x="0" y="374754"/>
                </a:lnTo>
                <a:lnTo>
                  <a:pt x="0" y="371647"/>
                </a:lnTo>
                <a:lnTo>
                  <a:pt x="828" y="371647"/>
                </a:lnTo>
                <a:lnTo>
                  <a:pt x="14800" y="369187"/>
                </a:lnTo>
                <a:lnTo>
                  <a:pt x="26214" y="362480"/>
                </a:lnTo>
                <a:lnTo>
                  <a:pt x="33912" y="352536"/>
                </a:lnTo>
                <a:lnTo>
                  <a:pt x="36736" y="340365"/>
                </a:lnTo>
                <a:lnTo>
                  <a:pt x="36736" y="135414"/>
                </a:lnTo>
                <a:lnTo>
                  <a:pt x="0" y="135414"/>
                </a:lnTo>
                <a:lnTo>
                  <a:pt x="0" y="0"/>
                </a:lnTo>
                <a:lnTo>
                  <a:pt x="42088" y="0"/>
                </a:lnTo>
                <a:lnTo>
                  <a:pt x="41984" y="340952"/>
                </a:lnTo>
                <a:lnTo>
                  <a:pt x="16218" y="372190"/>
                </a:lnTo>
                <a:lnTo>
                  <a:pt x="8779" y="374117"/>
                </a:lnTo>
                <a:lnTo>
                  <a:pt x="828" y="374789"/>
                </a:lnTo>
                <a:close/>
              </a:path>
            </a:pathLst>
          </a:custGeom>
          <a:solidFill>
            <a:srgbClr val="ACC7CD"/>
          </a:solidFill>
        </p:spPr>
        <p:txBody>
          <a:bodyPr wrap="square" lIns="0" tIns="0" rIns="0" bIns="0" rtlCol="0"/>
          <a:lstStyle/>
          <a:p>
            <a:endParaRPr/>
          </a:p>
        </p:txBody>
      </p:sp>
      <p:sp>
        <p:nvSpPr>
          <p:cNvPr id="148" name="object 150"/>
          <p:cNvSpPr/>
          <p:nvPr/>
        </p:nvSpPr>
        <p:spPr>
          <a:xfrm>
            <a:off x="1442425" y="5772645"/>
            <a:ext cx="59423" cy="151812"/>
          </a:xfrm>
          <a:custGeom>
            <a:avLst/>
            <a:gdLst/>
            <a:ahLst/>
            <a:cxnLst/>
            <a:rect l="l" t="t" r="r" b="b"/>
            <a:pathLst>
              <a:path w="36830" h="236854">
                <a:moveTo>
                  <a:pt x="0" y="19852"/>
                </a:moveTo>
                <a:lnTo>
                  <a:pt x="0" y="0"/>
                </a:lnTo>
                <a:lnTo>
                  <a:pt x="36736" y="0"/>
                </a:lnTo>
                <a:lnTo>
                  <a:pt x="36736" y="3867"/>
                </a:lnTo>
                <a:lnTo>
                  <a:pt x="10427" y="3867"/>
                </a:lnTo>
                <a:lnTo>
                  <a:pt x="7699" y="6249"/>
                </a:lnTo>
                <a:lnTo>
                  <a:pt x="7699" y="12153"/>
                </a:lnTo>
                <a:lnTo>
                  <a:pt x="10427" y="14535"/>
                </a:lnTo>
                <a:lnTo>
                  <a:pt x="36736" y="14535"/>
                </a:lnTo>
                <a:lnTo>
                  <a:pt x="36736" y="15985"/>
                </a:lnTo>
                <a:lnTo>
                  <a:pt x="25101" y="15985"/>
                </a:lnTo>
                <a:lnTo>
                  <a:pt x="23167" y="17643"/>
                </a:lnTo>
                <a:lnTo>
                  <a:pt x="23167" y="19680"/>
                </a:lnTo>
                <a:lnTo>
                  <a:pt x="1035" y="19680"/>
                </a:lnTo>
                <a:lnTo>
                  <a:pt x="483" y="19749"/>
                </a:lnTo>
                <a:lnTo>
                  <a:pt x="0" y="19852"/>
                </a:lnTo>
                <a:close/>
              </a:path>
              <a:path w="36830" h="236854">
                <a:moveTo>
                  <a:pt x="36736" y="14535"/>
                </a:moveTo>
                <a:lnTo>
                  <a:pt x="17194" y="14535"/>
                </a:lnTo>
                <a:lnTo>
                  <a:pt x="19921" y="12153"/>
                </a:lnTo>
                <a:lnTo>
                  <a:pt x="19921" y="6249"/>
                </a:lnTo>
                <a:lnTo>
                  <a:pt x="17194" y="3867"/>
                </a:lnTo>
                <a:lnTo>
                  <a:pt x="36736" y="3867"/>
                </a:lnTo>
                <a:lnTo>
                  <a:pt x="36736" y="14535"/>
                </a:lnTo>
                <a:close/>
              </a:path>
              <a:path w="36830" h="236854">
                <a:moveTo>
                  <a:pt x="36736" y="23374"/>
                </a:moveTo>
                <a:lnTo>
                  <a:pt x="29762" y="23374"/>
                </a:lnTo>
                <a:lnTo>
                  <a:pt x="31661" y="21717"/>
                </a:lnTo>
                <a:lnTo>
                  <a:pt x="31661" y="17643"/>
                </a:lnTo>
                <a:lnTo>
                  <a:pt x="29762" y="15985"/>
                </a:lnTo>
                <a:lnTo>
                  <a:pt x="36736" y="15985"/>
                </a:lnTo>
                <a:lnTo>
                  <a:pt x="36736" y="23374"/>
                </a:lnTo>
                <a:close/>
              </a:path>
              <a:path w="36830" h="236854">
                <a:moveTo>
                  <a:pt x="36736" y="30314"/>
                </a:moveTo>
                <a:lnTo>
                  <a:pt x="4971" y="30314"/>
                </a:lnTo>
                <a:lnTo>
                  <a:pt x="7699" y="27932"/>
                </a:lnTo>
                <a:lnTo>
                  <a:pt x="7699" y="22062"/>
                </a:lnTo>
                <a:lnTo>
                  <a:pt x="4971" y="19680"/>
                </a:lnTo>
                <a:lnTo>
                  <a:pt x="23167" y="19680"/>
                </a:lnTo>
                <a:lnTo>
                  <a:pt x="23167" y="21717"/>
                </a:lnTo>
                <a:lnTo>
                  <a:pt x="25101" y="23374"/>
                </a:lnTo>
                <a:lnTo>
                  <a:pt x="36736" y="23374"/>
                </a:lnTo>
                <a:lnTo>
                  <a:pt x="36736" y="30314"/>
                </a:lnTo>
                <a:close/>
              </a:path>
              <a:path w="36830" h="236854">
                <a:moveTo>
                  <a:pt x="828" y="236232"/>
                </a:moveTo>
                <a:lnTo>
                  <a:pt x="0" y="236232"/>
                </a:lnTo>
                <a:lnTo>
                  <a:pt x="0" y="30141"/>
                </a:lnTo>
                <a:lnTo>
                  <a:pt x="483" y="30245"/>
                </a:lnTo>
                <a:lnTo>
                  <a:pt x="1035" y="30314"/>
                </a:lnTo>
                <a:lnTo>
                  <a:pt x="36736" y="30314"/>
                </a:lnTo>
                <a:lnTo>
                  <a:pt x="36736" y="204951"/>
                </a:lnTo>
                <a:lnTo>
                  <a:pt x="33912" y="217122"/>
                </a:lnTo>
                <a:lnTo>
                  <a:pt x="26214" y="227065"/>
                </a:lnTo>
                <a:lnTo>
                  <a:pt x="14800" y="233772"/>
                </a:lnTo>
                <a:lnTo>
                  <a:pt x="828" y="236232"/>
                </a:lnTo>
                <a:close/>
              </a:path>
            </a:pathLst>
          </a:custGeom>
          <a:solidFill>
            <a:srgbClr val="359FB6"/>
          </a:solidFill>
        </p:spPr>
        <p:txBody>
          <a:bodyPr wrap="square" lIns="0" tIns="0" rIns="0" bIns="0" rtlCol="0"/>
          <a:lstStyle/>
          <a:p>
            <a:endParaRPr/>
          </a:p>
        </p:txBody>
      </p:sp>
      <p:sp>
        <p:nvSpPr>
          <p:cNvPr id="149" name="object 151"/>
          <p:cNvSpPr/>
          <p:nvPr/>
        </p:nvSpPr>
        <p:spPr>
          <a:xfrm>
            <a:off x="1442426" y="5785262"/>
            <a:ext cx="13319" cy="6919"/>
          </a:xfrm>
          <a:custGeom>
            <a:avLst/>
            <a:gdLst/>
            <a:ahLst/>
            <a:cxnLst/>
            <a:rect l="l" t="t" r="r" b="b"/>
            <a:pathLst>
              <a:path w="8255" h="10795">
                <a:moveTo>
                  <a:pt x="4971" y="10634"/>
                </a:moveTo>
                <a:lnTo>
                  <a:pt x="1035" y="10634"/>
                </a:lnTo>
                <a:lnTo>
                  <a:pt x="483" y="10565"/>
                </a:lnTo>
                <a:lnTo>
                  <a:pt x="0" y="10461"/>
                </a:lnTo>
                <a:lnTo>
                  <a:pt x="0" y="172"/>
                </a:lnTo>
                <a:lnTo>
                  <a:pt x="483" y="69"/>
                </a:lnTo>
                <a:lnTo>
                  <a:pt x="1035" y="0"/>
                </a:lnTo>
                <a:lnTo>
                  <a:pt x="4971" y="0"/>
                </a:lnTo>
                <a:lnTo>
                  <a:pt x="7699" y="2382"/>
                </a:lnTo>
                <a:lnTo>
                  <a:pt x="7699" y="8251"/>
                </a:lnTo>
                <a:lnTo>
                  <a:pt x="4971" y="10634"/>
                </a:lnTo>
                <a:close/>
              </a:path>
            </a:pathLst>
          </a:custGeom>
          <a:solidFill>
            <a:srgbClr val="CDD0D6"/>
          </a:solidFill>
        </p:spPr>
        <p:txBody>
          <a:bodyPr wrap="square" lIns="0" tIns="0" rIns="0" bIns="0" rtlCol="0"/>
          <a:lstStyle/>
          <a:p>
            <a:endParaRPr/>
          </a:p>
        </p:txBody>
      </p:sp>
      <p:sp>
        <p:nvSpPr>
          <p:cNvPr id="150" name="object 152"/>
          <p:cNvSpPr/>
          <p:nvPr/>
        </p:nvSpPr>
        <p:spPr>
          <a:xfrm>
            <a:off x="1454847" y="5775126"/>
            <a:ext cx="20491" cy="6919"/>
          </a:xfrm>
          <a:custGeom>
            <a:avLst/>
            <a:gdLst/>
            <a:ahLst/>
            <a:cxnLst/>
            <a:rect l="l" t="t" r="r" b="b"/>
            <a:pathLst>
              <a:path w="12700" h="10795">
                <a:moveTo>
                  <a:pt x="9494" y="10668"/>
                </a:moveTo>
                <a:lnTo>
                  <a:pt x="2727" y="10668"/>
                </a:lnTo>
                <a:lnTo>
                  <a:pt x="0" y="8286"/>
                </a:lnTo>
                <a:lnTo>
                  <a:pt x="0" y="2382"/>
                </a:lnTo>
                <a:lnTo>
                  <a:pt x="2727" y="0"/>
                </a:lnTo>
                <a:lnTo>
                  <a:pt x="9494" y="0"/>
                </a:lnTo>
                <a:lnTo>
                  <a:pt x="12222" y="2382"/>
                </a:lnTo>
                <a:lnTo>
                  <a:pt x="12222" y="8286"/>
                </a:lnTo>
                <a:lnTo>
                  <a:pt x="9494" y="10668"/>
                </a:lnTo>
                <a:close/>
              </a:path>
            </a:pathLst>
          </a:custGeom>
          <a:solidFill>
            <a:srgbClr val="CDD0D6"/>
          </a:solidFill>
        </p:spPr>
        <p:txBody>
          <a:bodyPr wrap="square" lIns="0" tIns="0" rIns="0" bIns="0" rtlCol="0"/>
          <a:lstStyle/>
          <a:p>
            <a:endParaRPr/>
          </a:p>
        </p:txBody>
      </p:sp>
      <p:sp>
        <p:nvSpPr>
          <p:cNvPr id="151" name="object 153"/>
          <p:cNvSpPr/>
          <p:nvPr/>
        </p:nvSpPr>
        <p:spPr>
          <a:xfrm>
            <a:off x="1479803" y="5782893"/>
            <a:ext cx="14344" cy="4884"/>
          </a:xfrm>
          <a:custGeom>
            <a:avLst/>
            <a:gdLst/>
            <a:ahLst/>
            <a:cxnLst/>
            <a:rect l="l" t="t" r="r" b="b"/>
            <a:pathLst>
              <a:path w="8890" h="7620">
                <a:moveTo>
                  <a:pt x="6594" y="7388"/>
                </a:moveTo>
                <a:lnTo>
                  <a:pt x="1933" y="7388"/>
                </a:lnTo>
                <a:lnTo>
                  <a:pt x="0" y="5731"/>
                </a:lnTo>
                <a:lnTo>
                  <a:pt x="0" y="1657"/>
                </a:lnTo>
                <a:lnTo>
                  <a:pt x="1933" y="0"/>
                </a:lnTo>
                <a:lnTo>
                  <a:pt x="6594" y="0"/>
                </a:lnTo>
                <a:lnTo>
                  <a:pt x="8493" y="1657"/>
                </a:lnTo>
                <a:lnTo>
                  <a:pt x="8493" y="5731"/>
                </a:lnTo>
                <a:lnTo>
                  <a:pt x="6594" y="7388"/>
                </a:lnTo>
                <a:close/>
              </a:path>
            </a:pathLst>
          </a:custGeom>
          <a:solidFill>
            <a:srgbClr val="CDD0D6"/>
          </a:solidFill>
        </p:spPr>
        <p:txBody>
          <a:bodyPr wrap="square" lIns="0" tIns="0" rIns="0" bIns="0" rtlCol="0"/>
          <a:lstStyle/>
          <a:p>
            <a:endParaRPr/>
          </a:p>
        </p:txBody>
      </p:sp>
      <p:sp>
        <p:nvSpPr>
          <p:cNvPr id="152" name="object 154"/>
          <p:cNvSpPr/>
          <p:nvPr/>
        </p:nvSpPr>
        <p:spPr>
          <a:xfrm>
            <a:off x="1567657" y="5682676"/>
            <a:ext cx="158804" cy="0"/>
          </a:xfrm>
          <a:custGeom>
            <a:avLst/>
            <a:gdLst/>
            <a:ahLst/>
            <a:cxnLst/>
            <a:rect l="l" t="t" r="r" b="b"/>
            <a:pathLst>
              <a:path w="98425">
                <a:moveTo>
                  <a:pt x="0" y="0"/>
                </a:moveTo>
                <a:lnTo>
                  <a:pt x="98194" y="0"/>
                </a:lnTo>
              </a:path>
            </a:pathLst>
          </a:custGeom>
          <a:ln w="17919">
            <a:solidFill>
              <a:srgbClr val="D3EFF0"/>
            </a:solidFill>
          </a:ln>
        </p:spPr>
        <p:txBody>
          <a:bodyPr wrap="square" lIns="0" tIns="0" rIns="0" bIns="0" rtlCol="0"/>
          <a:lstStyle/>
          <a:p>
            <a:endParaRPr/>
          </a:p>
        </p:txBody>
      </p:sp>
      <p:sp>
        <p:nvSpPr>
          <p:cNvPr id="153" name="object 155"/>
          <p:cNvSpPr/>
          <p:nvPr/>
        </p:nvSpPr>
        <p:spPr>
          <a:xfrm>
            <a:off x="1580299" y="5685853"/>
            <a:ext cx="133189" cy="240539"/>
          </a:xfrm>
          <a:custGeom>
            <a:avLst/>
            <a:gdLst/>
            <a:ahLst/>
            <a:cxnLst/>
            <a:rect l="l" t="t" r="r" b="b"/>
            <a:pathLst>
              <a:path w="82550" h="375284">
                <a:moveTo>
                  <a:pt x="41259" y="374789"/>
                </a:moveTo>
                <a:lnTo>
                  <a:pt x="25199" y="371964"/>
                </a:lnTo>
                <a:lnTo>
                  <a:pt x="12084" y="364262"/>
                </a:lnTo>
                <a:lnTo>
                  <a:pt x="3242" y="352838"/>
                </a:lnTo>
                <a:lnTo>
                  <a:pt x="0" y="338846"/>
                </a:lnTo>
                <a:lnTo>
                  <a:pt x="0" y="0"/>
                </a:lnTo>
                <a:lnTo>
                  <a:pt x="82484" y="0"/>
                </a:lnTo>
                <a:lnTo>
                  <a:pt x="82484" y="338846"/>
                </a:lnTo>
                <a:lnTo>
                  <a:pt x="79247" y="352838"/>
                </a:lnTo>
                <a:lnTo>
                  <a:pt x="70417" y="364262"/>
                </a:lnTo>
                <a:lnTo>
                  <a:pt x="57314" y="371964"/>
                </a:lnTo>
                <a:lnTo>
                  <a:pt x="41259" y="374789"/>
                </a:lnTo>
                <a:close/>
              </a:path>
            </a:pathLst>
          </a:custGeom>
          <a:solidFill>
            <a:srgbClr val="D3EFF0"/>
          </a:solidFill>
        </p:spPr>
        <p:txBody>
          <a:bodyPr wrap="square" lIns="0" tIns="0" rIns="0" bIns="0" rtlCol="0"/>
          <a:lstStyle/>
          <a:p>
            <a:endParaRPr/>
          </a:p>
        </p:txBody>
      </p:sp>
      <p:sp>
        <p:nvSpPr>
          <p:cNvPr id="154" name="object 156"/>
          <p:cNvSpPr/>
          <p:nvPr/>
        </p:nvSpPr>
        <p:spPr>
          <a:xfrm>
            <a:off x="1588879" y="5772645"/>
            <a:ext cx="115927" cy="151413"/>
          </a:xfrm>
          <a:prstGeom prst="rect">
            <a:avLst/>
          </a:prstGeom>
          <a:blipFill>
            <a:blip r:embed="rId11" cstate="print"/>
            <a:stretch>
              <a:fillRect/>
            </a:stretch>
          </a:blipFill>
        </p:spPr>
        <p:txBody>
          <a:bodyPr wrap="square" lIns="0" tIns="0" rIns="0" bIns="0" rtlCol="0"/>
          <a:lstStyle/>
          <a:p>
            <a:endParaRPr/>
          </a:p>
        </p:txBody>
      </p:sp>
      <p:sp>
        <p:nvSpPr>
          <p:cNvPr id="155" name="object 157"/>
          <p:cNvSpPr/>
          <p:nvPr/>
        </p:nvSpPr>
        <p:spPr>
          <a:xfrm>
            <a:off x="1645589" y="5676934"/>
            <a:ext cx="80939" cy="11803"/>
          </a:xfrm>
          <a:custGeom>
            <a:avLst/>
            <a:gdLst/>
            <a:ahLst/>
            <a:cxnLst/>
            <a:rect l="l" t="t" r="r" b="b"/>
            <a:pathLst>
              <a:path w="50165" h="18415">
                <a:moveTo>
                  <a:pt x="49891" y="17919"/>
                </a:moveTo>
                <a:lnTo>
                  <a:pt x="42019" y="17919"/>
                </a:lnTo>
                <a:lnTo>
                  <a:pt x="42019" y="13914"/>
                </a:lnTo>
                <a:lnTo>
                  <a:pt x="0" y="13914"/>
                </a:lnTo>
                <a:lnTo>
                  <a:pt x="0" y="0"/>
                </a:lnTo>
                <a:lnTo>
                  <a:pt x="49891" y="0"/>
                </a:lnTo>
                <a:lnTo>
                  <a:pt x="49891" y="17919"/>
                </a:lnTo>
                <a:close/>
              </a:path>
            </a:pathLst>
          </a:custGeom>
          <a:solidFill>
            <a:srgbClr val="ACC7CD"/>
          </a:solidFill>
        </p:spPr>
        <p:txBody>
          <a:bodyPr wrap="square" lIns="0" tIns="0" rIns="0" bIns="0" rtlCol="0"/>
          <a:lstStyle/>
          <a:p>
            <a:endParaRPr/>
          </a:p>
        </p:txBody>
      </p:sp>
      <p:sp>
        <p:nvSpPr>
          <p:cNvPr id="156" name="object 158"/>
          <p:cNvSpPr/>
          <p:nvPr/>
        </p:nvSpPr>
        <p:spPr>
          <a:xfrm>
            <a:off x="1645591" y="5685853"/>
            <a:ext cx="68644" cy="240539"/>
          </a:xfrm>
          <a:custGeom>
            <a:avLst/>
            <a:gdLst/>
            <a:ahLst/>
            <a:cxnLst/>
            <a:rect l="l" t="t" r="r" b="b"/>
            <a:pathLst>
              <a:path w="42544" h="375284">
                <a:moveTo>
                  <a:pt x="794" y="374789"/>
                </a:moveTo>
                <a:lnTo>
                  <a:pt x="0" y="374754"/>
                </a:lnTo>
                <a:lnTo>
                  <a:pt x="0" y="371647"/>
                </a:lnTo>
                <a:lnTo>
                  <a:pt x="794" y="371647"/>
                </a:lnTo>
                <a:lnTo>
                  <a:pt x="14765" y="369187"/>
                </a:lnTo>
                <a:lnTo>
                  <a:pt x="26179" y="362480"/>
                </a:lnTo>
                <a:lnTo>
                  <a:pt x="33878" y="352536"/>
                </a:lnTo>
                <a:lnTo>
                  <a:pt x="36702" y="340365"/>
                </a:lnTo>
                <a:lnTo>
                  <a:pt x="36702" y="135414"/>
                </a:lnTo>
                <a:lnTo>
                  <a:pt x="0" y="135414"/>
                </a:lnTo>
                <a:lnTo>
                  <a:pt x="0" y="0"/>
                </a:lnTo>
                <a:lnTo>
                  <a:pt x="42019" y="0"/>
                </a:lnTo>
                <a:lnTo>
                  <a:pt x="41950" y="340952"/>
                </a:lnTo>
                <a:lnTo>
                  <a:pt x="16184" y="372190"/>
                </a:lnTo>
                <a:lnTo>
                  <a:pt x="8745" y="374117"/>
                </a:lnTo>
                <a:lnTo>
                  <a:pt x="794" y="374789"/>
                </a:lnTo>
                <a:close/>
              </a:path>
            </a:pathLst>
          </a:custGeom>
          <a:solidFill>
            <a:srgbClr val="ACC7CD"/>
          </a:solidFill>
        </p:spPr>
        <p:txBody>
          <a:bodyPr wrap="square" lIns="0" tIns="0" rIns="0" bIns="0" rtlCol="0"/>
          <a:lstStyle/>
          <a:p>
            <a:endParaRPr/>
          </a:p>
        </p:txBody>
      </p:sp>
      <p:sp>
        <p:nvSpPr>
          <p:cNvPr id="157" name="object 159"/>
          <p:cNvSpPr/>
          <p:nvPr/>
        </p:nvSpPr>
        <p:spPr>
          <a:xfrm>
            <a:off x="1645590" y="5772645"/>
            <a:ext cx="59423" cy="151812"/>
          </a:xfrm>
          <a:custGeom>
            <a:avLst/>
            <a:gdLst/>
            <a:ahLst/>
            <a:cxnLst/>
            <a:rect l="l" t="t" r="r" b="b"/>
            <a:pathLst>
              <a:path w="36830" h="236854">
                <a:moveTo>
                  <a:pt x="0" y="19852"/>
                </a:moveTo>
                <a:lnTo>
                  <a:pt x="0" y="0"/>
                </a:lnTo>
                <a:lnTo>
                  <a:pt x="36702" y="0"/>
                </a:lnTo>
                <a:lnTo>
                  <a:pt x="36702" y="3867"/>
                </a:lnTo>
                <a:lnTo>
                  <a:pt x="10427" y="3867"/>
                </a:lnTo>
                <a:lnTo>
                  <a:pt x="7664" y="6249"/>
                </a:lnTo>
                <a:lnTo>
                  <a:pt x="7664" y="12153"/>
                </a:lnTo>
                <a:lnTo>
                  <a:pt x="10427" y="14535"/>
                </a:lnTo>
                <a:lnTo>
                  <a:pt x="36702" y="14535"/>
                </a:lnTo>
                <a:lnTo>
                  <a:pt x="36702" y="15985"/>
                </a:lnTo>
                <a:lnTo>
                  <a:pt x="25066" y="15985"/>
                </a:lnTo>
                <a:lnTo>
                  <a:pt x="23132" y="17643"/>
                </a:lnTo>
                <a:lnTo>
                  <a:pt x="23132" y="19680"/>
                </a:lnTo>
                <a:lnTo>
                  <a:pt x="1001" y="19680"/>
                </a:lnTo>
                <a:lnTo>
                  <a:pt x="483" y="19749"/>
                </a:lnTo>
                <a:lnTo>
                  <a:pt x="0" y="19852"/>
                </a:lnTo>
                <a:close/>
              </a:path>
              <a:path w="36830" h="236854">
                <a:moveTo>
                  <a:pt x="36702" y="14535"/>
                </a:moveTo>
                <a:lnTo>
                  <a:pt x="17159" y="14535"/>
                </a:lnTo>
                <a:lnTo>
                  <a:pt x="19921" y="12153"/>
                </a:lnTo>
                <a:lnTo>
                  <a:pt x="19921" y="6249"/>
                </a:lnTo>
                <a:lnTo>
                  <a:pt x="17159" y="3867"/>
                </a:lnTo>
                <a:lnTo>
                  <a:pt x="36702" y="3867"/>
                </a:lnTo>
                <a:lnTo>
                  <a:pt x="36702" y="14535"/>
                </a:lnTo>
                <a:close/>
              </a:path>
              <a:path w="36830" h="236854">
                <a:moveTo>
                  <a:pt x="36702" y="23374"/>
                </a:moveTo>
                <a:lnTo>
                  <a:pt x="29762" y="23374"/>
                </a:lnTo>
                <a:lnTo>
                  <a:pt x="31661" y="21717"/>
                </a:lnTo>
                <a:lnTo>
                  <a:pt x="31661" y="17643"/>
                </a:lnTo>
                <a:lnTo>
                  <a:pt x="29762" y="15985"/>
                </a:lnTo>
                <a:lnTo>
                  <a:pt x="36702" y="15985"/>
                </a:lnTo>
                <a:lnTo>
                  <a:pt x="36702" y="23374"/>
                </a:lnTo>
                <a:close/>
              </a:path>
              <a:path w="36830" h="236854">
                <a:moveTo>
                  <a:pt x="36702" y="30314"/>
                </a:moveTo>
                <a:lnTo>
                  <a:pt x="4937" y="30314"/>
                </a:lnTo>
                <a:lnTo>
                  <a:pt x="7664" y="27932"/>
                </a:lnTo>
                <a:lnTo>
                  <a:pt x="7664" y="22062"/>
                </a:lnTo>
                <a:lnTo>
                  <a:pt x="4937" y="19680"/>
                </a:lnTo>
                <a:lnTo>
                  <a:pt x="23132" y="19680"/>
                </a:lnTo>
                <a:lnTo>
                  <a:pt x="23132" y="21717"/>
                </a:lnTo>
                <a:lnTo>
                  <a:pt x="25066" y="23374"/>
                </a:lnTo>
                <a:lnTo>
                  <a:pt x="36702" y="23374"/>
                </a:lnTo>
                <a:lnTo>
                  <a:pt x="36702" y="30314"/>
                </a:lnTo>
                <a:close/>
              </a:path>
              <a:path w="36830" h="236854">
                <a:moveTo>
                  <a:pt x="794" y="236232"/>
                </a:moveTo>
                <a:lnTo>
                  <a:pt x="0" y="236232"/>
                </a:lnTo>
                <a:lnTo>
                  <a:pt x="0" y="30141"/>
                </a:lnTo>
                <a:lnTo>
                  <a:pt x="483" y="30245"/>
                </a:lnTo>
                <a:lnTo>
                  <a:pt x="1001" y="30314"/>
                </a:lnTo>
                <a:lnTo>
                  <a:pt x="36702" y="30314"/>
                </a:lnTo>
                <a:lnTo>
                  <a:pt x="36702" y="204951"/>
                </a:lnTo>
                <a:lnTo>
                  <a:pt x="33878" y="217122"/>
                </a:lnTo>
                <a:lnTo>
                  <a:pt x="26179" y="227065"/>
                </a:lnTo>
                <a:lnTo>
                  <a:pt x="14765" y="233772"/>
                </a:lnTo>
                <a:lnTo>
                  <a:pt x="794" y="236232"/>
                </a:lnTo>
                <a:close/>
              </a:path>
            </a:pathLst>
          </a:custGeom>
          <a:solidFill>
            <a:srgbClr val="61A33A"/>
          </a:solidFill>
        </p:spPr>
        <p:txBody>
          <a:bodyPr wrap="square" lIns="0" tIns="0" rIns="0" bIns="0" rtlCol="0"/>
          <a:lstStyle/>
          <a:p>
            <a:endParaRPr/>
          </a:p>
        </p:txBody>
      </p:sp>
      <p:sp>
        <p:nvSpPr>
          <p:cNvPr id="158" name="object 160"/>
          <p:cNvSpPr/>
          <p:nvPr/>
        </p:nvSpPr>
        <p:spPr>
          <a:xfrm>
            <a:off x="1645591" y="5785262"/>
            <a:ext cx="13319" cy="6919"/>
          </a:xfrm>
          <a:custGeom>
            <a:avLst/>
            <a:gdLst/>
            <a:ahLst/>
            <a:cxnLst/>
            <a:rect l="l" t="t" r="r" b="b"/>
            <a:pathLst>
              <a:path w="8255" h="10795">
                <a:moveTo>
                  <a:pt x="4937" y="10634"/>
                </a:moveTo>
                <a:lnTo>
                  <a:pt x="1001" y="10634"/>
                </a:lnTo>
                <a:lnTo>
                  <a:pt x="483" y="10565"/>
                </a:lnTo>
                <a:lnTo>
                  <a:pt x="0" y="10461"/>
                </a:lnTo>
                <a:lnTo>
                  <a:pt x="0" y="172"/>
                </a:lnTo>
                <a:lnTo>
                  <a:pt x="483" y="69"/>
                </a:lnTo>
                <a:lnTo>
                  <a:pt x="1001" y="0"/>
                </a:lnTo>
                <a:lnTo>
                  <a:pt x="4937" y="0"/>
                </a:lnTo>
                <a:lnTo>
                  <a:pt x="7664" y="2382"/>
                </a:lnTo>
                <a:lnTo>
                  <a:pt x="7664" y="8251"/>
                </a:lnTo>
                <a:lnTo>
                  <a:pt x="4937" y="10634"/>
                </a:lnTo>
                <a:close/>
              </a:path>
            </a:pathLst>
          </a:custGeom>
          <a:solidFill>
            <a:srgbClr val="CDD0D6"/>
          </a:solidFill>
        </p:spPr>
        <p:txBody>
          <a:bodyPr wrap="square" lIns="0" tIns="0" rIns="0" bIns="0" rtlCol="0"/>
          <a:lstStyle/>
          <a:p>
            <a:endParaRPr/>
          </a:p>
        </p:txBody>
      </p:sp>
      <p:sp>
        <p:nvSpPr>
          <p:cNvPr id="159" name="object 161"/>
          <p:cNvSpPr/>
          <p:nvPr/>
        </p:nvSpPr>
        <p:spPr>
          <a:xfrm>
            <a:off x="1657954" y="5775126"/>
            <a:ext cx="20491" cy="6919"/>
          </a:xfrm>
          <a:custGeom>
            <a:avLst/>
            <a:gdLst/>
            <a:ahLst/>
            <a:cxnLst/>
            <a:rect l="l" t="t" r="r" b="b"/>
            <a:pathLst>
              <a:path w="12700" h="10795">
                <a:moveTo>
                  <a:pt x="9494" y="10668"/>
                </a:moveTo>
                <a:lnTo>
                  <a:pt x="2762" y="10668"/>
                </a:lnTo>
                <a:lnTo>
                  <a:pt x="0" y="8286"/>
                </a:lnTo>
                <a:lnTo>
                  <a:pt x="0" y="2382"/>
                </a:lnTo>
                <a:lnTo>
                  <a:pt x="2762" y="0"/>
                </a:lnTo>
                <a:lnTo>
                  <a:pt x="9494" y="0"/>
                </a:lnTo>
                <a:lnTo>
                  <a:pt x="12257" y="2382"/>
                </a:lnTo>
                <a:lnTo>
                  <a:pt x="12257" y="8286"/>
                </a:lnTo>
                <a:lnTo>
                  <a:pt x="9494" y="10668"/>
                </a:lnTo>
                <a:close/>
              </a:path>
            </a:pathLst>
          </a:custGeom>
          <a:solidFill>
            <a:srgbClr val="CDD0D6"/>
          </a:solidFill>
        </p:spPr>
        <p:txBody>
          <a:bodyPr wrap="square" lIns="0" tIns="0" rIns="0" bIns="0" rtlCol="0"/>
          <a:lstStyle/>
          <a:p>
            <a:endParaRPr/>
          </a:p>
        </p:txBody>
      </p:sp>
      <p:sp>
        <p:nvSpPr>
          <p:cNvPr id="160" name="object 162"/>
          <p:cNvSpPr/>
          <p:nvPr/>
        </p:nvSpPr>
        <p:spPr>
          <a:xfrm>
            <a:off x="1682912" y="5782893"/>
            <a:ext cx="14344" cy="4884"/>
          </a:xfrm>
          <a:custGeom>
            <a:avLst/>
            <a:gdLst/>
            <a:ahLst/>
            <a:cxnLst/>
            <a:rect l="l" t="t" r="r" b="b"/>
            <a:pathLst>
              <a:path w="8890" h="7620">
                <a:moveTo>
                  <a:pt x="6629" y="7388"/>
                </a:moveTo>
                <a:lnTo>
                  <a:pt x="1933" y="7388"/>
                </a:lnTo>
                <a:lnTo>
                  <a:pt x="0" y="5731"/>
                </a:lnTo>
                <a:lnTo>
                  <a:pt x="0" y="1657"/>
                </a:lnTo>
                <a:lnTo>
                  <a:pt x="1933" y="0"/>
                </a:lnTo>
                <a:lnTo>
                  <a:pt x="6629" y="0"/>
                </a:lnTo>
                <a:lnTo>
                  <a:pt x="8528" y="1657"/>
                </a:lnTo>
                <a:lnTo>
                  <a:pt x="8528" y="5731"/>
                </a:lnTo>
                <a:lnTo>
                  <a:pt x="6629" y="7388"/>
                </a:lnTo>
                <a:close/>
              </a:path>
            </a:pathLst>
          </a:custGeom>
          <a:solidFill>
            <a:srgbClr val="CDD0D6"/>
          </a:solidFill>
        </p:spPr>
        <p:txBody>
          <a:bodyPr wrap="square" lIns="0" tIns="0" rIns="0" bIns="0" rtlCol="0"/>
          <a:lstStyle/>
          <a:p>
            <a:endParaRPr/>
          </a:p>
        </p:txBody>
      </p:sp>
      <p:sp>
        <p:nvSpPr>
          <p:cNvPr id="161" name="object 163"/>
          <p:cNvSpPr/>
          <p:nvPr/>
        </p:nvSpPr>
        <p:spPr>
          <a:xfrm>
            <a:off x="949457" y="5944153"/>
            <a:ext cx="988679" cy="45584"/>
          </a:xfrm>
          <a:custGeom>
            <a:avLst/>
            <a:gdLst/>
            <a:ahLst/>
            <a:cxnLst/>
            <a:rect l="l" t="t" r="r" b="b"/>
            <a:pathLst>
              <a:path w="612775" h="71120">
                <a:moveTo>
                  <a:pt x="0" y="70883"/>
                </a:moveTo>
                <a:lnTo>
                  <a:pt x="612713" y="70883"/>
                </a:lnTo>
                <a:lnTo>
                  <a:pt x="612713" y="0"/>
                </a:lnTo>
                <a:lnTo>
                  <a:pt x="0" y="0"/>
                </a:lnTo>
                <a:lnTo>
                  <a:pt x="0" y="70883"/>
                </a:lnTo>
                <a:close/>
              </a:path>
            </a:pathLst>
          </a:custGeom>
          <a:solidFill>
            <a:srgbClr val="394780"/>
          </a:solidFill>
        </p:spPr>
        <p:txBody>
          <a:bodyPr wrap="square" lIns="0" tIns="0" rIns="0" bIns="0" rtlCol="0"/>
          <a:lstStyle/>
          <a:p>
            <a:endParaRPr/>
          </a:p>
        </p:txBody>
      </p:sp>
      <p:sp>
        <p:nvSpPr>
          <p:cNvPr id="162" name="object 164"/>
          <p:cNvSpPr/>
          <p:nvPr/>
        </p:nvSpPr>
        <p:spPr>
          <a:xfrm>
            <a:off x="949457" y="5966880"/>
            <a:ext cx="988679" cy="22792"/>
          </a:xfrm>
          <a:custGeom>
            <a:avLst/>
            <a:gdLst/>
            <a:ahLst/>
            <a:cxnLst/>
            <a:rect l="l" t="t" r="r" b="b"/>
            <a:pathLst>
              <a:path w="612775" h="35559">
                <a:moveTo>
                  <a:pt x="0" y="35424"/>
                </a:moveTo>
                <a:lnTo>
                  <a:pt x="612713" y="35424"/>
                </a:lnTo>
                <a:lnTo>
                  <a:pt x="612713" y="0"/>
                </a:lnTo>
                <a:lnTo>
                  <a:pt x="0" y="0"/>
                </a:lnTo>
                <a:lnTo>
                  <a:pt x="0" y="35424"/>
                </a:lnTo>
                <a:close/>
              </a:path>
            </a:pathLst>
          </a:custGeom>
          <a:solidFill>
            <a:srgbClr val="2D3154"/>
          </a:solidFill>
        </p:spPr>
        <p:txBody>
          <a:bodyPr wrap="square" lIns="0" tIns="0" rIns="0" bIns="0" rtlCol="0"/>
          <a:lstStyle/>
          <a:p>
            <a:endParaRPr/>
          </a:p>
        </p:txBody>
      </p:sp>
      <p:sp>
        <p:nvSpPr>
          <p:cNvPr id="163" name="object 165"/>
          <p:cNvSpPr/>
          <p:nvPr/>
        </p:nvSpPr>
        <p:spPr>
          <a:xfrm>
            <a:off x="1033700" y="5639026"/>
            <a:ext cx="0" cy="305252"/>
          </a:xfrm>
          <a:custGeom>
            <a:avLst/>
            <a:gdLst/>
            <a:ahLst/>
            <a:cxnLst/>
            <a:rect l="l" t="t" r="r" b="b"/>
            <a:pathLst>
              <a:path h="476250">
                <a:moveTo>
                  <a:pt x="0" y="0"/>
                </a:moveTo>
                <a:lnTo>
                  <a:pt x="0" y="476056"/>
                </a:lnTo>
              </a:path>
            </a:pathLst>
          </a:custGeom>
          <a:ln w="19749">
            <a:solidFill>
              <a:srgbClr val="7A7879"/>
            </a:solidFill>
          </a:ln>
        </p:spPr>
        <p:txBody>
          <a:bodyPr wrap="square" lIns="0" tIns="0" rIns="0" bIns="0" rtlCol="0"/>
          <a:lstStyle/>
          <a:p>
            <a:endParaRPr/>
          </a:p>
        </p:txBody>
      </p:sp>
      <p:sp>
        <p:nvSpPr>
          <p:cNvPr id="164" name="object 166"/>
          <p:cNvSpPr/>
          <p:nvPr/>
        </p:nvSpPr>
        <p:spPr>
          <a:xfrm>
            <a:off x="1856383" y="5639534"/>
            <a:ext cx="0" cy="305252"/>
          </a:xfrm>
          <a:custGeom>
            <a:avLst/>
            <a:gdLst/>
            <a:ahLst/>
            <a:cxnLst/>
            <a:rect l="l" t="t" r="r" b="b"/>
            <a:pathLst>
              <a:path h="476250">
                <a:moveTo>
                  <a:pt x="0" y="0"/>
                </a:moveTo>
                <a:lnTo>
                  <a:pt x="0" y="476056"/>
                </a:lnTo>
              </a:path>
            </a:pathLst>
          </a:custGeom>
          <a:ln w="19749">
            <a:solidFill>
              <a:srgbClr val="7A7879"/>
            </a:solidFill>
          </a:ln>
        </p:spPr>
        <p:txBody>
          <a:bodyPr wrap="square" lIns="0" tIns="0" rIns="0" bIns="0" rtlCol="0"/>
          <a:lstStyle/>
          <a:p>
            <a:endParaRPr/>
          </a:p>
        </p:txBody>
      </p:sp>
      <p:sp>
        <p:nvSpPr>
          <p:cNvPr id="165" name="object 167"/>
          <p:cNvSpPr/>
          <p:nvPr/>
        </p:nvSpPr>
        <p:spPr>
          <a:xfrm>
            <a:off x="1049634" y="5732712"/>
            <a:ext cx="790943" cy="0"/>
          </a:xfrm>
          <a:custGeom>
            <a:avLst/>
            <a:gdLst/>
            <a:ahLst/>
            <a:cxnLst/>
            <a:rect l="l" t="t" r="r" b="b"/>
            <a:pathLst>
              <a:path w="490219">
                <a:moveTo>
                  <a:pt x="0" y="0"/>
                </a:moveTo>
                <a:lnTo>
                  <a:pt x="490143" y="0"/>
                </a:lnTo>
              </a:path>
            </a:pathLst>
          </a:custGeom>
          <a:ln w="15019">
            <a:solidFill>
              <a:srgbClr val="394780"/>
            </a:solidFill>
          </a:ln>
        </p:spPr>
        <p:txBody>
          <a:bodyPr wrap="square" lIns="0" tIns="0" rIns="0" bIns="0" rtlCol="0"/>
          <a:lstStyle/>
          <a:p>
            <a:endParaRPr/>
          </a:p>
        </p:txBody>
      </p:sp>
      <p:sp>
        <p:nvSpPr>
          <p:cNvPr id="166" name="object 168"/>
          <p:cNvSpPr/>
          <p:nvPr/>
        </p:nvSpPr>
        <p:spPr>
          <a:xfrm>
            <a:off x="1049634" y="5884468"/>
            <a:ext cx="790943" cy="0"/>
          </a:xfrm>
          <a:custGeom>
            <a:avLst/>
            <a:gdLst/>
            <a:ahLst/>
            <a:cxnLst/>
            <a:rect l="l" t="t" r="r" b="b"/>
            <a:pathLst>
              <a:path w="490219">
                <a:moveTo>
                  <a:pt x="0" y="0"/>
                </a:moveTo>
                <a:lnTo>
                  <a:pt x="490143" y="0"/>
                </a:lnTo>
              </a:path>
            </a:pathLst>
          </a:custGeom>
          <a:ln w="15053">
            <a:solidFill>
              <a:srgbClr val="394780"/>
            </a:solidFill>
          </a:ln>
        </p:spPr>
        <p:txBody>
          <a:bodyPr wrap="square" lIns="0" tIns="0" rIns="0" bIns="0" rtlCol="0"/>
          <a:lstStyle/>
          <a:p>
            <a:endParaRPr/>
          </a:p>
        </p:txBody>
      </p:sp>
      <p:sp>
        <p:nvSpPr>
          <p:cNvPr id="167" name="object 169"/>
          <p:cNvSpPr/>
          <p:nvPr/>
        </p:nvSpPr>
        <p:spPr>
          <a:xfrm>
            <a:off x="1010081" y="5630218"/>
            <a:ext cx="48153" cy="15059"/>
          </a:xfrm>
          <a:custGeom>
            <a:avLst/>
            <a:gdLst/>
            <a:ahLst/>
            <a:cxnLst/>
            <a:rect l="l" t="t" r="r" b="b"/>
            <a:pathLst>
              <a:path w="29844" h="23495">
                <a:moveTo>
                  <a:pt x="0" y="23167"/>
                </a:moveTo>
                <a:lnTo>
                  <a:pt x="29278" y="23167"/>
                </a:lnTo>
                <a:lnTo>
                  <a:pt x="29278" y="0"/>
                </a:lnTo>
                <a:lnTo>
                  <a:pt x="0" y="0"/>
                </a:lnTo>
                <a:lnTo>
                  <a:pt x="0" y="23167"/>
                </a:lnTo>
                <a:close/>
              </a:path>
            </a:pathLst>
          </a:custGeom>
          <a:solidFill>
            <a:srgbClr val="394780"/>
          </a:solidFill>
        </p:spPr>
        <p:txBody>
          <a:bodyPr wrap="square" lIns="0" tIns="0" rIns="0" bIns="0" rtlCol="0"/>
          <a:lstStyle/>
          <a:p>
            <a:endParaRPr/>
          </a:p>
        </p:txBody>
      </p:sp>
      <p:sp>
        <p:nvSpPr>
          <p:cNvPr id="168" name="object 170"/>
          <p:cNvSpPr/>
          <p:nvPr/>
        </p:nvSpPr>
        <p:spPr>
          <a:xfrm>
            <a:off x="1010081" y="5639027"/>
            <a:ext cx="48153" cy="6105"/>
          </a:xfrm>
          <a:custGeom>
            <a:avLst/>
            <a:gdLst/>
            <a:ahLst/>
            <a:cxnLst/>
            <a:rect l="l" t="t" r="r" b="b"/>
            <a:pathLst>
              <a:path w="29844" h="9525">
                <a:moveTo>
                  <a:pt x="0" y="9425"/>
                </a:moveTo>
                <a:lnTo>
                  <a:pt x="29278" y="9425"/>
                </a:lnTo>
                <a:lnTo>
                  <a:pt x="29278" y="0"/>
                </a:lnTo>
                <a:lnTo>
                  <a:pt x="0" y="0"/>
                </a:lnTo>
                <a:lnTo>
                  <a:pt x="0" y="9425"/>
                </a:lnTo>
                <a:close/>
              </a:path>
            </a:pathLst>
          </a:custGeom>
          <a:solidFill>
            <a:srgbClr val="2D3154"/>
          </a:solidFill>
        </p:spPr>
        <p:txBody>
          <a:bodyPr wrap="square" lIns="0" tIns="0" rIns="0" bIns="0" rtlCol="0"/>
          <a:lstStyle/>
          <a:p>
            <a:endParaRPr/>
          </a:p>
        </p:txBody>
      </p:sp>
      <p:sp>
        <p:nvSpPr>
          <p:cNvPr id="169" name="object 171"/>
          <p:cNvSpPr/>
          <p:nvPr/>
        </p:nvSpPr>
        <p:spPr>
          <a:xfrm>
            <a:off x="1832765" y="5628404"/>
            <a:ext cx="48153" cy="15059"/>
          </a:xfrm>
          <a:custGeom>
            <a:avLst/>
            <a:gdLst/>
            <a:ahLst/>
            <a:cxnLst/>
            <a:rect l="l" t="t" r="r" b="b"/>
            <a:pathLst>
              <a:path w="29844" h="23495">
                <a:moveTo>
                  <a:pt x="0" y="23167"/>
                </a:moveTo>
                <a:lnTo>
                  <a:pt x="29313" y="23167"/>
                </a:lnTo>
                <a:lnTo>
                  <a:pt x="29313" y="0"/>
                </a:lnTo>
                <a:lnTo>
                  <a:pt x="0" y="0"/>
                </a:lnTo>
                <a:lnTo>
                  <a:pt x="0" y="23167"/>
                </a:lnTo>
                <a:close/>
              </a:path>
            </a:pathLst>
          </a:custGeom>
          <a:solidFill>
            <a:srgbClr val="394780"/>
          </a:solidFill>
        </p:spPr>
        <p:txBody>
          <a:bodyPr wrap="square" lIns="0" tIns="0" rIns="0" bIns="0" rtlCol="0"/>
          <a:lstStyle/>
          <a:p>
            <a:endParaRPr/>
          </a:p>
        </p:txBody>
      </p:sp>
      <p:sp>
        <p:nvSpPr>
          <p:cNvPr id="170" name="object 172"/>
          <p:cNvSpPr/>
          <p:nvPr/>
        </p:nvSpPr>
        <p:spPr>
          <a:xfrm>
            <a:off x="1832765" y="5637211"/>
            <a:ext cx="48153" cy="6105"/>
          </a:xfrm>
          <a:custGeom>
            <a:avLst/>
            <a:gdLst/>
            <a:ahLst/>
            <a:cxnLst/>
            <a:rect l="l" t="t" r="r" b="b"/>
            <a:pathLst>
              <a:path w="29844" h="9525">
                <a:moveTo>
                  <a:pt x="0" y="9425"/>
                </a:moveTo>
                <a:lnTo>
                  <a:pt x="29313" y="9425"/>
                </a:lnTo>
                <a:lnTo>
                  <a:pt x="29313" y="0"/>
                </a:lnTo>
                <a:lnTo>
                  <a:pt x="0" y="0"/>
                </a:lnTo>
                <a:lnTo>
                  <a:pt x="0" y="9425"/>
                </a:lnTo>
                <a:close/>
              </a:path>
            </a:pathLst>
          </a:custGeom>
          <a:solidFill>
            <a:srgbClr val="2D3154"/>
          </a:solidFill>
        </p:spPr>
        <p:txBody>
          <a:bodyPr wrap="square" lIns="0" tIns="0" rIns="0" bIns="0" rtlCol="0"/>
          <a:lstStyle/>
          <a:p>
            <a:endParaRPr/>
          </a:p>
        </p:txBody>
      </p:sp>
      <p:sp>
        <p:nvSpPr>
          <p:cNvPr id="171" name="object 173"/>
          <p:cNvSpPr txBox="1"/>
          <p:nvPr/>
        </p:nvSpPr>
        <p:spPr>
          <a:xfrm>
            <a:off x="2905167" y="2691549"/>
            <a:ext cx="8166329" cy="877035"/>
          </a:xfrm>
          <a:prstGeom prst="rect">
            <a:avLst/>
          </a:prstGeom>
        </p:spPr>
        <p:txBody>
          <a:bodyPr vert="horz" wrap="square" lIns="0" tIns="12700" rIns="0" bIns="0" rtlCol="0">
            <a:spAutoFit/>
          </a:bodyPr>
          <a:lstStyle/>
          <a:p>
            <a:pPr marL="12700" marR="5080">
              <a:lnSpc>
                <a:spcPct val="116700"/>
              </a:lnSpc>
              <a:spcBef>
                <a:spcPts val="100"/>
              </a:spcBef>
            </a:pPr>
            <a:r>
              <a:rPr sz="2400" b="1" spc="-5" dirty="0">
                <a:solidFill>
                  <a:schemeClr val="tx1"/>
                </a:solidFill>
                <a:latin typeface="Times New Roman" panose="02020603050405020304" pitchFamily="18" charset="0"/>
                <a:cs typeface="Times New Roman" panose="02020603050405020304" pitchFamily="18" charset="0"/>
              </a:rPr>
              <a:t>Kết </a:t>
            </a:r>
            <a:r>
              <a:rPr sz="2400" b="1" spc="-5" dirty="0" err="1">
                <a:solidFill>
                  <a:schemeClr val="tx1"/>
                </a:solidFill>
                <a:latin typeface="Times New Roman" panose="02020603050405020304" pitchFamily="18" charset="0"/>
                <a:cs typeface="Times New Roman" panose="02020603050405020304" pitchFamily="18" charset="0"/>
              </a:rPr>
              <a:t>hợp</a:t>
            </a:r>
            <a:r>
              <a:rPr sz="2400" b="1" spc="-5" dirty="0">
                <a:solidFill>
                  <a:schemeClr val="tx1"/>
                </a:solidFill>
                <a:latin typeface="Times New Roman" panose="02020603050405020304" pitchFamily="18" charset="0"/>
                <a:cs typeface="Times New Roman" panose="02020603050405020304" pitchFamily="18" charset="0"/>
              </a:rPr>
              <a:t> </a:t>
            </a:r>
            <a:r>
              <a:rPr lang="en-US" sz="2400" b="1" spc="-5" dirty="0">
                <a:solidFill>
                  <a:schemeClr val="tx1"/>
                </a:solidFill>
                <a:latin typeface="Times New Roman" panose="02020603050405020304" pitchFamily="18" charset="0"/>
                <a:cs typeface="Times New Roman" panose="02020603050405020304" pitchFamily="18" charset="0"/>
              </a:rPr>
              <a:t>PPDH </a:t>
            </a:r>
            <a:r>
              <a:rPr lang="en-US" sz="2400" b="1" spc="-5" dirty="0" err="1">
                <a:solidFill>
                  <a:schemeClr val="tx1"/>
                </a:solidFill>
                <a:latin typeface="Times New Roman" panose="02020603050405020304" pitchFamily="18" charset="0"/>
                <a:cs typeface="Times New Roman" panose="02020603050405020304" pitchFamily="18" charset="0"/>
              </a:rPr>
              <a:t>truyền</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thống</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và</a:t>
            </a:r>
            <a:r>
              <a:rPr lang="en-US" sz="2400" b="1" spc="-5" dirty="0">
                <a:solidFill>
                  <a:schemeClr val="tx1"/>
                </a:solidFill>
                <a:latin typeface="Times New Roman" panose="02020603050405020304" pitchFamily="18" charset="0"/>
                <a:cs typeface="Times New Roman" panose="02020603050405020304" pitchFamily="18" charset="0"/>
              </a:rPr>
              <a:t> PPDH </a:t>
            </a:r>
            <a:r>
              <a:rPr lang="en-US" sz="2400" b="1" spc="-5" dirty="0" err="1">
                <a:solidFill>
                  <a:schemeClr val="tx1"/>
                </a:solidFill>
                <a:latin typeface="Times New Roman" panose="02020603050405020304" pitchFamily="18" charset="0"/>
                <a:cs typeface="Times New Roman" panose="02020603050405020304" pitchFamily="18" charset="0"/>
              </a:rPr>
              <a:t>hiện</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đại</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tăng</a:t>
            </a:r>
            <a:r>
              <a:rPr lang="en-US" sz="2400" b="1" spc="-5" dirty="0">
                <a:solidFill>
                  <a:schemeClr val="tx1"/>
                </a:solidFill>
                <a:latin typeface="Times New Roman" panose="02020603050405020304" pitchFamily="18" charset="0"/>
                <a:cs typeface="Times New Roman" panose="02020603050405020304" pitchFamily="18" charset="0"/>
              </a:rPr>
              <a:t> </a:t>
            </a:r>
            <a:r>
              <a:rPr lang="en-US" sz="2400" b="1" spc="-5" dirty="0" err="1">
                <a:solidFill>
                  <a:schemeClr val="tx1"/>
                </a:solidFill>
                <a:latin typeface="Times New Roman" panose="02020603050405020304" pitchFamily="18" charset="0"/>
                <a:cs typeface="Times New Roman" panose="02020603050405020304" pitchFamily="18" charset="0"/>
              </a:rPr>
              <a:t>cường</a:t>
            </a:r>
            <a:r>
              <a:rPr lang="en-US" sz="2400" b="1" spc="-5" dirty="0">
                <a:solidFill>
                  <a:schemeClr val="tx1"/>
                </a:solidFill>
                <a:latin typeface="Times New Roman" panose="02020603050405020304" pitchFamily="18" charset="0"/>
                <a:cs typeface="Times New Roman" panose="02020603050405020304" pitchFamily="18" charset="0"/>
              </a:rPr>
              <a:t> </a:t>
            </a:r>
            <a:r>
              <a:rPr sz="2400" b="1" spc="-5" dirty="0" err="1">
                <a:solidFill>
                  <a:schemeClr val="tx1"/>
                </a:solidFill>
                <a:latin typeface="Times New Roman" panose="02020603050405020304" pitchFamily="18" charset="0"/>
                <a:cs typeface="Times New Roman" panose="02020603050405020304" pitchFamily="18" charset="0"/>
              </a:rPr>
              <a:t>sử</a:t>
            </a:r>
            <a:r>
              <a:rPr sz="2400" b="1" spc="-5" dirty="0">
                <a:solidFill>
                  <a:schemeClr val="tx1"/>
                </a:solidFill>
                <a:latin typeface="Times New Roman" panose="02020603050405020304" pitchFamily="18" charset="0"/>
                <a:cs typeface="Times New Roman" panose="02020603050405020304" pitchFamily="18" charset="0"/>
              </a:rPr>
              <a:t> dụng các phương pháp dạy học  </a:t>
            </a:r>
            <a:r>
              <a:rPr sz="2400" b="1" spc="-5" dirty="0">
                <a:solidFill>
                  <a:srgbClr val="FF0000"/>
                </a:solidFill>
                <a:latin typeface="Times New Roman" panose="02020603050405020304" pitchFamily="18" charset="0"/>
                <a:cs typeface="Times New Roman" panose="02020603050405020304" pitchFamily="18" charset="0"/>
              </a:rPr>
              <a:t>tích </a:t>
            </a:r>
            <a:r>
              <a:rPr sz="2400" b="1" spc="-5" dirty="0" err="1">
                <a:solidFill>
                  <a:srgbClr val="FF0000"/>
                </a:solidFill>
                <a:latin typeface="Times New Roman" panose="02020603050405020304" pitchFamily="18" charset="0"/>
                <a:cs typeface="Times New Roman" panose="02020603050405020304" pitchFamily="18" charset="0"/>
              </a:rPr>
              <a:t>cực</a:t>
            </a:r>
            <a:r>
              <a:rPr sz="2400" b="1" spc="-5" dirty="0">
                <a:solidFill>
                  <a:srgbClr val="FF0000"/>
                </a:solidFill>
                <a:latin typeface="Times New Roman" panose="02020603050405020304" pitchFamily="18" charset="0"/>
                <a:cs typeface="Times New Roman" panose="02020603050405020304" pitchFamily="18" charset="0"/>
              </a:rPr>
              <a:t> </a:t>
            </a:r>
            <a:r>
              <a:rPr sz="2400" b="1" spc="-5" dirty="0" err="1">
                <a:solidFill>
                  <a:srgbClr val="FF0000"/>
                </a:solidFill>
                <a:latin typeface="Times New Roman" panose="02020603050405020304" pitchFamily="18" charset="0"/>
                <a:cs typeface="Times New Roman" panose="02020603050405020304" pitchFamily="18" charset="0"/>
              </a:rPr>
              <a:t>h</a:t>
            </a:r>
            <a:r>
              <a:rPr lang="en-US" sz="2400" b="1" spc="-5" dirty="0" err="1">
                <a:solidFill>
                  <a:srgbClr val="FF0000"/>
                </a:solidFill>
                <a:latin typeface="Times New Roman" panose="02020603050405020304" pitchFamily="18" charset="0"/>
                <a:cs typeface="Times New Roman" panose="02020603050405020304" pitchFamily="18" charset="0"/>
              </a:rPr>
              <a:t>oá</a:t>
            </a:r>
            <a:r>
              <a:rPr sz="2400" b="1" spc="-5" dirty="0">
                <a:solidFill>
                  <a:srgbClr val="FF0000"/>
                </a:solidFill>
                <a:latin typeface="Times New Roman" panose="02020603050405020304" pitchFamily="18" charset="0"/>
                <a:cs typeface="Times New Roman" panose="02020603050405020304" pitchFamily="18" charset="0"/>
              </a:rPr>
              <a:t> hoạt động </a:t>
            </a:r>
            <a:r>
              <a:rPr sz="2400" b="1" spc="-5" dirty="0">
                <a:solidFill>
                  <a:schemeClr val="tx1"/>
                </a:solidFill>
                <a:latin typeface="Times New Roman" panose="02020603050405020304" pitchFamily="18" charset="0"/>
                <a:cs typeface="Times New Roman" panose="02020603050405020304" pitchFamily="18" charset="0"/>
              </a:rPr>
              <a:t>của</a:t>
            </a:r>
            <a:r>
              <a:rPr sz="2400" b="1" spc="-20" dirty="0">
                <a:solidFill>
                  <a:schemeClr val="tx1"/>
                </a:solidFill>
                <a:latin typeface="Times New Roman" panose="02020603050405020304" pitchFamily="18" charset="0"/>
                <a:cs typeface="Times New Roman" panose="02020603050405020304" pitchFamily="18" charset="0"/>
              </a:rPr>
              <a:t> </a:t>
            </a:r>
            <a:r>
              <a:rPr sz="2400" b="1" spc="-5" dirty="0">
                <a:solidFill>
                  <a:schemeClr val="tx1"/>
                </a:solidFill>
                <a:latin typeface="Times New Roman" panose="02020603050405020304" pitchFamily="18" charset="0"/>
                <a:cs typeface="Times New Roman" panose="02020603050405020304" pitchFamily="18" charset="0"/>
              </a:rPr>
              <a:t>HS</a:t>
            </a:r>
            <a:endParaRPr sz="2400" dirty="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4E6A624-E6DE-0786-E76D-D6B200C16F2C}"/>
              </a:ext>
            </a:extLst>
          </p:cNvPr>
          <p:cNvSpPr/>
          <p:nvPr/>
        </p:nvSpPr>
        <p:spPr>
          <a:xfrm rot="10800000" flipV="1">
            <a:off x="3321423" y="957698"/>
            <a:ext cx="6037730" cy="4675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Algerian" panose="04020705040A02060702" pitchFamily="82" charset="0"/>
              </a:rPr>
              <a:t>MỘT SỐ ĐỊNH HƯỚNG CƠ BẢN</a:t>
            </a:r>
          </a:p>
        </p:txBody>
      </p:sp>
    </p:spTree>
    <p:extLst>
      <p:ext uri="{BB962C8B-B14F-4D97-AF65-F5344CB8AC3E}">
        <p14:creationId xmlns:p14="http://schemas.microsoft.com/office/powerpoint/2010/main" val="400391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1"/>
                                        </p:tgtEl>
                                        <p:attrNameLst>
                                          <p:attrName>style.visibility</p:attrName>
                                        </p:attrNameLst>
                                      </p:cBhvr>
                                      <p:to>
                                        <p:strVal val="visible"/>
                                      </p:to>
                                    </p:set>
                                    <p:animEffect transition="in" filter="wipe(down)">
                                      <p:cBhvr>
                                        <p:cTn id="18" dur="500"/>
                                        <p:tgtEl>
                                          <p:spTgt spid="17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p:bldP spid="10" grpId="0" animBg="1"/>
      <p:bldP spid="11" grpId="0"/>
      <p:bldP spid="1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5850</TotalTime>
  <Words>6306</Words>
  <Application>Microsoft Office PowerPoint</Application>
  <PresentationFormat>Widescreen</PresentationFormat>
  <Paragraphs>605</Paragraphs>
  <Slides>72</Slides>
  <Notes>7</Notes>
  <HiddenSlides>0</HiddenSlides>
  <MMClips>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72</vt:i4>
      </vt:variant>
    </vt:vector>
  </HeadingPairs>
  <TitlesOfParts>
    <vt:vector size="98" baseType="lpstr">
      <vt:lpstr>맑은 고딕</vt:lpstr>
      <vt:lpstr>Microsoft JhengHei Light</vt:lpstr>
      <vt:lpstr>微软雅黑</vt:lpstr>
      <vt:lpstr>MS PGothic</vt:lpstr>
      <vt:lpstr>Algerian</vt:lpstr>
      <vt:lpstr>Arial</vt:lpstr>
      <vt:lpstr>Arial Black</vt:lpstr>
      <vt:lpstr>Barlow Condensed</vt:lpstr>
      <vt:lpstr>Calibri</vt:lpstr>
      <vt:lpstr>Calibri Light</vt:lpstr>
      <vt:lpstr>Cambria</vt:lpstr>
      <vt:lpstr>Century Gothic</vt:lpstr>
      <vt:lpstr>等线</vt:lpstr>
      <vt:lpstr>Fira Sans Extra Condensed Medium</vt:lpstr>
      <vt:lpstr>Minion Pro</vt:lpstr>
      <vt:lpstr>Myriad Pro</vt:lpstr>
      <vt:lpstr>Open Sans Extrabold</vt:lpstr>
      <vt:lpstr>Roboto</vt:lpstr>
      <vt:lpstr>Roboto Black</vt:lpstr>
      <vt:lpstr>Tahoma</vt:lpstr>
      <vt:lpstr>Times New Roman</vt:lpstr>
      <vt:lpstr>UD Digi Kyokasho N-B</vt:lpstr>
      <vt:lpstr>UTM Avo</vt:lpstr>
      <vt:lpstr>Wingdings</vt:lpstr>
      <vt:lpstr>Wingdings 3</vt:lpstr>
      <vt:lpstr>Office Theme</vt:lpstr>
      <vt:lpstr>PowerPoint Presentation</vt:lpstr>
      <vt:lpstr>PowerPoint Presentation</vt:lpstr>
      <vt:lpstr>MỤC TIÊU TẬP HUẤN</vt:lpstr>
      <vt:lpstr>PowerPoint Presentation</vt:lpstr>
      <vt:lpstr>PowerPoint Presentation</vt:lpstr>
      <vt:lpstr>PowerPoint Presentation</vt:lpstr>
      <vt:lpstr>PowerPoint Presentation</vt:lpstr>
      <vt:lpstr> NỘI DUNG CHƯƠNG TRÌNH GDCD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CẤU TRÚC SÁCH VÀ CẤU TRÚC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SÁCH GIÁO VIÊN GDCD 8 Tài liệu bổ trợ, giúp GV nắm vững chương trình và SGK GDCD 8; hướng dẫn GV tổ chức quá trình dạy học môn GDCD 8 theo hướng tiếp cận  NL.  Phần 1: Những vấn đề chung (mục tiêu, yêu cầu cần đạt, tài liệu, phương tiện, phương pháp dạy học, kiểm tra, đánh giá). Phần 2: Hướng dẫn dạy các bài cụ thể.</vt:lpstr>
      <vt:lpstr> </vt:lpstr>
      <vt:lpstr> BÀI TẬP GDCD 8 Tài liệu bổ trợ, giúp HS luyện tập, củng cố kiến thức, rèn luyện kĩ năng đã học; hỗ trợ HS hình thành các năng lực và phẩm chất theo yêu cầu cần đạt trong Chương trình.  Trắc nghiệm, nối chữ, điền khuyết, lựa chọn đúng sai, trả lời câu hỏi tự luận,…  Có nhiều tình huống đa dạng để HS nhận xét, đưa ra lời khuyên, sắm vai xử lí tình huống. Có nhiều quan điểm để HS tranh biện thể hiện quan điểm cá nhân và rèn luyện tư duy phản biện, tư duy sáng tạo.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XÂY DỰNG KẾ HOẠCH BÀI DẠY</vt:lpstr>
      <vt:lpstr>PowerPoint Presentation</vt:lpstr>
      <vt:lpstr>PowerPoint Presentation</vt:lpstr>
      <vt:lpstr>PowerPoint Presentation</vt:lpstr>
      <vt:lpstr>XÁC ĐỊNH VÀ VIẾT MỤC TIÊU</vt:lpstr>
      <vt:lpstr>PowerPoint Presentation</vt:lpstr>
      <vt:lpstr>PowerPoint Presentation</vt:lpstr>
      <vt:lpstr>PowerPoint Presentation</vt:lpstr>
      <vt:lpstr>PowerPoint Presentation</vt:lpstr>
      <vt:lpstr>THIẾT KẾ CÁC HOẠT ĐỘNG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Thang-BanGiaoDuc</cp:lastModifiedBy>
  <cp:revision>209</cp:revision>
  <dcterms:created xsi:type="dcterms:W3CDTF">2021-01-29T05:16:25Z</dcterms:created>
  <dcterms:modified xsi:type="dcterms:W3CDTF">2023-06-01T09:46:06Z</dcterms:modified>
</cp:coreProperties>
</file>