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257" r:id="rId3"/>
    <p:sldId id="258" r:id="rId4"/>
    <p:sldId id="260" r:id="rId5"/>
    <p:sldId id="262" r:id="rId6"/>
    <p:sldId id="263" r:id="rId7"/>
    <p:sldId id="272" r:id="rId8"/>
    <p:sldId id="273" r:id="rId9"/>
    <p:sldId id="274" r:id="rId10"/>
    <p:sldId id="271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6" d="100"/>
          <a:sy n="36" d="100"/>
        </p:scale>
        <p:origin x="1195" y="11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72DBD-11DB-439A-91F4-23ECE7AA5BF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BE844-2EED-4C61-9F2B-19AF96AF9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59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04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937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chuẩn bị thẻ các TTV cho HS lên ghép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764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708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495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03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544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900C-808E-40C9-89BD-7190CE9A4D32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76-F8B0-47C3-A3D2-C40475A9D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14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900C-808E-40C9-89BD-7190CE9A4D32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76-F8B0-47C3-A3D2-C40475A9D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86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900C-808E-40C9-89BD-7190CE9A4D32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76-F8B0-47C3-A3D2-C40475A9D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795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274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7303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990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2721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350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41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900C-808E-40C9-89BD-7190CE9A4D32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76-F8B0-47C3-A3D2-C40475A9D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01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580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58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358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260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900C-808E-40C9-89BD-7190CE9A4D32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76-F8B0-47C3-A3D2-C40475A9D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1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900C-808E-40C9-89BD-7190CE9A4D32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76-F8B0-47C3-A3D2-C40475A9D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900C-808E-40C9-89BD-7190CE9A4D32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76-F8B0-47C3-A3D2-C40475A9D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97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900C-808E-40C9-89BD-7190CE9A4D32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76-F8B0-47C3-A3D2-C40475A9D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0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900C-808E-40C9-89BD-7190CE9A4D32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76-F8B0-47C3-A3D2-C40475A9D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4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900C-808E-40C9-89BD-7190CE9A4D32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76-F8B0-47C3-A3D2-C40475A9D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0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900C-808E-40C9-89BD-7190CE9A4D32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76-F8B0-47C3-A3D2-C40475A9D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8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7900C-808E-40C9-89BD-7190CE9A4D32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C8776-F8B0-47C3-A3D2-C40475A9D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2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53929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jp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0C8E7F-D4E0-9981-E2FA-7E00D4E3CB5A}"/>
              </a:ext>
            </a:extLst>
          </p:cNvPr>
          <p:cNvSpPr/>
          <p:nvPr/>
        </p:nvSpPr>
        <p:spPr>
          <a:xfrm>
            <a:off x="0" y="0"/>
            <a:ext cx="12233456" cy="6858000"/>
          </a:xfrm>
          <a:prstGeom prst="rect">
            <a:avLst/>
          </a:prstGeom>
          <a:solidFill>
            <a:srgbClr val="059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2CE22545-E0E4-CB83-A3D5-64537F704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2"/>
          <a:stretch/>
        </p:blipFill>
        <p:spPr>
          <a:xfrm>
            <a:off x="1681458" y="-104673"/>
            <a:ext cx="9100575" cy="6962673"/>
          </a:xfrm>
          <a:prstGeom prst="rect">
            <a:avLst/>
          </a:prstGeom>
        </p:spPr>
      </p:pic>
      <p:sp>
        <p:nvSpPr>
          <p:cNvPr id="17" name="TIM CHU">
            <a:extLst>
              <a:ext uri="{FF2B5EF4-FFF2-40B4-BE49-F238E27FC236}">
                <a16:creationId xmlns:a16="http://schemas.microsoft.com/office/drawing/2014/main" xmlns="" id="{E5DAE271-A436-7957-53BE-6CC2A513FC31}"/>
              </a:ext>
            </a:extLst>
          </p:cNvPr>
          <p:cNvSpPr/>
          <p:nvPr/>
        </p:nvSpPr>
        <p:spPr>
          <a:xfrm>
            <a:off x="18152" y="54292"/>
            <a:ext cx="12155697" cy="115922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933">
                <a:solidFill>
                  <a:schemeClr val="bg1"/>
                </a:solidFill>
                <a:latin typeface="#9Slide03 Nokia" panose="02040603050506020204" pitchFamily="18" charset="0"/>
                <a:ea typeface="方正书宋简体" panose="03000509000000000000" pitchFamily="65" charset="-122"/>
              </a:rPr>
              <a:t>KHỞI ĐỘNG</a:t>
            </a:r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316643A6-9081-A297-6217-BB6911940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58" y="6858000"/>
            <a:ext cx="1297095" cy="159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21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000">
        <p15:prstTrans prst="airplane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4" descr="5 Powerful Ways to Give Thanks to Your People"/>
          <p:cNvPicPr preferRelativeResize="0"/>
          <p:nvPr/>
        </p:nvPicPr>
        <p:blipFill rotWithShape="1">
          <a:blip r:embed="rId3">
            <a:alphaModFix/>
          </a:blip>
          <a:srcRect t="19383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69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0C8E7F-D4E0-9981-E2FA-7E00D4E3CB5A}"/>
              </a:ext>
            </a:extLst>
          </p:cNvPr>
          <p:cNvSpPr/>
          <p:nvPr/>
        </p:nvSpPr>
        <p:spPr>
          <a:xfrm>
            <a:off x="0" y="0"/>
            <a:ext cx="12233456" cy="6858000"/>
          </a:xfrm>
          <a:prstGeom prst="rect">
            <a:avLst/>
          </a:prstGeom>
          <a:solidFill>
            <a:srgbClr val="059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DB24E28-FA86-D456-4D1D-96044222A6B0}"/>
              </a:ext>
            </a:extLst>
          </p:cNvPr>
          <p:cNvSpPr txBox="1"/>
          <p:nvPr/>
        </p:nvSpPr>
        <p:spPr>
          <a:xfrm>
            <a:off x="665854" y="653954"/>
            <a:ext cx="15945070" cy="677956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86993"/>
              </a:avLst>
            </a:prstTxWarp>
            <a:spAutoFit/>
          </a:bodyPr>
          <a:lstStyle/>
          <a:p>
            <a:r>
              <a:rPr lang="en-US" sz="9600" dirty="0" smtClean="0">
                <a:solidFill>
                  <a:srgbClr val="FFFF00"/>
                </a:solidFill>
                <a:latin typeface="#9Slide06 SVNArtful Beauty" pitchFamily="2" charset="0"/>
              </a:rPr>
              <a:t>TRẢ LỜI NHANH</a:t>
            </a:r>
            <a:endParaRPr lang="en-US" sz="9600" dirty="0">
              <a:solidFill>
                <a:srgbClr val="FFFF00"/>
              </a:solidFill>
              <a:latin typeface="#9Slide06 SVNArtful Beauty" pitchFamily="2" charset="0"/>
            </a:endParaRPr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316643A6-9081-A297-6217-BB69119405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75" y="1999162"/>
            <a:ext cx="4181608" cy="514659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5EE32F99-5B43-E1B8-9D26-5D02880B1C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696" y="-124535"/>
            <a:ext cx="1886696" cy="1244547"/>
          </a:xfrm>
          <a:prstGeom prst="rect">
            <a:avLst/>
          </a:prstGeom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E27DDB14-F7F2-7FE3-7BAB-54649A838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756" y="770495"/>
            <a:ext cx="5884427" cy="5293757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lnSpc>
                <a:spcPct val="150000"/>
              </a:lnSpc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marL="285750" indent="-285750" defTabSz="1219170">
              <a:lnSpc>
                <a:spcPct val="150000"/>
              </a:lnSpc>
              <a:buFontTx/>
              <a:buChar char="-"/>
            </a:pP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link GV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GV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defTabSz="1219170">
              <a:lnSpc>
                <a:spcPct val="150000"/>
              </a:lnSpc>
              <a:buFontTx/>
              <a:buChar char="-"/>
            </a:pP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2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1219170">
              <a:lnSpc>
                <a:spcPct val="150000"/>
              </a:lnSpc>
              <a:buFontTx/>
              <a:buChar char="-"/>
            </a:pP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xmlns="" id="{75A8448E-D837-9097-3CED-BA40B0D824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2"/>
          <a:stretch/>
        </p:blipFill>
        <p:spPr>
          <a:xfrm>
            <a:off x="1696891" y="6892745"/>
            <a:ext cx="9100575" cy="314107"/>
          </a:xfrm>
          <a:prstGeom prst="rect">
            <a:avLst/>
          </a:prstGeom>
        </p:spPr>
      </p:pic>
      <p:pic>
        <p:nvPicPr>
          <p:cNvPr id="29" name="Picture 2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CEA7BAD6-C41F-EE9F-21D9-F5E0EF39A9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944" l="3100" r="90000">
                        <a14:foregroundMark x1="5600" y1="82222" x2="5600" y2="82222"/>
                        <a14:foregroundMark x1="3100" y1="81574" x2="3100" y2="81574"/>
                        <a14:foregroundMark x1="3600" y1="82500" x2="3600" y2="82500"/>
                        <a14:foregroundMark x1="10900" y1="89907" x2="10900" y2="89907"/>
                        <a14:foregroundMark x1="10900" y1="89907" x2="10900" y2="89907"/>
                        <a14:foregroundMark x1="10900" y1="89907" x2="10900" y2="89907"/>
                        <a14:foregroundMark x1="8700" y1="90093" x2="8700" y2="90093"/>
                        <a14:foregroundMark x1="8200" y1="90370" x2="8200" y2="90370"/>
                        <a14:foregroundMark x1="6300" y1="89444" x2="6300" y2="89444"/>
                        <a14:foregroundMark x1="5800" y1="88333" x2="5800" y2="88333"/>
                        <a14:foregroundMark x1="5100" y1="89444" x2="5100" y2="89444"/>
                        <a14:foregroundMark x1="18900" y1="88519" x2="18900" y2="88519"/>
                        <a14:foregroundMark x1="20200" y1="86296" x2="20200" y2="86296"/>
                        <a14:foregroundMark x1="23600" y1="78241" x2="23600" y2="78241"/>
                        <a14:foregroundMark x1="25300" y1="75463" x2="25300" y2="75463"/>
                        <a14:foregroundMark x1="29900" y1="70556" x2="29900" y2="70556"/>
                        <a14:foregroundMark x1="30800" y1="68333" x2="30800" y2="68333"/>
                        <a14:foregroundMark x1="34500" y1="67407" x2="34500" y2="67407"/>
                        <a14:foregroundMark x1="30600" y1="73519" x2="29100" y2="76667"/>
                        <a14:foregroundMark x1="25500" y1="81574" x2="25000" y2="82963"/>
                        <a14:foregroundMark x1="22300" y1="85185" x2="22300" y2="85185"/>
                        <a14:foregroundMark x1="33500" y1="59259" x2="33500" y2="59259"/>
                        <a14:foregroundMark x1="61500" y1="78426" x2="61500" y2="78426"/>
                        <a14:foregroundMark x1="43500" y1="82685" x2="43500" y2="82685"/>
                        <a14:foregroundMark x1="36900" y1="86111" x2="36900" y2="86111"/>
                        <a14:foregroundMark x1="34000" y1="89444" x2="34000" y2="89444"/>
                        <a14:foregroundMark x1="34000" y1="89444" x2="34000" y2="89444"/>
                        <a14:foregroundMark x1="33500" y1="87407" x2="33500" y2="87407"/>
                        <a14:foregroundMark x1="19900" y1="81111" x2="19900" y2="81111"/>
                        <a14:foregroundMark x1="12600" y1="74815" x2="12600" y2="74815"/>
                        <a14:foregroundMark x1="12600" y1="74815" x2="12600" y2="74815"/>
                        <a14:foregroundMark x1="12600" y1="74815" x2="18700" y2="75926"/>
                        <a14:foregroundMark x1="45400" y1="80463" x2="41800" y2="85185"/>
                        <a14:foregroundMark x1="46400" y1="79815" x2="46400" y2="79815"/>
                        <a14:foregroundMark x1="48800" y1="79074" x2="48800" y2="79074"/>
                        <a14:foregroundMark x1="54900" y1="78426" x2="54900" y2="78426"/>
                        <a14:foregroundMark x1="66800" y1="78426" x2="66800" y2="78426"/>
                        <a14:foregroundMark x1="65800" y1="81759" x2="65800" y2="81759"/>
                        <a14:foregroundMark x1="63900" y1="83333" x2="63900" y2="83333"/>
                        <a14:foregroundMark x1="63200" y1="83148" x2="63200" y2="83148"/>
                        <a14:foregroundMark x1="62900" y1="82963" x2="62900" y2="82963"/>
                        <a14:foregroundMark x1="60500" y1="86944" x2="60500" y2="86944"/>
                        <a14:foregroundMark x1="60500" y1="87685" x2="60500" y2="87685"/>
                        <a14:foregroundMark x1="60500" y1="89722" x2="60500" y2="89722"/>
                        <a14:foregroundMark x1="60500" y1="90833" x2="60500" y2="90833"/>
                        <a14:foregroundMark x1="62700" y1="91296" x2="62700" y2="91296"/>
                        <a14:foregroundMark x1="63700" y1="88333" x2="63700" y2="88333"/>
                        <a14:foregroundMark x1="64100" y1="85833" x2="64100" y2="85833"/>
                        <a14:foregroundMark x1="6100" y1="91944" x2="6100" y2="91944"/>
                        <a14:foregroundMark x1="66300" y1="80926" x2="66300" y2="80926"/>
                        <a14:foregroundMark x1="63900" y1="82685" x2="63900" y2="82685"/>
                        <a14:foregroundMark x1="59800" y1="85185" x2="59800" y2="85185"/>
                        <a14:foregroundMark x1="63700" y1="82037" x2="63700" y2="82037"/>
                        <a14:foregroundMark x1="67100" y1="80463" x2="67100" y2="80463"/>
                        <a14:foregroundMark x1="63400" y1="82963" x2="63400" y2="82963"/>
                        <a14:foregroundMark x1="61200" y1="84259" x2="61200" y2="84259"/>
                        <a14:foregroundMark x1="60300" y1="85185" x2="60300" y2="85185"/>
                        <a14:foregroundMark x1="3100" y1="80926" x2="3100" y2="80926"/>
                        <a14:foregroundMark x1="7300" y1="81759" x2="7300" y2="81759"/>
                        <a14:foregroundMark x1="8500" y1="83796" x2="8500" y2="83796"/>
                        <a14:foregroundMark x1="10200" y1="84259" x2="10200" y2="84259"/>
                        <a14:foregroundMark x1="33800" y1="17407" x2="33800" y2="17407"/>
                        <a14:foregroundMark x1="36400" y1="14722" x2="36400" y2="1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6381" y="3508195"/>
            <a:ext cx="3327443" cy="3593639"/>
          </a:xfrm>
          <a:prstGeom prst="rect">
            <a:avLst/>
          </a:prstGeom>
        </p:spPr>
      </p:pic>
      <p:sp>
        <p:nvSpPr>
          <p:cNvPr id="30" name="Thought Bubble: Cloud 29">
            <a:extLst>
              <a:ext uri="{FF2B5EF4-FFF2-40B4-BE49-F238E27FC236}">
                <a16:creationId xmlns:a16="http://schemas.microsoft.com/office/drawing/2014/main" xmlns="" id="{78E73B69-E035-766F-B6E8-1410D6A63EF3}"/>
              </a:ext>
            </a:extLst>
          </p:cNvPr>
          <p:cNvSpPr/>
          <p:nvPr/>
        </p:nvSpPr>
        <p:spPr>
          <a:xfrm>
            <a:off x="-2291160" y="3087149"/>
            <a:ext cx="2291160" cy="1689299"/>
          </a:xfrm>
          <a:prstGeom prst="cloudCallout">
            <a:avLst>
              <a:gd name="adj1" fmla="val -53839"/>
              <a:gd name="adj2" fmla="val 25044"/>
            </a:avLst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rgbClr val="884E89"/>
                </a:solidFill>
                <a:latin typeface="#9Slide07 IcielBC Cubano Normal" panose="00000500000000000000" pitchFamily="2" charset="0"/>
              </a:rPr>
              <a:t>1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xmlns="" id="{B751380A-813E-9986-1081-AB2E23205369}"/>
              </a:ext>
            </a:extLst>
          </p:cNvPr>
          <p:cNvSpPr/>
          <p:nvPr/>
        </p:nvSpPr>
        <p:spPr>
          <a:xfrm>
            <a:off x="12315145" y="2697913"/>
            <a:ext cx="2083183" cy="1620564"/>
          </a:xfrm>
          <a:prstGeom prst="wedgeEllipseCallout">
            <a:avLst>
              <a:gd name="adj1" fmla="val 71392"/>
              <a:gd name="adj2" fmla="val 14482"/>
            </a:avLst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A47351"/>
                </a:solidFill>
                <a:latin typeface="#9Slide07 IcielBC Cubano Normal" panose="00000500000000000000" pitchFamily="2" charset="0"/>
              </a:rPr>
              <a:t>2</a:t>
            </a:r>
          </a:p>
        </p:txBody>
      </p:sp>
      <p:pic>
        <p:nvPicPr>
          <p:cNvPr id="32" name="Picture 31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26BEC249-45C8-49C7-C18F-37D98EFFB5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9" b="90000" l="10000" r="90000">
                        <a14:foregroundMark x1="36500" y1="9259" x2="365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78145" y="3264362"/>
            <a:ext cx="3497611" cy="3593639"/>
          </a:xfrm>
          <a:prstGeom prst="rect">
            <a:avLst/>
          </a:prstGeom>
        </p:spPr>
      </p:pic>
      <p:pic>
        <p:nvPicPr>
          <p:cNvPr id="33" name="Đồng hồ đếm ngược 1 phút">
            <a:hlinkClick r:id="" action="ppaction://media"/>
            <a:extLst>
              <a:ext uri="{FF2B5EF4-FFF2-40B4-BE49-F238E27FC236}">
                <a16:creationId xmlns:a16="http://schemas.microsoft.com/office/drawing/2014/main" xmlns="" id="{3F2AE508-573C-6546-F1AF-6FEE695C69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38388" y="6970981"/>
            <a:ext cx="1933349" cy="1087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378511" y="6111453"/>
            <a:ext cx="1185494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219170">
              <a:lnSpc>
                <a:spcPct val="150000"/>
              </a:lnSpc>
              <a:buFontTx/>
              <a:buChar char="-"/>
            </a:pPr>
            <a:r>
              <a:rPr lang="en-US" altLang="en-US" sz="2400" dirty="0">
                <a:solidFill>
                  <a:prstClr val="white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https://quizizz.com/embed/quiz/62e3f8be63a3e3001f79c6ba</a:t>
            </a:r>
            <a:endParaRPr lang="en-US" altLang="en-US" sz="2400" dirty="0">
              <a:solidFill>
                <a:prstClr val="white"/>
              </a:solidFill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12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7000">
        <p14:glitter pattern="hexagon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59EDC1-F63A-2417-3841-64076FC3FB9B}"/>
              </a:ext>
            </a:extLst>
          </p:cNvPr>
          <p:cNvSpPr txBox="1"/>
          <p:nvPr/>
        </p:nvSpPr>
        <p:spPr>
          <a:xfrm>
            <a:off x="0" y="127000"/>
            <a:ext cx="121920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30.THỰC HÀNH: VIẾT BÁO CÁO VỀ KINH TẾ CỘNG HÒA NAM PHI </a:t>
            </a:r>
            <a:endParaRPr lang="en-US" sz="3600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E6786877-E68C-48FF-8FEA-22E5A38EC568}"/>
              </a:ext>
            </a:extLst>
          </p:cNvPr>
          <p:cNvGrpSpPr/>
          <p:nvPr/>
        </p:nvGrpSpPr>
        <p:grpSpPr>
          <a:xfrm>
            <a:off x="11222964" y="6025229"/>
            <a:ext cx="1076613" cy="93212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xmlns="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xmlns="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xmlns="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xmlns="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57" y="2391610"/>
            <a:ext cx="3429873" cy="3126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7156" y="2361697"/>
            <a:ext cx="3239256" cy="3010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HÁM PHÁ NAM PHI 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77538" y="2295827"/>
            <a:ext cx="4191509" cy="27043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0373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E6786877-E68C-48FF-8FEA-22E5A38EC568}"/>
              </a:ext>
            </a:extLst>
          </p:cNvPr>
          <p:cNvGrpSpPr/>
          <p:nvPr/>
        </p:nvGrpSpPr>
        <p:grpSpPr>
          <a:xfrm>
            <a:off x="11115387" y="5828005"/>
            <a:ext cx="1076613" cy="93212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xmlns="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xmlns="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xmlns="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xmlns="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28E36C2-7956-AA64-89B4-94914CDCE355}"/>
              </a:ext>
            </a:extLst>
          </p:cNvPr>
          <p:cNvSpPr txBox="1"/>
          <p:nvPr/>
        </p:nvSpPr>
        <p:spPr>
          <a:xfrm>
            <a:off x="0" y="18411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vi-VN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41EF6B0-A9E2-1432-D6AB-2005A153A7CE}"/>
              </a:ext>
            </a:extLst>
          </p:cNvPr>
          <p:cNvSpPr/>
          <p:nvPr/>
        </p:nvSpPr>
        <p:spPr>
          <a:xfrm>
            <a:off x="6902057" y="2074126"/>
            <a:ext cx="136953" cy="1369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E50B6682-DDB2-D294-B255-79A4C2031CD1}"/>
              </a:ext>
            </a:extLst>
          </p:cNvPr>
          <p:cNvSpPr/>
          <p:nvPr/>
        </p:nvSpPr>
        <p:spPr>
          <a:xfrm>
            <a:off x="6918250" y="5081940"/>
            <a:ext cx="136953" cy="1369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xmlns="" id="{295F2F96-BAF9-BB44-9282-15DB4BF49B79}"/>
              </a:ext>
            </a:extLst>
          </p:cNvPr>
          <p:cNvSpPr/>
          <p:nvPr/>
        </p:nvSpPr>
        <p:spPr>
          <a:xfrm>
            <a:off x="2722189" y="1884271"/>
            <a:ext cx="8496687" cy="1044377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4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Top Corners One Rounded and One Snipped 26">
            <a:extLst>
              <a:ext uri="{FF2B5EF4-FFF2-40B4-BE49-F238E27FC236}">
                <a16:creationId xmlns:a16="http://schemas.microsoft.com/office/drawing/2014/main" xmlns="" id="{0204CEC8-CB2E-985E-0B4D-8E62A3BD941C}"/>
              </a:ext>
            </a:extLst>
          </p:cNvPr>
          <p:cNvSpPr/>
          <p:nvPr/>
        </p:nvSpPr>
        <p:spPr>
          <a:xfrm>
            <a:off x="2722189" y="4580299"/>
            <a:ext cx="8496687" cy="1025921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DE8A87-DF22-A3DF-63FE-F2142DB25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4747" y="843601"/>
            <a:ext cx="163164" cy="5649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50" y="1394876"/>
            <a:ext cx="1807491" cy="2023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04" y="4288733"/>
            <a:ext cx="2013984" cy="17233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15439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E6786877-E68C-48FF-8FEA-22E5A38EC568}"/>
              </a:ext>
            </a:extLst>
          </p:cNvPr>
          <p:cNvGrpSpPr/>
          <p:nvPr/>
        </p:nvGrpSpPr>
        <p:grpSpPr>
          <a:xfrm>
            <a:off x="11115387" y="5828005"/>
            <a:ext cx="1076613" cy="93212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xmlns="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xmlns="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xmlns="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xmlns="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28E36C2-7956-AA64-89B4-94914CDCE355}"/>
              </a:ext>
            </a:extLst>
          </p:cNvPr>
          <p:cNvSpPr txBox="1"/>
          <p:nvPr/>
        </p:nvSpPr>
        <p:spPr>
          <a:xfrm>
            <a:off x="220352" y="-1432282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Arial" panose="020B0604020202020204" pitchFamily="34" charset="0"/>
              </a:rPr>
              <a:t>NỘI DUNG BÀI HỌC</a:t>
            </a:r>
            <a:endParaRPr lang="vi-VN" sz="7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41EF6B0-A9E2-1432-D6AB-2005A153A7CE}"/>
              </a:ext>
            </a:extLst>
          </p:cNvPr>
          <p:cNvSpPr/>
          <p:nvPr/>
        </p:nvSpPr>
        <p:spPr>
          <a:xfrm>
            <a:off x="6902057" y="2074126"/>
            <a:ext cx="136953" cy="1369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E50B6682-DDB2-D294-B255-79A4C2031CD1}"/>
              </a:ext>
            </a:extLst>
          </p:cNvPr>
          <p:cNvSpPr/>
          <p:nvPr/>
        </p:nvSpPr>
        <p:spPr>
          <a:xfrm>
            <a:off x="6918250" y="5081940"/>
            <a:ext cx="136953" cy="1369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xmlns="" id="{295F2F96-BAF9-BB44-9282-15DB4BF49B79}"/>
              </a:ext>
            </a:extLst>
          </p:cNvPr>
          <p:cNvSpPr/>
          <p:nvPr/>
        </p:nvSpPr>
        <p:spPr>
          <a:xfrm>
            <a:off x="-25053" y="-19863"/>
            <a:ext cx="3677741" cy="801209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Top Corners One Rounded and One Snipped 23">
            <a:extLst>
              <a:ext uri="{FF2B5EF4-FFF2-40B4-BE49-F238E27FC236}">
                <a16:creationId xmlns:a16="http://schemas.microsoft.com/office/drawing/2014/main" xmlns="" id="{40077E5C-E4FC-00F2-5CC1-0EB5BA805693}"/>
              </a:ext>
            </a:extLst>
          </p:cNvPr>
          <p:cNvSpPr/>
          <p:nvPr/>
        </p:nvSpPr>
        <p:spPr>
          <a:xfrm>
            <a:off x="4074295" y="1"/>
            <a:ext cx="3937507" cy="781345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Top Corners One Rounded and One Snipped 26">
            <a:extLst>
              <a:ext uri="{FF2B5EF4-FFF2-40B4-BE49-F238E27FC236}">
                <a16:creationId xmlns:a16="http://schemas.microsoft.com/office/drawing/2014/main" xmlns="" id="{0204CEC8-CB2E-985E-0B4D-8E62A3BD941C}"/>
              </a:ext>
            </a:extLst>
          </p:cNvPr>
          <p:cNvSpPr/>
          <p:nvPr/>
        </p:nvSpPr>
        <p:spPr>
          <a:xfrm>
            <a:off x="8185447" y="-7733"/>
            <a:ext cx="3800787" cy="789079"/>
          </a:xfrm>
          <a:prstGeom prst="snipRoundRect">
            <a:avLst>
              <a:gd name="adj1" fmla="val 16667"/>
              <a:gd name="adj2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任意多边形 13">
            <a:extLst>
              <a:ext uri="{FF2B5EF4-FFF2-40B4-BE49-F238E27FC236}">
                <a16:creationId xmlns:a16="http://schemas.microsoft.com/office/drawing/2014/main" xmlns="" id="{507024A5-29D9-101F-F414-1CEAF130C599}"/>
              </a:ext>
            </a:extLst>
          </p:cNvPr>
          <p:cNvSpPr/>
          <p:nvPr/>
        </p:nvSpPr>
        <p:spPr>
          <a:xfrm rot="16200000">
            <a:off x="12483171" y="2015018"/>
            <a:ext cx="4372141" cy="4036396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CC3300"/>
              </a:solidFill>
            </a:endParaRPr>
          </a:p>
        </p:txBody>
      </p:sp>
      <p:sp>
        <p:nvSpPr>
          <p:cNvPr id="18" name="矩形 7">
            <a:extLst>
              <a:ext uri="{FF2B5EF4-FFF2-40B4-BE49-F238E27FC236}">
                <a16:creationId xmlns:a16="http://schemas.microsoft.com/office/drawing/2014/main" xmlns="" id="{388FF01A-AAAB-F10D-E338-EBE4C6B7BC30}"/>
              </a:ext>
            </a:extLst>
          </p:cNvPr>
          <p:cNvSpPr/>
          <p:nvPr/>
        </p:nvSpPr>
        <p:spPr>
          <a:xfrm>
            <a:off x="13022625" y="1598723"/>
            <a:ext cx="2691692" cy="666977"/>
          </a:xfrm>
          <a:prstGeom prst="rect">
            <a:avLst/>
          </a:prstGeom>
          <a:solidFill>
            <a:srgbClr val="F8D8CA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7">
                <a:solidFill>
                  <a:srgbClr val="FA2E2E"/>
                </a:solidFill>
                <a:latin typeface="#9Slide03 Nokia" panose="02040603050506020204" pitchFamily="18" charset="0"/>
                <a:ea typeface="方正书宋简体" panose="03000509000000000000" pitchFamily="65" charset="-122"/>
              </a:rPr>
              <a:t>CHUYỂN GIAO NHIỆM VỤ</a:t>
            </a:r>
          </a:p>
        </p:txBody>
      </p:sp>
      <p:pic>
        <p:nvPicPr>
          <p:cNvPr id="19" name="Đồng hồ đếm ngược 1 phút">
            <a:hlinkClick r:id="" action="ppaction://media"/>
            <a:extLst>
              <a:ext uri="{FF2B5EF4-FFF2-40B4-BE49-F238E27FC236}">
                <a16:creationId xmlns:a16="http://schemas.microsoft.com/office/drawing/2014/main" xmlns="" id="{D76D199D-AA96-3E00-250F-111750FCCD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978" y="6858000"/>
            <a:ext cx="1913681" cy="10764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76" y="1470211"/>
            <a:ext cx="3545112" cy="2196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6662" y="1362634"/>
            <a:ext cx="4035140" cy="27955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5776" y="1420904"/>
            <a:ext cx="3442448" cy="229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0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8E36C2-7956-AA64-89B4-94914CDCE355}"/>
              </a:ext>
            </a:extLst>
          </p:cNvPr>
          <p:cNvSpPr txBox="1"/>
          <p:nvPr/>
        </p:nvSpPr>
        <p:spPr>
          <a:xfrm>
            <a:off x="-714375" y="1885311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NHÓM 1 VÀ 4</a:t>
            </a:r>
            <a:endParaRPr lang="vi-VN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28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fallOve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8E36C2-7956-AA64-89B4-94914CDCE355}"/>
              </a:ext>
            </a:extLst>
          </p:cNvPr>
          <p:cNvSpPr txBox="1"/>
          <p:nvPr/>
        </p:nvSpPr>
        <p:spPr>
          <a:xfrm>
            <a:off x="276225" y="4199886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NHÓM 2 VÀ 5</a:t>
            </a:r>
            <a:endParaRPr lang="vi-VN" sz="7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525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fallOve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8E36C2-7956-AA64-89B4-94914CDCE355}"/>
              </a:ext>
            </a:extLst>
          </p:cNvPr>
          <p:cNvSpPr txBox="1"/>
          <p:nvPr/>
        </p:nvSpPr>
        <p:spPr>
          <a:xfrm>
            <a:off x="-295275" y="132711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NHÓM 3 VÀ 6</a:t>
            </a:r>
            <a:endParaRPr lang="vi-VN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980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E6786877-E68C-48FF-8FEA-22E5A38EC568}"/>
              </a:ext>
            </a:extLst>
          </p:cNvPr>
          <p:cNvGrpSpPr/>
          <p:nvPr/>
        </p:nvGrpSpPr>
        <p:grpSpPr>
          <a:xfrm>
            <a:off x="10985228" y="5817281"/>
            <a:ext cx="1076613" cy="932121"/>
            <a:chOff x="7497737" y="2209433"/>
            <a:chExt cx="996842" cy="870849"/>
          </a:xfrm>
        </p:grpSpPr>
        <p:sp>
          <p:nvSpPr>
            <p:cNvPr id="11" name="ICON 3">
              <a:extLst>
                <a:ext uri="{FF2B5EF4-FFF2-40B4-BE49-F238E27FC236}">
                  <a16:creationId xmlns:a16="http://schemas.microsoft.com/office/drawing/2014/main" xmlns="" id="{82B2D32D-16C5-4F94-A7C3-B7F7A2F7DDF0}"/>
                </a:ext>
              </a:extLst>
            </p:cNvPr>
            <p:cNvSpPr/>
            <p:nvPr/>
          </p:nvSpPr>
          <p:spPr>
            <a:xfrm>
              <a:off x="8303759" y="2730208"/>
              <a:ext cx="190820" cy="201109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13" name="ICON 2">
              <a:extLst>
                <a:ext uri="{FF2B5EF4-FFF2-40B4-BE49-F238E27FC236}">
                  <a16:creationId xmlns:a16="http://schemas.microsoft.com/office/drawing/2014/main" xmlns="" id="{1370FC6E-3B8C-43E2-A67B-B5282AB165FF}"/>
                </a:ext>
              </a:extLst>
            </p:cNvPr>
            <p:cNvSpPr/>
            <p:nvPr/>
          </p:nvSpPr>
          <p:spPr>
            <a:xfrm>
              <a:off x="7516559" y="2241301"/>
              <a:ext cx="116924" cy="120666"/>
            </a:xfrm>
            <a:prstGeom prst="ellipse">
              <a:avLst/>
            </a:prstGeom>
            <a:solidFill>
              <a:srgbClr val="F46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1" name="ICON 1">
              <a:extLst>
                <a:ext uri="{FF2B5EF4-FFF2-40B4-BE49-F238E27FC236}">
                  <a16:creationId xmlns:a16="http://schemas.microsoft.com/office/drawing/2014/main" xmlns="" id="{7E8E08D0-1E0E-42E7-8981-320FA9875B2B}"/>
                </a:ext>
              </a:extLst>
            </p:cNvPr>
            <p:cNvSpPr/>
            <p:nvPr/>
          </p:nvSpPr>
          <p:spPr bwMode="auto">
            <a:xfrm>
              <a:off x="7497737" y="2209433"/>
              <a:ext cx="845767" cy="87084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93" name="Picture 92" descr="A picture containing indoor, toy, plastic, automaton&#10;&#10;Description automatically generated">
              <a:extLst>
                <a:ext uri="{FF2B5EF4-FFF2-40B4-BE49-F238E27FC236}">
                  <a16:creationId xmlns:a16="http://schemas.microsoft.com/office/drawing/2014/main" xmlns="" id="{EA08953E-FAA4-4085-B980-995816D7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483" y="2371569"/>
              <a:ext cx="660177" cy="577655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E50B6682-DDB2-D294-B255-79A4C2031CD1}"/>
              </a:ext>
            </a:extLst>
          </p:cNvPr>
          <p:cNvSpPr/>
          <p:nvPr/>
        </p:nvSpPr>
        <p:spPr>
          <a:xfrm>
            <a:off x="6495104" y="10190233"/>
            <a:ext cx="136953" cy="1369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任意多边形 13">
            <a:extLst>
              <a:ext uri="{FF2B5EF4-FFF2-40B4-BE49-F238E27FC236}">
                <a16:creationId xmlns:a16="http://schemas.microsoft.com/office/drawing/2014/main" xmlns="" id="{E222C10F-C823-E6FB-DCAF-B58CBDAFD166}"/>
              </a:ext>
            </a:extLst>
          </p:cNvPr>
          <p:cNvSpPr/>
          <p:nvPr/>
        </p:nvSpPr>
        <p:spPr>
          <a:xfrm rot="16200000">
            <a:off x="2911451" y="-2402335"/>
            <a:ext cx="6323164" cy="12146057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CC3300"/>
              </a:solidFill>
            </a:endParaRPr>
          </a:p>
        </p:txBody>
      </p:sp>
      <p:pic>
        <p:nvPicPr>
          <p:cNvPr id="28" name="Picture 2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560DFEAC-FEB5-AE54-00C0-774AB344A9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8878" y="4694617"/>
            <a:ext cx="1290507" cy="1431247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1CE8FA5-B12A-43DC-7D3B-416E62D75A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263" y="4781199"/>
            <a:ext cx="2528639" cy="2528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xmlns="" id="{CAEDFB69-EF3C-4E78-EDAD-79A5C53910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" y="1199052"/>
            <a:ext cx="3036273" cy="49268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24B313B-7B97-CE6C-DC41-4193258299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3585" r="5517" b="1"/>
          <a:stretch/>
        </p:blipFill>
        <p:spPr>
          <a:xfrm flipH="1">
            <a:off x="7109830" y="5817281"/>
            <a:ext cx="1311929" cy="1126505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Xây nhà trọn gói&quot; - Giải pháp cho cuộc sống hiện đại - Xây dựng trọn gói  Hải Dương">
            <a:extLst>
              <a:ext uri="{FF2B5EF4-FFF2-40B4-BE49-F238E27FC236}">
                <a16:creationId xmlns:a16="http://schemas.microsoft.com/office/drawing/2014/main" xmlns="" id="{70781EB7-50F0-4A51-2CF1-A23CBFE6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621" y="517546"/>
            <a:ext cx="952220" cy="95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ử lý các lỗi thường gặp ở máy bơm nước Wilo">
            <a:extLst>
              <a:ext uri="{FF2B5EF4-FFF2-40B4-BE49-F238E27FC236}">
                <a16:creationId xmlns:a16="http://schemas.microsoft.com/office/drawing/2014/main" xmlns="" id="{BAA88ACD-3BED-8510-9851-C72278E51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00" b="92000" l="9920" r="90240">
                        <a14:foregroundMark x1="34400" y1="92000" x2="34400" y2="92000"/>
                        <a14:foregroundMark x1="81920" y1="7200" x2="81920" y2="7200"/>
                        <a14:foregroundMark x1="90240" y1="20000" x2="90240" y2="20000"/>
                        <a14:foregroundMark x1="90240" y1="20000" x2="9024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28" y="5766220"/>
            <a:ext cx="1097103" cy="109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F310D31-3BE8-0A2F-677B-6EF5E4FD36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7534" y="3524776"/>
            <a:ext cx="1128836" cy="880492"/>
          </a:xfrm>
          <a:prstGeom prst="rect">
            <a:avLst/>
          </a:prstGeom>
        </p:spPr>
      </p:pic>
      <p:sp>
        <p:nvSpPr>
          <p:cNvPr id="36" name="Rectangle: Top Corners One Rounded and One Snipped 35">
            <a:extLst>
              <a:ext uri="{FF2B5EF4-FFF2-40B4-BE49-F238E27FC236}">
                <a16:creationId xmlns:a16="http://schemas.microsoft.com/office/drawing/2014/main" xmlns="" id="{AE7FD7A2-DB43-2085-F69D-444902BEFE41}"/>
              </a:ext>
            </a:extLst>
          </p:cNvPr>
          <p:cNvSpPr/>
          <p:nvPr/>
        </p:nvSpPr>
        <p:spPr>
          <a:xfrm>
            <a:off x="3385527" y="1"/>
            <a:ext cx="6508749" cy="577680"/>
          </a:xfrm>
          <a:prstGeom prst="snipRoundRect">
            <a:avLst>
              <a:gd name="adj1" fmla="val 16667"/>
              <a:gd name="adj2" fmla="val 50000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267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 Ý CỦA BÁO CÁO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3477" y="686513"/>
            <a:ext cx="9426308" cy="6156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endParaRPr lang="en-US" sz="2400" dirty="0" smtClean="0">
              <a:effectLst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Phi :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Phi </a:t>
            </a:r>
          </a:p>
          <a:p>
            <a:pPr>
              <a:lnSpc>
                <a:spcPct val="107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du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vv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 Nam Phi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KT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+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   +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endParaRPr lang="en-US" sz="2400" dirty="0" smtClean="0">
              <a:effectLst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GDP;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320" algn="just">
              <a:lnSpc>
                <a:spcPct val="150000"/>
              </a:lnSpc>
            </a:pPr>
            <a:r>
              <a:rPr lang="en-US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320" algn="just">
              <a:lnSpc>
                <a:spcPct val="150000"/>
              </a:lnSpc>
            </a:pP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</a:t>
            </a:r>
            <a:r>
              <a:rPr lang="vi-VN" sz="24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luận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699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204</Words>
  <PresentationFormat>Widescreen</PresentationFormat>
  <Paragraphs>39</Paragraphs>
  <Slides>10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宋体</vt:lpstr>
      <vt:lpstr>#9Slide03 Nokia</vt:lpstr>
      <vt:lpstr>#9Slide03 SFU Futura_12</vt:lpstr>
      <vt:lpstr>#9Slide06 SVNArtful Beauty</vt:lpstr>
      <vt:lpstr>#9Slide07 IcielBC Cubano Normal</vt:lpstr>
      <vt:lpstr>Arial</vt:lpstr>
      <vt:lpstr>Calibri</vt:lpstr>
      <vt:lpstr>Calibri Light</vt:lpstr>
      <vt:lpstr>Times New Roman</vt:lpstr>
      <vt:lpstr>方正书宋简体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2023-06-20T10:50:48Z</dcterms:created>
  <dcterms:modified xsi:type="dcterms:W3CDTF">2023-06-20T11:48:47Z</dcterms:modified>
</cp:coreProperties>
</file>