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0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60"/>
  </p:normalViewPr>
  <p:slideViewPr>
    <p:cSldViewPr snapToGrid="0">
      <p:cViewPr varScale="1">
        <p:scale>
          <a:sx n="35" d="100"/>
          <a:sy n="35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</a:t>
            </a:r>
            <a:r>
              <a:rPr lang="en-US" sz="230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Chart</a:t>
            </a:r>
            <a:endParaRPr lang="en-US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6F-4005-9B41-9934A16D800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66F-4005-9B41-9934A16D8002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6F-4005-9B41-9934A16D8002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F-4005-9B41-9934A16D8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342A9A-390C-4171-B90A-FC0E24FF00DC}"/>
              </a:ext>
            </a:extLst>
          </p:cNvPr>
          <p:cNvCxnSpPr>
            <a:cxnSpLocks/>
          </p:cNvCxnSpPr>
          <p:nvPr userDrawn="1"/>
        </p:nvCxnSpPr>
        <p:spPr>
          <a:xfrm>
            <a:off x="3500846" y="13062857"/>
            <a:ext cx="1779161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D74BCBD-E4E8-4F5D-8376-1512DE358964}"/>
              </a:ext>
            </a:extLst>
          </p:cNvPr>
          <p:cNvSpPr txBox="1"/>
          <p:nvPr userDrawn="1"/>
        </p:nvSpPr>
        <p:spPr>
          <a:xfrm>
            <a:off x="1123406" y="12801247"/>
            <a:ext cx="188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HUDSON</a:t>
            </a:r>
          </a:p>
        </p:txBody>
      </p:sp>
    </p:spTree>
    <p:extLst>
      <p:ext uri="{BB962C8B-B14F-4D97-AF65-F5344CB8AC3E}">
        <p14:creationId xmlns:p14="http://schemas.microsoft.com/office/powerpoint/2010/main" val="217401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224A1AD-E336-4949-9AC7-FE317705D310}"/>
              </a:ext>
            </a:extLst>
          </p:cNvPr>
          <p:cNvSpPr/>
          <p:nvPr userDrawn="1"/>
        </p:nvSpPr>
        <p:spPr>
          <a:xfrm>
            <a:off x="2931772" y="7814542"/>
            <a:ext cx="6173485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6DC154-F237-4C9E-B98C-3A12D7D0C8D1}"/>
              </a:ext>
            </a:extLst>
          </p:cNvPr>
          <p:cNvSpPr/>
          <p:nvPr userDrawn="1"/>
        </p:nvSpPr>
        <p:spPr>
          <a:xfrm>
            <a:off x="9105257" y="5759987"/>
            <a:ext cx="6173485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D247FE-FC28-4BFC-8610-E20746132F7D}"/>
              </a:ext>
            </a:extLst>
          </p:cNvPr>
          <p:cNvSpPr/>
          <p:nvPr userDrawn="1"/>
        </p:nvSpPr>
        <p:spPr>
          <a:xfrm>
            <a:off x="15278742" y="7814541"/>
            <a:ext cx="6173485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5874DAE-E23E-4D20-9996-353B85370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05900" y="5759450"/>
            <a:ext cx="6172200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32E7F74-F251-4449-BF2D-A0E9EE0B37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32113" y="7815263"/>
            <a:ext cx="6172200" cy="43195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81384DA-136F-4305-890D-CACE10A3C8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278100" y="7815263"/>
            <a:ext cx="617220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2D5B3C-D27F-434E-8733-7C4936798C31}"/>
              </a:ext>
            </a:extLst>
          </p:cNvPr>
          <p:cNvSpPr/>
          <p:nvPr userDrawn="1"/>
        </p:nvSpPr>
        <p:spPr>
          <a:xfrm>
            <a:off x="1738222" y="2672414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D13A2B-5BE3-45A6-87DB-F7833AAE2E9D}"/>
              </a:ext>
            </a:extLst>
          </p:cNvPr>
          <p:cNvSpPr/>
          <p:nvPr userDrawn="1"/>
        </p:nvSpPr>
        <p:spPr>
          <a:xfrm>
            <a:off x="7072222" y="2672414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6E5A58-71E1-45AC-A693-CB04F0561A5A}"/>
              </a:ext>
            </a:extLst>
          </p:cNvPr>
          <p:cNvSpPr/>
          <p:nvPr userDrawn="1"/>
        </p:nvSpPr>
        <p:spPr>
          <a:xfrm>
            <a:off x="12482321" y="2672414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0059D7-0B28-4651-B3C5-CC7E8F9E095B}"/>
              </a:ext>
            </a:extLst>
          </p:cNvPr>
          <p:cNvSpPr/>
          <p:nvPr userDrawn="1"/>
        </p:nvSpPr>
        <p:spPr>
          <a:xfrm>
            <a:off x="17892420" y="2672414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61D9B-CB4C-4450-A7F4-8E7E7CA683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38313" y="2671763"/>
            <a:ext cx="4532312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4D13BCC-9918-4D88-B065-0A219B9D1B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72313" y="2671763"/>
            <a:ext cx="4532312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7F0495D-F4EE-4662-8019-D79326FC72A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482513" y="2671763"/>
            <a:ext cx="4532312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A98D27E-6A0F-46CC-B5FC-5318E32451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892420" y="2671670"/>
            <a:ext cx="4532312" cy="432126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1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m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63;p47" descr="Google Shape;259;p34">
            <a:extLst>
              <a:ext uri="{FF2B5EF4-FFF2-40B4-BE49-F238E27FC236}">
                <a16:creationId xmlns:a16="http://schemas.microsoft.com/office/drawing/2014/main" id="{4EA16B79-BE69-4E79-96EF-5C3FE8E862AF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3655638" y="5665814"/>
            <a:ext cx="5440619" cy="4080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563;p47" descr="Google Shape;259;p34">
            <a:extLst>
              <a:ext uri="{FF2B5EF4-FFF2-40B4-BE49-F238E27FC236}">
                <a16:creationId xmlns:a16="http://schemas.microsoft.com/office/drawing/2014/main" id="{A9B92B38-006E-4C91-88FD-1D763A7C55F1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2750" y="5665814"/>
            <a:ext cx="5440619" cy="4080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63;p47" descr="Google Shape;259;p34">
            <a:extLst>
              <a:ext uri="{FF2B5EF4-FFF2-40B4-BE49-F238E27FC236}">
                <a16:creationId xmlns:a16="http://schemas.microsoft.com/office/drawing/2014/main" id="{95081A32-BD86-42C8-BB86-9068F3E1FC57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8972989" y="5665814"/>
            <a:ext cx="5440619" cy="40804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7D46F1A-43E5-48BC-8FF8-146C221384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56013" y="5665788"/>
            <a:ext cx="5357812" cy="407987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024F4AF-CADD-4920-99AB-C575120478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72838" y="5665788"/>
            <a:ext cx="5440362" cy="407987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EAE9978-39A8-46AC-AB28-F982ABAAA96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972213" y="5665788"/>
            <a:ext cx="5440362" cy="40798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11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m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FDF47EF-75A2-478C-874E-BCFC06032888}"/>
              </a:ext>
            </a:extLst>
          </p:cNvPr>
          <p:cNvSpPr/>
          <p:nvPr userDrawn="1"/>
        </p:nvSpPr>
        <p:spPr>
          <a:xfrm>
            <a:off x="9388214" y="7199357"/>
            <a:ext cx="3384222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865A81-0E38-42C5-9487-6F714DBACC8F}"/>
              </a:ext>
            </a:extLst>
          </p:cNvPr>
          <p:cNvSpPr/>
          <p:nvPr userDrawn="1"/>
        </p:nvSpPr>
        <p:spPr>
          <a:xfrm>
            <a:off x="13036223" y="7200185"/>
            <a:ext cx="3384222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BBBAAB-E8EC-4828-A06C-C2128DFE0E6B}"/>
              </a:ext>
            </a:extLst>
          </p:cNvPr>
          <p:cNvSpPr/>
          <p:nvPr userDrawn="1"/>
        </p:nvSpPr>
        <p:spPr>
          <a:xfrm>
            <a:off x="13036222" y="2662124"/>
            <a:ext cx="3384222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29C261B-436D-492A-9AF5-92EFC8A368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36550" y="2662238"/>
            <a:ext cx="3384550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7ADB145-041B-41E1-B6FD-8948C592A0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036550" y="7199313"/>
            <a:ext cx="3384550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9F09E34-3D95-4F0D-A943-41DF0AFB41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88475" y="7199313"/>
            <a:ext cx="3384550" cy="43211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20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A3F538-00E3-47F6-B799-8C7F6DFE9881}"/>
              </a:ext>
            </a:extLst>
          </p:cNvPr>
          <p:cNvSpPr/>
          <p:nvPr userDrawn="1"/>
        </p:nvSpPr>
        <p:spPr>
          <a:xfrm>
            <a:off x="18771853" y="1423927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36BBE-228E-4198-B300-C44566CEBE1D}"/>
              </a:ext>
            </a:extLst>
          </p:cNvPr>
          <p:cNvSpPr/>
          <p:nvPr userDrawn="1"/>
        </p:nvSpPr>
        <p:spPr>
          <a:xfrm>
            <a:off x="13944290" y="2924095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B8CEE3-3078-4559-BFF3-73450C3C6354}"/>
              </a:ext>
            </a:extLst>
          </p:cNvPr>
          <p:cNvSpPr/>
          <p:nvPr userDrawn="1"/>
        </p:nvSpPr>
        <p:spPr>
          <a:xfrm>
            <a:off x="9116727" y="4733207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65F1234-6A29-4940-8605-D403971505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17013" y="4733925"/>
            <a:ext cx="4532312" cy="443071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3924C81-C030-4870-982C-DF8C09B2F0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44600" y="2924175"/>
            <a:ext cx="4532313" cy="443071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321699F-9CCE-499E-A8E3-BE1A537476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772188" y="1423988"/>
            <a:ext cx="4532312" cy="443071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33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5244B7-7B1F-4426-95FB-A2A01AFBA013}"/>
              </a:ext>
            </a:extLst>
          </p:cNvPr>
          <p:cNvSpPr/>
          <p:nvPr userDrawn="1"/>
        </p:nvSpPr>
        <p:spPr>
          <a:xfrm>
            <a:off x="9951550" y="6783048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BEF4F-E0EA-4C42-BDD0-973F97D206E0}"/>
              </a:ext>
            </a:extLst>
          </p:cNvPr>
          <p:cNvSpPr/>
          <p:nvPr userDrawn="1"/>
        </p:nvSpPr>
        <p:spPr>
          <a:xfrm>
            <a:off x="5419119" y="3597810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6D5DC6-CCA3-489E-BAB3-BA8E87733350}"/>
              </a:ext>
            </a:extLst>
          </p:cNvPr>
          <p:cNvSpPr/>
          <p:nvPr userDrawn="1"/>
        </p:nvSpPr>
        <p:spPr>
          <a:xfrm>
            <a:off x="886688" y="6909550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1D9DCA-82C6-41D1-B5FE-7CB1A7BB4671}"/>
              </a:ext>
            </a:extLst>
          </p:cNvPr>
          <p:cNvSpPr/>
          <p:nvPr userDrawn="1"/>
        </p:nvSpPr>
        <p:spPr>
          <a:xfrm>
            <a:off x="14483981" y="3597810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E31941-BF64-4FC6-8870-2B0D1BA2C935}"/>
              </a:ext>
            </a:extLst>
          </p:cNvPr>
          <p:cNvSpPr/>
          <p:nvPr userDrawn="1"/>
        </p:nvSpPr>
        <p:spPr>
          <a:xfrm>
            <a:off x="19016412" y="6775209"/>
            <a:ext cx="4532431" cy="44314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E0E8706-39A0-466B-8A85-144CFD94E2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7413" y="6908800"/>
            <a:ext cx="4479925" cy="44323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94CF3B7-9E1C-4B29-BF9A-B00023F391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19725" y="3597275"/>
            <a:ext cx="4479925" cy="44323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31995A1-51C0-4904-B7AB-C51911B5CC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952038" y="6783048"/>
            <a:ext cx="4479925" cy="442311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29CCEFD-14B5-41E0-95AD-58D85EBAC9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483863" y="3597275"/>
            <a:ext cx="4532800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573A4D0-F5DC-4D35-942A-3127186E3B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9016663" y="6775450"/>
            <a:ext cx="4479925" cy="44307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9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8637922-5092-4A51-8E7A-3D7C380DE91B}"/>
              </a:ext>
            </a:extLst>
          </p:cNvPr>
          <p:cNvSpPr/>
          <p:nvPr userDrawn="1"/>
        </p:nvSpPr>
        <p:spPr>
          <a:xfrm>
            <a:off x="11413180" y="1357418"/>
            <a:ext cx="6052445" cy="550058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5196FE-3406-4F94-88E1-E1013E75D29F}"/>
              </a:ext>
            </a:extLst>
          </p:cNvPr>
          <p:cNvSpPr/>
          <p:nvPr userDrawn="1"/>
        </p:nvSpPr>
        <p:spPr>
          <a:xfrm>
            <a:off x="11413179" y="7023166"/>
            <a:ext cx="6052445" cy="550058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EC7851C-BCA9-4C86-9FF2-224F26E983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412538" y="1357313"/>
            <a:ext cx="6053137" cy="550068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E6008C0-288C-4B58-8275-09EA38D816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412538" y="7023100"/>
            <a:ext cx="6053137" cy="55006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7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6E86F3DF-F24C-45D7-9966-58C8A7773430}"/>
              </a:ext>
            </a:extLst>
          </p:cNvPr>
          <p:cNvSpPr/>
          <p:nvPr userDrawn="1"/>
        </p:nvSpPr>
        <p:spPr>
          <a:xfrm>
            <a:off x="3172498" y="4737924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5930073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01CE21-97D2-4FA9-B0B4-86AA8151B508}"/>
              </a:ext>
            </a:extLst>
          </p:cNvPr>
          <p:cNvSpPr/>
          <p:nvPr userDrawn="1"/>
        </p:nvSpPr>
        <p:spPr>
          <a:xfrm>
            <a:off x="9412736" y="4737925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5930073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2EBC128-EEB0-45D6-86C2-2BB975653671}"/>
              </a:ext>
            </a:extLst>
          </p:cNvPr>
          <p:cNvSpPr/>
          <p:nvPr userDrawn="1"/>
        </p:nvSpPr>
        <p:spPr>
          <a:xfrm>
            <a:off x="15652974" y="4737924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5930073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  <a:gd name="connsiteX4" fmla="*/ 0 w 4990602"/>
              <a:gd name="connsiteY4" fmla="*/ 0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BA0F877-94BC-4707-9808-80761D1F65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72498" y="4737926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9A4612C-8091-46E2-9B18-1A0927E805E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12736" y="4724068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AC615F9-280A-4018-BB65-A5ED1DB2537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652974" y="4737924"/>
            <a:ext cx="4990602" cy="5930073"/>
          </a:xfrm>
          <a:custGeom>
            <a:avLst/>
            <a:gdLst>
              <a:gd name="connsiteX0" fmla="*/ 0 w 4990602"/>
              <a:gd name="connsiteY0" fmla="*/ 0 h 5930073"/>
              <a:gd name="connsiteX1" fmla="*/ 4990602 w 4990602"/>
              <a:gd name="connsiteY1" fmla="*/ 0 h 5930073"/>
              <a:gd name="connsiteX2" fmla="*/ 4990602 w 4990602"/>
              <a:gd name="connsiteY2" fmla="*/ 4858918 h 5930073"/>
              <a:gd name="connsiteX3" fmla="*/ 0 w 4990602"/>
              <a:gd name="connsiteY3" fmla="*/ 5930073 h 593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0602" h="5930073">
                <a:moveTo>
                  <a:pt x="0" y="0"/>
                </a:moveTo>
                <a:lnTo>
                  <a:pt x="4990602" y="0"/>
                </a:lnTo>
                <a:lnTo>
                  <a:pt x="4990602" y="4858918"/>
                </a:lnTo>
                <a:lnTo>
                  <a:pt x="0" y="59300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1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81B5766-58F7-44A8-A836-22710274321F}"/>
              </a:ext>
            </a:extLst>
          </p:cNvPr>
          <p:cNvSpPr/>
          <p:nvPr userDrawn="1"/>
        </p:nvSpPr>
        <p:spPr>
          <a:xfrm>
            <a:off x="1704540" y="5498732"/>
            <a:ext cx="6677890" cy="62528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379B1-59C7-4C89-924E-01E17A2E7CBC}"/>
              </a:ext>
            </a:extLst>
          </p:cNvPr>
          <p:cNvSpPr/>
          <p:nvPr userDrawn="1"/>
        </p:nvSpPr>
        <p:spPr>
          <a:xfrm>
            <a:off x="8853055" y="5498731"/>
            <a:ext cx="6677890" cy="62528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445471-A50C-486B-9141-88E6C2F1BF98}"/>
              </a:ext>
            </a:extLst>
          </p:cNvPr>
          <p:cNvSpPr/>
          <p:nvPr userDrawn="1"/>
        </p:nvSpPr>
        <p:spPr>
          <a:xfrm>
            <a:off x="16001570" y="6511636"/>
            <a:ext cx="7204216" cy="52399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77D737-9C4B-4C61-AF6A-62F1E2F03DA1}"/>
              </a:ext>
            </a:extLst>
          </p:cNvPr>
          <p:cNvSpPr/>
          <p:nvPr userDrawn="1"/>
        </p:nvSpPr>
        <p:spPr>
          <a:xfrm>
            <a:off x="16001570" y="718971"/>
            <a:ext cx="7204216" cy="52399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B301CA1-357A-49C3-B608-42EB462A32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4975" y="5499100"/>
            <a:ext cx="6677025" cy="62531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8094CF5-CA82-4FAF-A172-93ACBEF7E9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53488" y="5499100"/>
            <a:ext cx="6677025" cy="6253163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9D65617-D994-4159-BFFF-748639AD30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002000" y="719138"/>
            <a:ext cx="7204075" cy="524033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C5E123F-7CBE-46A0-AF86-9B83663829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002000" y="6511925"/>
            <a:ext cx="7204075" cy="5240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014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C6C4C2-2D24-497F-BEDD-5746A2B60B90}"/>
              </a:ext>
            </a:extLst>
          </p:cNvPr>
          <p:cNvSpPr/>
          <p:nvPr userDrawn="1"/>
        </p:nvSpPr>
        <p:spPr>
          <a:xfrm>
            <a:off x="17759670" y="2059818"/>
            <a:ext cx="5624944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A94193-DF47-45F5-AA9C-3869BF7A2BF7}"/>
              </a:ext>
            </a:extLst>
          </p:cNvPr>
          <p:cNvSpPr/>
          <p:nvPr userDrawn="1"/>
        </p:nvSpPr>
        <p:spPr>
          <a:xfrm>
            <a:off x="12134726" y="6953402"/>
            <a:ext cx="5624944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80B547-FF6D-48CE-B5F7-FF3ED87FB460}"/>
              </a:ext>
            </a:extLst>
          </p:cNvPr>
          <p:cNvSpPr/>
          <p:nvPr userDrawn="1"/>
        </p:nvSpPr>
        <p:spPr>
          <a:xfrm>
            <a:off x="808077" y="6953402"/>
            <a:ext cx="5624944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B010583-DA85-40FF-867F-6064ECA3D0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8038" y="6953250"/>
            <a:ext cx="5624512" cy="489426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44AC4A-4EB2-44CE-93F3-47FEF05474D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34850" y="6953250"/>
            <a:ext cx="5624513" cy="48942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CA3A363-32F8-4B8D-9FFD-C1D19BEDB8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759363" y="2060575"/>
            <a:ext cx="5624512" cy="48926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0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99AE54-B19E-4B1F-A2C8-5D9630045552}"/>
              </a:ext>
            </a:extLst>
          </p:cNvPr>
          <p:cNvSpPr/>
          <p:nvPr userDrawn="1"/>
        </p:nvSpPr>
        <p:spPr>
          <a:xfrm>
            <a:off x="21105103" y="6263347"/>
            <a:ext cx="1218770" cy="11083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23A8E6-45CB-45E4-94A4-576B05C59D28}"/>
              </a:ext>
            </a:extLst>
          </p:cNvPr>
          <p:cNvSpPr/>
          <p:nvPr userDrawn="1"/>
        </p:nvSpPr>
        <p:spPr>
          <a:xfrm>
            <a:off x="5348284" y="10446328"/>
            <a:ext cx="1218770" cy="11083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342A9A-390C-4171-B90A-FC0E24FF00DC}"/>
              </a:ext>
            </a:extLst>
          </p:cNvPr>
          <p:cNvCxnSpPr>
            <a:cxnSpLocks/>
          </p:cNvCxnSpPr>
          <p:nvPr userDrawn="1"/>
        </p:nvCxnSpPr>
        <p:spPr>
          <a:xfrm>
            <a:off x="3500846" y="13062857"/>
            <a:ext cx="1779161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D74BCBD-E4E8-4F5D-8376-1512DE358964}"/>
              </a:ext>
            </a:extLst>
          </p:cNvPr>
          <p:cNvSpPr txBox="1"/>
          <p:nvPr userDrawn="1"/>
        </p:nvSpPr>
        <p:spPr>
          <a:xfrm>
            <a:off x="1123406" y="12801247"/>
            <a:ext cx="188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HUDSON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3EB4D5-85C4-44A7-895D-4EA05AB42416}"/>
              </a:ext>
            </a:extLst>
          </p:cNvPr>
          <p:cNvSpPr/>
          <p:nvPr userDrawn="1"/>
        </p:nvSpPr>
        <p:spPr>
          <a:xfrm>
            <a:off x="5500301" y="6403906"/>
            <a:ext cx="5300874" cy="49828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AD3425-D222-4965-BF64-BDC0152ED035}"/>
              </a:ext>
            </a:extLst>
          </p:cNvPr>
          <p:cNvSpPr/>
          <p:nvPr userDrawn="1"/>
        </p:nvSpPr>
        <p:spPr>
          <a:xfrm>
            <a:off x="11198186" y="6403906"/>
            <a:ext cx="5300874" cy="49828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843B9-234E-4AD8-86CC-16F759CAE264}"/>
              </a:ext>
            </a:extLst>
          </p:cNvPr>
          <p:cNvSpPr/>
          <p:nvPr userDrawn="1"/>
        </p:nvSpPr>
        <p:spPr>
          <a:xfrm>
            <a:off x="16896072" y="6403906"/>
            <a:ext cx="5300874" cy="49828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D83082-6650-48F0-A2FD-B56A7C5755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00301" y="6403906"/>
            <a:ext cx="5300873" cy="49828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7CE3BD8-589A-4E52-B527-6772518799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198185" y="6403906"/>
            <a:ext cx="5300873" cy="49828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76B22A36-2037-41C9-89FF-9AE16AEF5AC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896070" y="6403906"/>
            <a:ext cx="5300873" cy="498281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37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840;p59" descr="Google Shape;618;p50">
            <a:extLst>
              <a:ext uri="{FF2B5EF4-FFF2-40B4-BE49-F238E27FC236}">
                <a16:creationId xmlns:a16="http://schemas.microsoft.com/office/drawing/2014/main" id="{FD10410E-EAE0-4453-857C-65C861362016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7058025" y="2571750"/>
            <a:ext cx="9764178" cy="894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40;p59" descr="Google Shape;618;p50">
            <a:extLst>
              <a:ext uri="{FF2B5EF4-FFF2-40B4-BE49-F238E27FC236}">
                <a16:creationId xmlns:a16="http://schemas.microsoft.com/office/drawing/2014/main" id="{5C478096-51D6-4E53-AD28-9A34A55EC87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371600" y="2571750"/>
            <a:ext cx="5686425" cy="5226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40;p59" descr="Google Shape;618;p50">
            <a:extLst>
              <a:ext uri="{FF2B5EF4-FFF2-40B4-BE49-F238E27FC236}">
                <a16:creationId xmlns:a16="http://schemas.microsoft.com/office/drawing/2014/main" id="{37AEE80B-0DA3-41A1-8A25-0E5F4468955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6822203" y="6288964"/>
            <a:ext cx="5686425" cy="52267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6F885B7-B0C9-4986-B9C8-20E9575C9A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1600" y="2571750"/>
            <a:ext cx="5686425" cy="522605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CE7DE1E-50A6-4854-9403-D2C5F7B125D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58025" y="2571750"/>
            <a:ext cx="9764713" cy="894397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10CA2CA-018D-41B4-B121-B95E408B5D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822738" y="6289675"/>
            <a:ext cx="5686425" cy="5226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9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85B1DF1-0AD8-4FEB-92D9-6A11F7E5C7D5}"/>
              </a:ext>
            </a:extLst>
          </p:cNvPr>
          <p:cNvSpPr/>
          <p:nvPr userDrawn="1"/>
        </p:nvSpPr>
        <p:spPr>
          <a:xfrm>
            <a:off x="17931735" y="1049786"/>
            <a:ext cx="5127275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9D0C7-1484-43C1-A590-2C7485529F36}"/>
              </a:ext>
            </a:extLst>
          </p:cNvPr>
          <p:cNvSpPr/>
          <p:nvPr userDrawn="1"/>
        </p:nvSpPr>
        <p:spPr>
          <a:xfrm>
            <a:off x="12664360" y="1049786"/>
            <a:ext cx="5127275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694994-C6C4-45F9-995F-39353B66220A}"/>
              </a:ext>
            </a:extLst>
          </p:cNvPr>
          <p:cNvSpPr/>
          <p:nvPr userDrawn="1"/>
        </p:nvSpPr>
        <p:spPr>
          <a:xfrm>
            <a:off x="7396985" y="1049786"/>
            <a:ext cx="5127275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27A28A-5466-4F45-92BE-8C3D1B727A97}"/>
              </a:ext>
            </a:extLst>
          </p:cNvPr>
          <p:cNvSpPr/>
          <p:nvPr userDrawn="1"/>
        </p:nvSpPr>
        <p:spPr>
          <a:xfrm>
            <a:off x="2101901" y="1049786"/>
            <a:ext cx="5127275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D21068-A04C-4DF2-9FE9-B902131A549C}"/>
              </a:ext>
            </a:extLst>
          </p:cNvPr>
          <p:cNvSpPr/>
          <p:nvPr userDrawn="1"/>
        </p:nvSpPr>
        <p:spPr>
          <a:xfrm>
            <a:off x="12664360" y="6272352"/>
            <a:ext cx="10394650" cy="48935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BC28221-D2FF-4A6F-AD2E-75254F734A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01850" y="1049338"/>
            <a:ext cx="5127625" cy="4894262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F1A63AB-BDFC-4DE8-A593-CA2CDC8BA20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97750" y="1049338"/>
            <a:ext cx="5126038" cy="4894262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140A8A9-CA1C-4535-83BA-073BF746E0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65075" y="1049338"/>
            <a:ext cx="5126038" cy="4894262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AAE40B5-D3FA-4225-A071-04765A47C98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932400" y="1049338"/>
            <a:ext cx="5126038" cy="4894262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0FD6AC9-258D-49A6-97CD-4AB3679756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665075" y="6272213"/>
            <a:ext cx="10393363" cy="48942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39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840;p59" descr="Google Shape;618;p50">
            <a:extLst>
              <a:ext uri="{FF2B5EF4-FFF2-40B4-BE49-F238E27FC236}">
                <a16:creationId xmlns:a16="http://schemas.microsoft.com/office/drawing/2014/main" id="{819E4FAD-A808-47FA-A454-1E9700D1355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4357121" y="0"/>
            <a:ext cx="12918007" cy="816046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D8AC11-4E1D-4D10-A0C4-2E33CC585F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57688" y="0"/>
            <a:ext cx="12917487" cy="81597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16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817;p58" descr="Google Shape;618;p50">
            <a:extLst>
              <a:ext uri="{FF2B5EF4-FFF2-40B4-BE49-F238E27FC236}">
                <a16:creationId xmlns:a16="http://schemas.microsoft.com/office/drawing/2014/main" id="{2B3AF7FD-7096-4757-947B-B50FA1C46A14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5341423" y="0"/>
            <a:ext cx="7232885" cy="1045555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BEAA9D6-58C2-4B07-8075-1A057AB94F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341600" y="0"/>
            <a:ext cx="7232650" cy="104552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10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2F1B0-9B62-4798-9699-8F3B538A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2EB9-B6AA-4096-B63B-DE05364D4EF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5B4B3-BE08-4E68-9353-DDF212F4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6F130-19F9-4E17-8CCD-162578724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BC3-E36B-4A7A-9A9D-432A207FB61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oogle Shape;817;p58" descr="Google Shape;618;p50">
            <a:extLst>
              <a:ext uri="{FF2B5EF4-FFF2-40B4-BE49-F238E27FC236}">
                <a16:creationId xmlns:a16="http://schemas.microsoft.com/office/drawing/2014/main" id="{555079F1-1F4E-425A-96F5-753E38B1E6C1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4544675" y="1367084"/>
            <a:ext cx="9839325" cy="105201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FDB6F1-330A-4D83-8A6A-316D51704E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544675" y="1366838"/>
            <a:ext cx="9839325" cy="105203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929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2EB9-B6AA-4096-B63B-DE05364D4EF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BC3-E36B-4A7A-9A9D-432A207FB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2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B38F57D-1AA7-4C52-90C0-F29E7F95279A}"/>
              </a:ext>
            </a:extLst>
          </p:cNvPr>
          <p:cNvSpPr/>
          <p:nvPr userDrawn="1"/>
        </p:nvSpPr>
        <p:spPr>
          <a:xfrm>
            <a:off x="1163782" y="1801089"/>
            <a:ext cx="8091054" cy="983672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3004F5-C29E-4BF1-81EF-391CAF9DB8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3782" y="1801089"/>
            <a:ext cx="8058006" cy="983672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995F48-5148-4B16-AA6A-4250A7502F40}"/>
              </a:ext>
            </a:extLst>
          </p:cNvPr>
          <p:cNvSpPr/>
          <p:nvPr userDrawn="1"/>
        </p:nvSpPr>
        <p:spPr>
          <a:xfrm>
            <a:off x="10342419" y="2161310"/>
            <a:ext cx="4294909" cy="82018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F75A11-0857-4F0F-B078-C4075C4290AE}"/>
              </a:ext>
            </a:extLst>
          </p:cNvPr>
          <p:cNvSpPr/>
          <p:nvPr userDrawn="1"/>
        </p:nvSpPr>
        <p:spPr>
          <a:xfrm>
            <a:off x="14713527" y="3948546"/>
            <a:ext cx="4294909" cy="82018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D01B2C-71D5-4927-B48A-69A5AAFFC7C6}"/>
              </a:ext>
            </a:extLst>
          </p:cNvPr>
          <p:cNvSpPr/>
          <p:nvPr userDrawn="1"/>
        </p:nvSpPr>
        <p:spPr>
          <a:xfrm>
            <a:off x="19077708" y="1524001"/>
            <a:ext cx="4294909" cy="82018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D7899C9-8158-4BC7-98C0-AD51E86CBA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42563" y="2160588"/>
            <a:ext cx="4294187" cy="8202612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F91846A-096F-4F4F-A2E8-1235E75B22D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12950" y="3948113"/>
            <a:ext cx="4294188" cy="8202612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48E4BB9-6A11-4BAC-9B59-B8488BA67F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9076988" y="1524000"/>
            <a:ext cx="4294187" cy="82026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8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A6A4032-0774-491B-AC70-0281152CA99D}"/>
              </a:ext>
            </a:extLst>
          </p:cNvPr>
          <p:cNvSpPr/>
          <p:nvPr userDrawn="1"/>
        </p:nvSpPr>
        <p:spPr>
          <a:xfrm>
            <a:off x="0" y="1080654"/>
            <a:ext cx="5874327" cy="53062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71435B-A443-4F55-868E-A7AD19205185}"/>
              </a:ext>
            </a:extLst>
          </p:cNvPr>
          <p:cNvSpPr/>
          <p:nvPr userDrawn="1"/>
        </p:nvSpPr>
        <p:spPr>
          <a:xfrm>
            <a:off x="5874327" y="6386945"/>
            <a:ext cx="5874327" cy="53062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AC7FB24-3E5A-49C8-A527-FCA5852C2C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81088"/>
            <a:ext cx="5873750" cy="53054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608483-6AE1-45F6-BB8B-11B2CEA4F2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73750" y="6386513"/>
            <a:ext cx="5873750" cy="53054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4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138FACD-96FF-46C9-A68C-D162622F7CB5}"/>
              </a:ext>
            </a:extLst>
          </p:cNvPr>
          <p:cNvSpPr/>
          <p:nvPr userDrawn="1"/>
        </p:nvSpPr>
        <p:spPr>
          <a:xfrm>
            <a:off x="2050472" y="1163783"/>
            <a:ext cx="11166764" cy="63453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1D8EF-40CB-433E-B1E2-34BC4BF49FC6}"/>
              </a:ext>
            </a:extLst>
          </p:cNvPr>
          <p:cNvSpPr/>
          <p:nvPr userDrawn="1"/>
        </p:nvSpPr>
        <p:spPr>
          <a:xfrm>
            <a:off x="13217236" y="6012873"/>
            <a:ext cx="11166764" cy="63453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24FE41-B3CE-4ED0-AEB8-30EDB64D21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51050" y="1163638"/>
            <a:ext cx="11166475" cy="634523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3EC3E1A-D049-4285-BC58-E18E1D3FC8B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217525" y="6013450"/>
            <a:ext cx="11166475" cy="63452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9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D75A1D-D030-433A-85A9-C392C8C558FC}"/>
              </a:ext>
            </a:extLst>
          </p:cNvPr>
          <p:cNvSpPr/>
          <p:nvPr userDrawn="1"/>
        </p:nvSpPr>
        <p:spPr>
          <a:xfrm>
            <a:off x="2159362" y="-1"/>
            <a:ext cx="10529455" cy="119655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84277C0-B3CE-45DD-82D1-859DA66658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59000" y="0"/>
            <a:ext cx="10529888" cy="119649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0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y choose u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EAC5847-EB32-4703-8498-D8A94A6B0D84}"/>
              </a:ext>
            </a:extLst>
          </p:cNvPr>
          <p:cNvSpPr/>
          <p:nvPr userDrawn="1"/>
        </p:nvSpPr>
        <p:spPr>
          <a:xfrm>
            <a:off x="967871" y="1052946"/>
            <a:ext cx="8674893" cy="107511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2DD1D1-756B-4C29-A440-71D703126D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8375" y="1052513"/>
            <a:ext cx="8674100" cy="107521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3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y choose u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D8761FA-DBB9-48D2-AD0D-A7B009EBAFF9}"/>
              </a:ext>
            </a:extLst>
          </p:cNvPr>
          <p:cNvSpPr/>
          <p:nvPr userDrawn="1"/>
        </p:nvSpPr>
        <p:spPr>
          <a:xfrm>
            <a:off x="1738222" y="2672414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335F53-4898-4F80-8A5F-33F86CDAA64C}"/>
              </a:ext>
            </a:extLst>
          </p:cNvPr>
          <p:cNvSpPr/>
          <p:nvPr userDrawn="1"/>
        </p:nvSpPr>
        <p:spPr>
          <a:xfrm>
            <a:off x="1738222" y="7832556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11C00F-BA39-4368-BD64-9EFC66A155A2}"/>
              </a:ext>
            </a:extLst>
          </p:cNvPr>
          <p:cNvSpPr/>
          <p:nvPr userDrawn="1"/>
        </p:nvSpPr>
        <p:spPr>
          <a:xfrm>
            <a:off x="13362186" y="2588461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F159AD-9084-4D5B-88D7-AD805F62A881}"/>
              </a:ext>
            </a:extLst>
          </p:cNvPr>
          <p:cNvSpPr/>
          <p:nvPr userDrawn="1"/>
        </p:nvSpPr>
        <p:spPr>
          <a:xfrm>
            <a:off x="13362186" y="7748603"/>
            <a:ext cx="4532431" cy="43212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1E260E-30E1-4464-A0EF-1FFD5E2D00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38313" y="2671763"/>
            <a:ext cx="4532312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ED062D4-5521-4DEC-8D02-FE60549903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38313" y="7832725"/>
            <a:ext cx="4532312" cy="4321175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65161EE-30AA-4AFA-994E-B05BD48547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361988" y="2588461"/>
            <a:ext cx="4532312" cy="4269539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3B4661B-599E-4D66-AF43-4510E06E5E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1988" y="7748496"/>
            <a:ext cx="4532312" cy="432126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6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02EB9-B6AA-4096-B63B-DE05364D4EF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BC3-E36B-4A7A-9A9D-432A207FB61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7BCF63A-A2B2-49B4-B75F-190BBDBF8469}"/>
              </a:ext>
            </a:extLst>
          </p:cNvPr>
          <p:cNvCxnSpPr>
            <a:cxnSpLocks/>
          </p:cNvCxnSpPr>
          <p:nvPr userDrawn="1"/>
        </p:nvCxnSpPr>
        <p:spPr>
          <a:xfrm>
            <a:off x="3500846" y="13062857"/>
            <a:ext cx="1779161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C02076-C312-4B52-B6C5-D15F27467B67}"/>
              </a:ext>
            </a:extLst>
          </p:cNvPr>
          <p:cNvSpPr txBox="1"/>
          <p:nvPr userDrawn="1"/>
        </p:nvSpPr>
        <p:spPr>
          <a:xfrm>
            <a:off x="1123406" y="12801247"/>
            <a:ext cx="188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HUDSON</a:t>
            </a:r>
          </a:p>
        </p:txBody>
      </p:sp>
    </p:spTree>
    <p:extLst>
      <p:ext uri="{BB962C8B-B14F-4D97-AF65-F5344CB8AC3E}">
        <p14:creationId xmlns:p14="http://schemas.microsoft.com/office/powerpoint/2010/main" val="82126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9" r:id="rId22"/>
    <p:sldLayoutId id="2147483688" r:id="rId23"/>
    <p:sldLayoutId id="2147483690" r:id="rId24"/>
    <p:sldLayoutId id="2147483667" r:id="rId2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33015C-6F27-4390-97AE-7243A0534EC5}"/>
              </a:ext>
            </a:extLst>
          </p:cNvPr>
          <p:cNvSpPr txBox="1"/>
          <p:nvPr/>
        </p:nvSpPr>
        <p:spPr>
          <a:xfrm>
            <a:off x="1777794" y="3387223"/>
            <a:ext cx="6946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Montserrat SemiBold" panose="00000700000000000000" pitchFamily="2" charset="0"/>
              </a:rPr>
              <a:t>Construction Presentation Template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54373-0B4F-454E-8E11-0E317536BD14}"/>
              </a:ext>
            </a:extLst>
          </p:cNvPr>
          <p:cNvSpPr txBox="1"/>
          <p:nvPr/>
        </p:nvSpPr>
        <p:spPr>
          <a:xfrm>
            <a:off x="1660600" y="1098628"/>
            <a:ext cx="98748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>
                <a:solidFill>
                  <a:srgbClr val="002060"/>
                </a:solidFill>
                <a:latin typeface="Montserrat Black" panose="00000A00000000000000" pitchFamily="2" charset="0"/>
              </a:rPr>
              <a:t>HUDSON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4F82C4-6B99-4036-9A21-DC0F9598E76E}"/>
              </a:ext>
            </a:extLst>
          </p:cNvPr>
          <p:cNvSpPr txBox="1"/>
          <p:nvPr/>
        </p:nvSpPr>
        <p:spPr>
          <a:xfrm>
            <a:off x="22297747" y="132457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Google Shape;842;p59">
            <a:extLst>
              <a:ext uri="{FF2B5EF4-FFF2-40B4-BE49-F238E27FC236}">
                <a16:creationId xmlns:a16="http://schemas.microsoft.com/office/drawing/2014/main" id="{71CD7F92-3633-4640-8C16-5A5BC182A72F}"/>
              </a:ext>
            </a:extLst>
          </p:cNvPr>
          <p:cNvSpPr txBox="1"/>
          <p:nvPr/>
        </p:nvSpPr>
        <p:spPr>
          <a:xfrm>
            <a:off x="11535419" y="4999964"/>
            <a:ext cx="10436307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3">
              <a:buClr>
                <a:srgbClr val="FFFFFF"/>
              </a:buClr>
              <a:buSzPts val="2100"/>
            </a:pP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4BDAAE1-53B2-4CA0-836C-23F9BA0EF6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8ABD34B-A145-4A20-99CB-22448F7541B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BBC228B-9E73-422D-AD7C-309A0747EE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70924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1C60DE-C9CE-4CCD-A584-54901F7A5807}"/>
              </a:ext>
            </a:extLst>
          </p:cNvPr>
          <p:cNvSpPr txBox="1"/>
          <p:nvPr/>
        </p:nvSpPr>
        <p:spPr>
          <a:xfrm>
            <a:off x="2931768" y="1390121"/>
            <a:ext cx="61734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rgbClr val="FFC000"/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Services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E4B5B-E1DF-4552-AC7A-F599697F4930}"/>
              </a:ext>
            </a:extLst>
          </p:cNvPr>
          <p:cNvSpPr/>
          <p:nvPr/>
        </p:nvSpPr>
        <p:spPr>
          <a:xfrm>
            <a:off x="9105256" y="10081254"/>
            <a:ext cx="6173485" cy="2054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471300-ED1A-41EF-8713-781565D8ABE7}"/>
              </a:ext>
            </a:extLst>
          </p:cNvPr>
          <p:cNvSpPr txBox="1"/>
          <p:nvPr/>
        </p:nvSpPr>
        <p:spPr>
          <a:xfrm>
            <a:off x="3178327" y="7134897"/>
            <a:ext cx="5680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Montserrat Black" panose="00000A00000000000000" pitchFamily="2" charset="0"/>
              </a:rPr>
              <a:t>Place Your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BAE41-F946-4BC6-AA0E-FF2B08CAE5CA}"/>
              </a:ext>
            </a:extLst>
          </p:cNvPr>
          <p:cNvSpPr txBox="1"/>
          <p:nvPr/>
        </p:nvSpPr>
        <p:spPr>
          <a:xfrm>
            <a:off x="9351815" y="5137772"/>
            <a:ext cx="5680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Montserrat Black" panose="00000A00000000000000" pitchFamily="2" charset="0"/>
              </a:rPr>
              <a:t>Place Your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D8FAFD-91B5-464E-96C0-89F86AE1D8C2}"/>
              </a:ext>
            </a:extLst>
          </p:cNvPr>
          <p:cNvSpPr txBox="1"/>
          <p:nvPr/>
        </p:nvSpPr>
        <p:spPr>
          <a:xfrm>
            <a:off x="15525308" y="7064476"/>
            <a:ext cx="5680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Montserrat Black" panose="00000A00000000000000" pitchFamily="2" charset="0"/>
              </a:rPr>
              <a:t>Place Your Text Here</a:t>
            </a:r>
          </a:p>
        </p:txBody>
      </p:sp>
      <p:sp>
        <p:nvSpPr>
          <p:cNvPr id="11" name="TextBox 72">
            <a:extLst>
              <a:ext uri="{FF2B5EF4-FFF2-40B4-BE49-F238E27FC236}">
                <a16:creationId xmlns:a16="http://schemas.microsoft.com/office/drawing/2014/main" id="{31994976-0C57-4670-BB77-903FCA185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465" y="3048060"/>
            <a:ext cx="18483762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algn="just"/>
            <a:endParaRPr lang="en-US" sz="23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5D701-5CBD-4B6C-8264-01A0D5C26B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A1EBBD2-59A1-4846-B6AE-114F4592A1C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4B018E7-14E1-4626-9F00-FEA25CB6C8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34259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8FACAD-BAE8-40E8-821B-D2CDAB746E8B}"/>
              </a:ext>
            </a:extLst>
          </p:cNvPr>
          <p:cNvSpPr txBox="1"/>
          <p:nvPr/>
        </p:nvSpPr>
        <p:spPr>
          <a:xfrm>
            <a:off x="16442260" y="581891"/>
            <a:ext cx="61734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5725D-6F1F-4CFC-ACF2-E34E59AB5849}"/>
              </a:ext>
            </a:extLst>
          </p:cNvPr>
          <p:cNvSpPr txBox="1"/>
          <p:nvPr/>
        </p:nvSpPr>
        <p:spPr>
          <a:xfrm>
            <a:off x="1738222" y="7337783"/>
            <a:ext cx="116891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dirty="0">
                <a:latin typeface="Montserrat Medium" panose="00000600000000000000" pitchFamily="2" charset="0"/>
              </a:rPr>
              <a:t>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5B07C-0335-4762-AF0B-BE80054B32C5}"/>
              </a:ext>
            </a:extLst>
          </p:cNvPr>
          <p:cNvSpPr txBox="1"/>
          <p:nvPr/>
        </p:nvSpPr>
        <p:spPr>
          <a:xfrm>
            <a:off x="2968643" y="7584004"/>
            <a:ext cx="28184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0BC48D-B812-484E-B327-549CD6217729}"/>
              </a:ext>
            </a:extLst>
          </p:cNvPr>
          <p:cNvSpPr txBox="1"/>
          <p:nvPr/>
        </p:nvSpPr>
        <p:spPr>
          <a:xfrm>
            <a:off x="7072222" y="7337783"/>
            <a:ext cx="136287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dirty="0">
                <a:latin typeface="Montserrat Medium" panose="00000600000000000000" pitchFamily="2" charset="0"/>
              </a:rPr>
              <a:t>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DF1A14-70D2-46E8-AF32-A1EC02358BCD}"/>
              </a:ext>
            </a:extLst>
          </p:cNvPr>
          <p:cNvSpPr txBox="1"/>
          <p:nvPr/>
        </p:nvSpPr>
        <p:spPr>
          <a:xfrm>
            <a:off x="8459399" y="7584004"/>
            <a:ext cx="28184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6D5404-5C8D-4F7E-B48E-A9B2C3165AD9}"/>
              </a:ext>
            </a:extLst>
          </p:cNvPr>
          <p:cNvSpPr txBox="1"/>
          <p:nvPr/>
        </p:nvSpPr>
        <p:spPr>
          <a:xfrm>
            <a:off x="12482321" y="7337783"/>
            <a:ext cx="141417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dirty="0">
                <a:latin typeface="Montserrat Medium" panose="00000600000000000000" pitchFamily="2" charset="0"/>
              </a:rPr>
              <a:t>03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341E1D-EB96-4F2B-A3CB-4BBA326EFDE0}"/>
              </a:ext>
            </a:extLst>
          </p:cNvPr>
          <p:cNvSpPr txBox="1"/>
          <p:nvPr/>
        </p:nvSpPr>
        <p:spPr>
          <a:xfrm>
            <a:off x="13869497" y="7584004"/>
            <a:ext cx="28184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Title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2D178A-A410-4431-BAF3-871828A912EF}"/>
              </a:ext>
            </a:extLst>
          </p:cNvPr>
          <p:cNvSpPr txBox="1"/>
          <p:nvPr/>
        </p:nvSpPr>
        <p:spPr>
          <a:xfrm>
            <a:off x="17892420" y="7337783"/>
            <a:ext cx="145264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dirty="0">
                <a:latin typeface="Montserrat Medium" panose="00000600000000000000" pitchFamily="2" charset="0"/>
              </a:rPr>
              <a:t>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7EC7E1-4114-414D-849F-0AD08C62C51A}"/>
              </a:ext>
            </a:extLst>
          </p:cNvPr>
          <p:cNvSpPr txBox="1"/>
          <p:nvPr/>
        </p:nvSpPr>
        <p:spPr>
          <a:xfrm>
            <a:off x="19279597" y="7584004"/>
            <a:ext cx="28184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Title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B5FA5B-0F09-4C53-ADE6-99FFD2A89722}"/>
              </a:ext>
            </a:extLst>
          </p:cNvPr>
          <p:cNvSpPr txBox="1"/>
          <p:nvPr/>
        </p:nvSpPr>
        <p:spPr>
          <a:xfrm>
            <a:off x="1676711" y="8568889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75E496-69AF-4CB9-8464-A31851BEDDF8}"/>
              </a:ext>
            </a:extLst>
          </p:cNvPr>
          <p:cNvSpPr txBox="1"/>
          <p:nvPr/>
        </p:nvSpPr>
        <p:spPr>
          <a:xfrm>
            <a:off x="7079516" y="8568889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9AE59A-9D04-4C86-A039-C106B7A698DC}"/>
              </a:ext>
            </a:extLst>
          </p:cNvPr>
          <p:cNvSpPr txBox="1"/>
          <p:nvPr/>
        </p:nvSpPr>
        <p:spPr>
          <a:xfrm>
            <a:off x="12489614" y="8577902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00A650-8F84-4C9D-8AEA-8A19F25974F1}"/>
              </a:ext>
            </a:extLst>
          </p:cNvPr>
          <p:cNvSpPr txBox="1"/>
          <p:nvPr/>
        </p:nvSpPr>
        <p:spPr>
          <a:xfrm>
            <a:off x="17892419" y="8577902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2A6B41-2D9F-4460-AC32-DB549402D5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3443223-F9C4-4248-B09D-8B5515A4A0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7B4707A-C51D-4775-8375-D15D108033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D3E2D8C2-E76F-4E47-A120-CF440285D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55830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94818E-E722-4DAA-82A2-790AD2900E5A}"/>
              </a:ext>
            </a:extLst>
          </p:cNvPr>
          <p:cNvSpPr/>
          <p:nvPr/>
        </p:nvSpPr>
        <p:spPr>
          <a:xfrm>
            <a:off x="18137612" y="1539203"/>
            <a:ext cx="4869059" cy="106250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6FC1FA-5660-437B-A037-4BF5C1110D10}"/>
              </a:ext>
            </a:extLst>
          </p:cNvPr>
          <p:cNvSpPr txBox="1"/>
          <p:nvPr/>
        </p:nvSpPr>
        <p:spPr>
          <a:xfrm>
            <a:off x="2159362" y="2050783"/>
            <a:ext cx="61734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rgbClr val="FFC000"/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Services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5AB8E7-AB4A-4E77-B1D6-A3D3C2D2B878}"/>
              </a:ext>
            </a:extLst>
          </p:cNvPr>
          <p:cNvSpPr/>
          <p:nvPr/>
        </p:nvSpPr>
        <p:spPr>
          <a:xfrm>
            <a:off x="0" y="6858000"/>
            <a:ext cx="24384000" cy="479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492;p43">
            <a:extLst>
              <a:ext uri="{FF2B5EF4-FFF2-40B4-BE49-F238E27FC236}">
                <a16:creationId xmlns:a16="http://schemas.microsoft.com/office/drawing/2014/main" id="{6A6CF584-B0F7-4384-AC52-27F606514128}"/>
              </a:ext>
            </a:extLst>
          </p:cNvPr>
          <p:cNvSpPr/>
          <p:nvPr/>
        </p:nvSpPr>
        <p:spPr>
          <a:xfrm>
            <a:off x="3883269" y="7430768"/>
            <a:ext cx="825501" cy="651392"/>
          </a:xfrm>
          <a:custGeom>
            <a:avLst/>
            <a:gdLst/>
            <a:ahLst/>
            <a:cxnLst/>
            <a:rect l="l" t="t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 dirty="0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493;p43">
            <a:extLst>
              <a:ext uri="{FF2B5EF4-FFF2-40B4-BE49-F238E27FC236}">
                <a16:creationId xmlns:a16="http://schemas.microsoft.com/office/drawing/2014/main" id="{BF7F4E89-CA9F-44F3-B8EB-9B9679F3AA5E}"/>
              </a:ext>
            </a:extLst>
          </p:cNvPr>
          <p:cNvSpPr/>
          <p:nvPr/>
        </p:nvSpPr>
        <p:spPr>
          <a:xfrm>
            <a:off x="20100180" y="7431075"/>
            <a:ext cx="825501" cy="650666"/>
          </a:xfrm>
          <a:custGeom>
            <a:avLst/>
            <a:gdLst/>
            <a:ahLst/>
            <a:cxnLst/>
            <a:rect l="l" t="t" r="r" b="b"/>
            <a:pathLst>
              <a:path w="20560" h="20696" extrusionOk="0">
                <a:moveTo>
                  <a:pt x="18211" y="2895"/>
                </a:moveTo>
                <a:cubicBezTo>
                  <a:pt x="14789" y="18"/>
                  <a:pt x="10983" y="-904"/>
                  <a:pt x="6834" y="995"/>
                </a:cubicBezTo>
                <a:cubicBezTo>
                  <a:pt x="3455" y="1972"/>
                  <a:pt x="33" y="6748"/>
                  <a:pt x="33" y="11090"/>
                </a:cubicBezTo>
                <a:cubicBezTo>
                  <a:pt x="-352" y="16408"/>
                  <a:pt x="2685" y="20696"/>
                  <a:pt x="7989" y="20696"/>
                </a:cubicBezTo>
                <a:cubicBezTo>
                  <a:pt x="14062" y="20696"/>
                  <a:pt x="15944" y="16897"/>
                  <a:pt x="15944" y="15920"/>
                </a:cubicBezTo>
                <a:cubicBezTo>
                  <a:pt x="16329" y="14943"/>
                  <a:pt x="13677" y="12555"/>
                  <a:pt x="15174" y="10601"/>
                </a:cubicBezTo>
                <a:cubicBezTo>
                  <a:pt x="17099" y="8214"/>
                  <a:pt x="18981" y="10113"/>
                  <a:pt x="19708" y="10113"/>
                </a:cubicBezTo>
                <a:cubicBezTo>
                  <a:pt x="20863" y="9625"/>
                  <a:pt x="21248" y="5826"/>
                  <a:pt x="18211" y="2895"/>
                </a:cubicBezTo>
                <a:close/>
                <a:moveTo>
                  <a:pt x="11368" y="15432"/>
                </a:moveTo>
                <a:cubicBezTo>
                  <a:pt x="10256" y="15432"/>
                  <a:pt x="9870" y="14455"/>
                  <a:pt x="9870" y="13478"/>
                </a:cubicBezTo>
                <a:cubicBezTo>
                  <a:pt x="9870" y="12555"/>
                  <a:pt x="10256" y="11578"/>
                  <a:pt x="11368" y="11578"/>
                </a:cubicBezTo>
                <a:cubicBezTo>
                  <a:pt x="12180" y="11578"/>
                  <a:pt x="12865" y="12555"/>
                  <a:pt x="12865" y="13478"/>
                </a:cubicBezTo>
                <a:cubicBezTo>
                  <a:pt x="12865" y="14455"/>
                  <a:pt x="12180" y="15432"/>
                  <a:pt x="11368" y="15432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" name="Google Shape;494;p43">
            <a:extLst>
              <a:ext uri="{FF2B5EF4-FFF2-40B4-BE49-F238E27FC236}">
                <a16:creationId xmlns:a16="http://schemas.microsoft.com/office/drawing/2014/main" id="{09BEE32E-1889-4ADE-AB67-5A8A1758D490}"/>
              </a:ext>
            </a:extLst>
          </p:cNvPr>
          <p:cNvSpPr/>
          <p:nvPr/>
        </p:nvSpPr>
        <p:spPr>
          <a:xfrm>
            <a:off x="14811431" y="7320558"/>
            <a:ext cx="825501" cy="911889"/>
          </a:xfrm>
          <a:custGeom>
            <a:avLst/>
            <a:gdLst/>
            <a:ahLst/>
            <a:cxnLst/>
            <a:rect l="l" t="t" r="r" b="b"/>
            <a:pathLst>
              <a:path w="20044" h="20443" extrusionOk="0">
                <a:moveTo>
                  <a:pt x="15837" y="8388"/>
                </a:moveTo>
                <a:cubicBezTo>
                  <a:pt x="13144" y="2625"/>
                  <a:pt x="11314" y="516"/>
                  <a:pt x="6841" y="516"/>
                </a:cubicBezTo>
                <a:cubicBezTo>
                  <a:pt x="5012" y="516"/>
                  <a:pt x="5469" y="-327"/>
                  <a:pt x="4148" y="141"/>
                </a:cubicBezTo>
                <a:cubicBezTo>
                  <a:pt x="2776" y="516"/>
                  <a:pt x="4148" y="938"/>
                  <a:pt x="2776" y="2203"/>
                </a:cubicBezTo>
                <a:cubicBezTo>
                  <a:pt x="-782" y="4686"/>
                  <a:pt x="-376" y="7591"/>
                  <a:pt x="997" y="13401"/>
                </a:cubicBezTo>
                <a:cubicBezTo>
                  <a:pt x="1912" y="15885"/>
                  <a:pt x="-376" y="16260"/>
                  <a:pt x="539" y="18790"/>
                </a:cubicBezTo>
                <a:cubicBezTo>
                  <a:pt x="997" y="20476"/>
                  <a:pt x="6384" y="21273"/>
                  <a:pt x="11822" y="19211"/>
                </a:cubicBezTo>
                <a:cubicBezTo>
                  <a:pt x="17210" y="17571"/>
                  <a:pt x="20818" y="13776"/>
                  <a:pt x="19903" y="12136"/>
                </a:cubicBezTo>
                <a:cubicBezTo>
                  <a:pt x="18988" y="9653"/>
                  <a:pt x="17210" y="10871"/>
                  <a:pt x="15837" y="8388"/>
                </a:cubicBezTo>
                <a:close/>
                <a:moveTo>
                  <a:pt x="11314" y="17993"/>
                </a:moveTo>
                <a:cubicBezTo>
                  <a:pt x="6384" y="19633"/>
                  <a:pt x="2318" y="18368"/>
                  <a:pt x="1912" y="17993"/>
                </a:cubicBezTo>
                <a:cubicBezTo>
                  <a:pt x="1912" y="17571"/>
                  <a:pt x="3690" y="14620"/>
                  <a:pt x="9078" y="12980"/>
                </a:cubicBezTo>
                <a:cubicBezTo>
                  <a:pt x="14973" y="10871"/>
                  <a:pt x="18124" y="11715"/>
                  <a:pt x="18124" y="12558"/>
                </a:cubicBezTo>
                <a:cubicBezTo>
                  <a:pt x="18531" y="12980"/>
                  <a:pt x="16295" y="16260"/>
                  <a:pt x="11314" y="17993"/>
                </a:cubicBezTo>
                <a:close/>
                <a:moveTo>
                  <a:pt x="9535" y="13776"/>
                </a:moveTo>
                <a:cubicBezTo>
                  <a:pt x="6841" y="14620"/>
                  <a:pt x="5469" y="15463"/>
                  <a:pt x="4148" y="16681"/>
                </a:cubicBezTo>
                <a:cubicBezTo>
                  <a:pt x="5012" y="17150"/>
                  <a:pt x="6384" y="17571"/>
                  <a:pt x="7706" y="16681"/>
                </a:cubicBezTo>
                <a:cubicBezTo>
                  <a:pt x="9993" y="16260"/>
                  <a:pt x="10907" y="14620"/>
                  <a:pt x="10450" y="13401"/>
                </a:cubicBezTo>
                <a:cubicBezTo>
                  <a:pt x="10450" y="13401"/>
                  <a:pt x="9993" y="13776"/>
                  <a:pt x="9535" y="13776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" name="Google Shape;495;p43">
            <a:extLst>
              <a:ext uri="{FF2B5EF4-FFF2-40B4-BE49-F238E27FC236}">
                <a16:creationId xmlns:a16="http://schemas.microsoft.com/office/drawing/2014/main" id="{394A9440-F427-41D5-9404-01AABBE62968}"/>
              </a:ext>
            </a:extLst>
          </p:cNvPr>
          <p:cNvSpPr/>
          <p:nvPr/>
        </p:nvSpPr>
        <p:spPr>
          <a:xfrm>
            <a:off x="9522684" y="7362807"/>
            <a:ext cx="825502" cy="8120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093" y="2752"/>
                </a:moveTo>
                <a:cubicBezTo>
                  <a:pt x="20687" y="2284"/>
                  <a:pt x="18406" y="467"/>
                  <a:pt x="17949" y="467"/>
                </a:cubicBezTo>
                <a:cubicBezTo>
                  <a:pt x="17949" y="0"/>
                  <a:pt x="17087" y="0"/>
                  <a:pt x="16631" y="0"/>
                </a:cubicBezTo>
                <a:cubicBezTo>
                  <a:pt x="4513" y="0"/>
                  <a:pt x="4513" y="0"/>
                  <a:pt x="4513" y="0"/>
                </a:cubicBezTo>
                <a:cubicBezTo>
                  <a:pt x="4513" y="0"/>
                  <a:pt x="3651" y="0"/>
                  <a:pt x="3144" y="467"/>
                </a:cubicBezTo>
                <a:cubicBezTo>
                  <a:pt x="3144" y="467"/>
                  <a:pt x="913" y="2284"/>
                  <a:pt x="456" y="2752"/>
                </a:cubicBezTo>
                <a:cubicBezTo>
                  <a:pt x="0" y="2752"/>
                  <a:pt x="0" y="3219"/>
                  <a:pt x="0" y="4154"/>
                </a:cubicBezTo>
                <a:cubicBezTo>
                  <a:pt x="0" y="4569"/>
                  <a:pt x="2231" y="20717"/>
                  <a:pt x="2231" y="20717"/>
                </a:cubicBezTo>
                <a:cubicBezTo>
                  <a:pt x="2687" y="21133"/>
                  <a:pt x="3144" y="21600"/>
                  <a:pt x="3651" y="21600"/>
                </a:cubicBezTo>
                <a:cubicBezTo>
                  <a:pt x="17949" y="21600"/>
                  <a:pt x="17949" y="21600"/>
                  <a:pt x="17949" y="21600"/>
                </a:cubicBezTo>
                <a:cubicBezTo>
                  <a:pt x="18406" y="21600"/>
                  <a:pt x="18862" y="21133"/>
                  <a:pt x="19318" y="20717"/>
                </a:cubicBezTo>
                <a:cubicBezTo>
                  <a:pt x="19318" y="20717"/>
                  <a:pt x="21600" y="4569"/>
                  <a:pt x="21600" y="4154"/>
                </a:cubicBezTo>
                <a:cubicBezTo>
                  <a:pt x="21600" y="3219"/>
                  <a:pt x="21093" y="2752"/>
                  <a:pt x="21093" y="2752"/>
                </a:cubicBezTo>
                <a:close/>
                <a:moveTo>
                  <a:pt x="10800" y="13811"/>
                </a:moveTo>
                <a:cubicBezTo>
                  <a:pt x="6744" y="13811"/>
                  <a:pt x="5882" y="7788"/>
                  <a:pt x="5425" y="6438"/>
                </a:cubicBezTo>
                <a:cubicBezTo>
                  <a:pt x="8113" y="6438"/>
                  <a:pt x="8113" y="6438"/>
                  <a:pt x="8113" y="6438"/>
                </a:cubicBezTo>
                <a:cubicBezTo>
                  <a:pt x="8113" y="8256"/>
                  <a:pt x="9025" y="11527"/>
                  <a:pt x="10800" y="11527"/>
                </a:cubicBezTo>
                <a:cubicBezTo>
                  <a:pt x="12575" y="11527"/>
                  <a:pt x="13031" y="8256"/>
                  <a:pt x="13487" y="6438"/>
                </a:cubicBezTo>
                <a:cubicBezTo>
                  <a:pt x="15718" y="6438"/>
                  <a:pt x="15718" y="6438"/>
                  <a:pt x="15718" y="6438"/>
                </a:cubicBezTo>
                <a:cubicBezTo>
                  <a:pt x="15718" y="7788"/>
                  <a:pt x="14856" y="13811"/>
                  <a:pt x="10800" y="13811"/>
                </a:cubicBezTo>
                <a:close/>
                <a:moveTo>
                  <a:pt x="1825" y="4154"/>
                </a:moveTo>
                <a:cubicBezTo>
                  <a:pt x="4513" y="1402"/>
                  <a:pt x="4513" y="1402"/>
                  <a:pt x="4513" y="1402"/>
                </a:cubicBezTo>
                <a:cubicBezTo>
                  <a:pt x="16631" y="1402"/>
                  <a:pt x="16631" y="1402"/>
                  <a:pt x="16631" y="1402"/>
                </a:cubicBezTo>
                <a:cubicBezTo>
                  <a:pt x="19825" y="4154"/>
                  <a:pt x="19825" y="4154"/>
                  <a:pt x="19825" y="4154"/>
                </a:cubicBezTo>
                <a:lnTo>
                  <a:pt x="1825" y="4154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" name="Google Shape;496;p43">
            <a:extLst>
              <a:ext uri="{FF2B5EF4-FFF2-40B4-BE49-F238E27FC236}">
                <a16:creationId xmlns:a16="http://schemas.microsoft.com/office/drawing/2014/main" id="{F6DE71F2-5208-4B88-8ECB-E4A57E666AF6}"/>
              </a:ext>
            </a:extLst>
          </p:cNvPr>
          <p:cNvSpPr txBox="1"/>
          <p:nvPr/>
        </p:nvSpPr>
        <p:spPr>
          <a:xfrm>
            <a:off x="2315886" y="8905870"/>
            <a:ext cx="3960268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 dolor</a:t>
            </a:r>
            <a:endParaRPr dirty="0"/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sit </a:t>
            </a:r>
            <a:r>
              <a:rPr lang="en-US" sz="2800" b="0" i="0" u="none" strike="noStrike" cap="none" dirty="0" err="1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amet</a:t>
            </a:r>
            <a:endParaRPr dirty="0"/>
          </a:p>
        </p:txBody>
      </p:sp>
      <p:sp>
        <p:nvSpPr>
          <p:cNvPr id="14" name="Google Shape;497;p43">
            <a:extLst>
              <a:ext uri="{FF2B5EF4-FFF2-40B4-BE49-F238E27FC236}">
                <a16:creationId xmlns:a16="http://schemas.microsoft.com/office/drawing/2014/main" id="{4B86C2AC-ECF1-4FAD-95D4-5B7F675DB45D}"/>
              </a:ext>
            </a:extLst>
          </p:cNvPr>
          <p:cNvSpPr txBox="1"/>
          <p:nvPr/>
        </p:nvSpPr>
        <p:spPr>
          <a:xfrm>
            <a:off x="2315886" y="9963946"/>
            <a:ext cx="3960268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It's your first one, and your hands are already sweating at the thought of having to speak in front of a crowd.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Google Shape;498;p43">
            <a:extLst>
              <a:ext uri="{FF2B5EF4-FFF2-40B4-BE49-F238E27FC236}">
                <a16:creationId xmlns:a16="http://schemas.microsoft.com/office/drawing/2014/main" id="{F1B4CD78-E28B-4818-90BC-D5736EFAF23A}"/>
              </a:ext>
            </a:extLst>
          </p:cNvPr>
          <p:cNvSpPr txBox="1"/>
          <p:nvPr/>
        </p:nvSpPr>
        <p:spPr>
          <a:xfrm>
            <a:off x="7955301" y="8905870"/>
            <a:ext cx="3960269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 dolor</a:t>
            </a:r>
            <a:endParaRPr dirty="0"/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sit </a:t>
            </a:r>
            <a:r>
              <a:rPr lang="en-US" sz="2800" b="0" i="0" u="none" strike="noStrike" cap="none" dirty="0" err="1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amet</a:t>
            </a:r>
            <a:endParaRPr dirty="0"/>
          </a:p>
        </p:txBody>
      </p:sp>
      <p:sp>
        <p:nvSpPr>
          <p:cNvPr id="16" name="Google Shape;499;p43">
            <a:extLst>
              <a:ext uri="{FF2B5EF4-FFF2-40B4-BE49-F238E27FC236}">
                <a16:creationId xmlns:a16="http://schemas.microsoft.com/office/drawing/2014/main" id="{629E3BEE-2A62-4A7B-8F50-94261D63DDF4}"/>
              </a:ext>
            </a:extLst>
          </p:cNvPr>
          <p:cNvSpPr txBox="1"/>
          <p:nvPr/>
        </p:nvSpPr>
        <p:spPr>
          <a:xfrm>
            <a:off x="7955301" y="9963946"/>
            <a:ext cx="3960269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It's your first one, and your hands are already sweating at the thought of having to speak in front of a crowd.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Google Shape;500;p43">
            <a:extLst>
              <a:ext uri="{FF2B5EF4-FFF2-40B4-BE49-F238E27FC236}">
                <a16:creationId xmlns:a16="http://schemas.microsoft.com/office/drawing/2014/main" id="{CEC61409-692D-4776-8412-9B77BD43157D}"/>
              </a:ext>
            </a:extLst>
          </p:cNvPr>
          <p:cNvSpPr txBox="1"/>
          <p:nvPr/>
        </p:nvSpPr>
        <p:spPr>
          <a:xfrm>
            <a:off x="13244049" y="8905870"/>
            <a:ext cx="3960268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 dolor</a:t>
            </a:r>
            <a:endParaRPr dirty="0"/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sit </a:t>
            </a:r>
            <a:r>
              <a:rPr lang="en-US" sz="2800" b="0" i="0" u="none" strike="noStrike" cap="none" dirty="0" err="1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amet</a:t>
            </a:r>
            <a:endParaRPr dirty="0"/>
          </a:p>
        </p:txBody>
      </p:sp>
      <p:sp>
        <p:nvSpPr>
          <p:cNvPr id="18" name="Google Shape;501;p43">
            <a:extLst>
              <a:ext uri="{FF2B5EF4-FFF2-40B4-BE49-F238E27FC236}">
                <a16:creationId xmlns:a16="http://schemas.microsoft.com/office/drawing/2014/main" id="{832FD5DF-A71F-4723-9067-08AB27850D96}"/>
              </a:ext>
            </a:extLst>
          </p:cNvPr>
          <p:cNvSpPr txBox="1"/>
          <p:nvPr/>
        </p:nvSpPr>
        <p:spPr>
          <a:xfrm>
            <a:off x="13244049" y="9963946"/>
            <a:ext cx="3960268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It's your first one, and your hands are already sweating at the thought of having to speak in front of a crowd.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Google Shape;502;p43">
            <a:extLst>
              <a:ext uri="{FF2B5EF4-FFF2-40B4-BE49-F238E27FC236}">
                <a16:creationId xmlns:a16="http://schemas.microsoft.com/office/drawing/2014/main" id="{9860D2A1-2310-4D7B-ABFA-C45EC54DBC0B}"/>
              </a:ext>
            </a:extLst>
          </p:cNvPr>
          <p:cNvSpPr txBox="1"/>
          <p:nvPr/>
        </p:nvSpPr>
        <p:spPr>
          <a:xfrm>
            <a:off x="18532795" y="8905870"/>
            <a:ext cx="3960268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 dolor</a:t>
            </a:r>
            <a:endParaRPr dirty="0"/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sit </a:t>
            </a:r>
            <a:r>
              <a:rPr lang="en-US" sz="2800" b="0" i="0" u="none" strike="noStrike" cap="none" dirty="0" err="1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amet</a:t>
            </a:r>
            <a:endParaRPr dirty="0"/>
          </a:p>
        </p:txBody>
      </p:sp>
      <p:sp>
        <p:nvSpPr>
          <p:cNvPr id="20" name="Google Shape;503;p43">
            <a:extLst>
              <a:ext uri="{FF2B5EF4-FFF2-40B4-BE49-F238E27FC236}">
                <a16:creationId xmlns:a16="http://schemas.microsoft.com/office/drawing/2014/main" id="{0C8938E8-4C4E-4673-9B80-AABC4F104487}"/>
              </a:ext>
            </a:extLst>
          </p:cNvPr>
          <p:cNvSpPr txBox="1"/>
          <p:nvPr/>
        </p:nvSpPr>
        <p:spPr>
          <a:xfrm>
            <a:off x="18532795" y="9963946"/>
            <a:ext cx="3960268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It's your first one, and your hands are already sweating at the thought of having to speak in front of a crowd.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83FF0A-1A1C-41E6-B2D7-3D3356AA051C}"/>
              </a:ext>
            </a:extLst>
          </p:cNvPr>
          <p:cNvSpPr txBox="1"/>
          <p:nvPr/>
        </p:nvSpPr>
        <p:spPr>
          <a:xfrm>
            <a:off x="2159362" y="3762324"/>
            <a:ext cx="706326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9B378B-F180-45AB-8FDF-6A75DF291790}"/>
              </a:ext>
            </a:extLst>
          </p:cNvPr>
          <p:cNvSpPr txBox="1"/>
          <p:nvPr/>
        </p:nvSpPr>
        <p:spPr>
          <a:xfrm>
            <a:off x="10148487" y="3756964"/>
            <a:ext cx="706326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2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6989EC-ABBF-4747-BB47-E1F68E515A8A}"/>
              </a:ext>
            </a:extLst>
          </p:cNvPr>
          <p:cNvSpPr/>
          <p:nvPr/>
        </p:nvSpPr>
        <p:spPr>
          <a:xfrm>
            <a:off x="0" y="2064328"/>
            <a:ext cx="24384000" cy="4793672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673895-3B39-4107-A369-2E9A40556E96}"/>
              </a:ext>
            </a:extLst>
          </p:cNvPr>
          <p:cNvSpPr/>
          <p:nvPr/>
        </p:nvSpPr>
        <p:spPr>
          <a:xfrm>
            <a:off x="9738884" y="4267200"/>
            <a:ext cx="12876861" cy="69668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D412D7-AAC8-477F-B801-4004BAD879FD}"/>
              </a:ext>
            </a:extLst>
          </p:cNvPr>
          <p:cNvSpPr/>
          <p:nvPr/>
        </p:nvSpPr>
        <p:spPr>
          <a:xfrm>
            <a:off x="10423745" y="5152110"/>
            <a:ext cx="12192000" cy="57861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400" i="1" dirty="0">
                <a:solidFill>
                  <a:schemeClr val="bg1">
                    <a:lumMod val="95000"/>
                  </a:schemeClr>
                </a:solidFill>
                <a:latin typeface="Merriweather Sans" pitchFamily="2" charset="0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C08BA0-FECC-4EC5-BFFD-A4362B502E04}"/>
              </a:ext>
            </a:extLst>
          </p:cNvPr>
          <p:cNvSpPr txBox="1"/>
          <p:nvPr/>
        </p:nvSpPr>
        <p:spPr>
          <a:xfrm>
            <a:off x="1768255" y="6195858"/>
            <a:ext cx="566212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latin typeface="Montserrat Black" panose="00000A00000000000000" pitchFamily="2" charset="0"/>
              </a:rPr>
              <a:t>Page Break</a:t>
            </a:r>
          </a:p>
        </p:txBody>
      </p:sp>
    </p:spTree>
    <p:extLst>
      <p:ext uri="{BB962C8B-B14F-4D97-AF65-F5344CB8AC3E}">
        <p14:creationId xmlns:p14="http://schemas.microsoft.com/office/powerpoint/2010/main" val="250635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E4D7C6-8F45-445C-844E-D30A99833F75}"/>
              </a:ext>
            </a:extLst>
          </p:cNvPr>
          <p:cNvSpPr/>
          <p:nvPr/>
        </p:nvSpPr>
        <p:spPr>
          <a:xfrm>
            <a:off x="2159363" y="5619702"/>
            <a:ext cx="1498238" cy="5353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CDD37F-D15C-44BB-AB52-82049E89DDC9}"/>
              </a:ext>
            </a:extLst>
          </p:cNvPr>
          <p:cNvSpPr/>
          <p:nvPr/>
        </p:nvSpPr>
        <p:spPr>
          <a:xfrm>
            <a:off x="3655638" y="9746279"/>
            <a:ext cx="5440619" cy="1226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14DC55-ED26-4101-A747-0BEC64663F9C}"/>
              </a:ext>
            </a:extLst>
          </p:cNvPr>
          <p:cNvSpPr txBox="1"/>
          <p:nvPr/>
        </p:nvSpPr>
        <p:spPr>
          <a:xfrm>
            <a:off x="2159362" y="1833162"/>
            <a:ext cx="479650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63B33-75B6-4BBA-93D5-E321B1BF232B}"/>
              </a:ext>
            </a:extLst>
          </p:cNvPr>
          <p:cNvSpPr txBox="1"/>
          <p:nvPr/>
        </p:nvSpPr>
        <p:spPr>
          <a:xfrm>
            <a:off x="2159362" y="2863797"/>
            <a:ext cx="407034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Member</a:t>
            </a:r>
          </a:p>
        </p:txBody>
      </p:sp>
      <p:sp>
        <p:nvSpPr>
          <p:cNvPr id="8" name="Google Shape;566;p47">
            <a:extLst>
              <a:ext uri="{FF2B5EF4-FFF2-40B4-BE49-F238E27FC236}">
                <a16:creationId xmlns:a16="http://schemas.microsoft.com/office/drawing/2014/main" id="{04CDA746-8803-47E4-9D81-CC642AF9D649}"/>
              </a:ext>
            </a:extLst>
          </p:cNvPr>
          <p:cNvSpPr/>
          <p:nvPr/>
        </p:nvSpPr>
        <p:spPr>
          <a:xfrm>
            <a:off x="2937124" y="9482216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Google Shape;567;p47">
            <a:extLst>
              <a:ext uri="{FF2B5EF4-FFF2-40B4-BE49-F238E27FC236}">
                <a16:creationId xmlns:a16="http://schemas.microsoft.com/office/drawing/2014/main" id="{CAD5694F-AFAA-4947-BCA7-0575BE2AD2A7}"/>
              </a:ext>
            </a:extLst>
          </p:cNvPr>
          <p:cNvSpPr/>
          <p:nvPr/>
        </p:nvSpPr>
        <p:spPr>
          <a:xfrm>
            <a:off x="2873291" y="8076699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Google Shape;568;p47">
            <a:extLst>
              <a:ext uri="{FF2B5EF4-FFF2-40B4-BE49-F238E27FC236}">
                <a16:creationId xmlns:a16="http://schemas.microsoft.com/office/drawing/2014/main" id="{840B1C08-39B2-4B31-B145-A8B2396DCAC5}"/>
              </a:ext>
            </a:extLst>
          </p:cNvPr>
          <p:cNvSpPr/>
          <p:nvPr/>
        </p:nvSpPr>
        <p:spPr>
          <a:xfrm>
            <a:off x="2838550" y="6671181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Google Shape;569;p47">
            <a:extLst>
              <a:ext uri="{FF2B5EF4-FFF2-40B4-BE49-F238E27FC236}">
                <a16:creationId xmlns:a16="http://schemas.microsoft.com/office/drawing/2014/main" id="{56F014CA-9969-4FBF-8419-F76128198439}"/>
              </a:ext>
            </a:extLst>
          </p:cNvPr>
          <p:cNvSpPr txBox="1"/>
          <p:nvPr/>
        </p:nvSpPr>
        <p:spPr>
          <a:xfrm>
            <a:off x="4165836" y="10082996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2" name="Google Shape;570;p47">
            <a:extLst>
              <a:ext uri="{FF2B5EF4-FFF2-40B4-BE49-F238E27FC236}">
                <a16:creationId xmlns:a16="http://schemas.microsoft.com/office/drawing/2014/main" id="{B5FB65E2-CA1D-4897-9C98-89DE1B246A7B}"/>
              </a:ext>
            </a:extLst>
          </p:cNvPr>
          <p:cNvSpPr txBox="1"/>
          <p:nvPr/>
        </p:nvSpPr>
        <p:spPr>
          <a:xfrm>
            <a:off x="4165836" y="10516679"/>
            <a:ext cx="2000777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72C9EE-30C3-4623-A434-BEC9C1982AC9}"/>
              </a:ext>
            </a:extLst>
          </p:cNvPr>
          <p:cNvSpPr/>
          <p:nvPr/>
        </p:nvSpPr>
        <p:spPr>
          <a:xfrm>
            <a:off x="9776475" y="5619702"/>
            <a:ext cx="1498238" cy="5353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FE3162-A034-47BE-A960-B075B8EBDF1A}"/>
              </a:ext>
            </a:extLst>
          </p:cNvPr>
          <p:cNvSpPr/>
          <p:nvPr/>
        </p:nvSpPr>
        <p:spPr>
          <a:xfrm>
            <a:off x="11272750" y="9746279"/>
            <a:ext cx="5440619" cy="1226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Google Shape;566;p47">
            <a:extLst>
              <a:ext uri="{FF2B5EF4-FFF2-40B4-BE49-F238E27FC236}">
                <a16:creationId xmlns:a16="http://schemas.microsoft.com/office/drawing/2014/main" id="{15A2C69A-3ED0-49C5-89AF-92A1827B6BC5}"/>
              </a:ext>
            </a:extLst>
          </p:cNvPr>
          <p:cNvSpPr/>
          <p:nvPr/>
        </p:nvSpPr>
        <p:spPr>
          <a:xfrm>
            <a:off x="10554236" y="9482216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" name="Google Shape;567;p47">
            <a:extLst>
              <a:ext uri="{FF2B5EF4-FFF2-40B4-BE49-F238E27FC236}">
                <a16:creationId xmlns:a16="http://schemas.microsoft.com/office/drawing/2014/main" id="{55566D03-4F37-478A-8F50-151FB69F59DB}"/>
              </a:ext>
            </a:extLst>
          </p:cNvPr>
          <p:cNvSpPr/>
          <p:nvPr/>
        </p:nvSpPr>
        <p:spPr>
          <a:xfrm>
            <a:off x="10490403" y="8076699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Google Shape;568;p47">
            <a:extLst>
              <a:ext uri="{FF2B5EF4-FFF2-40B4-BE49-F238E27FC236}">
                <a16:creationId xmlns:a16="http://schemas.microsoft.com/office/drawing/2014/main" id="{8FCDDE18-6007-4C75-881B-7D105262ABD7}"/>
              </a:ext>
            </a:extLst>
          </p:cNvPr>
          <p:cNvSpPr/>
          <p:nvPr/>
        </p:nvSpPr>
        <p:spPr>
          <a:xfrm>
            <a:off x="10455662" y="6671181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Google Shape;569;p47">
            <a:extLst>
              <a:ext uri="{FF2B5EF4-FFF2-40B4-BE49-F238E27FC236}">
                <a16:creationId xmlns:a16="http://schemas.microsoft.com/office/drawing/2014/main" id="{C2636E67-8612-477D-9397-6293F596B4E9}"/>
              </a:ext>
            </a:extLst>
          </p:cNvPr>
          <p:cNvSpPr txBox="1"/>
          <p:nvPr/>
        </p:nvSpPr>
        <p:spPr>
          <a:xfrm>
            <a:off x="11782948" y="10082996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97571D-ABC6-4648-8DF6-8A35845BF774}"/>
              </a:ext>
            </a:extLst>
          </p:cNvPr>
          <p:cNvSpPr/>
          <p:nvPr/>
        </p:nvSpPr>
        <p:spPr>
          <a:xfrm>
            <a:off x="17476714" y="5619702"/>
            <a:ext cx="1498238" cy="53531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35CC00-A925-404D-8894-17FBA7CFB96E}"/>
              </a:ext>
            </a:extLst>
          </p:cNvPr>
          <p:cNvSpPr/>
          <p:nvPr/>
        </p:nvSpPr>
        <p:spPr>
          <a:xfrm>
            <a:off x="18972989" y="9746279"/>
            <a:ext cx="5440619" cy="1226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oogle Shape;566;p47">
            <a:extLst>
              <a:ext uri="{FF2B5EF4-FFF2-40B4-BE49-F238E27FC236}">
                <a16:creationId xmlns:a16="http://schemas.microsoft.com/office/drawing/2014/main" id="{7D975072-CB23-44FC-98E2-F823BE61F3AD}"/>
              </a:ext>
            </a:extLst>
          </p:cNvPr>
          <p:cNvSpPr/>
          <p:nvPr/>
        </p:nvSpPr>
        <p:spPr>
          <a:xfrm>
            <a:off x="18254475" y="9482216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" name="Google Shape;567;p47">
            <a:extLst>
              <a:ext uri="{FF2B5EF4-FFF2-40B4-BE49-F238E27FC236}">
                <a16:creationId xmlns:a16="http://schemas.microsoft.com/office/drawing/2014/main" id="{91B515D8-590F-4666-B537-D3318C9A4DD7}"/>
              </a:ext>
            </a:extLst>
          </p:cNvPr>
          <p:cNvSpPr/>
          <p:nvPr/>
        </p:nvSpPr>
        <p:spPr>
          <a:xfrm>
            <a:off x="18190642" y="8076699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" name="Google Shape;568;p47">
            <a:extLst>
              <a:ext uri="{FF2B5EF4-FFF2-40B4-BE49-F238E27FC236}">
                <a16:creationId xmlns:a16="http://schemas.microsoft.com/office/drawing/2014/main" id="{5D7962D6-457B-4936-9577-66FEDE746F85}"/>
              </a:ext>
            </a:extLst>
          </p:cNvPr>
          <p:cNvSpPr/>
          <p:nvPr/>
        </p:nvSpPr>
        <p:spPr>
          <a:xfrm>
            <a:off x="18155901" y="6671181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Google Shape;569;p47">
            <a:extLst>
              <a:ext uri="{FF2B5EF4-FFF2-40B4-BE49-F238E27FC236}">
                <a16:creationId xmlns:a16="http://schemas.microsoft.com/office/drawing/2014/main" id="{510EF835-9EBD-4E3D-A666-B6A10C7BFD01}"/>
              </a:ext>
            </a:extLst>
          </p:cNvPr>
          <p:cNvSpPr txBox="1"/>
          <p:nvPr/>
        </p:nvSpPr>
        <p:spPr>
          <a:xfrm>
            <a:off x="19483187" y="10082996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29" name="Google Shape;570;p47">
            <a:extLst>
              <a:ext uri="{FF2B5EF4-FFF2-40B4-BE49-F238E27FC236}">
                <a16:creationId xmlns:a16="http://schemas.microsoft.com/office/drawing/2014/main" id="{E64FFADD-4688-46BF-9769-DBDB1D3B5D09}"/>
              </a:ext>
            </a:extLst>
          </p:cNvPr>
          <p:cNvSpPr txBox="1"/>
          <p:nvPr/>
        </p:nvSpPr>
        <p:spPr>
          <a:xfrm>
            <a:off x="11782948" y="10516678"/>
            <a:ext cx="2000777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30" name="Google Shape;570;p47">
            <a:extLst>
              <a:ext uri="{FF2B5EF4-FFF2-40B4-BE49-F238E27FC236}">
                <a16:creationId xmlns:a16="http://schemas.microsoft.com/office/drawing/2014/main" id="{21EBB605-0FAB-4E8D-9799-954FA8606683}"/>
              </a:ext>
            </a:extLst>
          </p:cNvPr>
          <p:cNvSpPr txBox="1"/>
          <p:nvPr/>
        </p:nvSpPr>
        <p:spPr>
          <a:xfrm>
            <a:off x="19483187" y="10446850"/>
            <a:ext cx="2000777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E733FC-DC35-4B6D-9257-90304BB5365E}"/>
              </a:ext>
            </a:extLst>
          </p:cNvPr>
          <p:cNvSpPr txBox="1"/>
          <p:nvPr/>
        </p:nvSpPr>
        <p:spPr>
          <a:xfrm>
            <a:off x="8660369" y="3284481"/>
            <a:ext cx="1356426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11C04E4-015F-4655-A72C-8AD48E909DD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D89DD09-3244-4A29-A133-E83FA8C2528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16BB6106-958F-40C4-8507-D7BA049B99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99867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EEB4CB-4BC5-469A-B725-651B5DD9514B}"/>
              </a:ext>
            </a:extLst>
          </p:cNvPr>
          <p:cNvSpPr txBox="1"/>
          <p:nvPr/>
        </p:nvSpPr>
        <p:spPr>
          <a:xfrm>
            <a:off x="3683358" y="2581305"/>
            <a:ext cx="479650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1313ED-6303-4569-AA32-0C2C3998FFDA}"/>
              </a:ext>
            </a:extLst>
          </p:cNvPr>
          <p:cNvSpPr txBox="1"/>
          <p:nvPr/>
        </p:nvSpPr>
        <p:spPr>
          <a:xfrm>
            <a:off x="3683358" y="3611940"/>
            <a:ext cx="407034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Member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87DF0B-E214-4277-9531-1BC1795DA1AE}"/>
              </a:ext>
            </a:extLst>
          </p:cNvPr>
          <p:cNvSpPr/>
          <p:nvPr/>
        </p:nvSpPr>
        <p:spPr>
          <a:xfrm>
            <a:off x="3731693" y="7200185"/>
            <a:ext cx="4532431" cy="4321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AE8BCF-D3AB-4BA2-96B8-2B8AE8ADBF5A}"/>
              </a:ext>
            </a:extLst>
          </p:cNvPr>
          <p:cNvSpPr/>
          <p:nvPr/>
        </p:nvSpPr>
        <p:spPr>
          <a:xfrm>
            <a:off x="17568652" y="7200185"/>
            <a:ext cx="4532431" cy="4321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38B298-5EC0-4791-B353-3A90B8906795}"/>
              </a:ext>
            </a:extLst>
          </p:cNvPr>
          <p:cNvSpPr/>
          <p:nvPr/>
        </p:nvSpPr>
        <p:spPr>
          <a:xfrm>
            <a:off x="17568652" y="2662124"/>
            <a:ext cx="4532431" cy="4321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247E8C-8BDE-4948-BDFB-E6504C3EF330}"/>
              </a:ext>
            </a:extLst>
          </p:cNvPr>
          <p:cNvSpPr/>
          <p:nvPr/>
        </p:nvSpPr>
        <p:spPr>
          <a:xfrm>
            <a:off x="16486909" y="2662124"/>
            <a:ext cx="1081743" cy="432126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566;p47">
            <a:extLst>
              <a:ext uri="{FF2B5EF4-FFF2-40B4-BE49-F238E27FC236}">
                <a16:creationId xmlns:a16="http://schemas.microsoft.com/office/drawing/2014/main" id="{127B2F98-8BA2-4D5D-B33F-80F8F9622541}"/>
              </a:ext>
            </a:extLst>
          </p:cNvPr>
          <p:cNvSpPr/>
          <p:nvPr/>
        </p:nvSpPr>
        <p:spPr>
          <a:xfrm>
            <a:off x="16894619" y="6046504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Google Shape;567;p47">
            <a:extLst>
              <a:ext uri="{FF2B5EF4-FFF2-40B4-BE49-F238E27FC236}">
                <a16:creationId xmlns:a16="http://schemas.microsoft.com/office/drawing/2014/main" id="{D1A326D7-A274-4365-BDE4-2B981E325E5E}"/>
              </a:ext>
            </a:extLst>
          </p:cNvPr>
          <p:cNvSpPr/>
          <p:nvPr/>
        </p:nvSpPr>
        <p:spPr>
          <a:xfrm>
            <a:off x="16830786" y="4640987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" name="Google Shape;568;p47">
            <a:extLst>
              <a:ext uri="{FF2B5EF4-FFF2-40B4-BE49-F238E27FC236}">
                <a16:creationId xmlns:a16="http://schemas.microsoft.com/office/drawing/2014/main" id="{21BD0470-96EC-49F6-A1E1-B6BFF723221B}"/>
              </a:ext>
            </a:extLst>
          </p:cNvPr>
          <p:cNvSpPr/>
          <p:nvPr/>
        </p:nvSpPr>
        <p:spPr>
          <a:xfrm>
            <a:off x="16796045" y="3235469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1080EA-D398-4AD5-87A6-8664B55CD182}"/>
              </a:ext>
            </a:extLst>
          </p:cNvPr>
          <p:cNvSpPr/>
          <p:nvPr/>
        </p:nvSpPr>
        <p:spPr>
          <a:xfrm>
            <a:off x="16486909" y="7200184"/>
            <a:ext cx="1081743" cy="432126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59C949-8583-42DC-9199-174F7105E765}"/>
              </a:ext>
            </a:extLst>
          </p:cNvPr>
          <p:cNvSpPr/>
          <p:nvPr/>
        </p:nvSpPr>
        <p:spPr>
          <a:xfrm>
            <a:off x="8264123" y="7199357"/>
            <a:ext cx="1081743" cy="432126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Google Shape;566;p47">
            <a:extLst>
              <a:ext uri="{FF2B5EF4-FFF2-40B4-BE49-F238E27FC236}">
                <a16:creationId xmlns:a16="http://schemas.microsoft.com/office/drawing/2014/main" id="{19AD3BFD-2537-4494-AF07-20FAAD42C29F}"/>
              </a:ext>
            </a:extLst>
          </p:cNvPr>
          <p:cNvSpPr/>
          <p:nvPr/>
        </p:nvSpPr>
        <p:spPr>
          <a:xfrm>
            <a:off x="8680676" y="10640253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Google Shape;567;p47">
            <a:extLst>
              <a:ext uri="{FF2B5EF4-FFF2-40B4-BE49-F238E27FC236}">
                <a16:creationId xmlns:a16="http://schemas.microsoft.com/office/drawing/2014/main" id="{F03181A6-3287-4D89-A20E-603DAF1B4C1D}"/>
              </a:ext>
            </a:extLst>
          </p:cNvPr>
          <p:cNvSpPr/>
          <p:nvPr/>
        </p:nvSpPr>
        <p:spPr>
          <a:xfrm>
            <a:off x="8616843" y="9234736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Google Shape;568;p47">
            <a:extLst>
              <a:ext uri="{FF2B5EF4-FFF2-40B4-BE49-F238E27FC236}">
                <a16:creationId xmlns:a16="http://schemas.microsoft.com/office/drawing/2014/main" id="{EE137A57-814E-41B6-8872-0E9884B9A79D}"/>
              </a:ext>
            </a:extLst>
          </p:cNvPr>
          <p:cNvSpPr/>
          <p:nvPr/>
        </p:nvSpPr>
        <p:spPr>
          <a:xfrm>
            <a:off x="8582102" y="7829218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" name="Google Shape;566;p47">
            <a:extLst>
              <a:ext uri="{FF2B5EF4-FFF2-40B4-BE49-F238E27FC236}">
                <a16:creationId xmlns:a16="http://schemas.microsoft.com/office/drawing/2014/main" id="{B9EB551B-8794-4338-A1F6-A3283B730DBB}"/>
              </a:ext>
            </a:extLst>
          </p:cNvPr>
          <p:cNvSpPr/>
          <p:nvPr/>
        </p:nvSpPr>
        <p:spPr>
          <a:xfrm>
            <a:off x="16894619" y="10510947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Google Shape;567;p47">
            <a:extLst>
              <a:ext uri="{FF2B5EF4-FFF2-40B4-BE49-F238E27FC236}">
                <a16:creationId xmlns:a16="http://schemas.microsoft.com/office/drawing/2014/main" id="{FC20A150-2775-402A-AC5F-092D9A9616BF}"/>
              </a:ext>
            </a:extLst>
          </p:cNvPr>
          <p:cNvSpPr/>
          <p:nvPr/>
        </p:nvSpPr>
        <p:spPr>
          <a:xfrm>
            <a:off x="16830786" y="9105430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Google Shape;568;p47">
            <a:extLst>
              <a:ext uri="{FF2B5EF4-FFF2-40B4-BE49-F238E27FC236}">
                <a16:creationId xmlns:a16="http://schemas.microsoft.com/office/drawing/2014/main" id="{CCEE3641-AF81-4D1E-B8FD-CF5FD18FEE5F}"/>
              </a:ext>
            </a:extLst>
          </p:cNvPr>
          <p:cNvSpPr/>
          <p:nvPr/>
        </p:nvSpPr>
        <p:spPr>
          <a:xfrm>
            <a:off x="16796045" y="7699912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" name="Google Shape;569;p47">
            <a:extLst>
              <a:ext uri="{FF2B5EF4-FFF2-40B4-BE49-F238E27FC236}">
                <a16:creationId xmlns:a16="http://schemas.microsoft.com/office/drawing/2014/main" id="{A5CB4438-58C7-4DCA-A73B-B450FAEB427A}"/>
              </a:ext>
            </a:extLst>
          </p:cNvPr>
          <p:cNvSpPr txBox="1"/>
          <p:nvPr/>
        </p:nvSpPr>
        <p:spPr>
          <a:xfrm>
            <a:off x="18336580" y="570254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26" name="Google Shape;569;p47">
            <a:extLst>
              <a:ext uri="{FF2B5EF4-FFF2-40B4-BE49-F238E27FC236}">
                <a16:creationId xmlns:a16="http://schemas.microsoft.com/office/drawing/2014/main" id="{990EEF09-0312-4AF8-8DE4-7AEF389B79FF}"/>
              </a:ext>
            </a:extLst>
          </p:cNvPr>
          <p:cNvSpPr txBox="1"/>
          <p:nvPr/>
        </p:nvSpPr>
        <p:spPr>
          <a:xfrm>
            <a:off x="18275908" y="1017383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29" name="Google Shape;569;p47">
            <a:extLst>
              <a:ext uri="{FF2B5EF4-FFF2-40B4-BE49-F238E27FC236}">
                <a16:creationId xmlns:a16="http://schemas.microsoft.com/office/drawing/2014/main" id="{DCA8E3D0-C354-4A7D-9BDC-946D49D52614}"/>
              </a:ext>
            </a:extLst>
          </p:cNvPr>
          <p:cNvSpPr txBox="1"/>
          <p:nvPr/>
        </p:nvSpPr>
        <p:spPr>
          <a:xfrm>
            <a:off x="4611294" y="1019542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30" name="Google Shape;570;p47">
            <a:extLst>
              <a:ext uri="{FF2B5EF4-FFF2-40B4-BE49-F238E27FC236}">
                <a16:creationId xmlns:a16="http://schemas.microsoft.com/office/drawing/2014/main" id="{6322767C-DE4E-451F-B19C-F06823F2F613}"/>
              </a:ext>
            </a:extLst>
          </p:cNvPr>
          <p:cNvSpPr txBox="1"/>
          <p:nvPr/>
        </p:nvSpPr>
        <p:spPr>
          <a:xfrm>
            <a:off x="4611294" y="10707488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32" name="Google Shape;570;p47">
            <a:extLst>
              <a:ext uri="{FF2B5EF4-FFF2-40B4-BE49-F238E27FC236}">
                <a16:creationId xmlns:a16="http://schemas.microsoft.com/office/drawing/2014/main" id="{B24D3421-4FC7-419E-8F50-D503F430ACBD}"/>
              </a:ext>
            </a:extLst>
          </p:cNvPr>
          <p:cNvSpPr txBox="1"/>
          <p:nvPr/>
        </p:nvSpPr>
        <p:spPr>
          <a:xfrm>
            <a:off x="18383783" y="6185080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33" name="Google Shape;570;p47">
            <a:extLst>
              <a:ext uri="{FF2B5EF4-FFF2-40B4-BE49-F238E27FC236}">
                <a16:creationId xmlns:a16="http://schemas.microsoft.com/office/drawing/2014/main" id="{D15A35FD-EC2A-45FD-AE0E-4BF71F83916B}"/>
              </a:ext>
            </a:extLst>
          </p:cNvPr>
          <p:cNvSpPr txBox="1"/>
          <p:nvPr/>
        </p:nvSpPr>
        <p:spPr>
          <a:xfrm>
            <a:off x="18336579" y="10687478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1D03E6-A466-43EC-B257-80B953957E77}"/>
              </a:ext>
            </a:extLst>
          </p:cNvPr>
          <p:cNvSpPr txBox="1"/>
          <p:nvPr/>
        </p:nvSpPr>
        <p:spPr>
          <a:xfrm>
            <a:off x="3672169" y="4927113"/>
            <a:ext cx="907601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72">
            <a:extLst>
              <a:ext uri="{FF2B5EF4-FFF2-40B4-BE49-F238E27FC236}">
                <a16:creationId xmlns:a16="http://schemas.microsoft.com/office/drawing/2014/main" id="{973FB987-BA98-4B71-A831-71FD0B977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0878" y="8205689"/>
            <a:ext cx="381295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6" name="TextBox 72">
            <a:extLst>
              <a:ext uri="{FF2B5EF4-FFF2-40B4-BE49-F238E27FC236}">
                <a16:creationId xmlns:a16="http://schemas.microsoft.com/office/drawing/2014/main" id="{F7C8020C-375B-4D8D-9025-280F1A47F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12529" y="3578889"/>
            <a:ext cx="381295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7" name="TextBox 72">
            <a:extLst>
              <a:ext uri="{FF2B5EF4-FFF2-40B4-BE49-F238E27FC236}">
                <a16:creationId xmlns:a16="http://schemas.microsoft.com/office/drawing/2014/main" id="{834F93BA-52A1-4C68-8A2B-0EA3424EC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8391" y="8131937"/>
            <a:ext cx="381295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F9C74DC-7E66-4DCE-869D-6D618222E8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E720DF35-65B0-4D9F-B8EB-CE97D5479B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DBE7ADC6-2DC9-4D14-A806-4218EC0383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670864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93497A-C7F7-45E7-9292-CE3DEAA40709}"/>
              </a:ext>
            </a:extLst>
          </p:cNvPr>
          <p:cNvSpPr txBox="1"/>
          <p:nvPr/>
        </p:nvSpPr>
        <p:spPr>
          <a:xfrm>
            <a:off x="2477820" y="2579704"/>
            <a:ext cx="479650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rgbClr val="FFC000"/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Team</a:t>
            </a:r>
          </a:p>
        </p:txBody>
      </p:sp>
      <p:sp>
        <p:nvSpPr>
          <p:cNvPr id="5" name="Google Shape;569;p47">
            <a:extLst>
              <a:ext uri="{FF2B5EF4-FFF2-40B4-BE49-F238E27FC236}">
                <a16:creationId xmlns:a16="http://schemas.microsoft.com/office/drawing/2014/main" id="{D248FA10-8178-42AB-BB33-DD1353293AA4}"/>
              </a:ext>
            </a:extLst>
          </p:cNvPr>
          <p:cNvSpPr txBox="1"/>
          <p:nvPr/>
        </p:nvSpPr>
        <p:spPr>
          <a:xfrm>
            <a:off x="19588814" y="6097521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9" name="Google Shape;569;p47">
            <a:extLst>
              <a:ext uri="{FF2B5EF4-FFF2-40B4-BE49-F238E27FC236}">
                <a16:creationId xmlns:a16="http://schemas.microsoft.com/office/drawing/2014/main" id="{F5DCC641-21E2-4707-B41A-EF822697840B}"/>
              </a:ext>
            </a:extLst>
          </p:cNvPr>
          <p:cNvSpPr txBox="1"/>
          <p:nvPr/>
        </p:nvSpPr>
        <p:spPr>
          <a:xfrm>
            <a:off x="14761251" y="7597689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3" name="Google Shape;569;p47">
            <a:extLst>
              <a:ext uri="{FF2B5EF4-FFF2-40B4-BE49-F238E27FC236}">
                <a16:creationId xmlns:a16="http://schemas.microsoft.com/office/drawing/2014/main" id="{D19F5855-0710-434D-86E6-18529824100C}"/>
              </a:ext>
            </a:extLst>
          </p:cNvPr>
          <p:cNvSpPr txBox="1"/>
          <p:nvPr/>
        </p:nvSpPr>
        <p:spPr>
          <a:xfrm>
            <a:off x="9933688" y="9406801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1FD6B6-D164-4486-920B-5FE5DB04ACB6}"/>
              </a:ext>
            </a:extLst>
          </p:cNvPr>
          <p:cNvSpPr txBox="1"/>
          <p:nvPr/>
        </p:nvSpPr>
        <p:spPr>
          <a:xfrm>
            <a:off x="2469214" y="3594434"/>
            <a:ext cx="407034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Member</a:t>
            </a:r>
          </a:p>
        </p:txBody>
      </p:sp>
      <p:sp>
        <p:nvSpPr>
          <p:cNvPr id="17" name="Google Shape;570;p47">
            <a:extLst>
              <a:ext uri="{FF2B5EF4-FFF2-40B4-BE49-F238E27FC236}">
                <a16:creationId xmlns:a16="http://schemas.microsoft.com/office/drawing/2014/main" id="{227DFF10-A825-4679-BD9C-EACBA8635334}"/>
              </a:ext>
            </a:extLst>
          </p:cNvPr>
          <p:cNvSpPr txBox="1"/>
          <p:nvPr/>
        </p:nvSpPr>
        <p:spPr>
          <a:xfrm>
            <a:off x="9939479" y="9898852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18" name="Google Shape;570;p47">
            <a:extLst>
              <a:ext uri="{FF2B5EF4-FFF2-40B4-BE49-F238E27FC236}">
                <a16:creationId xmlns:a16="http://schemas.microsoft.com/office/drawing/2014/main" id="{69C03FDE-80EF-4A4D-8CD7-CCD4F240A4D0}"/>
              </a:ext>
            </a:extLst>
          </p:cNvPr>
          <p:cNvSpPr txBox="1"/>
          <p:nvPr/>
        </p:nvSpPr>
        <p:spPr>
          <a:xfrm>
            <a:off x="14880600" y="8193698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19" name="Google Shape;570;p47">
            <a:extLst>
              <a:ext uri="{FF2B5EF4-FFF2-40B4-BE49-F238E27FC236}">
                <a16:creationId xmlns:a16="http://schemas.microsoft.com/office/drawing/2014/main" id="{57C6B974-69A6-4972-BACA-FA91AD7BD131}"/>
              </a:ext>
            </a:extLst>
          </p:cNvPr>
          <p:cNvSpPr txBox="1"/>
          <p:nvPr/>
        </p:nvSpPr>
        <p:spPr>
          <a:xfrm>
            <a:off x="19696688" y="6585737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E37B59-3472-4AE8-B226-FF2EF8AE0CFC}"/>
              </a:ext>
            </a:extLst>
          </p:cNvPr>
          <p:cNvSpPr txBox="1"/>
          <p:nvPr/>
        </p:nvSpPr>
        <p:spPr>
          <a:xfrm>
            <a:off x="1605846" y="7262674"/>
            <a:ext cx="65180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72">
            <a:extLst>
              <a:ext uri="{FF2B5EF4-FFF2-40B4-BE49-F238E27FC236}">
                <a16:creationId xmlns:a16="http://schemas.microsoft.com/office/drawing/2014/main" id="{44997DB4-1211-4600-B87A-450D611B4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727" y="10390903"/>
            <a:ext cx="453243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2" name="TextBox 72">
            <a:extLst>
              <a:ext uri="{FF2B5EF4-FFF2-40B4-BE49-F238E27FC236}">
                <a16:creationId xmlns:a16="http://schemas.microsoft.com/office/drawing/2014/main" id="{1A039B21-E73A-4D0C-9813-C255BD1B8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44290" y="8596329"/>
            <a:ext cx="453243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3" name="TextBox 72">
            <a:extLst>
              <a:ext uri="{FF2B5EF4-FFF2-40B4-BE49-F238E27FC236}">
                <a16:creationId xmlns:a16="http://schemas.microsoft.com/office/drawing/2014/main" id="{E8D4E924-171B-421D-8569-42D06274A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03" y="6948908"/>
            <a:ext cx="441308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89297A0-780D-4BBD-B0AE-ECF2AFE17A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D1FFEB7-412B-4EF9-9F97-C4C84136A0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0C3F57C-21F6-4139-A9AC-93B899A48F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639474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69;p47">
            <a:extLst>
              <a:ext uri="{FF2B5EF4-FFF2-40B4-BE49-F238E27FC236}">
                <a16:creationId xmlns:a16="http://schemas.microsoft.com/office/drawing/2014/main" id="{2653F5D5-0ECC-466F-9441-857254317F09}"/>
              </a:ext>
            </a:extLst>
          </p:cNvPr>
          <p:cNvSpPr txBox="1"/>
          <p:nvPr/>
        </p:nvSpPr>
        <p:spPr>
          <a:xfrm>
            <a:off x="15300941" y="8498860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7" name="Google Shape;569;p47">
            <a:extLst>
              <a:ext uri="{FF2B5EF4-FFF2-40B4-BE49-F238E27FC236}">
                <a16:creationId xmlns:a16="http://schemas.microsoft.com/office/drawing/2014/main" id="{D2856870-4FF2-45B8-A301-60FD7A597AF1}"/>
              </a:ext>
            </a:extLst>
          </p:cNvPr>
          <p:cNvSpPr txBox="1"/>
          <p:nvPr/>
        </p:nvSpPr>
        <p:spPr>
          <a:xfrm>
            <a:off x="10722498" y="407711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1" name="Google Shape;569;p47">
            <a:extLst>
              <a:ext uri="{FF2B5EF4-FFF2-40B4-BE49-F238E27FC236}">
                <a16:creationId xmlns:a16="http://schemas.microsoft.com/office/drawing/2014/main" id="{519DCF34-7F27-4BC9-A314-3AF564189C38}"/>
              </a:ext>
            </a:extLst>
          </p:cNvPr>
          <p:cNvSpPr txBox="1"/>
          <p:nvPr/>
        </p:nvSpPr>
        <p:spPr>
          <a:xfrm>
            <a:off x="6294797" y="8641889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5" name="Google Shape;569;p47">
            <a:extLst>
              <a:ext uri="{FF2B5EF4-FFF2-40B4-BE49-F238E27FC236}">
                <a16:creationId xmlns:a16="http://schemas.microsoft.com/office/drawing/2014/main" id="{78AD731D-1134-4145-8B44-586E234DAF89}"/>
              </a:ext>
            </a:extLst>
          </p:cNvPr>
          <p:cNvSpPr txBox="1"/>
          <p:nvPr/>
        </p:nvSpPr>
        <p:spPr>
          <a:xfrm>
            <a:off x="1641371" y="407711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19" name="Google Shape;569;p47">
            <a:extLst>
              <a:ext uri="{FF2B5EF4-FFF2-40B4-BE49-F238E27FC236}">
                <a16:creationId xmlns:a16="http://schemas.microsoft.com/office/drawing/2014/main" id="{D14F0752-CA6C-4E95-8BB6-B8104E600CAE}"/>
              </a:ext>
            </a:extLst>
          </p:cNvPr>
          <p:cNvSpPr txBox="1"/>
          <p:nvPr/>
        </p:nvSpPr>
        <p:spPr>
          <a:xfrm>
            <a:off x="19833372" y="4048209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BFDED5-A5AD-4C46-96A9-C108DA081065}"/>
              </a:ext>
            </a:extLst>
          </p:cNvPr>
          <p:cNvSpPr txBox="1"/>
          <p:nvPr/>
        </p:nvSpPr>
        <p:spPr>
          <a:xfrm>
            <a:off x="886688" y="954324"/>
            <a:ext cx="894347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Team Member</a:t>
            </a:r>
          </a:p>
        </p:txBody>
      </p:sp>
      <p:sp>
        <p:nvSpPr>
          <p:cNvPr id="24" name="Google Shape;570;p47">
            <a:extLst>
              <a:ext uri="{FF2B5EF4-FFF2-40B4-BE49-F238E27FC236}">
                <a16:creationId xmlns:a16="http://schemas.microsoft.com/office/drawing/2014/main" id="{F7893FB3-B9C8-4EC0-B0A3-7A6DB62BCE08}"/>
              </a:ext>
            </a:extLst>
          </p:cNvPr>
          <p:cNvSpPr txBox="1"/>
          <p:nvPr/>
        </p:nvSpPr>
        <p:spPr>
          <a:xfrm>
            <a:off x="1657636" y="4462884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Google Shape;570;p47">
            <a:extLst>
              <a:ext uri="{FF2B5EF4-FFF2-40B4-BE49-F238E27FC236}">
                <a16:creationId xmlns:a16="http://schemas.microsoft.com/office/drawing/2014/main" id="{F2A43808-6500-4F35-A445-BC3F5752B09F}"/>
              </a:ext>
            </a:extLst>
          </p:cNvPr>
          <p:cNvSpPr txBox="1"/>
          <p:nvPr/>
        </p:nvSpPr>
        <p:spPr>
          <a:xfrm>
            <a:off x="6236080" y="9062401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Google Shape;570;p47">
            <a:extLst>
              <a:ext uri="{FF2B5EF4-FFF2-40B4-BE49-F238E27FC236}">
                <a16:creationId xmlns:a16="http://schemas.microsoft.com/office/drawing/2014/main" id="{EF9A93E5-3594-4D27-86E0-5B09B459C341}"/>
              </a:ext>
            </a:extLst>
          </p:cNvPr>
          <p:cNvSpPr txBox="1"/>
          <p:nvPr/>
        </p:nvSpPr>
        <p:spPr>
          <a:xfrm>
            <a:off x="15300941" y="8931772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Google Shape;570;p47">
            <a:extLst>
              <a:ext uri="{FF2B5EF4-FFF2-40B4-BE49-F238E27FC236}">
                <a16:creationId xmlns:a16="http://schemas.microsoft.com/office/drawing/2014/main" id="{1E65769A-9DD2-4B2E-B53B-A2C8CD1D3183}"/>
              </a:ext>
            </a:extLst>
          </p:cNvPr>
          <p:cNvSpPr txBox="1"/>
          <p:nvPr/>
        </p:nvSpPr>
        <p:spPr>
          <a:xfrm>
            <a:off x="10722498" y="4509161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Google Shape;570;p47">
            <a:extLst>
              <a:ext uri="{FF2B5EF4-FFF2-40B4-BE49-F238E27FC236}">
                <a16:creationId xmlns:a16="http://schemas.microsoft.com/office/drawing/2014/main" id="{E82E8E7D-65B0-43DA-9C9B-88050C5139C9}"/>
              </a:ext>
            </a:extLst>
          </p:cNvPr>
          <p:cNvSpPr txBox="1"/>
          <p:nvPr/>
        </p:nvSpPr>
        <p:spPr>
          <a:xfrm>
            <a:off x="19833372" y="4409630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TextBox 72">
            <a:extLst>
              <a:ext uri="{FF2B5EF4-FFF2-40B4-BE49-F238E27FC236}">
                <a16:creationId xmlns:a16="http://schemas.microsoft.com/office/drawing/2014/main" id="{5946ED5F-CA77-451D-879F-F860BD74A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239" y="5108011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0" name="TextBox 72">
            <a:extLst>
              <a:ext uri="{FF2B5EF4-FFF2-40B4-BE49-F238E27FC236}">
                <a16:creationId xmlns:a16="http://schemas.microsoft.com/office/drawing/2014/main" id="{BC54E7A3-00EB-463C-86D0-1E10BA705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4872" y="5184244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1" name="TextBox 72">
            <a:extLst>
              <a:ext uri="{FF2B5EF4-FFF2-40B4-BE49-F238E27FC236}">
                <a16:creationId xmlns:a16="http://schemas.microsoft.com/office/drawing/2014/main" id="{9CB04173-40E8-4A26-B373-30CD4D34C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99734" y="5105625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2" name="TextBox 72">
            <a:extLst>
              <a:ext uri="{FF2B5EF4-FFF2-40B4-BE49-F238E27FC236}">
                <a16:creationId xmlns:a16="http://schemas.microsoft.com/office/drawing/2014/main" id="{E42A3301-0464-4001-A374-4CDF9115C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518" y="9566852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3" name="TextBox 72">
            <a:extLst>
              <a:ext uri="{FF2B5EF4-FFF2-40B4-BE49-F238E27FC236}">
                <a16:creationId xmlns:a16="http://schemas.microsoft.com/office/drawing/2014/main" id="{F44D90A6-854F-41B8-9485-06EECCBD1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3380" y="9488233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898E5C6-665C-4099-90BB-92269405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867D51-254D-4A81-A7B1-F7179BBEF6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02D5825-583F-47E5-B63E-81B1199C577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2C4665F-B536-42A0-800E-2B372AB3F3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778013BD-1817-4A6E-99A5-A17E472C1F7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802275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577811-D32C-4D60-8AA6-4E2B4C0D3531}"/>
              </a:ext>
            </a:extLst>
          </p:cNvPr>
          <p:cNvSpPr txBox="1"/>
          <p:nvPr/>
        </p:nvSpPr>
        <p:spPr>
          <a:xfrm>
            <a:off x="2159362" y="4771798"/>
            <a:ext cx="479650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1705EE-5880-404A-854B-FBB69290EE88}"/>
              </a:ext>
            </a:extLst>
          </p:cNvPr>
          <p:cNvSpPr txBox="1"/>
          <p:nvPr/>
        </p:nvSpPr>
        <p:spPr>
          <a:xfrm>
            <a:off x="2159362" y="5802433"/>
            <a:ext cx="407034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Member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2CC5E-5A4B-4FB5-A372-834D4870FB5D}"/>
              </a:ext>
            </a:extLst>
          </p:cNvPr>
          <p:cNvSpPr/>
          <p:nvPr/>
        </p:nvSpPr>
        <p:spPr>
          <a:xfrm>
            <a:off x="16766931" y="2986829"/>
            <a:ext cx="4271138" cy="292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4D060A-A588-4057-B8B8-D5D45A2414D5}"/>
              </a:ext>
            </a:extLst>
          </p:cNvPr>
          <p:cNvSpPr/>
          <p:nvPr/>
        </p:nvSpPr>
        <p:spPr>
          <a:xfrm>
            <a:off x="16766931" y="5910573"/>
            <a:ext cx="4271138" cy="9335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6D049D-7A8B-4103-A1C2-E3E2A1A6B151}"/>
              </a:ext>
            </a:extLst>
          </p:cNvPr>
          <p:cNvSpPr/>
          <p:nvPr/>
        </p:nvSpPr>
        <p:spPr>
          <a:xfrm>
            <a:off x="16798635" y="8700191"/>
            <a:ext cx="4271138" cy="2899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91727-2F5B-4B00-B099-7BC5A841E1B5}"/>
              </a:ext>
            </a:extLst>
          </p:cNvPr>
          <p:cNvSpPr/>
          <p:nvPr/>
        </p:nvSpPr>
        <p:spPr>
          <a:xfrm>
            <a:off x="16798635" y="11600040"/>
            <a:ext cx="4271138" cy="9335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569;p47">
            <a:extLst>
              <a:ext uri="{FF2B5EF4-FFF2-40B4-BE49-F238E27FC236}">
                <a16:creationId xmlns:a16="http://schemas.microsoft.com/office/drawing/2014/main" id="{473A22AA-55F9-4B45-AFA1-1D855302D77A}"/>
              </a:ext>
            </a:extLst>
          </p:cNvPr>
          <p:cNvSpPr txBox="1"/>
          <p:nvPr/>
        </p:nvSpPr>
        <p:spPr>
          <a:xfrm>
            <a:off x="17465624" y="3243424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" name="Google Shape;569;p47">
            <a:extLst>
              <a:ext uri="{FF2B5EF4-FFF2-40B4-BE49-F238E27FC236}">
                <a16:creationId xmlns:a16="http://schemas.microsoft.com/office/drawing/2014/main" id="{536CF9B1-FBFB-419A-A5E4-5A97BBACB9CE}"/>
              </a:ext>
            </a:extLst>
          </p:cNvPr>
          <p:cNvSpPr txBox="1"/>
          <p:nvPr/>
        </p:nvSpPr>
        <p:spPr>
          <a:xfrm>
            <a:off x="17485935" y="8917273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4" name="Google Shape;570;p47">
            <a:extLst>
              <a:ext uri="{FF2B5EF4-FFF2-40B4-BE49-F238E27FC236}">
                <a16:creationId xmlns:a16="http://schemas.microsoft.com/office/drawing/2014/main" id="{BE72C066-0237-431E-8FA7-176B4AAE5ADB}"/>
              </a:ext>
            </a:extLst>
          </p:cNvPr>
          <p:cNvSpPr txBox="1"/>
          <p:nvPr/>
        </p:nvSpPr>
        <p:spPr>
          <a:xfrm>
            <a:off x="17485935" y="9429334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 err="1">
                <a:solidFill>
                  <a:srgbClr val="002060"/>
                </a:solidFill>
                <a:latin typeface="Merriweather Sans" pitchFamily="2" charset="0"/>
                <a:sym typeface="Lato"/>
              </a:rPr>
              <a:t>Architech</a:t>
            </a:r>
            <a:endParaRPr sz="2300" i="1" dirty="0">
              <a:solidFill>
                <a:srgbClr val="002060"/>
              </a:solidFill>
              <a:latin typeface="Merriweather Sans" pitchFamily="2" charset="0"/>
            </a:endParaRPr>
          </a:p>
        </p:txBody>
      </p:sp>
      <p:sp>
        <p:nvSpPr>
          <p:cNvPr id="17" name="Google Shape;566;p47">
            <a:extLst>
              <a:ext uri="{FF2B5EF4-FFF2-40B4-BE49-F238E27FC236}">
                <a16:creationId xmlns:a16="http://schemas.microsoft.com/office/drawing/2014/main" id="{3FB98F80-E95B-46FF-A49E-14B2FC11EFF3}"/>
              </a:ext>
            </a:extLst>
          </p:cNvPr>
          <p:cNvSpPr/>
          <p:nvPr/>
        </p:nvSpPr>
        <p:spPr>
          <a:xfrm>
            <a:off x="19571341" y="6126254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Google Shape;567;p47">
            <a:extLst>
              <a:ext uri="{FF2B5EF4-FFF2-40B4-BE49-F238E27FC236}">
                <a16:creationId xmlns:a16="http://schemas.microsoft.com/office/drawing/2014/main" id="{41D5D56E-8F80-463C-9EB7-FB63E318BF77}"/>
              </a:ext>
            </a:extLst>
          </p:cNvPr>
          <p:cNvSpPr/>
          <p:nvPr/>
        </p:nvSpPr>
        <p:spPr>
          <a:xfrm>
            <a:off x="18536221" y="6104774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Google Shape;568;p47">
            <a:extLst>
              <a:ext uri="{FF2B5EF4-FFF2-40B4-BE49-F238E27FC236}">
                <a16:creationId xmlns:a16="http://schemas.microsoft.com/office/drawing/2014/main" id="{32E691E2-D8F2-4F98-9B58-79752556B54A}"/>
              </a:ext>
            </a:extLst>
          </p:cNvPr>
          <p:cNvSpPr/>
          <p:nvPr/>
        </p:nvSpPr>
        <p:spPr>
          <a:xfrm>
            <a:off x="17531289" y="6148624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" name="Google Shape;566;p47">
            <a:extLst>
              <a:ext uri="{FF2B5EF4-FFF2-40B4-BE49-F238E27FC236}">
                <a16:creationId xmlns:a16="http://schemas.microsoft.com/office/drawing/2014/main" id="{F79B55EA-7EEA-42BB-BEF6-5162A5B27DD3}"/>
              </a:ext>
            </a:extLst>
          </p:cNvPr>
          <p:cNvSpPr/>
          <p:nvPr/>
        </p:nvSpPr>
        <p:spPr>
          <a:xfrm>
            <a:off x="19831544" y="11840446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Google Shape;567;p47">
            <a:extLst>
              <a:ext uri="{FF2B5EF4-FFF2-40B4-BE49-F238E27FC236}">
                <a16:creationId xmlns:a16="http://schemas.microsoft.com/office/drawing/2014/main" id="{864FDB52-0936-497D-9879-CECDA6A77F9D}"/>
              </a:ext>
            </a:extLst>
          </p:cNvPr>
          <p:cNvSpPr/>
          <p:nvPr/>
        </p:nvSpPr>
        <p:spPr>
          <a:xfrm>
            <a:off x="18796424" y="11818966"/>
            <a:ext cx="393988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Google Shape;568;p47">
            <a:extLst>
              <a:ext uri="{FF2B5EF4-FFF2-40B4-BE49-F238E27FC236}">
                <a16:creationId xmlns:a16="http://schemas.microsoft.com/office/drawing/2014/main" id="{A3F9AC22-E029-4B0E-A688-C7220F509E74}"/>
              </a:ext>
            </a:extLst>
          </p:cNvPr>
          <p:cNvSpPr/>
          <p:nvPr/>
        </p:nvSpPr>
        <p:spPr>
          <a:xfrm>
            <a:off x="17791492" y="11862816"/>
            <a:ext cx="463471" cy="37647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" name="Google Shape;570;p47">
            <a:extLst>
              <a:ext uri="{FF2B5EF4-FFF2-40B4-BE49-F238E27FC236}">
                <a16:creationId xmlns:a16="http://schemas.microsoft.com/office/drawing/2014/main" id="{5A96C7C9-CB68-4E95-A6AD-A4BE97883138}"/>
              </a:ext>
            </a:extLst>
          </p:cNvPr>
          <p:cNvSpPr txBox="1"/>
          <p:nvPr/>
        </p:nvSpPr>
        <p:spPr>
          <a:xfrm>
            <a:off x="17281945" y="3735475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chemeClr val="accent1">
                    <a:lumMod val="50000"/>
                  </a:schemeClr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chemeClr val="accent1">
                  <a:lumMod val="50000"/>
                </a:schemeClr>
              </a:solidFill>
              <a:latin typeface="Merriweather Sans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9D5073-9777-4A88-BEEA-92C64285D971}"/>
              </a:ext>
            </a:extLst>
          </p:cNvPr>
          <p:cNvSpPr txBox="1"/>
          <p:nvPr/>
        </p:nvSpPr>
        <p:spPr>
          <a:xfrm>
            <a:off x="2159362" y="7301250"/>
            <a:ext cx="79230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72">
            <a:extLst>
              <a:ext uri="{FF2B5EF4-FFF2-40B4-BE49-F238E27FC236}">
                <a16:creationId xmlns:a16="http://schemas.microsoft.com/office/drawing/2014/main" id="{DD67CDFC-6C8F-45AE-B9B4-7E1D47E0F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2914" y="4237402"/>
            <a:ext cx="3745833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6" name="TextBox 72">
            <a:extLst>
              <a:ext uri="{FF2B5EF4-FFF2-40B4-BE49-F238E27FC236}">
                <a16:creationId xmlns:a16="http://schemas.microsoft.com/office/drawing/2014/main" id="{899B4757-10BA-4130-BBDD-B624C9516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2913" y="9876153"/>
            <a:ext cx="3745833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907997-FC23-413C-B3D2-3FC63F2915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818F4A9-4EFE-4BF3-9735-54AAD65874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29434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7AEE6C-104B-4D21-A155-771CD510D00B}"/>
              </a:ext>
            </a:extLst>
          </p:cNvPr>
          <p:cNvSpPr/>
          <p:nvPr/>
        </p:nvSpPr>
        <p:spPr>
          <a:xfrm>
            <a:off x="2953790" y="9144000"/>
            <a:ext cx="5430982" cy="255981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E61AED-FB4B-492C-A23D-F23A9B1BC3C8}"/>
              </a:ext>
            </a:extLst>
          </p:cNvPr>
          <p:cNvSpPr txBox="1"/>
          <p:nvPr/>
        </p:nvSpPr>
        <p:spPr>
          <a:xfrm>
            <a:off x="8384772" y="1217450"/>
            <a:ext cx="693491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rgbClr val="FFC000"/>
                </a:solidFill>
                <a:latin typeface="Montserrat Black" panose="00000A00000000000000" pitchFamily="2" charset="0"/>
              </a:rPr>
              <a:t>Engineers</a:t>
            </a:r>
          </a:p>
        </p:txBody>
      </p:sp>
      <p:sp>
        <p:nvSpPr>
          <p:cNvPr id="7" name="Google Shape;569;p47">
            <a:extLst>
              <a:ext uri="{FF2B5EF4-FFF2-40B4-BE49-F238E27FC236}">
                <a16:creationId xmlns:a16="http://schemas.microsoft.com/office/drawing/2014/main" id="{C019D428-A324-4FCA-8688-654144BC5207}"/>
              </a:ext>
            </a:extLst>
          </p:cNvPr>
          <p:cNvSpPr txBox="1"/>
          <p:nvPr/>
        </p:nvSpPr>
        <p:spPr>
          <a:xfrm>
            <a:off x="4597523" y="10608388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 err="1">
                <a:solidFill>
                  <a:schemeClr val="bg1"/>
                </a:solidFill>
                <a:latin typeface="Montserrat Black"/>
                <a:sym typeface="Montserrat Black"/>
              </a:rPr>
              <a:t>Jhon</a:t>
            </a:r>
            <a:r>
              <a:rPr lang="en-US" sz="2800" dirty="0">
                <a:solidFill>
                  <a:schemeClr val="bg1"/>
                </a:solidFill>
                <a:latin typeface="Montserrat Black"/>
                <a:sym typeface="Montserrat Black"/>
              </a:rPr>
              <a:t> Smith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Google Shape;570;p47">
            <a:extLst>
              <a:ext uri="{FF2B5EF4-FFF2-40B4-BE49-F238E27FC236}">
                <a16:creationId xmlns:a16="http://schemas.microsoft.com/office/drawing/2014/main" id="{91C66636-B4C1-4AA9-B7A1-10EFF9327367}"/>
              </a:ext>
            </a:extLst>
          </p:cNvPr>
          <p:cNvSpPr txBox="1"/>
          <p:nvPr/>
        </p:nvSpPr>
        <p:spPr>
          <a:xfrm>
            <a:off x="4597523" y="11120449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rgbClr val="FFC000"/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rgbClr val="FFC000"/>
              </a:solidFill>
              <a:latin typeface="Merriweather Sans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54C13A-AF70-4C13-A196-8DB302B723DD}"/>
              </a:ext>
            </a:extLst>
          </p:cNvPr>
          <p:cNvSpPr/>
          <p:nvPr/>
        </p:nvSpPr>
        <p:spPr>
          <a:xfrm>
            <a:off x="9194028" y="9189656"/>
            <a:ext cx="5430982" cy="24685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569;p47">
            <a:extLst>
              <a:ext uri="{FF2B5EF4-FFF2-40B4-BE49-F238E27FC236}">
                <a16:creationId xmlns:a16="http://schemas.microsoft.com/office/drawing/2014/main" id="{26660BB8-D17E-4A94-B4C1-D3A851FD6B3E}"/>
              </a:ext>
            </a:extLst>
          </p:cNvPr>
          <p:cNvSpPr txBox="1"/>
          <p:nvPr/>
        </p:nvSpPr>
        <p:spPr>
          <a:xfrm>
            <a:off x="10837761" y="10654044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 err="1">
                <a:solidFill>
                  <a:schemeClr val="bg1"/>
                </a:solidFill>
                <a:latin typeface="Montserrat Black"/>
                <a:sym typeface="Montserrat Black"/>
              </a:rPr>
              <a:t>Jhon</a:t>
            </a:r>
            <a:r>
              <a:rPr lang="en-US" sz="2800" dirty="0">
                <a:solidFill>
                  <a:schemeClr val="bg1"/>
                </a:solidFill>
                <a:latin typeface="Montserrat Black"/>
                <a:sym typeface="Montserrat Black"/>
              </a:rPr>
              <a:t> Smith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" name="Google Shape;570;p47">
            <a:extLst>
              <a:ext uri="{FF2B5EF4-FFF2-40B4-BE49-F238E27FC236}">
                <a16:creationId xmlns:a16="http://schemas.microsoft.com/office/drawing/2014/main" id="{EAAC3ED4-39F8-4EBA-AC69-993E19CF2122}"/>
              </a:ext>
            </a:extLst>
          </p:cNvPr>
          <p:cNvSpPr txBox="1"/>
          <p:nvPr/>
        </p:nvSpPr>
        <p:spPr>
          <a:xfrm>
            <a:off x="10837761" y="11166105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rgbClr val="FFC000"/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rgbClr val="FFC000"/>
              </a:solidFill>
              <a:latin typeface="Merriweather Sans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48D8D3-BF7B-465A-9B6D-DC81762B2EF4}"/>
              </a:ext>
            </a:extLst>
          </p:cNvPr>
          <p:cNvSpPr/>
          <p:nvPr/>
        </p:nvSpPr>
        <p:spPr>
          <a:xfrm>
            <a:off x="15434266" y="9235312"/>
            <a:ext cx="5430982" cy="23771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Google Shape;569;p47">
            <a:extLst>
              <a:ext uri="{FF2B5EF4-FFF2-40B4-BE49-F238E27FC236}">
                <a16:creationId xmlns:a16="http://schemas.microsoft.com/office/drawing/2014/main" id="{8D129529-586E-4E6E-B0FE-EF73EA36ECEA}"/>
              </a:ext>
            </a:extLst>
          </p:cNvPr>
          <p:cNvSpPr txBox="1"/>
          <p:nvPr/>
        </p:nvSpPr>
        <p:spPr>
          <a:xfrm>
            <a:off x="17077999" y="10699700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 err="1">
                <a:solidFill>
                  <a:schemeClr val="bg1"/>
                </a:solidFill>
                <a:latin typeface="Montserrat Black"/>
                <a:sym typeface="Montserrat Black"/>
              </a:rPr>
              <a:t>Jhon</a:t>
            </a:r>
            <a:r>
              <a:rPr lang="en-US" sz="2800" dirty="0">
                <a:solidFill>
                  <a:schemeClr val="bg1"/>
                </a:solidFill>
                <a:latin typeface="Montserrat Black"/>
                <a:sym typeface="Montserrat Black"/>
              </a:rPr>
              <a:t> Smith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570;p47">
            <a:extLst>
              <a:ext uri="{FF2B5EF4-FFF2-40B4-BE49-F238E27FC236}">
                <a16:creationId xmlns:a16="http://schemas.microsoft.com/office/drawing/2014/main" id="{A6924882-E429-4037-8218-A34434A9529C}"/>
              </a:ext>
            </a:extLst>
          </p:cNvPr>
          <p:cNvSpPr txBox="1"/>
          <p:nvPr/>
        </p:nvSpPr>
        <p:spPr>
          <a:xfrm>
            <a:off x="17077999" y="11211761"/>
            <a:ext cx="268276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2100"/>
              <a:buFont typeface="Lato"/>
              <a:buNone/>
            </a:pPr>
            <a:r>
              <a:rPr lang="en-US" sz="2300" i="1" dirty="0">
                <a:solidFill>
                  <a:srgbClr val="FFC000"/>
                </a:solidFill>
                <a:latin typeface="Merriweather Sans" pitchFamily="2" charset="0"/>
                <a:sym typeface="Lato"/>
              </a:rPr>
              <a:t>Engineer</a:t>
            </a:r>
            <a:endParaRPr sz="2300" i="1" dirty="0">
              <a:solidFill>
                <a:srgbClr val="FFC000"/>
              </a:solidFill>
              <a:latin typeface="Merriweather Sans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E82A3A-E580-4F5F-878E-228BA9EEC6CB}"/>
              </a:ext>
            </a:extLst>
          </p:cNvPr>
          <p:cNvSpPr txBox="1"/>
          <p:nvPr/>
        </p:nvSpPr>
        <p:spPr>
          <a:xfrm>
            <a:off x="3172498" y="2893619"/>
            <a:ext cx="174710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C431EAD-FBFB-4EDC-9331-1BC923043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90BB2BF-EAAE-4C0B-AA5A-BBED094B4E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755D986-B5DC-474F-AA3A-4FE7D54F721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931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52CE34-9D37-4181-9C20-933C534D9195}"/>
              </a:ext>
            </a:extLst>
          </p:cNvPr>
          <p:cNvSpPr txBox="1"/>
          <p:nvPr/>
        </p:nvSpPr>
        <p:spPr>
          <a:xfrm>
            <a:off x="17864951" y="1359976"/>
            <a:ext cx="51058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About </a:t>
            </a:r>
            <a:r>
              <a:rPr lang="en-US" sz="6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582DE-4D9E-4230-941D-27F6F45149F2}"/>
              </a:ext>
            </a:extLst>
          </p:cNvPr>
          <p:cNvSpPr txBox="1"/>
          <p:nvPr/>
        </p:nvSpPr>
        <p:spPr>
          <a:xfrm>
            <a:off x="12826712" y="2349149"/>
            <a:ext cx="1014412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Construction</a:t>
            </a:r>
            <a:r>
              <a:rPr lang="en-US" sz="6200" dirty="0">
                <a:solidFill>
                  <a:srgbClr val="002060"/>
                </a:solidFill>
                <a:latin typeface="Montserrat Black" panose="00000A00000000000000" pitchFamily="2" charset="0"/>
              </a:rPr>
              <a:t> </a:t>
            </a:r>
            <a:r>
              <a:rPr lang="en-US" sz="6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Company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292FF2-9076-459C-92D1-39DEEB11A891}"/>
              </a:ext>
            </a:extLst>
          </p:cNvPr>
          <p:cNvSpPr txBox="1"/>
          <p:nvPr/>
        </p:nvSpPr>
        <p:spPr>
          <a:xfrm>
            <a:off x="10478201" y="4699382"/>
            <a:ext cx="1106468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000E3BF-C28D-4EBA-B7D0-626DB642E12E}"/>
              </a:ext>
            </a:extLst>
          </p:cNvPr>
          <p:cNvGrpSpPr/>
          <p:nvPr/>
        </p:nvGrpSpPr>
        <p:grpSpPr>
          <a:xfrm>
            <a:off x="11748665" y="6600783"/>
            <a:ext cx="11445585" cy="1994304"/>
            <a:chOff x="10478200" y="6594763"/>
            <a:chExt cx="11348707" cy="199430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D816653-1B2D-438B-8C01-64637BA374A6}"/>
                </a:ext>
              </a:extLst>
            </p:cNvPr>
            <p:cNvSpPr/>
            <p:nvPr/>
          </p:nvSpPr>
          <p:spPr>
            <a:xfrm>
              <a:off x="21258886" y="6594763"/>
              <a:ext cx="568021" cy="19943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B129CBF-63D2-4F27-A96E-E7A845DF4496}"/>
                </a:ext>
              </a:extLst>
            </p:cNvPr>
            <p:cNvSpPr/>
            <p:nvPr/>
          </p:nvSpPr>
          <p:spPr>
            <a:xfrm>
              <a:off x="10478200" y="6594763"/>
              <a:ext cx="11064696" cy="1994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300" dirty="0">
                <a:solidFill>
                  <a:schemeClr val="tx1"/>
                </a:solidFill>
                <a:latin typeface="Proza Libre" panose="02000503060000020004" pitchFamily="2" charset="0"/>
              </a:endParaRPr>
            </a:p>
            <a:p>
              <a:pPr algn="ctr"/>
              <a:endParaRPr lang="en-US" sz="23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4EB9662-38E9-4814-9656-1FF465C6B8B4}"/>
              </a:ext>
            </a:extLst>
          </p:cNvPr>
          <p:cNvSpPr/>
          <p:nvPr/>
        </p:nvSpPr>
        <p:spPr>
          <a:xfrm>
            <a:off x="12216308" y="6931972"/>
            <a:ext cx="10223863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2F5C61-A8D8-4EF2-A03E-AF9776B7D9B3}"/>
              </a:ext>
            </a:extLst>
          </p:cNvPr>
          <p:cNvSpPr txBox="1"/>
          <p:nvPr/>
        </p:nvSpPr>
        <p:spPr>
          <a:xfrm>
            <a:off x="10461008" y="9311548"/>
            <a:ext cx="1106468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9F661C-89AA-4E49-AF12-E65EF14669F8}"/>
              </a:ext>
            </a:extLst>
          </p:cNvPr>
          <p:cNvGrpSpPr/>
          <p:nvPr/>
        </p:nvGrpSpPr>
        <p:grpSpPr>
          <a:xfrm>
            <a:off x="1413164" y="1579416"/>
            <a:ext cx="8160327" cy="9795163"/>
            <a:chOff x="1413164" y="886691"/>
            <a:chExt cx="8160327" cy="979516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BB33346-B45E-4092-AD7F-C033AF95FE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164" y="886691"/>
              <a:ext cx="8160327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118473F-DDF0-4330-9A93-D561149EB99B}"/>
                </a:ext>
              </a:extLst>
            </p:cNvPr>
            <p:cNvCxnSpPr>
              <a:cxnSpLocks/>
            </p:cNvCxnSpPr>
            <p:nvPr/>
          </p:nvCxnSpPr>
          <p:spPr>
            <a:xfrm>
              <a:off x="1413164" y="886691"/>
              <a:ext cx="0" cy="9795163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410E8A9-5878-4A88-B36B-4B78ADF6CA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164" y="10681854"/>
              <a:ext cx="8160327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62DE917-AB34-48F2-A270-963B6C36BE26}"/>
                </a:ext>
              </a:extLst>
            </p:cNvPr>
            <p:cNvCxnSpPr>
              <a:cxnSpLocks/>
            </p:cNvCxnSpPr>
            <p:nvPr/>
          </p:nvCxnSpPr>
          <p:spPr>
            <a:xfrm>
              <a:off x="9573491" y="3256570"/>
              <a:ext cx="0" cy="7425284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926C6C8-8CCD-4456-97B2-FAE718A656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83871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7F58FA-71C6-4C40-B1B1-D3D2CAEAB55A}"/>
              </a:ext>
            </a:extLst>
          </p:cNvPr>
          <p:cNvSpPr/>
          <p:nvPr/>
        </p:nvSpPr>
        <p:spPr>
          <a:xfrm>
            <a:off x="0" y="-1"/>
            <a:ext cx="24384000" cy="117304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D634FE-5DF4-4726-89DF-DDD447734249}"/>
              </a:ext>
            </a:extLst>
          </p:cNvPr>
          <p:cNvSpPr/>
          <p:nvPr/>
        </p:nvSpPr>
        <p:spPr>
          <a:xfrm>
            <a:off x="7398327" y="2549236"/>
            <a:ext cx="10363200" cy="634538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Google Shape;786;p56">
            <a:extLst>
              <a:ext uri="{FF2B5EF4-FFF2-40B4-BE49-F238E27FC236}">
                <a16:creationId xmlns:a16="http://schemas.microsoft.com/office/drawing/2014/main" id="{91CDF066-259E-4AD8-B24D-119EDA83BB81}"/>
              </a:ext>
            </a:extLst>
          </p:cNvPr>
          <p:cNvSpPr txBox="1"/>
          <p:nvPr/>
        </p:nvSpPr>
        <p:spPr>
          <a:xfrm>
            <a:off x="10299055" y="5230507"/>
            <a:ext cx="4561743" cy="9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200"/>
              <a:buFont typeface="Montserrat Black"/>
              <a:buNone/>
            </a:pPr>
            <a:r>
              <a:rPr lang="en-US" sz="62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Break</a:t>
            </a:r>
            <a:endParaRPr/>
          </a:p>
        </p:txBody>
      </p:sp>
      <p:sp>
        <p:nvSpPr>
          <p:cNvPr id="9" name="Google Shape;788;p56">
            <a:extLst>
              <a:ext uri="{FF2B5EF4-FFF2-40B4-BE49-F238E27FC236}">
                <a16:creationId xmlns:a16="http://schemas.microsoft.com/office/drawing/2014/main" id="{9432F711-96CA-404E-9CB9-F0C948C0A36D}"/>
              </a:ext>
            </a:extLst>
          </p:cNvPr>
          <p:cNvSpPr/>
          <p:nvPr/>
        </p:nvSpPr>
        <p:spPr>
          <a:xfrm>
            <a:off x="11775198" y="3558852"/>
            <a:ext cx="1609457" cy="1270001"/>
          </a:xfrm>
          <a:custGeom>
            <a:avLst/>
            <a:gdLst/>
            <a:ahLst/>
            <a:cxnLst/>
            <a:rect l="l" t="t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96401A-9751-4BDB-A205-C82B35849F30}"/>
              </a:ext>
            </a:extLst>
          </p:cNvPr>
          <p:cNvSpPr/>
          <p:nvPr/>
        </p:nvSpPr>
        <p:spPr>
          <a:xfrm>
            <a:off x="7661560" y="2826329"/>
            <a:ext cx="9850585" cy="5763489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908C9-0A92-43DC-B6BE-08964E760C60}"/>
              </a:ext>
            </a:extLst>
          </p:cNvPr>
          <p:cNvSpPr txBox="1"/>
          <p:nvPr/>
        </p:nvSpPr>
        <p:spPr>
          <a:xfrm>
            <a:off x="8270987" y="6427837"/>
            <a:ext cx="865847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“Lorem ipsum dolor sit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i="1" dirty="0" err="1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r>
              <a:rPr lang="en-US" sz="2300" i="1" dirty="0">
                <a:solidFill>
                  <a:schemeClr val="bg1"/>
                </a:solidFill>
                <a:latin typeface="Merriweather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326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49B6C5-5A47-49AE-937F-B41EBD91B9A8}"/>
              </a:ext>
            </a:extLst>
          </p:cNvPr>
          <p:cNvSpPr txBox="1"/>
          <p:nvPr/>
        </p:nvSpPr>
        <p:spPr>
          <a:xfrm>
            <a:off x="2159362" y="1824404"/>
            <a:ext cx="720421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Project Gallery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C0C3BC-8484-4B28-A753-14FEFB88BDDD}"/>
              </a:ext>
            </a:extLst>
          </p:cNvPr>
          <p:cNvSpPr txBox="1"/>
          <p:nvPr/>
        </p:nvSpPr>
        <p:spPr>
          <a:xfrm>
            <a:off x="2159362" y="910909"/>
            <a:ext cx="477085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rPr>
              <a:t>Our Latest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662586-C8BB-4FEE-9EE6-61C493020A44}"/>
              </a:ext>
            </a:extLst>
          </p:cNvPr>
          <p:cNvSpPr txBox="1"/>
          <p:nvPr/>
        </p:nvSpPr>
        <p:spPr>
          <a:xfrm>
            <a:off x="2203206" y="3299591"/>
            <a:ext cx="1235844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FA1702B-1134-4E23-B5AD-8BFF6265FC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7BB9AFC-D397-445C-9EE2-B2A5784F4F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84FE01F-52AE-4C1F-8A5B-F924779C9A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DDED0C2-FFD4-47FC-A1AF-AF7DDBA413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263423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27B327-52D9-44EF-B75F-082CF039EC85}"/>
              </a:ext>
            </a:extLst>
          </p:cNvPr>
          <p:cNvSpPr txBox="1"/>
          <p:nvPr/>
        </p:nvSpPr>
        <p:spPr>
          <a:xfrm>
            <a:off x="1919325" y="2403926"/>
            <a:ext cx="720421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Project Gallery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E4A89E-CE11-47D8-AFE9-821D56D40566}"/>
              </a:ext>
            </a:extLst>
          </p:cNvPr>
          <p:cNvSpPr/>
          <p:nvPr/>
        </p:nvSpPr>
        <p:spPr>
          <a:xfrm>
            <a:off x="17759670" y="6953402"/>
            <a:ext cx="5624944" cy="4893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E9FA51-5E1E-49CD-87A3-2DBB958FDC48}"/>
              </a:ext>
            </a:extLst>
          </p:cNvPr>
          <p:cNvSpPr/>
          <p:nvPr/>
        </p:nvSpPr>
        <p:spPr>
          <a:xfrm>
            <a:off x="6478328" y="6953402"/>
            <a:ext cx="5624944" cy="4893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19A7E-38C7-4E89-851C-5CAA9BDB4096}"/>
              </a:ext>
            </a:extLst>
          </p:cNvPr>
          <p:cNvSpPr txBox="1"/>
          <p:nvPr/>
        </p:nvSpPr>
        <p:spPr>
          <a:xfrm>
            <a:off x="1919325" y="1490431"/>
            <a:ext cx="477085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rPr>
              <a:t>Our Latest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3F33D9-B4AA-4729-8727-3A5B0D8755C6}"/>
              </a:ext>
            </a:extLst>
          </p:cNvPr>
          <p:cNvSpPr txBox="1"/>
          <p:nvPr/>
        </p:nvSpPr>
        <p:spPr>
          <a:xfrm>
            <a:off x="3620549" y="4456194"/>
            <a:ext cx="1235844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72">
            <a:extLst>
              <a:ext uri="{FF2B5EF4-FFF2-40B4-BE49-F238E27FC236}">
                <a16:creationId xmlns:a16="http://schemas.microsoft.com/office/drawing/2014/main" id="{17362249-F190-471F-B582-F17FEA813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361" y="8692308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3" name="TextBox 72">
            <a:extLst>
              <a:ext uri="{FF2B5EF4-FFF2-40B4-BE49-F238E27FC236}">
                <a16:creationId xmlns:a16="http://schemas.microsoft.com/office/drawing/2014/main" id="{0E3031B4-DF1B-4AF1-9E79-BB692B5DA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249" y="8692308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AB6B151-38DC-4C46-8679-A90828F90E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E023356-C33C-4F49-87BE-D300D28FDF2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E86C2FA-E39C-4B2A-B8B0-C7863078A8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2335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D1E9765-ABE9-47C5-AAE7-E79E0B750C54}"/>
              </a:ext>
            </a:extLst>
          </p:cNvPr>
          <p:cNvSpPr/>
          <p:nvPr/>
        </p:nvSpPr>
        <p:spPr>
          <a:xfrm>
            <a:off x="1371599" y="7798511"/>
            <a:ext cx="5686425" cy="3717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206BC4-2177-4F0F-8458-9C526B4CB06A}"/>
              </a:ext>
            </a:extLst>
          </p:cNvPr>
          <p:cNvSpPr/>
          <p:nvPr/>
        </p:nvSpPr>
        <p:spPr>
          <a:xfrm>
            <a:off x="16822203" y="2571750"/>
            <a:ext cx="5686424" cy="3717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4C87BF-8125-4626-95D5-F75CAB1DD192}"/>
              </a:ext>
            </a:extLst>
          </p:cNvPr>
          <p:cNvSpPr txBox="1"/>
          <p:nvPr/>
        </p:nvSpPr>
        <p:spPr>
          <a:xfrm>
            <a:off x="8589892" y="684895"/>
            <a:ext cx="720421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Project Gallery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B39434-2BAA-4E8C-972E-C185396CA1EF}"/>
              </a:ext>
            </a:extLst>
          </p:cNvPr>
          <p:cNvSpPr txBox="1"/>
          <p:nvPr/>
        </p:nvSpPr>
        <p:spPr>
          <a:xfrm>
            <a:off x="1875372" y="8220373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10D006-F86B-43EC-972B-4607F4E0D279}"/>
              </a:ext>
            </a:extLst>
          </p:cNvPr>
          <p:cNvSpPr txBox="1"/>
          <p:nvPr/>
        </p:nvSpPr>
        <p:spPr>
          <a:xfrm>
            <a:off x="17399199" y="2968419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638C8F1-C7F5-467B-8DDF-8875117E43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5C914-744F-4AD7-BB21-FFB1E83BAD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DEC182-C192-4D85-B6B2-00B361CF344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590190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FAE065-94B4-4436-B39C-FCF0E8A05AA0}"/>
              </a:ext>
            </a:extLst>
          </p:cNvPr>
          <p:cNvSpPr txBox="1"/>
          <p:nvPr/>
        </p:nvSpPr>
        <p:spPr>
          <a:xfrm>
            <a:off x="2101901" y="8149757"/>
            <a:ext cx="720421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Project Gallery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AEB2CB-97CF-4856-82B5-9B4827C46E04}"/>
              </a:ext>
            </a:extLst>
          </p:cNvPr>
          <p:cNvSpPr txBox="1"/>
          <p:nvPr/>
        </p:nvSpPr>
        <p:spPr>
          <a:xfrm>
            <a:off x="2101901" y="7010984"/>
            <a:ext cx="477085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2" charset="0"/>
              </a:rPr>
              <a:t>Our Latest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F3F300-BFF2-4B81-83B2-CA49CDBBEFAC}"/>
              </a:ext>
            </a:extLst>
          </p:cNvPr>
          <p:cNvSpPr txBox="1"/>
          <p:nvPr/>
        </p:nvSpPr>
        <p:spPr>
          <a:xfrm>
            <a:off x="2101902" y="9627873"/>
            <a:ext cx="986367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E63E6F8-96B2-47A3-BBE0-92475A67F8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11BFACD-9263-4578-BB79-6C3A648702D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968D807-0304-4C20-9EDD-09D572E4133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E2A2524-48B7-43E0-B20E-C77B50871AA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789FDBF-5179-462C-A109-C2AD0CC713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576374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718B15-2E66-4E5A-BC9F-5F0217BD900C}"/>
              </a:ext>
            </a:extLst>
          </p:cNvPr>
          <p:cNvSpPr/>
          <p:nvPr/>
        </p:nvSpPr>
        <p:spPr>
          <a:xfrm>
            <a:off x="0" y="0"/>
            <a:ext cx="24384000" cy="117677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A55003-2D35-4DAD-B932-FAA38CAE69D1}"/>
              </a:ext>
            </a:extLst>
          </p:cNvPr>
          <p:cNvSpPr/>
          <p:nvPr/>
        </p:nvSpPr>
        <p:spPr>
          <a:xfrm>
            <a:off x="0" y="7858988"/>
            <a:ext cx="24384000" cy="3908762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5EA09-4E2D-4D1A-82C8-B004DDA325DB}"/>
              </a:ext>
            </a:extLst>
          </p:cNvPr>
          <p:cNvSpPr/>
          <p:nvPr/>
        </p:nvSpPr>
        <p:spPr>
          <a:xfrm>
            <a:off x="10232522" y="3454134"/>
            <a:ext cx="12876860" cy="630968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68EC8-1CCB-4A6C-B7EE-0CB55BB2259E}"/>
              </a:ext>
            </a:extLst>
          </p:cNvPr>
          <p:cNvSpPr/>
          <p:nvPr/>
        </p:nvSpPr>
        <p:spPr>
          <a:xfrm>
            <a:off x="10917382" y="3920247"/>
            <a:ext cx="121920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Merriweather Sans" pitchFamily="2" charset="0"/>
              </a:rPr>
              <a:t>“This is a quote. Words full of wisdom that someone important said and can make the reader get inspired.”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36B556-F2C8-4B28-AA6B-BD0ABEA092AF}"/>
              </a:ext>
            </a:extLst>
          </p:cNvPr>
          <p:cNvSpPr txBox="1"/>
          <p:nvPr/>
        </p:nvSpPr>
        <p:spPr>
          <a:xfrm>
            <a:off x="10917382" y="8261586"/>
            <a:ext cx="566212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latin typeface="Montserrat Black" panose="00000A00000000000000" pitchFamily="2" charset="0"/>
              </a:rPr>
              <a:t>Page Break</a:t>
            </a:r>
          </a:p>
        </p:txBody>
      </p:sp>
    </p:spTree>
    <p:extLst>
      <p:ext uri="{BB962C8B-B14F-4D97-AF65-F5344CB8AC3E}">
        <p14:creationId xmlns:p14="http://schemas.microsoft.com/office/powerpoint/2010/main" val="980497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2E0430-1D4C-4DEF-85CC-B37DFDB34B1F}"/>
              </a:ext>
            </a:extLst>
          </p:cNvPr>
          <p:cNvSpPr txBox="1"/>
          <p:nvPr/>
        </p:nvSpPr>
        <p:spPr>
          <a:xfrm>
            <a:off x="1428213" y="1382923"/>
            <a:ext cx="668163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 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4BF6FF-1F5B-4925-9A48-5DC193339C67}"/>
              </a:ext>
            </a:extLst>
          </p:cNvPr>
          <p:cNvSpPr txBox="1"/>
          <p:nvPr/>
        </p:nvSpPr>
        <p:spPr>
          <a:xfrm>
            <a:off x="1428213" y="2521696"/>
            <a:ext cx="515718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In </a:t>
            </a:r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Number</a:t>
            </a:r>
          </a:p>
        </p:txBody>
      </p:sp>
      <p:sp>
        <p:nvSpPr>
          <p:cNvPr id="6" name="Google Shape;646;p51">
            <a:extLst>
              <a:ext uri="{FF2B5EF4-FFF2-40B4-BE49-F238E27FC236}">
                <a16:creationId xmlns:a16="http://schemas.microsoft.com/office/drawing/2014/main" id="{9627579D-ECA9-4968-A5FF-2C7B2917D5C0}"/>
              </a:ext>
            </a:extLst>
          </p:cNvPr>
          <p:cNvSpPr/>
          <p:nvPr/>
        </p:nvSpPr>
        <p:spPr>
          <a:xfrm>
            <a:off x="3702142" y="7059575"/>
            <a:ext cx="635001" cy="63500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" name="Google Shape;648;p51">
            <a:extLst>
              <a:ext uri="{FF2B5EF4-FFF2-40B4-BE49-F238E27FC236}">
                <a16:creationId xmlns:a16="http://schemas.microsoft.com/office/drawing/2014/main" id="{18E24A53-B281-4843-A2BA-394C81DDA6A7}"/>
              </a:ext>
            </a:extLst>
          </p:cNvPr>
          <p:cNvSpPr/>
          <p:nvPr/>
        </p:nvSpPr>
        <p:spPr>
          <a:xfrm>
            <a:off x="3702142" y="8472859"/>
            <a:ext cx="635001" cy="63500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650;p51">
            <a:extLst>
              <a:ext uri="{FF2B5EF4-FFF2-40B4-BE49-F238E27FC236}">
                <a16:creationId xmlns:a16="http://schemas.microsoft.com/office/drawing/2014/main" id="{06DFC219-F09B-4023-8145-67C06983B435}"/>
              </a:ext>
            </a:extLst>
          </p:cNvPr>
          <p:cNvSpPr/>
          <p:nvPr/>
        </p:nvSpPr>
        <p:spPr>
          <a:xfrm>
            <a:off x="3714123" y="9886143"/>
            <a:ext cx="635001" cy="63500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85F1471-4E97-4D64-B57A-48525377B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406253"/>
              </p:ext>
            </p:extLst>
          </p:nvPr>
        </p:nvGraphicFramePr>
        <p:xfrm>
          <a:off x="11332314" y="1783805"/>
          <a:ext cx="12227273" cy="975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48A027-D0F5-4B52-8DB8-457B83523F53}"/>
              </a:ext>
            </a:extLst>
          </p:cNvPr>
          <p:cNvSpPr txBox="1"/>
          <p:nvPr/>
        </p:nvSpPr>
        <p:spPr>
          <a:xfrm>
            <a:off x="1428213" y="4232986"/>
            <a:ext cx="986367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72">
            <a:extLst>
              <a:ext uri="{FF2B5EF4-FFF2-40B4-BE49-F238E27FC236}">
                <a16:creationId xmlns:a16="http://schemas.microsoft.com/office/drawing/2014/main" id="{4DD825C0-3A3A-423D-A577-46C46AB93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031" y="6986690"/>
            <a:ext cx="625602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5" name="TextBox 72">
            <a:extLst>
              <a:ext uri="{FF2B5EF4-FFF2-40B4-BE49-F238E27FC236}">
                <a16:creationId xmlns:a16="http://schemas.microsoft.com/office/drawing/2014/main" id="{EF63F620-BCAE-44C9-83D0-0A5F26F66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031" y="8402609"/>
            <a:ext cx="625602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6" name="TextBox 72">
            <a:extLst>
              <a:ext uri="{FF2B5EF4-FFF2-40B4-BE49-F238E27FC236}">
                <a16:creationId xmlns:a16="http://schemas.microsoft.com/office/drawing/2014/main" id="{CB5558A6-57EE-4F48-83E2-168416DF2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456" y="9844654"/>
            <a:ext cx="625602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427656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2BDCA5-196B-4E5C-BA2A-89DCF6E70FA8}"/>
              </a:ext>
            </a:extLst>
          </p:cNvPr>
          <p:cNvSpPr txBox="1"/>
          <p:nvPr/>
        </p:nvSpPr>
        <p:spPr>
          <a:xfrm>
            <a:off x="2771238" y="1360076"/>
            <a:ext cx="668163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Our Company</a:t>
            </a:r>
          </a:p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In </a:t>
            </a:r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Number</a:t>
            </a:r>
          </a:p>
        </p:txBody>
      </p:sp>
      <p:grpSp>
        <p:nvGrpSpPr>
          <p:cNvPr id="6" name="Google Shape;658;p52">
            <a:extLst>
              <a:ext uri="{FF2B5EF4-FFF2-40B4-BE49-F238E27FC236}">
                <a16:creationId xmlns:a16="http://schemas.microsoft.com/office/drawing/2014/main" id="{F1D40F86-583A-4D2B-B195-02D0149A861A}"/>
              </a:ext>
            </a:extLst>
          </p:cNvPr>
          <p:cNvGrpSpPr/>
          <p:nvPr/>
        </p:nvGrpSpPr>
        <p:grpSpPr>
          <a:xfrm>
            <a:off x="2771238" y="4829645"/>
            <a:ext cx="3732092" cy="3732092"/>
            <a:chOff x="0" y="0"/>
            <a:chExt cx="3732091" cy="3732091"/>
          </a:xfrm>
        </p:grpSpPr>
        <p:pic>
          <p:nvPicPr>
            <p:cNvPr id="7" name="Google Shape;659;p52">
              <a:extLst>
                <a:ext uri="{FF2B5EF4-FFF2-40B4-BE49-F238E27FC236}">
                  <a16:creationId xmlns:a16="http://schemas.microsoft.com/office/drawing/2014/main" id="{FDEC9158-8DD1-4D2C-A458-F1B862FC4E2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prstClr val="black"/>
                <a:srgbClr val="002060">
                  <a:tint val="45000"/>
                  <a:satMod val="400000"/>
                </a:srgbClr>
              </a:duotone>
            </a:blip>
            <a:srcRect/>
            <a:stretch/>
          </p:blipFill>
          <p:spPr>
            <a:xfrm>
              <a:off x="0" y="0"/>
              <a:ext cx="3732091" cy="37320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Google Shape;660;p52">
              <a:extLst>
                <a:ext uri="{FF2B5EF4-FFF2-40B4-BE49-F238E27FC236}">
                  <a16:creationId xmlns:a16="http://schemas.microsoft.com/office/drawing/2014/main" id="{A0DC61B9-2EAB-48EB-8E7C-2CF02514272B}"/>
                </a:ext>
              </a:extLst>
            </p:cNvPr>
            <p:cNvSpPr txBox="1"/>
            <p:nvPr/>
          </p:nvSpPr>
          <p:spPr>
            <a:xfrm>
              <a:off x="1121652" y="1497745"/>
              <a:ext cx="1488786" cy="7366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80%</a:t>
              </a:r>
              <a:endParaRPr/>
            </a:p>
          </p:txBody>
        </p:sp>
      </p:grpSp>
      <p:grpSp>
        <p:nvGrpSpPr>
          <p:cNvPr id="9" name="Google Shape;661;p52">
            <a:extLst>
              <a:ext uri="{FF2B5EF4-FFF2-40B4-BE49-F238E27FC236}">
                <a16:creationId xmlns:a16="http://schemas.microsoft.com/office/drawing/2014/main" id="{A2B1E3A9-C413-4EB4-AF5E-5DFB4AD48BC5}"/>
              </a:ext>
            </a:extLst>
          </p:cNvPr>
          <p:cNvGrpSpPr/>
          <p:nvPr/>
        </p:nvGrpSpPr>
        <p:grpSpPr>
          <a:xfrm>
            <a:off x="8160351" y="4829645"/>
            <a:ext cx="3732092" cy="3732092"/>
            <a:chOff x="0" y="0"/>
            <a:chExt cx="3732091" cy="3732091"/>
          </a:xfrm>
        </p:grpSpPr>
        <p:pic>
          <p:nvPicPr>
            <p:cNvPr id="10" name="Google Shape;662;p52">
              <a:extLst>
                <a:ext uri="{FF2B5EF4-FFF2-40B4-BE49-F238E27FC236}">
                  <a16:creationId xmlns:a16="http://schemas.microsoft.com/office/drawing/2014/main" id="{A0D07D87-41FD-41B7-9744-7254B79D9865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0" y="0"/>
              <a:ext cx="3732091" cy="37320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Google Shape;663;p52">
              <a:extLst>
                <a:ext uri="{FF2B5EF4-FFF2-40B4-BE49-F238E27FC236}">
                  <a16:creationId xmlns:a16="http://schemas.microsoft.com/office/drawing/2014/main" id="{AD10FFF4-AF88-48A1-B0E1-36E4DA833EBE}"/>
                </a:ext>
              </a:extLst>
            </p:cNvPr>
            <p:cNvSpPr txBox="1"/>
            <p:nvPr/>
          </p:nvSpPr>
          <p:spPr>
            <a:xfrm>
              <a:off x="1121653" y="1497745"/>
              <a:ext cx="1488786" cy="7366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45%</a:t>
              </a:r>
              <a:endParaRPr/>
            </a:p>
          </p:txBody>
        </p:sp>
      </p:grpSp>
      <p:grpSp>
        <p:nvGrpSpPr>
          <p:cNvPr id="12" name="Google Shape;664;p52">
            <a:extLst>
              <a:ext uri="{FF2B5EF4-FFF2-40B4-BE49-F238E27FC236}">
                <a16:creationId xmlns:a16="http://schemas.microsoft.com/office/drawing/2014/main" id="{A63D3CA3-EBDB-4C82-930F-D771B5E1236C}"/>
              </a:ext>
            </a:extLst>
          </p:cNvPr>
          <p:cNvGrpSpPr/>
          <p:nvPr/>
        </p:nvGrpSpPr>
        <p:grpSpPr>
          <a:xfrm>
            <a:off x="13549465" y="4829645"/>
            <a:ext cx="3732092" cy="3732092"/>
            <a:chOff x="0" y="0"/>
            <a:chExt cx="3732091" cy="3732091"/>
          </a:xfrm>
        </p:grpSpPr>
        <p:pic>
          <p:nvPicPr>
            <p:cNvPr id="13" name="Google Shape;665;p52">
              <a:extLst>
                <a:ext uri="{FF2B5EF4-FFF2-40B4-BE49-F238E27FC236}">
                  <a16:creationId xmlns:a16="http://schemas.microsoft.com/office/drawing/2014/main" id="{F4B74F9B-0CB0-40CE-985A-25BE89DBB45F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0" y="0"/>
              <a:ext cx="3732091" cy="37320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Google Shape;666;p52">
              <a:extLst>
                <a:ext uri="{FF2B5EF4-FFF2-40B4-BE49-F238E27FC236}">
                  <a16:creationId xmlns:a16="http://schemas.microsoft.com/office/drawing/2014/main" id="{CC5FE525-939B-4DA9-8432-BBA0FC32C94D}"/>
                </a:ext>
              </a:extLst>
            </p:cNvPr>
            <p:cNvSpPr txBox="1"/>
            <p:nvPr/>
          </p:nvSpPr>
          <p:spPr>
            <a:xfrm>
              <a:off x="1121652" y="1497745"/>
              <a:ext cx="1488786" cy="7366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70%</a:t>
              </a:r>
              <a:endParaRPr/>
            </a:p>
          </p:txBody>
        </p:sp>
      </p:grpSp>
      <p:grpSp>
        <p:nvGrpSpPr>
          <p:cNvPr id="15" name="Google Shape;667;p52">
            <a:extLst>
              <a:ext uri="{FF2B5EF4-FFF2-40B4-BE49-F238E27FC236}">
                <a16:creationId xmlns:a16="http://schemas.microsoft.com/office/drawing/2014/main" id="{F73A50E1-AE49-44BB-A255-BE2734A6E16D}"/>
              </a:ext>
            </a:extLst>
          </p:cNvPr>
          <p:cNvGrpSpPr/>
          <p:nvPr/>
        </p:nvGrpSpPr>
        <p:grpSpPr>
          <a:xfrm>
            <a:off x="18938579" y="4737835"/>
            <a:ext cx="3732092" cy="3732092"/>
            <a:chOff x="0" y="0"/>
            <a:chExt cx="3732091" cy="3732091"/>
          </a:xfrm>
        </p:grpSpPr>
        <p:pic>
          <p:nvPicPr>
            <p:cNvPr id="16" name="Google Shape;668;p52">
              <a:extLst>
                <a:ext uri="{FF2B5EF4-FFF2-40B4-BE49-F238E27FC236}">
                  <a16:creationId xmlns:a16="http://schemas.microsoft.com/office/drawing/2014/main" id="{3F456122-67F2-424E-9A0F-BD256130863D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0" y="0"/>
              <a:ext cx="3732091" cy="37320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Google Shape;669;p52">
              <a:extLst>
                <a:ext uri="{FF2B5EF4-FFF2-40B4-BE49-F238E27FC236}">
                  <a16:creationId xmlns:a16="http://schemas.microsoft.com/office/drawing/2014/main" id="{369CEC37-CB7C-458F-AC00-CB170D6D9637}"/>
                </a:ext>
              </a:extLst>
            </p:cNvPr>
            <p:cNvSpPr txBox="1"/>
            <p:nvPr/>
          </p:nvSpPr>
          <p:spPr>
            <a:xfrm>
              <a:off x="1171973" y="1497745"/>
              <a:ext cx="1388144" cy="7366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 dirty="0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35%</a:t>
              </a:r>
              <a:endParaRPr dirty="0"/>
            </a:p>
          </p:txBody>
        </p:sp>
      </p:grpSp>
      <p:sp>
        <p:nvSpPr>
          <p:cNvPr id="18" name="Google Shape;673;p52">
            <a:extLst>
              <a:ext uri="{FF2B5EF4-FFF2-40B4-BE49-F238E27FC236}">
                <a16:creationId xmlns:a16="http://schemas.microsoft.com/office/drawing/2014/main" id="{8FD19B54-38DE-4B82-AF7E-18CF0A442C29}"/>
              </a:ext>
            </a:extLst>
          </p:cNvPr>
          <p:cNvSpPr txBox="1"/>
          <p:nvPr/>
        </p:nvSpPr>
        <p:spPr>
          <a:xfrm>
            <a:off x="3254606" y="9588447"/>
            <a:ext cx="2898511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Chart one</a:t>
            </a:r>
            <a:endParaRPr dirty="0"/>
          </a:p>
        </p:txBody>
      </p:sp>
      <p:sp>
        <p:nvSpPr>
          <p:cNvPr id="20" name="Google Shape;675;p52">
            <a:extLst>
              <a:ext uri="{FF2B5EF4-FFF2-40B4-BE49-F238E27FC236}">
                <a16:creationId xmlns:a16="http://schemas.microsoft.com/office/drawing/2014/main" id="{16B69E71-B9C2-4B83-A2FB-20C8087EE440}"/>
              </a:ext>
            </a:extLst>
          </p:cNvPr>
          <p:cNvSpPr txBox="1"/>
          <p:nvPr/>
        </p:nvSpPr>
        <p:spPr>
          <a:xfrm>
            <a:off x="8643719" y="9588447"/>
            <a:ext cx="2898511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Chart two</a:t>
            </a:r>
            <a:endParaRPr dirty="0"/>
          </a:p>
        </p:txBody>
      </p:sp>
      <p:sp>
        <p:nvSpPr>
          <p:cNvPr id="22" name="Google Shape;677;p52">
            <a:extLst>
              <a:ext uri="{FF2B5EF4-FFF2-40B4-BE49-F238E27FC236}">
                <a16:creationId xmlns:a16="http://schemas.microsoft.com/office/drawing/2014/main" id="{2A388157-08D7-40A5-A3B2-331571ABFB8F}"/>
              </a:ext>
            </a:extLst>
          </p:cNvPr>
          <p:cNvSpPr txBox="1"/>
          <p:nvPr/>
        </p:nvSpPr>
        <p:spPr>
          <a:xfrm>
            <a:off x="14032833" y="9588447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Chart three</a:t>
            </a:r>
            <a:endParaRPr dirty="0"/>
          </a:p>
        </p:txBody>
      </p:sp>
      <p:sp>
        <p:nvSpPr>
          <p:cNvPr id="24" name="Google Shape;679;p52">
            <a:extLst>
              <a:ext uri="{FF2B5EF4-FFF2-40B4-BE49-F238E27FC236}">
                <a16:creationId xmlns:a16="http://schemas.microsoft.com/office/drawing/2014/main" id="{AEBA8B58-EC65-43B2-9F45-13CC125E5A34}"/>
              </a:ext>
            </a:extLst>
          </p:cNvPr>
          <p:cNvSpPr txBox="1"/>
          <p:nvPr/>
        </p:nvSpPr>
        <p:spPr>
          <a:xfrm>
            <a:off x="20049439" y="9567431"/>
            <a:ext cx="2898510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Chart four</a:t>
            </a:r>
            <a:endParaRPr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DD414E-7C1E-4F92-9919-77C36B15B231}"/>
              </a:ext>
            </a:extLst>
          </p:cNvPr>
          <p:cNvSpPr txBox="1"/>
          <p:nvPr/>
        </p:nvSpPr>
        <p:spPr>
          <a:xfrm>
            <a:off x="11542230" y="1616937"/>
            <a:ext cx="1139584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TextBox 72">
            <a:extLst>
              <a:ext uri="{FF2B5EF4-FFF2-40B4-BE49-F238E27FC236}">
                <a16:creationId xmlns:a16="http://schemas.microsoft.com/office/drawing/2014/main" id="{32185DA8-057A-4B90-9D61-95E71B85A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68" y="10223579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8" name="TextBox 72">
            <a:extLst>
              <a:ext uri="{FF2B5EF4-FFF2-40B4-BE49-F238E27FC236}">
                <a16:creationId xmlns:a16="http://schemas.microsoft.com/office/drawing/2014/main" id="{46AE289D-3E5F-4AA9-BDCD-F9A95AF68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0351" y="10223579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29" name="TextBox 72">
            <a:extLst>
              <a:ext uri="{FF2B5EF4-FFF2-40B4-BE49-F238E27FC236}">
                <a16:creationId xmlns:a16="http://schemas.microsoft.com/office/drawing/2014/main" id="{099F2C7F-2318-4CC0-9CDA-8FB5D8DA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4216" y="10197188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0" name="TextBox 72">
            <a:extLst>
              <a:ext uri="{FF2B5EF4-FFF2-40B4-BE49-F238E27FC236}">
                <a16:creationId xmlns:a16="http://schemas.microsoft.com/office/drawing/2014/main" id="{D537A0F3-BCF9-41A4-80BE-CCA574645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99" y="10197188"/>
            <a:ext cx="3965786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2319648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688;p53">
            <a:extLst>
              <a:ext uri="{FF2B5EF4-FFF2-40B4-BE49-F238E27FC236}">
                <a16:creationId xmlns:a16="http://schemas.microsoft.com/office/drawing/2014/main" id="{3289DA6D-A1BE-4F7A-9F7B-B8EE8DC574FF}"/>
              </a:ext>
            </a:extLst>
          </p:cNvPr>
          <p:cNvGrpSpPr/>
          <p:nvPr/>
        </p:nvGrpSpPr>
        <p:grpSpPr>
          <a:xfrm>
            <a:off x="2179238" y="6450668"/>
            <a:ext cx="5102615" cy="5996591"/>
            <a:chOff x="0" y="0"/>
            <a:chExt cx="5102613" cy="5996590"/>
          </a:xfrm>
        </p:grpSpPr>
        <p:sp>
          <p:nvSpPr>
            <p:cNvPr id="3" name="Google Shape;689;p53">
              <a:extLst>
                <a:ext uri="{FF2B5EF4-FFF2-40B4-BE49-F238E27FC236}">
                  <a16:creationId xmlns:a16="http://schemas.microsoft.com/office/drawing/2014/main" id="{8DFF312C-1679-4153-96FB-7C1D2EA3030D}"/>
                </a:ext>
              </a:extLst>
            </p:cNvPr>
            <p:cNvSpPr/>
            <p:nvPr/>
          </p:nvSpPr>
          <p:spPr>
            <a:xfrm>
              <a:off x="0" y="0"/>
              <a:ext cx="5102613" cy="59965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066800" dist="635000" dir="5400000" rotWithShape="0">
                <a:srgbClr val="000000">
                  <a:alpha val="21568"/>
                </a:srgbClr>
              </a:outerShdw>
            </a:effectLst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  <p:pic>
          <p:nvPicPr>
            <p:cNvPr id="4" name="Google Shape;690;p53">
              <a:extLst>
                <a:ext uri="{FF2B5EF4-FFF2-40B4-BE49-F238E27FC236}">
                  <a16:creationId xmlns:a16="http://schemas.microsoft.com/office/drawing/2014/main" id="{AE19E93F-A53A-48B4-8E2E-B77A2185795E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2710750" y="341236"/>
              <a:ext cx="1845505" cy="19758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Google Shape;691;p53">
              <a:extLst>
                <a:ext uri="{FF2B5EF4-FFF2-40B4-BE49-F238E27FC236}">
                  <a16:creationId xmlns:a16="http://schemas.microsoft.com/office/drawing/2014/main" id="{962EEB6F-0EFA-43E3-A05C-3C912DFBD428}"/>
                </a:ext>
              </a:extLst>
            </p:cNvPr>
            <p:cNvSpPr txBox="1"/>
            <p:nvPr/>
          </p:nvSpPr>
          <p:spPr>
            <a:xfrm>
              <a:off x="571172" y="600457"/>
              <a:ext cx="2180182" cy="923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2800"/>
                <a:buFont typeface="Montserrat Black"/>
                <a:buNone/>
              </a:pPr>
              <a:r>
                <a:rPr lang="en-US" sz="2800" b="0" i="0" u="none" strike="noStrike" cap="none" dirty="0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Graphic data</a:t>
              </a:r>
              <a:endParaRPr dirty="0"/>
            </a:p>
          </p:txBody>
        </p:sp>
        <p:sp>
          <p:nvSpPr>
            <p:cNvPr id="7" name="Google Shape;693;p53">
              <a:extLst>
                <a:ext uri="{FF2B5EF4-FFF2-40B4-BE49-F238E27FC236}">
                  <a16:creationId xmlns:a16="http://schemas.microsoft.com/office/drawing/2014/main" id="{97ECD677-0D2C-4951-B69E-251F9FE4EDDE}"/>
                </a:ext>
              </a:extLst>
            </p:cNvPr>
            <p:cNvSpPr txBox="1"/>
            <p:nvPr/>
          </p:nvSpPr>
          <p:spPr>
            <a:xfrm>
              <a:off x="571172" y="4079778"/>
              <a:ext cx="2180182" cy="796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50A0B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 dirty="0">
                  <a:solidFill>
                    <a:srgbClr val="002060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489+</a:t>
              </a: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8" name="Google Shape;694;p53">
              <a:extLst>
                <a:ext uri="{FF2B5EF4-FFF2-40B4-BE49-F238E27FC236}">
                  <a16:creationId xmlns:a16="http://schemas.microsoft.com/office/drawing/2014/main" id="{8F3B0CA2-0EA3-4F74-A2DB-7215ED9E1487}"/>
                </a:ext>
              </a:extLst>
            </p:cNvPr>
            <p:cNvSpPr txBox="1"/>
            <p:nvPr/>
          </p:nvSpPr>
          <p:spPr>
            <a:xfrm>
              <a:off x="571172" y="5018381"/>
              <a:ext cx="3960269" cy="3777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Lato"/>
                <a:buNone/>
              </a:pPr>
              <a:r>
                <a:rPr lang="en-US" sz="2300" b="0" i="0" u="none" strike="noStrike" cap="none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Lato"/>
                </a:rPr>
                <a:t>Growth number</a:t>
              </a:r>
              <a:endParaRPr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9" name="Google Shape;695;p53">
            <a:extLst>
              <a:ext uri="{FF2B5EF4-FFF2-40B4-BE49-F238E27FC236}">
                <a16:creationId xmlns:a16="http://schemas.microsoft.com/office/drawing/2014/main" id="{56BA4F95-D1E0-4972-AD9F-532CC17168B9}"/>
              </a:ext>
            </a:extLst>
          </p:cNvPr>
          <p:cNvGrpSpPr/>
          <p:nvPr/>
        </p:nvGrpSpPr>
        <p:grpSpPr>
          <a:xfrm>
            <a:off x="7913049" y="6450668"/>
            <a:ext cx="5102615" cy="5996591"/>
            <a:chOff x="0" y="0"/>
            <a:chExt cx="5102613" cy="5996590"/>
          </a:xfrm>
        </p:grpSpPr>
        <p:sp>
          <p:nvSpPr>
            <p:cNvPr id="10" name="Google Shape;696;p53">
              <a:extLst>
                <a:ext uri="{FF2B5EF4-FFF2-40B4-BE49-F238E27FC236}">
                  <a16:creationId xmlns:a16="http://schemas.microsoft.com/office/drawing/2014/main" id="{3DB48F3D-CDD8-45BC-9280-1BF27E015F87}"/>
                </a:ext>
              </a:extLst>
            </p:cNvPr>
            <p:cNvSpPr/>
            <p:nvPr/>
          </p:nvSpPr>
          <p:spPr>
            <a:xfrm>
              <a:off x="0" y="0"/>
              <a:ext cx="5102613" cy="59965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066800" dist="635000" dir="5400000" rotWithShape="0">
                <a:srgbClr val="000000">
                  <a:alpha val="21568"/>
                </a:srgbClr>
              </a:outerShdw>
            </a:effectLst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  <p:pic>
          <p:nvPicPr>
            <p:cNvPr id="11" name="Google Shape;697;p53">
              <a:extLst>
                <a:ext uri="{FF2B5EF4-FFF2-40B4-BE49-F238E27FC236}">
                  <a16:creationId xmlns:a16="http://schemas.microsoft.com/office/drawing/2014/main" id="{EFC950DD-2FB7-4BF4-A903-722DE2CF145A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2723450" y="341236"/>
              <a:ext cx="1845504" cy="19758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698;p53">
              <a:extLst>
                <a:ext uri="{FF2B5EF4-FFF2-40B4-BE49-F238E27FC236}">
                  <a16:creationId xmlns:a16="http://schemas.microsoft.com/office/drawing/2014/main" id="{A647A5D8-87BF-4A9E-9749-F46AA0424D1C}"/>
                </a:ext>
              </a:extLst>
            </p:cNvPr>
            <p:cNvSpPr txBox="1"/>
            <p:nvPr/>
          </p:nvSpPr>
          <p:spPr>
            <a:xfrm>
              <a:off x="571172" y="600457"/>
              <a:ext cx="2180182" cy="923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2800"/>
                <a:buFont typeface="Montserrat Black"/>
                <a:buNone/>
              </a:pPr>
              <a:r>
                <a:rPr lang="en-US" sz="2800" b="0" i="0" u="none" strike="noStrike" cap="none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Graphic data</a:t>
              </a:r>
              <a:endParaRPr/>
            </a:p>
          </p:txBody>
        </p:sp>
        <p:sp>
          <p:nvSpPr>
            <p:cNvPr id="14" name="Google Shape;700;p53">
              <a:extLst>
                <a:ext uri="{FF2B5EF4-FFF2-40B4-BE49-F238E27FC236}">
                  <a16:creationId xmlns:a16="http://schemas.microsoft.com/office/drawing/2014/main" id="{0B3F328A-4DE2-4177-AD69-9A8B43FFC2D6}"/>
                </a:ext>
              </a:extLst>
            </p:cNvPr>
            <p:cNvSpPr txBox="1"/>
            <p:nvPr/>
          </p:nvSpPr>
          <p:spPr>
            <a:xfrm>
              <a:off x="571172" y="4079778"/>
              <a:ext cx="2180182" cy="796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50A0B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 dirty="0">
                  <a:solidFill>
                    <a:srgbClr val="002060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799+</a:t>
              </a: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15" name="Google Shape;701;p53">
              <a:extLst>
                <a:ext uri="{FF2B5EF4-FFF2-40B4-BE49-F238E27FC236}">
                  <a16:creationId xmlns:a16="http://schemas.microsoft.com/office/drawing/2014/main" id="{EDF18C9B-6FA8-4994-B6F4-9C25968D2FAC}"/>
                </a:ext>
              </a:extLst>
            </p:cNvPr>
            <p:cNvSpPr txBox="1"/>
            <p:nvPr/>
          </p:nvSpPr>
          <p:spPr>
            <a:xfrm>
              <a:off x="571172" y="5018381"/>
              <a:ext cx="3960269" cy="3777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Lato"/>
                <a:buNone/>
              </a:pPr>
              <a:r>
                <a:rPr lang="en-US" sz="2300" b="0" i="0" u="none" strike="noStrike" cap="none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Lato"/>
                </a:rPr>
                <a:t>Growth number</a:t>
              </a:r>
              <a:endParaRPr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" name="Google Shape;702;p53">
            <a:extLst>
              <a:ext uri="{FF2B5EF4-FFF2-40B4-BE49-F238E27FC236}">
                <a16:creationId xmlns:a16="http://schemas.microsoft.com/office/drawing/2014/main" id="{198236AB-445E-416A-9E4C-71B8D390BC3B}"/>
              </a:ext>
            </a:extLst>
          </p:cNvPr>
          <p:cNvGrpSpPr/>
          <p:nvPr/>
        </p:nvGrpSpPr>
        <p:grpSpPr>
          <a:xfrm>
            <a:off x="19281388" y="6450668"/>
            <a:ext cx="5102614" cy="5996591"/>
            <a:chOff x="0" y="0"/>
            <a:chExt cx="5102613" cy="5996590"/>
          </a:xfrm>
        </p:grpSpPr>
        <p:sp>
          <p:nvSpPr>
            <p:cNvPr id="17" name="Google Shape;703;p53">
              <a:extLst>
                <a:ext uri="{FF2B5EF4-FFF2-40B4-BE49-F238E27FC236}">
                  <a16:creationId xmlns:a16="http://schemas.microsoft.com/office/drawing/2014/main" id="{33D01DAD-81D1-4EA6-82A3-C8D2F6430CBC}"/>
                </a:ext>
              </a:extLst>
            </p:cNvPr>
            <p:cNvSpPr/>
            <p:nvPr/>
          </p:nvSpPr>
          <p:spPr>
            <a:xfrm>
              <a:off x="0" y="0"/>
              <a:ext cx="5102613" cy="59965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1066800" dist="635000" dir="5400000" rotWithShape="0">
                <a:srgbClr val="000000">
                  <a:alpha val="21568"/>
                </a:srgbClr>
              </a:outerShdw>
            </a:effectLst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  <p:pic>
          <p:nvPicPr>
            <p:cNvPr id="18" name="Google Shape;704;p53">
              <a:extLst>
                <a:ext uri="{FF2B5EF4-FFF2-40B4-BE49-F238E27FC236}">
                  <a16:creationId xmlns:a16="http://schemas.microsoft.com/office/drawing/2014/main" id="{8925765C-78E6-4720-8821-939FFE11826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/>
          </p:blipFill>
          <p:spPr>
            <a:xfrm>
              <a:off x="2710750" y="341236"/>
              <a:ext cx="1845505" cy="19758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Google Shape;705;p53">
              <a:extLst>
                <a:ext uri="{FF2B5EF4-FFF2-40B4-BE49-F238E27FC236}">
                  <a16:creationId xmlns:a16="http://schemas.microsoft.com/office/drawing/2014/main" id="{A95B36B3-4A1F-45B8-9AD2-C4D263D7CB7D}"/>
                </a:ext>
              </a:extLst>
            </p:cNvPr>
            <p:cNvSpPr txBox="1"/>
            <p:nvPr/>
          </p:nvSpPr>
          <p:spPr>
            <a:xfrm>
              <a:off x="571172" y="600457"/>
              <a:ext cx="2180183" cy="923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2800"/>
                <a:buFont typeface="Montserrat Black"/>
                <a:buNone/>
              </a:pPr>
              <a:r>
                <a:rPr lang="en-US" sz="2800" b="0" i="0" u="none" strike="noStrike" cap="none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Graphic data</a:t>
              </a:r>
              <a:endParaRPr/>
            </a:p>
          </p:txBody>
        </p:sp>
        <p:sp>
          <p:nvSpPr>
            <p:cNvPr id="21" name="Google Shape;707;p53">
              <a:extLst>
                <a:ext uri="{FF2B5EF4-FFF2-40B4-BE49-F238E27FC236}">
                  <a16:creationId xmlns:a16="http://schemas.microsoft.com/office/drawing/2014/main" id="{4040B566-2DD4-4C6A-B5D2-C65AEE544058}"/>
                </a:ext>
              </a:extLst>
            </p:cNvPr>
            <p:cNvSpPr txBox="1"/>
            <p:nvPr/>
          </p:nvSpPr>
          <p:spPr>
            <a:xfrm>
              <a:off x="571172" y="4079778"/>
              <a:ext cx="2521645" cy="796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50A0B"/>
                </a:buClr>
                <a:buSzPts val="4800"/>
                <a:buFont typeface="Montserrat Black"/>
                <a:buNone/>
              </a:pPr>
              <a:r>
                <a:rPr lang="en-US" sz="4800" b="0" i="0" u="none" strike="noStrike" cap="none" dirty="0">
                  <a:solidFill>
                    <a:srgbClr val="002060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30+</a:t>
              </a: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22" name="Google Shape;708;p53">
              <a:extLst>
                <a:ext uri="{FF2B5EF4-FFF2-40B4-BE49-F238E27FC236}">
                  <a16:creationId xmlns:a16="http://schemas.microsoft.com/office/drawing/2014/main" id="{C1A03566-29B5-4CF5-A710-9BBA230C6D62}"/>
                </a:ext>
              </a:extLst>
            </p:cNvPr>
            <p:cNvSpPr txBox="1"/>
            <p:nvPr/>
          </p:nvSpPr>
          <p:spPr>
            <a:xfrm>
              <a:off x="571172" y="5018381"/>
              <a:ext cx="3960269" cy="3777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Lato"/>
                <a:buNone/>
              </a:pPr>
              <a:r>
                <a:rPr lang="en-US" sz="2300" b="0" i="0" u="none" strike="noStrike" cap="none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Lato"/>
                </a:rPr>
                <a:t>Growth number</a:t>
              </a:r>
              <a:endParaRPr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3" name="Google Shape;709;p53">
            <a:extLst>
              <a:ext uri="{FF2B5EF4-FFF2-40B4-BE49-F238E27FC236}">
                <a16:creationId xmlns:a16="http://schemas.microsoft.com/office/drawing/2014/main" id="{B04FD7C0-50F2-4144-BBD8-408CB98DF341}"/>
              </a:ext>
            </a:extLst>
          </p:cNvPr>
          <p:cNvSpPr/>
          <p:nvPr/>
        </p:nvSpPr>
        <p:spPr>
          <a:xfrm>
            <a:off x="13603569" y="4564090"/>
            <a:ext cx="5102613" cy="788316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24" name="Google Shape;710;p53">
            <a:extLst>
              <a:ext uri="{FF2B5EF4-FFF2-40B4-BE49-F238E27FC236}">
                <a16:creationId xmlns:a16="http://schemas.microsoft.com/office/drawing/2014/main" id="{35E629BA-D72A-4675-AA3C-D0F36B1B7E5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314319" y="5066622"/>
            <a:ext cx="1845505" cy="197586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711;p53">
            <a:extLst>
              <a:ext uri="{FF2B5EF4-FFF2-40B4-BE49-F238E27FC236}">
                <a16:creationId xmlns:a16="http://schemas.microsoft.com/office/drawing/2014/main" id="{EF24C5FE-1CA8-4D54-8D38-22277576AF55}"/>
              </a:ext>
            </a:extLst>
          </p:cNvPr>
          <p:cNvSpPr txBox="1"/>
          <p:nvPr/>
        </p:nvSpPr>
        <p:spPr>
          <a:xfrm>
            <a:off x="14174741" y="5325843"/>
            <a:ext cx="2180183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Graphic data</a:t>
            </a:r>
            <a:endParaRPr/>
          </a:p>
        </p:txBody>
      </p:sp>
      <p:sp>
        <p:nvSpPr>
          <p:cNvPr id="27" name="Google Shape;713;p53">
            <a:extLst>
              <a:ext uri="{FF2B5EF4-FFF2-40B4-BE49-F238E27FC236}">
                <a16:creationId xmlns:a16="http://schemas.microsoft.com/office/drawing/2014/main" id="{7EDA5E08-5B45-4DB9-AEAE-512FE1BB49AB}"/>
              </a:ext>
            </a:extLst>
          </p:cNvPr>
          <p:cNvSpPr txBox="1"/>
          <p:nvPr/>
        </p:nvSpPr>
        <p:spPr>
          <a:xfrm>
            <a:off x="14174741" y="10530447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5425+</a:t>
            </a:r>
            <a:endParaRPr/>
          </a:p>
        </p:txBody>
      </p:sp>
      <p:sp>
        <p:nvSpPr>
          <p:cNvPr id="28" name="Google Shape;714;p53">
            <a:extLst>
              <a:ext uri="{FF2B5EF4-FFF2-40B4-BE49-F238E27FC236}">
                <a16:creationId xmlns:a16="http://schemas.microsoft.com/office/drawing/2014/main" id="{DE6CBD75-F4BB-4EF8-8A30-D5FB14920241}"/>
              </a:ext>
            </a:extLst>
          </p:cNvPr>
          <p:cNvSpPr txBox="1"/>
          <p:nvPr/>
        </p:nvSpPr>
        <p:spPr>
          <a:xfrm>
            <a:off x="14174741" y="11469050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/>
          </a:p>
        </p:txBody>
      </p:sp>
      <p:sp>
        <p:nvSpPr>
          <p:cNvPr id="30" name="Google Shape;716;p53">
            <a:extLst>
              <a:ext uri="{FF2B5EF4-FFF2-40B4-BE49-F238E27FC236}">
                <a16:creationId xmlns:a16="http://schemas.microsoft.com/office/drawing/2014/main" id="{7DA9A99B-A2DE-40F1-B3A0-0CB2799B6989}"/>
              </a:ext>
            </a:extLst>
          </p:cNvPr>
          <p:cNvSpPr txBox="1"/>
          <p:nvPr/>
        </p:nvSpPr>
        <p:spPr>
          <a:xfrm>
            <a:off x="2179238" y="1417128"/>
            <a:ext cx="6560947" cy="1990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Company in </a:t>
            </a:r>
            <a:r>
              <a:rPr lang="en-US" sz="62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Number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32" name="TextBox 72">
            <a:extLst>
              <a:ext uri="{FF2B5EF4-FFF2-40B4-BE49-F238E27FC236}">
                <a16:creationId xmlns:a16="http://schemas.microsoft.com/office/drawing/2014/main" id="{78E3751C-4254-4E3A-B71C-DB74532C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237" y="3910071"/>
            <a:ext cx="510261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3" name="TextBox 72">
            <a:extLst>
              <a:ext uri="{FF2B5EF4-FFF2-40B4-BE49-F238E27FC236}">
                <a16:creationId xmlns:a16="http://schemas.microsoft.com/office/drawing/2014/main" id="{49D3C8F0-D688-457C-B3ED-085B9EE09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410" y="8830763"/>
            <a:ext cx="396027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4" name="TextBox 72">
            <a:extLst>
              <a:ext uri="{FF2B5EF4-FFF2-40B4-BE49-F238E27FC236}">
                <a16:creationId xmlns:a16="http://schemas.microsoft.com/office/drawing/2014/main" id="{C7011608-DED3-4FD2-9078-ED698EA0E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8762" y="8741077"/>
            <a:ext cx="396027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5" name="TextBox 72">
            <a:extLst>
              <a:ext uri="{FF2B5EF4-FFF2-40B4-BE49-F238E27FC236}">
                <a16:creationId xmlns:a16="http://schemas.microsoft.com/office/drawing/2014/main" id="{A6C356E4-83B6-4F2F-B325-0D1009CA1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4401" y="8711966"/>
            <a:ext cx="396027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6" name="TextBox 72">
            <a:extLst>
              <a:ext uri="{FF2B5EF4-FFF2-40B4-BE49-F238E27FC236}">
                <a16:creationId xmlns:a16="http://schemas.microsoft.com/office/drawing/2014/main" id="{170E33B3-4C87-4B42-A70D-E0DCF32EB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0097" y="7296194"/>
            <a:ext cx="424404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37" name="TextBox 72">
            <a:extLst>
              <a:ext uri="{FF2B5EF4-FFF2-40B4-BE49-F238E27FC236}">
                <a16:creationId xmlns:a16="http://schemas.microsoft.com/office/drawing/2014/main" id="{D4C9DA9F-50CA-47E8-8D31-E75416676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4158" y="8913320"/>
            <a:ext cx="424404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1159696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16;p53">
            <a:extLst>
              <a:ext uri="{FF2B5EF4-FFF2-40B4-BE49-F238E27FC236}">
                <a16:creationId xmlns:a16="http://schemas.microsoft.com/office/drawing/2014/main" id="{4AFDAF04-B6BF-460D-A5E6-C6A50FFED16F}"/>
              </a:ext>
            </a:extLst>
          </p:cNvPr>
          <p:cNvSpPr txBox="1"/>
          <p:nvPr/>
        </p:nvSpPr>
        <p:spPr>
          <a:xfrm>
            <a:off x="2179238" y="1417128"/>
            <a:ext cx="6560947" cy="1990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Company in </a:t>
            </a:r>
            <a:r>
              <a:rPr lang="en-US" sz="62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Number</a:t>
            </a:r>
            <a:endParaRPr dirty="0">
              <a:solidFill>
                <a:srgbClr val="002060"/>
              </a:solidFill>
            </a:endParaRPr>
          </a:p>
        </p:txBody>
      </p:sp>
      <p:pic>
        <p:nvPicPr>
          <p:cNvPr id="3" name="Google Shape;725;p54">
            <a:extLst>
              <a:ext uri="{FF2B5EF4-FFF2-40B4-BE49-F238E27FC236}">
                <a16:creationId xmlns:a16="http://schemas.microsoft.com/office/drawing/2014/main" id="{E4C27512-654B-42C7-A11C-1BEA64BBEB9D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413945" y="5142502"/>
            <a:ext cx="9483635" cy="67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26;p54">
            <a:extLst>
              <a:ext uri="{FF2B5EF4-FFF2-40B4-BE49-F238E27FC236}">
                <a16:creationId xmlns:a16="http://schemas.microsoft.com/office/drawing/2014/main" id="{B922BE69-41BD-4783-ADAA-8B643752953B}"/>
              </a:ext>
            </a:extLst>
          </p:cNvPr>
          <p:cNvSpPr/>
          <p:nvPr/>
        </p:nvSpPr>
        <p:spPr>
          <a:xfrm>
            <a:off x="12875993" y="5520482"/>
            <a:ext cx="5102614" cy="5996590"/>
          </a:xfrm>
          <a:prstGeom prst="rect">
            <a:avLst/>
          </a:prstGeom>
          <a:solidFill>
            <a:srgbClr val="002060">
              <a:alpha val="40392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" name="Google Shape;727;p54">
            <a:extLst>
              <a:ext uri="{FF2B5EF4-FFF2-40B4-BE49-F238E27FC236}">
                <a16:creationId xmlns:a16="http://schemas.microsoft.com/office/drawing/2014/main" id="{B1811EA3-E1B8-4F06-AD3D-D4D3B1F14457}"/>
              </a:ext>
            </a:extLst>
          </p:cNvPr>
          <p:cNvSpPr txBox="1"/>
          <p:nvPr/>
        </p:nvSpPr>
        <p:spPr>
          <a:xfrm>
            <a:off x="13447166" y="6120940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Graphic data</a:t>
            </a:r>
            <a:endParaRPr dirty="0"/>
          </a:p>
        </p:txBody>
      </p:sp>
      <p:sp>
        <p:nvSpPr>
          <p:cNvPr id="7" name="Google Shape;729;p54">
            <a:extLst>
              <a:ext uri="{FF2B5EF4-FFF2-40B4-BE49-F238E27FC236}">
                <a16:creationId xmlns:a16="http://schemas.microsoft.com/office/drawing/2014/main" id="{67842D8C-EF47-4B70-A8A0-1C9F60AF5C4D}"/>
              </a:ext>
            </a:extLst>
          </p:cNvPr>
          <p:cNvSpPr txBox="1"/>
          <p:nvPr/>
        </p:nvSpPr>
        <p:spPr>
          <a:xfrm>
            <a:off x="13447166" y="960026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489+</a:t>
            </a:r>
            <a:endParaRPr/>
          </a:p>
        </p:txBody>
      </p:sp>
      <p:sp>
        <p:nvSpPr>
          <p:cNvPr id="8" name="Google Shape;730;p54">
            <a:extLst>
              <a:ext uri="{FF2B5EF4-FFF2-40B4-BE49-F238E27FC236}">
                <a16:creationId xmlns:a16="http://schemas.microsoft.com/office/drawing/2014/main" id="{661156E1-E731-4DD3-A172-7467208A83ED}"/>
              </a:ext>
            </a:extLst>
          </p:cNvPr>
          <p:cNvSpPr txBox="1"/>
          <p:nvPr/>
        </p:nvSpPr>
        <p:spPr>
          <a:xfrm>
            <a:off x="13447166" y="10538863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Proza Libre" panose="02000503060000020004" pitchFamily="2" charset="0"/>
                <a:ea typeface="Lato"/>
                <a:cs typeface="Lato"/>
                <a:sym typeface="Lato"/>
              </a:rPr>
              <a:t>Growth number</a:t>
            </a:r>
            <a:endParaRPr sz="2300" dirty="0">
              <a:latin typeface="Proza Libre" panose="02000503060000020004" pitchFamily="2" charset="0"/>
            </a:endParaRPr>
          </a:p>
        </p:txBody>
      </p:sp>
      <p:sp>
        <p:nvSpPr>
          <p:cNvPr id="9" name="Google Shape;731;p54">
            <a:extLst>
              <a:ext uri="{FF2B5EF4-FFF2-40B4-BE49-F238E27FC236}">
                <a16:creationId xmlns:a16="http://schemas.microsoft.com/office/drawing/2014/main" id="{6535E6EA-DBCA-429A-95C0-A2C1C85468DB}"/>
              </a:ext>
            </a:extLst>
          </p:cNvPr>
          <p:cNvSpPr/>
          <p:nvPr/>
        </p:nvSpPr>
        <p:spPr>
          <a:xfrm>
            <a:off x="18696427" y="5520482"/>
            <a:ext cx="5102614" cy="599659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732;p54">
            <a:extLst>
              <a:ext uri="{FF2B5EF4-FFF2-40B4-BE49-F238E27FC236}">
                <a16:creationId xmlns:a16="http://schemas.microsoft.com/office/drawing/2014/main" id="{D5755EE9-EB6F-4930-8846-F15ABD55E91C}"/>
              </a:ext>
            </a:extLst>
          </p:cNvPr>
          <p:cNvSpPr txBox="1"/>
          <p:nvPr/>
        </p:nvSpPr>
        <p:spPr>
          <a:xfrm>
            <a:off x="19267600" y="6120940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Graphic data</a:t>
            </a:r>
            <a:endParaRPr dirty="0"/>
          </a:p>
        </p:txBody>
      </p:sp>
      <p:sp>
        <p:nvSpPr>
          <p:cNvPr id="12" name="Google Shape;734;p54">
            <a:extLst>
              <a:ext uri="{FF2B5EF4-FFF2-40B4-BE49-F238E27FC236}">
                <a16:creationId xmlns:a16="http://schemas.microsoft.com/office/drawing/2014/main" id="{17976837-336F-4387-940A-1DC2A8A36CF6}"/>
              </a:ext>
            </a:extLst>
          </p:cNvPr>
          <p:cNvSpPr txBox="1"/>
          <p:nvPr/>
        </p:nvSpPr>
        <p:spPr>
          <a:xfrm>
            <a:off x="19267600" y="9600261"/>
            <a:ext cx="2180182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2522+</a:t>
            </a:r>
            <a:endParaRPr/>
          </a:p>
        </p:txBody>
      </p:sp>
      <p:sp>
        <p:nvSpPr>
          <p:cNvPr id="13" name="Google Shape;735;p54">
            <a:extLst>
              <a:ext uri="{FF2B5EF4-FFF2-40B4-BE49-F238E27FC236}">
                <a16:creationId xmlns:a16="http://schemas.microsoft.com/office/drawing/2014/main" id="{4AC97067-4E32-4B97-9458-38CDFB671A68}"/>
              </a:ext>
            </a:extLst>
          </p:cNvPr>
          <p:cNvSpPr txBox="1"/>
          <p:nvPr/>
        </p:nvSpPr>
        <p:spPr>
          <a:xfrm>
            <a:off x="19267600" y="10538863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Proza Libre" panose="02000503060000020004" pitchFamily="2" charset="0"/>
                <a:ea typeface="Lato"/>
                <a:cs typeface="Lato"/>
                <a:sym typeface="Lato"/>
              </a:rPr>
              <a:t>Growth number</a:t>
            </a:r>
            <a:endParaRPr sz="2300" dirty="0">
              <a:latin typeface="Proza Libre" panose="0200050306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9CBEFA-42C0-42DC-BF8A-1199159EFEAE}"/>
              </a:ext>
            </a:extLst>
          </p:cNvPr>
          <p:cNvSpPr txBox="1"/>
          <p:nvPr/>
        </p:nvSpPr>
        <p:spPr>
          <a:xfrm>
            <a:off x="10808914" y="3268690"/>
            <a:ext cx="1139584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72">
            <a:extLst>
              <a:ext uri="{FF2B5EF4-FFF2-40B4-BE49-F238E27FC236}">
                <a16:creationId xmlns:a16="http://schemas.microsoft.com/office/drawing/2014/main" id="{F14E76E9-0999-4E2B-9853-B5903F2A3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64" y="7213449"/>
            <a:ext cx="396027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  <p:sp>
        <p:nvSpPr>
          <p:cNvPr id="17" name="TextBox 72">
            <a:extLst>
              <a:ext uri="{FF2B5EF4-FFF2-40B4-BE49-F238E27FC236}">
                <a16:creationId xmlns:a16="http://schemas.microsoft.com/office/drawing/2014/main" id="{F159FA9A-F900-448E-B221-6F217E6ED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7600" y="7213449"/>
            <a:ext cx="396027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/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xmlns:p14="http://schemas.microsoft.com/office/powerpoint/2010/main" val="234478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4B2B993-336D-4642-A2E3-41C78C036224}"/>
              </a:ext>
            </a:extLst>
          </p:cNvPr>
          <p:cNvSpPr txBox="1"/>
          <p:nvPr/>
        </p:nvSpPr>
        <p:spPr>
          <a:xfrm>
            <a:off x="1434913" y="1947998"/>
            <a:ext cx="6106159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200" dirty="0">
                <a:solidFill>
                  <a:srgbClr val="002060"/>
                </a:solidFill>
                <a:latin typeface="Montserrat Black" panose="00000A00000000000000" pitchFamily="2" charset="0"/>
              </a:rPr>
              <a:t>About </a:t>
            </a:r>
          </a:p>
          <a:p>
            <a:r>
              <a:rPr lang="en-US" sz="6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Our Company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278A2D-56C6-4573-AEEF-68ED3002EB26}"/>
              </a:ext>
            </a:extLst>
          </p:cNvPr>
          <p:cNvSpPr txBox="1"/>
          <p:nvPr/>
        </p:nvSpPr>
        <p:spPr>
          <a:xfrm>
            <a:off x="1434913" y="4867939"/>
            <a:ext cx="85189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A45C1C-4FC6-4264-B7AD-19C07332BB2B}"/>
              </a:ext>
            </a:extLst>
          </p:cNvPr>
          <p:cNvSpPr txBox="1"/>
          <p:nvPr/>
        </p:nvSpPr>
        <p:spPr>
          <a:xfrm>
            <a:off x="1434913" y="7295438"/>
            <a:ext cx="85189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CC9E0C2-BBD2-4F7C-B273-E5A137300D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0F3C35B-EBC4-4E5F-A57C-7133E4AF69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B47CB21-7904-4DAB-A353-76415904F7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10256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2514B2-1EA6-4F1D-AECA-346FEC9BCC2E}"/>
              </a:ext>
            </a:extLst>
          </p:cNvPr>
          <p:cNvSpPr/>
          <p:nvPr/>
        </p:nvSpPr>
        <p:spPr>
          <a:xfrm>
            <a:off x="0" y="-36361"/>
            <a:ext cx="24384000" cy="3444140"/>
          </a:xfrm>
          <a:prstGeom prst="rect">
            <a:avLst/>
          </a:prstGeom>
          <a:solidFill>
            <a:srgbClr val="00206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Google Shape;716;p53">
            <a:extLst>
              <a:ext uri="{FF2B5EF4-FFF2-40B4-BE49-F238E27FC236}">
                <a16:creationId xmlns:a16="http://schemas.microsoft.com/office/drawing/2014/main" id="{327931D7-C079-4455-BB62-49E906AF5FA2}"/>
              </a:ext>
            </a:extLst>
          </p:cNvPr>
          <p:cNvSpPr txBox="1"/>
          <p:nvPr/>
        </p:nvSpPr>
        <p:spPr>
          <a:xfrm>
            <a:off x="2179238" y="1417128"/>
            <a:ext cx="6560947" cy="1990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Company in</a:t>
            </a: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</a:t>
            </a:r>
            <a:r>
              <a:rPr lang="en-US" sz="6200" b="0" i="0" u="none" strike="noStrike" cap="none" dirty="0">
                <a:solidFill>
                  <a:srgbClr val="FFC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Number</a:t>
            </a:r>
            <a:endParaRPr dirty="0">
              <a:solidFill>
                <a:srgbClr val="FFC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7E976-5773-4C89-B152-141925E5555C}"/>
              </a:ext>
            </a:extLst>
          </p:cNvPr>
          <p:cNvGrpSpPr/>
          <p:nvPr/>
        </p:nvGrpSpPr>
        <p:grpSpPr>
          <a:xfrm>
            <a:off x="2408628" y="5024075"/>
            <a:ext cx="19345274" cy="4533900"/>
            <a:chOff x="1961081" y="3170767"/>
            <a:chExt cx="20455488" cy="4594429"/>
          </a:xfrm>
        </p:grpSpPr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BF1D3D7C-D5E9-48AC-BE51-65CC4FC37F8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961081" y="3170767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6449A5CC-130C-4664-A328-E2BF7DF9C5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68061" y="3170767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88805847-5CE9-49D4-9DA1-773A1A80D681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975042" y="3170769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8D1BE0F-8DE1-414D-B651-2F90D41081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982022" y="3170772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59DAE461-3D68-4DFD-B82F-1CD57E5D03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61081" y="3170767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rgbClr val="00206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0D08DDBE-CC96-452B-B8EE-D2AFF86B2C7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7989002" y="3170772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A24AEE39-7FC6-4D01-95B9-CA5D9999A3FE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968061" y="3170767"/>
              <a:ext cx="4427567" cy="4594424"/>
            </a:xfrm>
            <a:prstGeom prst="blockArc">
              <a:avLst>
                <a:gd name="adj1" fmla="val 10800000"/>
                <a:gd name="adj2" fmla="val 102030"/>
                <a:gd name="adj3" fmla="val 10231"/>
              </a:avLst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Block Arc 19">
              <a:extLst>
                <a:ext uri="{FF2B5EF4-FFF2-40B4-BE49-F238E27FC236}">
                  <a16:creationId xmlns:a16="http://schemas.microsoft.com/office/drawing/2014/main" id="{AC7719DD-D92A-46D3-8CAD-4F5AEC672FD9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3982022" y="3170772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Block Arc 20">
              <a:extLst>
                <a:ext uri="{FF2B5EF4-FFF2-40B4-BE49-F238E27FC236}">
                  <a16:creationId xmlns:a16="http://schemas.microsoft.com/office/drawing/2014/main" id="{FD5F1C3C-952A-4204-994E-DB3D666191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75042" y="3170769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Block Arc 21">
              <a:extLst>
                <a:ext uri="{FF2B5EF4-FFF2-40B4-BE49-F238E27FC236}">
                  <a16:creationId xmlns:a16="http://schemas.microsoft.com/office/drawing/2014/main" id="{68F81C17-FB9B-461F-85FC-64EFA3476B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89002" y="3170772"/>
              <a:ext cx="4427567" cy="4594424"/>
            </a:xfrm>
            <a:prstGeom prst="blockArc">
              <a:avLst>
                <a:gd name="adj1" fmla="val 10800000"/>
                <a:gd name="adj2" fmla="val 0"/>
                <a:gd name="adj3" fmla="val 9694"/>
              </a:avLst>
            </a:prstGeom>
            <a:solidFill>
              <a:srgbClr val="00206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5B3DFBB-3F7E-4715-84B6-C67FF0E8DF72}"/>
                </a:ext>
              </a:extLst>
            </p:cNvPr>
            <p:cNvGrpSpPr/>
            <p:nvPr/>
          </p:nvGrpSpPr>
          <p:grpSpPr>
            <a:xfrm>
              <a:off x="3518788" y="4792632"/>
              <a:ext cx="1255300" cy="1244338"/>
              <a:chOff x="-6350" y="1208088"/>
              <a:chExt cx="363538" cy="360363"/>
            </a:xfrm>
            <a:solidFill>
              <a:schemeClr val="accent1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:a16="http://schemas.microsoft.com/office/drawing/2014/main" id="{B3A5A6FC-374C-4DA0-9D88-DFEA801118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6350" y="1208088"/>
                <a:ext cx="363538" cy="360363"/>
              </a:xfrm>
              <a:custGeom>
                <a:avLst/>
                <a:gdLst/>
                <a:ahLst/>
                <a:cxnLst>
                  <a:cxn ang="0">
                    <a:pos x="121" y="41"/>
                  </a:cxn>
                  <a:cxn ang="0">
                    <a:pos x="83" y="2"/>
                  </a:cxn>
                  <a:cxn ang="0">
                    <a:pos x="76" y="0"/>
                  </a:cxn>
                  <a:cxn ang="0">
                    <a:pos x="72" y="2"/>
                  </a:cxn>
                  <a:cxn ang="0">
                    <a:pos x="70" y="6"/>
                  </a:cxn>
                  <a:cxn ang="0">
                    <a:pos x="61" y="21"/>
                  </a:cxn>
                  <a:cxn ang="0">
                    <a:pos x="39" y="36"/>
                  </a:cxn>
                  <a:cxn ang="0">
                    <a:pos x="14" y="53"/>
                  </a:cxn>
                  <a:cxn ang="0">
                    <a:pos x="1" y="75"/>
                  </a:cxn>
                  <a:cxn ang="0">
                    <a:pos x="3" y="82"/>
                  </a:cxn>
                  <a:cxn ang="0">
                    <a:pos x="42" y="121"/>
                  </a:cxn>
                  <a:cxn ang="0">
                    <a:pos x="49" y="123"/>
                  </a:cxn>
                  <a:cxn ang="0">
                    <a:pos x="52" y="121"/>
                  </a:cxn>
                  <a:cxn ang="0">
                    <a:pos x="54" y="117"/>
                  </a:cxn>
                  <a:cxn ang="0">
                    <a:pos x="63" y="103"/>
                  </a:cxn>
                  <a:cxn ang="0">
                    <a:pos x="85" y="87"/>
                  </a:cxn>
                  <a:cxn ang="0">
                    <a:pos x="110" y="70"/>
                  </a:cxn>
                  <a:cxn ang="0">
                    <a:pos x="123" y="48"/>
                  </a:cxn>
                  <a:cxn ang="0">
                    <a:pos x="121" y="41"/>
                  </a:cxn>
                  <a:cxn ang="0">
                    <a:pos x="47" y="115"/>
                  </a:cxn>
                  <a:cxn ang="0">
                    <a:pos x="9" y="77"/>
                  </a:cxn>
                  <a:cxn ang="0">
                    <a:pos x="78" y="8"/>
                  </a:cxn>
                  <a:cxn ang="0">
                    <a:pos x="116" y="46"/>
                  </a:cxn>
                  <a:cxn ang="0">
                    <a:pos x="47" y="115"/>
                  </a:cxn>
                  <a:cxn ang="0">
                    <a:pos x="47" y="115"/>
                  </a:cxn>
                  <a:cxn ang="0">
                    <a:pos x="47" y="115"/>
                  </a:cxn>
                </a:cxnLst>
                <a:rect l="0" t="0" r="r" b="b"/>
                <a:pathLst>
                  <a:path w="124" h="123">
                    <a:moveTo>
                      <a:pt x="121" y="41"/>
                    </a:moveTo>
                    <a:cubicBezTo>
                      <a:pt x="83" y="2"/>
                      <a:pt x="83" y="2"/>
                      <a:pt x="83" y="2"/>
                    </a:cubicBezTo>
                    <a:cubicBezTo>
                      <a:pt x="81" y="0"/>
                      <a:pt x="78" y="0"/>
                      <a:pt x="76" y="0"/>
                    </a:cubicBezTo>
                    <a:cubicBezTo>
                      <a:pt x="74" y="1"/>
                      <a:pt x="73" y="1"/>
                      <a:pt x="72" y="2"/>
                    </a:cubicBezTo>
                    <a:cubicBezTo>
                      <a:pt x="71" y="3"/>
                      <a:pt x="71" y="4"/>
                      <a:pt x="70" y="6"/>
                    </a:cubicBezTo>
                    <a:cubicBezTo>
                      <a:pt x="69" y="11"/>
                      <a:pt x="66" y="16"/>
                      <a:pt x="61" y="21"/>
                    </a:cubicBezTo>
                    <a:cubicBezTo>
                      <a:pt x="55" y="26"/>
                      <a:pt x="47" y="31"/>
                      <a:pt x="39" y="36"/>
                    </a:cubicBezTo>
                    <a:cubicBezTo>
                      <a:pt x="31" y="41"/>
                      <a:pt x="22" y="46"/>
                      <a:pt x="14" y="53"/>
                    </a:cubicBezTo>
                    <a:cubicBezTo>
                      <a:pt x="8" y="60"/>
                      <a:pt x="4" y="67"/>
                      <a:pt x="1" y="75"/>
                    </a:cubicBezTo>
                    <a:cubicBezTo>
                      <a:pt x="0" y="77"/>
                      <a:pt x="1" y="80"/>
                      <a:pt x="3" y="82"/>
                    </a:cubicBezTo>
                    <a:cubicBezTo>
                      <a:pt x="42" y="121"/>
                      <a:pt x="42" y="121"/>
                      <a:pt x="42" y="121"/>
                    </a:cubicBezTo>
                    <a:cubicBezTo>
                      <a:pt x="43" y="123"/>
                      <a:pt x="46" y="123"/>
                      <a:pt x="49" y="123"/>
                    </a:cubicBezTo>
                    <a:cubicBezTo>
                      <a:pt x="50" y="122"/>
                      <a:pt x="51" y="122"/>
                      <a:pt x="52" y="121"/>
                    </a:cubicBezTo>
                    <a:cubicBezTo>
                      <a:pt x="53" y="120"/>
                      <a:pt x="54" y="119"/>
                      <a:pt x="54" y="117"/>
                    </a:cubicBezTo>
                    <a:cubicBezTo>
                      <a:pt x="56" y="112"/>
                      <a:pt x="59" y="107"/>
                      <a:pt x="63" y="103"/>
                    </a:cubicBezTo>
                    <a:cubicBezTo>
                      <a:pt x="69" y="97"/>
                      <a:pt x="77" y="92"/>
                      <a:pt x="85" y="87"/>
                    </a:cubicBezTo>
                    <a:cubicBezTo>
                      <a:pt x="94" y="82"/>
                      <a:pt x="103" y="77"/>
                      <a:pt x="110" y="70"/>
                    </a:cubicBezTo>
                    <a:cubicBezTo>
                      <a:pt x="117" y="63"/>
                      <a:pt x="121" y="57"/>
                      <a:pt x="123" y="48"/>
                    </a:cubicBezTo>
                    <a:cubicBezTo>
                      <a:pt x="124" y="46"/>
                      <a:pt x="123" y="43"/>
                      <a:pt x="121" y="41"/>
                    </a:cubicBezTo>
                    <a:close/>
                    <a:moveTo>
                      <a:pt x="47" y="115"/>
                    </a:moveTo>
                    <a:cubicBezTo>
                      <a:pt x="34" y="103"/>
                      <a:pt x="21" y="90"/>
                      <a:pt x="9" y="77"/>
                    </a:cubicBezTo>
                    <a:cubicBezTo>
                      <a:pt x="20" y="42"/>
                      <a:pt x="67" y="43"/>
                      <a:pt x="78" y="8"/>
                    </a:cubicBezTo>
                    <a:cubicBezTo>
                      <a:pt x="90" y="21"/>
                      <a:pt x="103" y="33"/>
                      <a:pt x="116" y="46"/>
                    </a:cubicBezTo>
                    <a:cubicBezTo>
                      <a:pt x="105" y="81"/>
                      <a:pt x="58" y="80"/>
                      <a:pt x="47" y="115"/>
                    </a:cubicBezTo>
                    <a:close/>
                    <a:moveTo>
                      <a:pt x="47" y="115"/>
                    </a:moveTo>
                    <a:cubicBezTo>
                      <a:pt x="47" y="115"/>
                      <a:pt x="47" y="115"/>
                      <a:pt x="47" y="115"/>
                    </a:cubicBezTo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6">
                <a:extLst>
                  <a:ext uri="{FF2B5EF4-FFF2-40B4-BE49-F238E27FC236}">
                    <a16:creationId xmlns:a16="http://schemas.microsoft.com/office/drawing/2014/main" id="{47855493-E403-47D0-BFC9-8270D5CCA6D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413" y="1336676"/>
                <a:ext cx="100013" cy="100013"/>
              </a:xfrm>
              <a:custGeom>
                <a:avLst/>
                <a:gdLst/>
                <a:ahLst/>
                <a:cxnLst>
                  <a:cxn ang="0">
                    <a:pos x="27" y="11"/>
                  </a:cxn>
                  <a:cxn ang="0">
                    <a:pos x="20" y="12"/>
                  </a:cxn>
                  <a:cxn ang="0">
                    <a:pos x="9" y="6"/>
                  </a:cxn>
                  <a:cxn ang="0">
                    <a:pos x="15" y="5"/>
                  </a:cxn>
                  <a:cxn ang="0">
                    <a:pos x="19" y="5"/>
                  </a:cxn>
                  <a:cxn ang="0">
                    <a:pos x="19" y="1"/>
                  </a:cxn>
                  <a:cxn ang="0">
                    <a:pos x="12" y="0"/>
                  </a:cxn>
                  <a:cxn ang="0">
                    <a:pos x="6" y="3"/>
                  </a:cxn>
                  <a:cxn ang="0">
                    <a:pos x="4" y="2"/>
                  </a:cxn>
                  <a:cxn ang="0">
                    <a:pos x="3" y="4"/>
                  </a:cxn>
                  <a:cxn ang="0">
                    <a:pos x="4" y="5"/>
                  </a:cxn>
                  <a:cxn ang="0">
                    <a:pos x="1" y="13"/>
                  </a:cxn>
                  <a:cxn ang="0">
                    <a:pos x="3" y="20"/>
                  </a:cxn>
                  <a:cxn ang="0">
                    <a:pos x="18" y="20"/>
                  </a:cxn>
                  <a:cxn ang="0">
                    <a:pos x="22" y="29"/>
                  </a:cxn>
                  <a:cxn ang="0">
                    <a:pos x="18" y="28"/>
                  </a:cxn>
                  <a:cxn ang="0">
                    <a:pos x="15" y="26"/>
                  </a:cxn>
                  <a:cxn ang="0">
                    <a:pos x="13" y="29"/>
                  </a:cxn>
                  <a:cxn ang="0">
                    <a:pos x="16" y="33"/>
                  </a:cxn>
                  <a:cxn ang="0">
                    <a:pos x="24" y="33"/>
                  </a:cxn>
                  <a:cxn ang="0">
                    <a:pos x="30" y="32"/>
                  </a:cxn>
                  <a:cxn ang="0">
                    <a:pos x="32" y="32"/>
                  </a:cxn>
                  <a:cxn ang="0">
                    <a:pos x="32" y="30"/>
                  </a:cxn>
                  <a:cxn ang="0">
                    <a:pos x="32" y="24"/>
                  </a:cxn>
                  <a:cxn ang="0">
                    <a:pos x="33" y="16"/>
                  </a:cxn>
                  <a:cxn ang="0">
                    <a:pos x="10" y="16"/>
                  </a:cxn>
                  <a:cxn ang="0">
                    <a:pos x="6" y="14"/>
                  </a:cxn>
                  <a:cxn ang="0">
                    <a:pos x="6" y="10"/>
                  </a:cxn>
                  <a:cxn ang="0">
                    <a:pos x="13" y="15"/>
                  </a:cxn>
                  <a:cxn ang="0">
                    <a:pos x="28" y="24"/>
                  </a:cxn>
                  <a:cxn ang="0">
                    <a:pos x="20" y="18"/>
                  </a:cxn>
                  <a:cxn ang="0">
                    <a:pos x="24" y="17"/>
                  </a:cxn>
                  <a:cxn ang="0">
                    <a:pos x="27" y="18"/>
                  </a:cxn>
                  <a:cxn ang="0">
                    <a:pos x="28" y="22"/>
                  </a:cxn>
                  <a:cxn ang="0">
                    <a:pos x="28" y="24"/>
                  </a:cxn>
                </a:cxnLst>
                <a:rect l="0" t="0" r="r" b="b"/>
                <a:pathLst>
                  <a:path w="34" h="34">
                    <a:moveTo>
                      <a:pt x="31" y="13"/>
                    </a:moveTo>
                    <a:cubicBezTo>
                      <a:pt x="30" y="12"/>
                      <a:pt x="28" y="12"/>
                      <a:pt x="27" y="11"/>
                    </a:cubicBezTo>
                    <a:cubicBezTo>
                      <a:pt x="26" y="11"/>
                      <a:pt x="25" y="11"/>
                      <a:pt x="23" y="11"/>
                    </a:cubicBezTo>
                    <a:cubicBezTo>
                      <a:pt x="22" y="11"/>
                      <a:pt x="21" y="11"/>
                      <a:pt x="20" y="12"/>
                    </a:cubicBezTo>
                    <a:cubicBezTo>
                      <a:pt x="18" y="12"/>
                      <a:pt x="17" y="13"/>
                      <a:pt x="16" y="13"/>
                    </a:cubicBezTo>
                    <a:cubicBezTo>
                      <a:pt x="14" y="11"/>
                      <a:pt x="12" y="9"/>
                      <a:pt x="9" y="6"/>
                    </a:cubicBezTo>
                    <a:cubicBezTo>
                      <a:pt x="10" y="6"/>
                      <a:pt x="11" y="5"/>
                      <a:pt x="12" y="5"/>
                    </a:cubicBezTo>
                    <a:cubicBezTo>
                      <a:pt x="13" y="5"/>
                      <a:pt x="14" y="5"/>
                      <a:pt x="15" y="5"/>
                    </a:cubicBezTo>
                    <a:cubicBezTo>
                      <a:pt x="16" y="6"/>
                      <a:pt x="16" y="6"/>
                      <a:pt x="17" y="6"/>
                    </a:cubicBezTo>
                    <a:cubicBezTo>
                      <a:pt x="18" y="6"/>
                      <a:pt x="18" y="6"/>
                      <a:pt x="19" y="5"/>
                    </a:cubicBezTo>
                    <a:cubicBezTo>
                      <a:pt x="19" y="5"/>
                      <a:pt x="20" y="4"/>
                      <a:pt x="20" y="4"/>
                    </a:cubicBezTo>
                    <a:cubicBezTo>
                      <a:pt x="20" y="3"/>
                      <a:pt x="19" y="2"/>
                      <a:pt x="19" y="1"/>
                    </a:cubicBezTo>
                    <a:cubicBezTo>
                      <a:pt x="18" y="0"/>
                      <a:pt x="17" y="0"/>
                      <a:pt x="16" y="0"/>
                    </a:cubicBezTo>
                    <a:cubicBezTo>
                      <a:pt x="15" y="0"/>
                      <a:pt x="13" y="0"/>
                      <a:pt x="12" y="0"/>
                    </a:cubicBezTo>
                    <a:cubicBezTo>
                      <a:pt x="11" y="0"/>
                      <a:pt x="10" y="1"/>
                      <a:pt x="9" y="1"/>
                    </a:cubicBezTo>
                    <a:cubicBezTo>
                      <a:pt x="8" y="2"/>
                      <a:pt x="7" y="2"/>
                      <a:pt x="6" y="3"/>
                    </a:cubicBezTo>
                    <a:cubicBezTo>
                      <a:pt x="6" y="3"/>
                      <a:pt x="6" y="3"/>
                      <a:pt x="5" y="2"/>
                    </a:cubicBezTo>
                    <a:cubicBezTo>
                      <a:pt x="5" y="2"/>
                      <a:pt x="5" y="2"/>
                      <a:pt x="4" y="2"/>
                    </a:cubicBezTo>
                    <a:cubicBezTo>
                      <a:pt x="4" y="2"/>
                      <a:pt x="4" y="2"/>
                      <a:pt x="3" y="3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4"/>
                      <a:pt x="3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3" y="6"/>
                      <a:pt x="2" y="8"/>
                      <a:pt x="2" y="9"/>
                    </a:cubicBezTo>
                    <a:cubicBezTo>
                      <a:pt x="1" y="11"/>
                      <a:pt x="1" y="12"/>
                      <a:pt x="1" y="13"/>
                    </a:cubicBezTo>
                    <a:cubicBezTo>
                      <a:pt x="0" y="15"/>
                      <a:pt x="1" y="16"/>
                      <a:pt x="1" y="17"/>
                    </a:cubicBezTo>
                    <a:cubicBezTo>
                      <a:pt x="1" y="18"/>
                      <a:pt x="2" y="19"/>
                      <a:pt x="3" y="20"/>
                    </a:cubicBezTo>
                    <a:cubicBezTo>
                      <a:pt x="5" y="21"/>
                      <a:pt x="7" y="22"/>
                      <a:pt x="10" y="22"/>
                    </a:cubicBezTo>
                    <a:cubicBezTo>
                      <a:pt x="12" y="22"/>
                      <a:pt x="15" y="21"/>
                      <a:pt x="18" y="20"/>
                    </a:cubicBezTo>
                    <a:cubicBezTo>
                      <a:pt x="20" y="22"/>
                      <a:pt x="22" y="25"/>
                      <a:pt x="24" y="27"/>
                    </a:cubicBezTo>
                    <a:cubicBezTo>
                      <a:pt x="24" y="28"/>
                      <a:pt x="23" y="28"/>
                      <a:pt x="22" y="29"/>
                    </a:cubicBezTo>
                    <a:cubicBezTo>
                      <a:pt x="21" y="29"/>
                      <a:pt x="21" y="29"/>
                      <a:pt x="20" y="29"/>
                    </a:cubicBezTo>
                    <a:cubicBezTo>
                      <a:pt x="19" y="28"/>
                      <a:pt x="19" y="28"/>
                      <a:pt x="18" y="28"/>
                    </a:cubicBezTo>
                    <a:cubicBezTo>
                      <a:pt x="18" y="27"/>
                      <a:pt x="17" y="27"/>
                      <a:pt x="17" y="27"/>
                    </a:cubicBezTo>
                    <a:cubicBezTo>
                      <a:pt x="16" y="27"/>
                      <a:pt x="16" y="26"/>
                      <a:pt x="15" y="26"/>
                    </a:cubicBezTo>
                    <a:cubicBezTo>
                      <a:pt x="15" y="26"/>
                      <a:pt x="14" y="27"/>
                      <a:pt x="14" y="27"/>
                    </a:cubicBezTo>
                    <a:cubicBezTo>
                      <a:pt x="13" y="28"/>
                      <a:pt x="13" y="28"/>
                      <a:pt x="13" y="29"/>
                    </a:cubicBezTo>
                    <a:cubicBezTo>
                      <a:pt x="13" y="30"/>
                      <a:pt x="13" y="31"/>
                      <a:pt x="14" y="31"/>
                    </a:cubicBezTo>
                    <a:cubicBezTo>
                      <a:pt x="14" y="32"/>
                      <a:pt x="15" y="33"/>
                      <a:pt x="16" y="33"/>
                    </a:cubicBezTo>
                    <a:cubicBezTo>
                      <a:pt x="17" y="34"/>
                      <a:pt x="18" y="34"/>
                      <a:pt x="20" y="34"/>
                    </a:cubicBezTo>
                    <a:cubicBezTo>
                      <a:pt x="21" y="34"/>
                      <a:pt x="22" y="34"/>
                      <a:pt x="24" y="33"/>
                    </a:cubicBezTo>
                    <a:cubicBezTo>
                      <a:pt x="25" y="33"/>
                      <a:pt x="26" y="32"/>
                      <a:pt x="28" y="31"/>
                    </a:cubicBezTo>
                    <a:cubicBezTo>
                      <a:pt x="28" y="31"/>
                      <a:pt x="29" y="32"/>
                      <a:pt x="30" y="32"/>
                    </a:cubicBezTo>
                    <a:cubicBezTo>
                      <a:pt x="30" y="33"/>
                      <a:pt x="30" y="33"/>
                      <a:pt x="31" y="33"/>
                    </a:cubicBezTo>
                    <a:cubicBezTo>
                      <a:pt x="31" y="33"/>
                      <a:pt x="32" y="33"/>
                      <a:pt x="32" y="32"/>
                    </a:cubicBezTo>
                    <a:cubicBezTo>
                      <a:pt x="32" y="32"/>
                      <a:pt x="32" y="31"/>
                      <a:pt x="32" y="31"/>
                    </a:cubicBezTo>
                    <a:cubicBezTo>
                      <a:pt x="32" y="31"/>
                      <a:pt x="32" y="30"/>
                      <a:pt x="32" y="30"/>
                    </a:cubicBezTo>
                    <a:cubicBezTo>
                      <a:pt x="31" y="30"/>
                      <a:pt x="30" y="29"/>
                      <a:pt x="30" y="28"/>
                    </a:cubicBezTo>
                    <a:cubicBezTo>
                      <a:pt x="31" y="27"/>
                      <a:pt x="32" y="26"/>
                      <a:pt x="32" y="24"/>
                    </a:cubicBezTo>
                    <a:cubicBezTo>
                      <a:pt x="33" y="23"/>
                      <a:pt x="34" y="21"/>
                      <a:pt x="34" y="20"/>
                    </a:cubicBezTo>
                    <a:cubicBezTo>
                      <a:pt x="34" y="19"/>
                      <a:pt x="34" y="17"/>
                      <a:pt x="33" y="16"/>
                    </a:cubicBezTo>
                    <a:cubicBezTo>
                      <a:pt x="33" y="15"/>
                      <a:pt x="32" y="14"/>
                      <a:pt x="31" y="13"/>
                    </a:cubicBezTo>
                    <a:close/>
                    <a:moveTo>
                      <a:pt x="10" y="16"/>
                    </a:moveTo>
                    <a:cubicBezTo>
                      <a:pt x="8" y="16"/>
                      <a:pt x="7" y="16"/>
                      <a:pt x="7" y="15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13"/>
                      <a:pt x="6" y="13"/>
                      <a:pt x="6" y="12"/>
                    </a:cubicBezTo>
                    <a:cubicBezTo>
                      <a:pt x="6" y="11"/>
                      <a:pt x="6" y="11"/>
                      <a:pt x="6" y="10"/>
                    </a:cubicBezTo>
                    <a:cubicBezTo>
                      <a:pt x="7" y="10"/>
                      <a:pt x="7" y="9"/>
                      <a:pt x="8" y="8"/>
                    </a:cubicBezTo>
                    <a:cubicBezTo>
                      <a:pt x="9" y="10"/>
                      <a:pt x="11" y="12"/>
                      <a:pt x="13" y="15"/>
                    </a:cubicBezTo>
                    <a:cubicBezTo>
                      <a:pt x="12" y="15"/>
                      <a:pt x="11" y="16"/>
                      <a:pt x="10" y="16"/>
                    </a:cubicBezTo>
                    <a:close/>
                    <a:moveTo>
                      <a:pt x="28" y="24"/>
                    </a:moveTo>
                    <a:cubicBezTo>
                      <a:pt x="27" y="24"/>
                      <a:pt x="27" y="25"/>
                      <a:pt x="26" y="25"/>
                    </a:cubicBezTo>
                    <a:cubicBezTo>
                      <a:pt x="24" y="23"/>
                      <a:pt x="22" y="21"/>
                      <a:pt x="20" y="18"/>
                    </a:cubicBezTo>
                    <a:cubicBezTo>
                      <a:pt x="21" y="18"/>
                      <a:pt x="21" y="18"/>
                      <a:pt x="22" y="18"/>
                    </a:cubicBezTo>
                    <a:cubicBezTo>
                      <a:pt x="22" y="17"/>
                      <a:pt x="23" y="17"/>
                      <a:pt x="24" y="17"/>
                    </a:cubicBezTo>
                    <a:cubicBezTo>
                      <a:pt x="24" y="17"/>
                      <a:pt x="25" y="17"/>
                      <a:pt x="25" y="17"/>
                    </a:cubicBezTo>
                    <a:cubicBezTo>
                      <a:pt x="26" y="17"/>
                      <a:pt x="27" y="18"/>
                      <a:pt x="27" y="18"/>
                    </a:cubicBezTo>
                    <a:cubicBezTo>
                      <a:pt x="28" y="19"/>
                      <a:pt x="28" y="19"/>
                      <a:pt x="28" y="20"/>
                    </a:cubicBezTo>
                    <a:cubicBezTo>
                      <a:pt x="28" y="20"/>
                      <a:pt x="28" y="21"/>
                      <a:pt x="28" y="22"/>
                    </a:cubicBezTo>
                    <a:cubicBezTo>
                      <a:pt x="28" y="22"/>
                      <a:pt x="28" y="23"/>
                      <a:pt x="28" y="24"/>
                    </a:cubicBezTo>
                    <a:close/>
                    <a:moveTo>
                      <a:pt x="28" y="24"/>
                    </a:moveTo>
                    <a:cubicBezTo>
                      <a:pt x="28" y="24"/>
                      <a:pt x="28" y="24"/>
                      <a:pt x="28" y="24"/>
                    </a:cubicBezTo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:a16="http://schemas.microsoft.com/office/drawing/2014/main" id="{F1D4CF99-23CB-4281-8A02-E7B17FC81A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475" y="1457326"/>
                <a:ext cx="55563" cy="5556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8" y="6"/>
                  </a:cxn>
                  <a:cxn ang="0">
                    <a:pos x="3" y="13"/>
                  </a:cxn>
                  <a:cxn ang="0">
                    <a:pos x="0" y="16"/>
                  </a:cxn>
                  <a:cxn ang="0">
                    <a:pos x="1" y="19"/>
                  </a:cxn>
                  <a:cxn ang="0">
                    <a:pos x="3" y="19"/>
                  </a:cxn>
                  <a:cxn ang="0">
                    <a:pos x="4" y="18"/>
                  </a:cxn>
                  <a:cxn ang="0">
                    <a:pos x="6" y="15"/>
                  </a:cxn>
                  <a:cxn ang="0">
                    <a:pos x="11" y="9"/>
                  </a:cxn>
                  <a:cxn ang="0">
                    <a:pos x="18" y="3"/>
                  </a:cxn>
                  <a:cxn ang="0">
                    <a:pos x="18" y="3"/>
                  </a:cxn>
                  <a:cxn ang="0">
                    <a:pos x="18" y="3"/>
                  </a:cxn>
                  <a:cxn ang="0">
                    <a:pos x="18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</a:cxnLst>
                <a:rect l="0" t="0" r="r" b="b"/>
                <a:pathLst>
                  <a:path w="19" h="19">
                    <a:moveTo>
                      <a:pt x="1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13" y="2"/>
                      <a:pt x="11" y="4"/>
                      <a:pt x="8" y="6"/>
                    </a:cubicBezTo>
                    <a:cubicBezTo>
                      <a:pt x="6" y="8"/>
                      <a:pt x="4" y="10"/>
                      <a:pt x="3" y="1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0" y="18"/>
                      <a:pt x="1" y="19"/>
                    </a:cubicBezTo>
                    <a:cubicBezTo>
                      <a:pt x="1" y="19"/>
                      <a:pt x="2" y="19"/>
                      <a:pt x="3" y="19"/>
                    </a:cubicBezTo>
                    <a:cubicBezTo>
                      <a:pt x="3" y="19"/>
                      <a:pt x="3" y="18"/>
                      <a:pt x="4" y="18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7" y="13"/>
                      <a:pt x="9" y="11"/>
                      <a:pt x="11" y="9"/>
                    </a:cubicBezTo>
                    <a:cubicBezTo>
                      <a:pt x="13" y="7"/>
                      <a:pt x="15" y="5"/>
                      <a:pt x="18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9" y="2"/>
                      <a:pt x="19" y="1"/>
                      <a:pt x="18" y="0"/>
                    </a:cubicBezTo>
                    <a:cubicBezTo>
                      <a:pt x="17" y="0"/>
                      <a:pt x="16" y="0"/>
                      <a:pt x="15" y="0"/>
                    </a:cubicBezTo>
                    <a:close/>
                    <a:moveTo>
                      <a:pt x="15" y="0"/>
                    </a:moveTo>
                    <a:cubicBezTo>
                      <a:pt x="15" y="0"/>
                      <a:pt x="15" y="0"/>
                      <a:pt x="15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:a16="http://schemas.microsoft.com/office/drawing/2014/main" id="{4818B1FB-F633-4A35-8159-996CB03CA9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0975" y="1263651"/>
                <a:ext cx="55563" cy="58738"/>
              </a:xfrm>
              <a:custGeom>
                <a:avLst/>
                <a:gdLst/>
                <a:ahLst/>
                <a:cxnLst>
                  <a:cxn ang="0">
                    <a:pos x="7" y="11"/>
                  </a:cxn>
                  <a:cxn ang="0">
                    <a:pos x="1" y="16"/>
                  </a:cxn>
                  <a:cxn ang="0">
                    <a:pos x="1" y="17"/>
                  </a:cxn>
                  <a:cxn ang="0">
                    <a:pos x="1" y="19"/>
                  </a:cxn>
                  <a:cxn ang="0">
                    <a:pos x="3" y="19"/>
                  </a:cxn>
                  <a:cxn ang="0">
                    <a:pos x="3" y="19"/>
                  </a:cxn>
                  <a:cxn ang="0">
                    <a:pos x="10" y="13"/>
                  </a:cxn>
                  <a:cxn ang="0">
                    <a:pos x="16" y="7"/>
                  </a:cxn>
                  <a:cxn ang="0">
                    <a:pos x="18" y="3"/>
                  </a:cxn>
                  <a:cxn ang="0">
                    <a:pos x="18" y="1"/>
                  </a:cxn>
                  <a:cxn ang="0">
                    <a:pos x="16" y="1"/>
                  </a:cxn>
                  <a:cxn ang="0">
                    <a:pos x="15" y="1"/>
                  </a:cxn>
                  <a:cxn ang="0">
                    <a:pos x="13" y="5"/>
                  </a:cxn>
                  <a:cxn ang="0">
                    <a:pos x="7" y="11"/>
                  </a:cxn>
                  <a:cxn ang="0">
                    <a:pos x="7" y="11"/>
                  </a:cxn>
                  <a:cxn ang="0">
                    <a:pos x="7" y="11"/>
                  </a:cxn>
                </a:cxnLst>
                <a:rect l="0" t="0" r="r" b="b"/>
                <a:pathLst>
                  <a:path w="19" h="20">
                    <a:moveTo>
                      <a:pt x="7" y="11"/>
                    </a:moveTo>
                    <a:cubicBezTo>
                      <a:pt x="5" y="13"/>
                      <a:pt x="3" y="15"/>
                      <a:pt x="1" y="16"/>
                    </a:cubicBezTo>
                    <a:cubicBezTo>
                      <a:pt x="1" y="16"/>
                      <a:pt x="1" y="16"/>
                      <a:pt x="1" y="17"/>
                    </a:cubicBezTo>
                    <a:cubicBezTo>
                      <a:pt x="0" y="17"/>
                      <a:pt x="0" y="19"/>
                      <a:pt x="1" y="19"/>
                    </a:cubicBezTo>
                    <a:cubicBezTo>
                      <a:pt x="1" y="20"/>
                      <a:pt x="2" y="20"/>
                      <a:pt x="3" y="19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6" y="18"/>
                      <a:pt x="8" y="16"/>
                      <a:pt x="10" y="13"/>
                    </a:cubicBezTo>
                    <a:cubicBezTo>
                      <a:pt x="12" y="11"/>
                      <a:pt x="14" y="9"/>
                      <a:pt x="16" y="7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9" y="3"/>
                      <a:pt x="19" y="1"/>
                      <a:pt x="18" y="1"/>
                    </a:cubicBezTo>
                    <a:cubicBezTo>
                      <a:pt x="17" y="0"/>
                      <a:pt x="16" y="0"/>
                      <a:pt x="16" y="1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1" y="7"/>
                      <a:pt x="9" y="9"/>
                      <a:pt x="7" y="11"/>
                    </a:cubicBezTo>
                    <a:close/>
                    <a:moveTo>
                      <a:pt x="7" y="11"/>
                    </a:moveTo>
                    <a:cubicBezTo>
                      <a:pt x="7" y="11"/>
                      <a:pt x="7" y="11"/>
                      <a:pt x="7" y="1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EB99D7DA-23D9-46D3-8490-279480CB6A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54395" y="5033346"/>
              <a:ext cx="1045763" cy="907556"/>
            </a:xfrm>
            <a:custGeom>
              <a:avLst/>
              <a:gdLst/>
              <a:ahLst/>
              <a:cxnLst>
                <a:cxn ang="0">
                  <a:pos x="123" y="100"/>
                </a:cxn>
                <a:cxn ang="0">
                  <a:pos x="115" y="107"/>
                </a:cxn>
                <a:cxn ang="0">
                  <a:pos x="107" y="100"/>
                </a:cxn>
                <a:cxn ang="0">
                  <a:pos x="115" y="84"/>
                </a:cxn>
                <a:cxn ang="0">
                  <a:pos x="123" y="100"/>
                </a:cxn>
                <a:cxn ang="0">
                  <a:pos x="111" y="42"/>
                </a:cxn>
                <a:cxn ang="0">
                  <a:pos x="111" y="77"/>
                </a:cxn>
                <a:cxn ang="0">
                  <a:pos x="115" y="80"/>
                </a:cxn>
                <a:cxn ang="0">
                  <a:pos x="119" y="77"/>
                </a:cxn>
                <a:cxn ang="0">
                  <a:pos x="119" y="42"/>
                </a:cxn>
                <a:cxn ang="0">
                  <a:pos x="115" y="38"/>
                </a:cxn>
                <a:cxn ang="0">
                  <a:pos x="111" y="42"/>
                </a:cxn>
                <a:cxn ang="0">
                  <a:pos x="114" y="34"/>
                </a:cxn>
                <a:cxn ang="0">
                  <a:pos x="104" y="36"/>
                </a:cxn>
                <a:cxn ang="0">
                  <a:pos x="104" y="69"/>
                </a:cxn>
                <a:cxn ang="0">
                  <a:pos x="61" y="88"/>
                </a:cxn>
                <a:cxn ang="0">
                  <a:pos x="19" y="69"/>
                </a:cxn>
                <a:cxn ang="0">
                  <a:pos x="19" y="36"/>
                </a:cxn>
                <a:cxn ang="0">
                  <a:pos x="9" y="34"/>
                </a:cxn>
                <a:cxn ang="0">
                  <a:pos x="0" y="23"/>
                </a:cxn>
                <a:cxn ang="0">
                  <a:pos x="9" y="12"/>
                </a:cxn>
                <a:cxn ang="0">
                  <a:pos x="59" y="0"/>
                </a:cxn>
                <a:cxn ang="0">
                  <a:pos x="61" y="0"/>
                </a:cxn>
                <a:cxn ang="0">
                  <a:pos x="64" y="0"/>
                </a:cxn>
                <a:cxn ang="0">
                  <a:pos x="114" y="12"/>
                </a:cxn>
                <a:cxn ang="0">
                  <a:pos x="123" y="23"/>
                </a:cxn>
                <a:cxn ang="0">
                  <a:pos x="114" y="34"/>
                </a:cxn>
                <a:cxn ang="0">
                  <a:pos x="96" y="38"/>
                </a:cxn>
                <a:cxn ang="0">
                  <a:pos x="64" y="46"/>
                </a:cxn>
                <a:cxn ang="0">
                  <a:pos x="61" y="46"/>
                </a:cxn>
                <a:cxn ang="0">
                  <a:pos x="59" y="46"/>
                </a:cxn>
                <a:cxn ang="0">
                  <a:pos x="27" y="38"/>
                </a:cxn>
                <a:cxn ang="0">
                  <a:pos x="27" y="69"/>
                </a:cxn>
                <a:cxn ang="0">
                  <a:pos x="61" y="80"/>
                </a:cxn>
                <a:cxn ang="0">
                  <a:pos x="96" y="69"/>
                </a:cxn>
                <a:cxn ang="0">
                  <a:pos x="96" y="38"/>
                </a:cxn>
                <a:cxn ang="0">
                  <a:pos x="112" y="27"/>
                </a:cxn>
                <a:cxn ang="0">
                  <a:pos x="115" y="23"/>
                </a:cxn>
                <a:cxn ang="0">
                  <a:pos x="112" y="19"/>
                </a:cxn>
                <a:cxn ang="0">
                  <a:pos x="62" y="8"/>
                </a:cxn>
                <a:cxn ang="0">
                  <a:pos x="61" y="7"/>
                </a:cxn>
                <a:cxn ang="0">
                  <a:pos x="61" y="8"/>
                </a:cxn>
                <a:cxn ang="0">
                  <a:pos x="11" y="19"/>
                </a:cxn>
                <a:cxn ang="0">
                  <a:pos x="8" y="23"/>
                </a:cxn>
                <a:cxn ang="0">
                  <a:pos x="11" y="27"/>
                </a:cxn>
                <a:cxn ang="0">
                  <a:pos x="61" y="38"/>
                </a:cxn>
                <a:cxn ang="0">
                  <a:pos x="61" y="38"/>
                </a:cxn>
                <a:cxn ang="0">
                  <a:pos x="62" y="38"/>
                </a:cxn>
                <a:cxn ang="0">
                  <a:pos x="112" y="27"/>
                </a:cxn>
                <a:cxn ang="0">
                  <a:pos x="112" y="27"/>
                </a:cxn>
                <a:cxn ang="0">
                  <a:pos x="112" y="27"/>
                </a:cxn>
              </a:cxnLst>
              <a:rect l="0" t="0" r="r" b="b"/>
              <a:pathLst>
                <a:path w="123" h="107">
                  <a:moveTo>
                    <a:pt x="123" y="100"/>
                  </a:moveTo>
                  <a:cubicBezTo>
                    <a:pt x="123" y="104"/>
                    <a:pt x="119" y="107"/>
                    <a:pt x="115" y="107"/>
                  </a:cubicBezTo>
                  <a:cubicBezTo>
                    <a:pt x="111" y="107"/>
                    <a:pt x="107" y="104"/>
                    <a:pt x="107" y="100"/>
                  </a:cubicBezTo>
                  <a:cubicBezTo>
                    <a:pt x="107" y="95"/>
                    <a:pt x="111" y="84"/>
                    <a:pt x="115" y="84"/>
                  </a:cubicBezTo>
                  <a:cubicBezTo>
                    <a:pt x="119" y="84"/>
                    <a:pt x="123" y="95"/>
                    <a:pt x="123" y="100"/>
                  </a:cubicBezTo>
                  <a:close/>
                  <a:moveTo>
                    <a:pt x="111" y="42"/>
                  </a:moveTo>
                  <a:cubicBezTo>
                    <a:pt x="111" y="77"/>
                    <a:pt x="111" y="77"/>
                    <a:pt x="111" y="77"/>
                  </a:cubicBezTo>
                  <a:cubicBezTo>
                    <a:pt x="111" y="79"/>
                    <a:pt x="113" y="80"/>
                    <a:pt x="115" y="80"/>
                  </a:cubicBezTo>
                  <a:cubicBezTo>
                    <a:pt x="117" y="80"/>
                    <a:pt x="119" y="79"/>
                    <a:pt x="119" y="77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19" y="40"/>
                    <a:pt x="117" y="38"/>
                    <a:pt x="115" y="38"/>
                  </a:cubicBezTo>
                  <a:cubicBezTo>
                    <a:pt x="113" y="38"/>
                    <a:pt x="111" y="40"/>
                    <a:pt x="111" y="42"/>
                  </a:cubicBezTo>
                  <a:close/>
                  <a:moveTo>
                    <a:pt x="114" y="34"/>
                  </a:moveTo>
                  <a:cubicBezTo>
                    <a:pt x="104" y="36"/>
                    <a:pt x="104" y="36"/>
                    <a:pt x="104" y="36"/>
                  </a:cubicBezTo>
                  <a:cubicBezTo>
                    <a:pt x="104" y="69"/>
                    <a:pt x="104" y="69"/>
                    <a:pt x="104" y="69"/>
                  </a:cubicBezTo>
                  <a:cubicBezTo>
                    <a:pt x="104" y="79"/>
                    <a:pt x="92" y="88"/>
                    <a:pt x="61" y="88"/>
                  </a:cubicBezTo>
                  <a:cubicBezTo>
                    <a:pt x="31" y="88"/>
                    <a:pt x="19" y="79"/>
                    <a:pt x="19" y="69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4" y="33"/>
                    <a:pt x="0" y="28"/>
                    <a:pt x="0" y="23"/>
                  </a:cubicBezTo>
                  <a:cubicBezTo>
                    <a:pt x="0" y="17"/>
                    <a:pt x="4" y="13"/>
                    <a:pt x="9" y="1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0"/>
                    <a:pt x="61" y="0"/>
                  </a:cubicBezTo>
                  <a:cubicBezTo>
                    <a:pt x="62" y="0"/>
                    <a:pt x="63" y="0"/>
                    <a:pt x="64" y="0"/>
                  </a:cubicBezTo>
                  <a:cubicBezTo>
                    <a:pt x="114" y="12"/>
                    <a:pt x="114" y="12"/>
                    <a:pt x="114" y="12"/>
                  </a:cubicBezTo>
                  <a:cubicBezTo>
                    <a:pt x="119" y="13"/>
                    <a:pt x="123" y="17"/>
                    <a:pt x="123" y="23"/>
                  </a:cubicBezTo>
                  <a:cubicBezTo>
                    <a:pt x="123" y="28"/>
                    <a:pt x="119" y="33"/>
                    <a:pt x="114" y="34"/>
                  </a:cubicBezTo>
                  <a:close/>
                  <a:moveTo>
                    <a:pt x="96" y="38"/>
                  </a:moveTo>
                  <a:cubicBezTo>
                    <a:pt x="64" y="46"/>
                    <a:pt x="64" y="46"/>
                    <a:pt x="64" y="46"/>
                  </a:cubicBezTo>
                  <a:cubicBezTo>
                    <a:pt x="63" y="46"/>
                    <a:pt x="62" y="46"/>
                    <a:pt x="61" y="46"/>
                  </a:cubicBezTo>
                  <a:cubicBezTo>
                    <a:pt x="61" y="46"/>
                    <a:pt x="60" y="46"/>
                    <a:pt x="59" y="46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3"/>
                    <a:pt x="38" y="80"/>
                    <a:pt x="61" y="80"/>
                  </a:cubicBezTo>
                  <a:cubicBezTo>
                    <a:pt x="84" y="80"/>
                    <a:pt x="96" y="73"/>
                    <a:pt x="96" y="69"/>
                  </a:cubicBezTo>
                  <a:lnTo>
                    <a:pt x="96" y="38"/>
                  </a:lnTo>
                  <a:close/>
                  <a:moveTo>
                    <a:pt x="112" y="27"/>
                  </a:moveTo>
                  <a:cubicBezTo>
                    <a:pt x="114" y="26"/>
                    <a:pt x="115" y="25"/>
                    <a:pt x="115" y="23"/>
                  </a:cubicBezTo>
                  <a:cubicBezTo>
                    <a:pt x="115" y="21"/>
                    <a:pt x="114" y="19"/>
                    <a:pt x="112" y="19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9" y="19"/>
                    <a:pt x="8" y="21"/>
                    <a:pt x="8" y="23"/>
                  </a:cubicBezTo>
                  <a:cubicBezTo>
                    <a:pt x="8" y="25"/>
                    <a:pt x="9" y="26"/>
                    <a:pt x="11" y="27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2" y="38"/>
                    <a:pt x="62" y="38"/>
                    <a:pt x="62" y="38"/>
                  </a:cubicBezTo>
                  <a:lnTo>
                    <a:pt x="112" y="27"/>
                  </a:lnTo>
                  <a:close/>
                  <a:moveTo>
                    <a:pt x="112" y="27"/>
                  </a:moveTo>
                  <a:cubicBezTo>
                    <a:pt x="112" y="27"/>
                    <a:pt x="112" y="27"/>
                    <a:pt x="112" y="27"/>
                  </a:cubicBezTo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90">
              <a:extLst>
                <a:ext uri="{FF2B5EF4-FFF2-40B4-BE49-F238E27FC236}">
                  <a16:creationId xmlns:a16="http://schemas.microsoft.com/office/drawing/2014/main" id="{17C570BE-1265-48C4-BD06-1FB442161E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53133" y="4885572"/>
              <a:ext cx="1041289" cy="1041289"/>
            </a:xfrm>
            <a:custGeom>
              <a:avLst/>
              <a:gdLst/>
              <a:ahLst/>
              <a:cxnLst>
                <a:cxn ang="0">
                  <a:pos x="77" y="14"/>
                </a:cxn>
                <a:cxn ang="0">
                  <a:pos x="51" y="34"/>
                </a:cxn>
                <a:cxn ang="0">
                  <a:pos x="0" y="54"/>
                </a:cxn>
                <a:cxn ang="0">
                  <a:pos x="23" y="80"/>
                </a:cxn>
                <a:cxn ang="0">
                  <a:pos x="31" y="123"/>
                </a:cxn>
                <a:cxn ang="0">
                  <a:pos x="54" y="115"/>
                </a:cxn>
                <a:cxn ang="0">
                  <a:pos x="50" y="103"/>
                </a:cxn>
                <a:cxn ang="0">
                  <a:pos x="50" y="76"/>
                </a:cxn>
                <a:cxn ang="0">
                  <a:pos x="51" y="74"/>
                </a:cxn>
                <a:cxn ang="0">
                  <a:pos x="52" y="73"/>
                </a:cxn>
                <a:cxn ang="0">
                  <a:pos x="53" y="73"/>
                </a:cxn>
                <a:cxn ang="0">
                  <a:pos x="77" y="94"/>
                </a:cxn>
                <a:cxn ang="0">
                  <a:pos x="123" y="54"/>
                </a:cxn>
                <a:cxn ang="0">
                  <a:pos x="77" y="54"/>
                </a:cxn>
                <a:cxn ang="0">
                  <a:pos x="88" y="42"/>
                </a:cxn>
                <a:cxn ang="0">
                  <a:pos x="88" y="65"/>
                </a:cxn>
                <a:cxn ang="0">
                  <a:pos x="77" y="54"/>
                </a:cxn>
                <a:cxn ang="0">
                  <a:pos x="15" y="42"/>
                </a:cxn>
                <a:cxn ang="0">
                  <a:pos x="38" y="54"/>
                </a:cxn>
                <a:cxn ang="0">
                  <a:pos x="15" y="65"/>
                </a:cxn>
                <a:cxn ang="0">
                  <a:pos x="46" y="115"/>
                </a:cxn>
                <a:cxn ang="0">
                  <a:pos x="31" y="80"/>
                </a:cxn>
                <a:cxn ang="0">
                  <a:pos x="31" y="73"/>
                </a:cxn>
                <a:cxn ang="0">
                  <a:pos x="43" y="73"/>
                </a:cxn>
                <a:cxn ang="0">
                  <a:pos x="42" y="103"/>
                </a:cxn>
                <a:cxn ang="0">
                  <a:pos x="46" y="112"/>
                </a:cxn>
                <a:cxn ang="0">
                  <a:pos x="51" y="65"/>
                </a:cxn>
                <a:cxn ang="0">
                  <a:pos x="50" y="65"/>
                </a:cxn>
                <a:cxn ang="0">
                  <a:pos x="50" y="42"/>
                </a:cxn>
                <a:cxn ang="0">
                  <a:pos x="71" y="34"/>
                </a:cxn>
                <a:cxn ang="0">
                  <a:pos x="71" y="73"/>
                </a:cxn>
                <a:cxn ang="0">
                  <a:pos x="96" y="100"/>
                </a:cxn>
                <a:cxn ang="0">
                  <a:pos x="88" y="73"/>
                </a:cxn>
                <a:cxn ang="0">
                  <a:pos x="88" y="34"/>
                </a:cxn>
                <a:cxn ang="0">
                  <a:pos x="96" y="8"/>
                </a:cxn>
                <a:cxn ang="0">
                  <a:pos x="96" y="100"/>
                </a:cxn>
                <a:cxn ang="0">
                  <a:pos x="96" y="100"/>
                </a:cxn>
              </a:cxnLst>
              <a:rect l="0" t="0" r="r" b="b"/>
              <a:pathLst>
                <a:path w="123" h="123">
                  <a:moveTo>
                    <a:pt x="96" y="0"/>
                  </a:moveTo>
                  <a:cubicBezTo>
                    <a:pt x="88" y="0"/>
                    <a:pt x="82" y="5"/>
                    <a:pt x="77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1" y="26"/>
                    <a:pt x="61" y="34"/>
                    <a:pt x="51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7" y="34"/>
                    <a:pt x="0" y="43"/>
                    <a:pt x="0" y="54"/>
                  </a:cubicBezTo>
                  <a:cubicBezTo>
                    <a:pt x="0" y="64"/>
                    <a:pt x="7" y="73"/>
                    <a:pt x="15" y="73"/>
                  </a:cubicBezTo>
                  <a:cubicBezTo>
                    <a:pt x="20" y="73"/>
                    <a:pt x="23" y="76"/>
                    <a:pt x="23" y="80"/>
                  </a:cubicBezTo>
                  <a:cubicBezTo>
                    <a:pt x="23" y="115"/>
                    <a:pt x="23" y="115"/>
                    <a:pt x="23" y="115"/>
                  </a:cubicBezTo>
                  <a:cubicBezTo>
                    <a:pt x="23" y="119"/>
                    <a:pt x="26" y="123"/>
                    <a:pt x="31" y="123"/>
                  </a:cubicBezTo>
                  <a:cubicBezTo>
                    <a:pt x="46" y="123"/>
                    <a:pt x="46" y="123"/>
                    <a:pt x="46" y="123"/>
                  </a:cubicBezTo>
                  <a:cubicBezTo>
                    <a:pt x="50" y="123"/>
                    <a:pt x="54" y="119"/>
                    <a:pt x="54" y="115"/>
                  </a:cubicBezTo>
                  <a:cubicBezTo>
                    <a:pt x="54" y="111"/>
                    <a:pt x="54" y="111"/>
                    <a:pt x="54" y="111"/>
                  </a:cubicBezTo>
                  <a:cubicBezTo>
                    <a:pt x="54" y="107"/>
                    <a:pt x="50" y="106"/>
                    <a:pt x="50" y="103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0" y="76"/>
                    <a:pt x="50" y="75"/>
                    <a:pt x="50" y="75"/>
                  </a:cubicBezTo>
                  <a:cubicBezTo>
                    <a:pt x="50" y="75"/>
                    <a:pt x="51" y="75"/>
                    <a:pt x="51" y="74"/>
                  </a:cubicBezTo>
                  <a:cubicBezTo>
                    <a:pt x="51" y="74"/>
                    <a:pt x="51" y="74"/>
                    <a:pt x="52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73"/>
                    <a:pt x="53" y="73"/>
                    <a:pt x="53" y="73"/>
                  </a:cubicBezTo>
                  <a:cubicBezTo>
                    <a:pt x="63" y="74"/>
                    <a:pt x="71" y="82"/>
                    <a:pt x="77" y="94"/>
                  </a:cubicBezTo>
                  <a:cubicBezTo>
                    <a:pt x="77" y="94"/>
                    <a:pt x="77" y="94"/>
                    <a:pt x="77" y="94"/>
                  </a:cubicBezTo>
                  <a:cubicBezTo>
                    <a:pt x="82" y="102"/>
                    <a:pt x="88" y="107"/>
                    <a:pt x="96" y="107"/>
                  </a:cubicBezTo>
                  <a:cubicBezTo>
                    <a:pt x="114" y="107"/>
                    <a:pt x="123" y="80"/>
                    <a:pt x="123" y="54"/>
                  </a:cubicBezTo>
                  <a:cubicBezTo>
                    <a:pt x="123" y="27"/>
                    <a:pt x="114" y="0"/>
                    <a:pt x="96" y="0"/>
                  </a:cubicBezTo>
                  <a:close/>
                  <a:moveTo>
                    <a:pt x="77" y="54"/>
                  </a:moveTo>
                  <a:cubicBezTo>
                    <a:pt x="77" y="50"/>
                    <a:pt x="77" y="46"/>
                    <a:pt x="77" y="42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92" y="42"/>
                    <a:pt x="96" y="47"/>
                    <a:pt x="96" y="54"/>
                  </a:cubicBezTo>
                  <a:cubicBezTo>
                    <a:pt x="96" y="60"/>
                    <a:pt x="92" y="65"/>
                    <a:pt x="88" y="65"/>
                  </a:cubicBezTo>
                  <a:cubicBezTo>
                    <a:pt x="77" y="65"/>
                    <a:pt x="77" y="65"/>
                    <a:pt x="77" y="65"/>
                  </a:cubicBezTo>
                  <a:cubicBezTo>
                    <a:pt x="77" y="61"/>
                    <a:pt x="77" y="58"/>
                    <a:pt x="77" y="54"/>
                  </a:cubicBezTo>
                  <a:close/>
                  <a:moveTo>
                    <a:pt x="8" y="54"/>
                  </a:moveTo>
                  <a:cubicBezTo>
                    <a:pt x="8" y="47"/>
                    <a:pt x="11" y="42"/>
                    <a:pt x="15" y="42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0" y="45"/>
                    <a:pt x="38" y="49"/>
                    <a:pt x="38" y="54"/>
                  </a:cubicBezTo>
                  <a:cubicBezTo>
                    <a:pt x="38" y="58"/>
                    <a:pt x="40" y="62"/>
                    <a:pt x="42" y="65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1" y="65"/>
                    <a:pt x="8" y="60"/>
                    <a:pt x="8" y="54"/>
                  </a:cubicBezTo>
                  <a:close/>
                  <a:moveTo>
                    <a:pt x="46" y="115"/>
                  </a:moveTo>
                  <a:cubicBezTo>
                    <a:pt x="31" y="115"/>
                    <a:pt x="31" y="115"/>
                    <a:pt x="31" y="115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78"/>
                    <a:pt x="30" y="75"/>
                    <a:pt x="29" y="73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42" y="74"/>
                    <a:pt x="42" y="75"/>
                    <a:pt x="42" y="77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42" y="107"/>
                    <a:pt x="44" y="110"/>
                    <a:pt x="46" y="111"/>
                  </a:cubicBezTo>
                  <a:cubicBezTo>
                    <a:pt x="46" y="111"/>
                    <a:pt x="46" y="111"/>
                    <a:pt x="46" y="112"/>
                  </a:cubicBezTo>
                  <a:lnTo>
                    <a:pt x="46" y="115"/>
                  </a:lnTo>
                  <a:close/>
                  <a:moveTo>
                    <a:pt x="51" y="65"/>
                  </a:moveTo>
                  <a:cubicBezTo>
                    <a:pt x="50" y="65"/>
                    <a:pt x="50" y="65"/>
                    <a:pt x="50" y="65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6" y="65"/>
                    <a:pt x="42" y="60"/>
                    <a:pt x="42" y="54"/>
                  </a:cubicBezTo>
                  <a:cubicBezTo>
                    <a:pt x="42" y="47"/>
                    <a:pt x="46" y="42"/>
                    <a:pt x="50" y="4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8" y="42"/>
                    <a:pt x="65" y="39"/>
                    <a:pt x="71" y="34"/>
                  </a:cubicBezTo>
                  <a:cubicBezTo>
                    <a:pt x="70" y="40"/>
                    <a:pt x="69" y="47"/>
                    <a:pt x="69" y="54"/>
                  </a:cubicBezTo>
                  <a:cubicBezTo>
                    <a:pt x="69" y="60"/>
                    <a:pt x="70" y="67"/>
                    <a:pt x="71" y="73"/>
                  </a:cubicBezTo>
                  <a:cubicBezTo>
                    <a:pt x="65" y="68"/>
                    <a:pt x="58" y="65"/>
                    <a:pt x="51" y="65"/>
                  </a:cubicBezTo>
                  <a:close/>
                  <a:moveTo>
                    <a:pt x="96" y="100"/>
                  </a:moveTo>
                  <a:cubicBezTo>
                    <a:pt x="88" y="100"/>
                    <a:pt x="82" y="89"/>
                    <a:pt x="79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97" y="73"/>
                    <a:pt x="104" y="64"/>
                    <a:pt x="104" y="54"/>
                  </a:cubicBezTo>
                  <a:cubicBezTo>
                    <a:pt x="104" y="43"/>
                    <a:pt x="97" y="34"/>
                    <a:pt x="88" y="34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2" y="19"/>
                    <a:pt x="88" y="8"/>
                    <a:pt x="96" y="8"/>
                  </a:cubicBezTo>
                  <a:cubicBezTo>
                    <a:pt x="107" y="8"/>
                    <a:pt x="115" y="28"/>
                    <a:pt x="115" y="54"/>
                  </a:cubicBezTo>
                  <a:cubicBezTo>
                    <a:pt x="115" y="79"/>
                    <a:pt x="107" y="100"/>
                    <a:pt x="96" y="100"/>
                  </a:cubicBezTo>
                  <a:close/>
                  <a:moveTo>
                    <a:pt x="96" y="100"/>
                  </a:moveTo>
                  <a:cubicBezTo>
                    <a:pt x="96" y="100"/>
                    <a:pt x="96" y="100"/>
                    <a:pt x="96" y="100"/>
                  </a:cubicBezTo>
                </a:path>
              </a:pathLst>
            </a:custGeom>
            <a:solidFill>
              <a:schemeClr val="bg2">
                <a:lumMod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5336646-BF68-452E-91D5-04ADC6390E5B}"/>
                </a:ext>
              </a:extLst>
            </p:cNvPr>
            <p:cNvGrpSpPr/>
            <p:nvPr/>
          </p:nvGrpSpPr>
          <p:grpSpPr>
            <a:xfrm>
              <a:off x="19821111" y="4994713"/>
              <a:ext cx="946189" cy="946189"/>
              <a:chOff x="8783638" y="3568701"/>
              <a:chExt cx="360363" cy="360363"/>
            </a:xfrm>
            <a:solidFill>
              <a:schemeClr val="accent5"/>
            </a:solidFill>
          </p:grpSpPr>
          <p:sp>
            <p:nvSpPr>
              <p:cNvPr id="28" name="Freeform 99">
                <a:extLst>
                  <a:ext uri="{FF2B5EF4-FFF2-40B4-BE49-F238E27FC236}">
                    <a16:creationId xmlns:a16="http://schemas.microsoft.com/office/drawing/2014/main" id="{E046BC64-2700-4A67-81D7-FFCCF119D4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3638" y="3568701"/>
                <a:ext cx="360363" cy="360363"/>
              </a:xfrm>
              <a:custGeom>
                <a:avLst/>
                <a:gdLst/>
                <a:ahLst/>
                <a:cxnLst>
                  <a:cxn ang="0">
                    <a:pos x="80" y="38"/>
                  </a:cxn>
                  <a:cxn ang="0">
                    <a:pos x="62" y="0"/>
                  </a:cxn>
                  <a:cxn ang="0">
                    <a:pos x="35" y="39"/>
                  </a:cxn>
                  <a:cxn ang="0">
                    <a:pos x="31" y="41"/>
                  </a:cxn>
                  <a:cxn ang="0">
                    <a:pos x="12" y="38"/>
                  </a:cxn>
                  <a:cxn ang="0">
                    <a:pos x="0" y="111"/>
                  </a:cxn>
                  <a:cxn ang="0">
                    <a:pos x="23" y="123"/>
                  </a:cxn>
                  <a:cxn ang="0">
                    <a:pos x="34" y="116"/>
                  </a:cxn>
                  <a:cxn ang="0">
                    <a:pos x="35" y="116"/>
                  </a:cxn>
                  <a:cxn ang="0">
                    <a:pos x="73" y="123"/>
                  </a:cxn>
                  <a:cxn ang="0">
                    <a:pos x="108" y="115"/>
                  </a:cxn>
                  <a:cxn ang="0">
                    <a:pos x="110" y="104"/>
                  </a:cxn>
                  <a:cxn ang="0">
                    <a:pos x="116" y="84"/>
                  </a:cxn>
                  <a:cxn ang="0">
                    <a:pos x="120" y="64"/>
                  </a:cxn>
                  <a:cxn ang="0">
                    <a:pos x="123" y="55"/>
                  </a:cxn>
                  <a:cxn ang="0">
                    <a:pos x="112" y="40"/>
                  </a:cxn>
                  <a:cxn ang="0">
                    <a:pos x="23" y="115"/>
                  </a:cxn>
                  <a:cxn ang="0">
                    <a:pos x="8" y="111"/>
                  </a:cxn>
                  <a:cxn ang="0">
                    <a:pos x="12" y="46"/>
                  </a:cxn>
                  <a:cxn ang="0">
                    <a:pos x="27" y="50"/>
                  </a:cxn>
                  <a:cxn ang="0">
                    <a:pos x="115" y="56"/>
                  </a:cxn>
                  <a:cxn ang="0">
                    <a:pos x="100" y="61"/>
                  </a:cxn>
                  <a:cxn ang="0">
                    <a:pos x="100" y="65"/>
                  </a:cxn>
                  <a:cxn ang="0">
                    <a:pos x="114" y="72"/>
                  </a:cxn>
                  <a:cxn ang="0">
                    <a:pos x="96" y="81"/>
                  </a:cxn>
                  <a:cxn ang="0">
                    <a:pos x="96" y="84"/>
                  </a:cxn>
                  <a:cxn ang="0">
                    <a:pos x="109" y="92"/>
                  </a:cxn>
                  <a:cxn ang="0">
                    <a:pos x="92" y="100"/>
                  </a:cxn>
                  <a:cxn ang="0">
                    <a:pos x="92" y="104"/>
                  </a:cxn>
                  <a:cxn ang="0">
                    <a:pos x="102" y="109"/>
                  </a:cxn>
                  <a:cxn ang="0">
                    <a:pos x="94" y="115"/>
                  </a:cxn>
                  <a:cxn ang="0">
                    <a:pos x="52" y="113"/>
                  </a:cxn>
                  <a:cxn ang="0">
                    <a:pos x="31" y="105"/>
                  </a:cxn>
                  <a:cxn ang="0">
                    <a:pos x="34" y="48"/>
                  </a:cxn>
                  <a:cxn ang="0">
                    <a:pos x="58" y="11"/>
                  </a:cxn>
                  <a:cxn ang="0">
                    <a:pos x="73" y="26"/>
                  </a:cxn>
                  <a:cxn ang="0">
                    <a:pos x="111" y="47"/>
                  </a:cxn>
                  <a:cxn ang="0">
                    <a:pos x="115" y="56"/>
                  </a:cxn>
                  <a:cxn ang="0">
                    <a:pos x="115" y="56"/>
                  </a:cxn>
                </a:cxnLst>
                <a:rect l="0" t="0" r="r" b="b"/>
                <a:pathLst>
                  <a:path w="123" h="123">
                    <a:moveTo>
                      <a:pt x="112" y="40"/>
                    </a:moveTo>
                    <a:cubicBezTo>
                      <a:pt x="107" y="39"/>
                      <a:pt x="96" y="39"/>
                      <a:pt x="80" y="38"/>
                    </a:cubicBezTo>
                    <a:cubicBezTo>
                      <a:pt x="80" y="35"/>
                      <a:pt x="81" y="32"/>
                      <a:pt x="81" y="26"/>
                    </a:cubicBezTo>
                    <a:cubicBezTo>
                      <a:pt x="81" y="12"/>
                      <a:pt x="71" y="0"/>
                      <a:pt x="62" y="0"/>
                    </a:cubicBezTo>
                    <a:cubicBezTo>
                      <a:pt x="55" y="0"/>
                      <a:pt x="50" y="5"/>
                      <a:pt x="50" y="11"/>
                    </a:cubicBezTo>
                    <a:cubicBezTo>
                      <a:pt x="50" y="19"/>
                      <a:pt x="48" y="32"/>
                      <a:pt x="35" y="39"/>
                    </a:cubicBezTo>
                    <a:cubicBezTo>
                      <a:pt x="34" y="40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29" y="40"/>
                      <a:pt x="26" y="38"/>
                      <a:pt x="23" y="38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6" y="38"/>
                      <a:pt x="0" y="43"/>
                      <a:pt x="0" y="50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8"/>
                      <a:pt x="6" y="123"/>
                      <a:pt x="12" y="123"/>
                    </a:cubicBezTo>
                    <a:cubicBezTo>
                      <a:pt x="23" y="123"/>
                      <a:pt x="23" y="123"/>
                      <a:pt x="23" y="123"/>
                    </a:cubicBezTo>
                    <a:cubicBezTo>
                      <a:pt x="28" y="123"/>
                      <a:pt x="32" y="120"/>
                      <a:pt x="34" y="116"/>
                    </a:cubicBezTo>
                    <a:cubicBezTo>
                      <a:pt x="34" y="116"/>
                      <a:pt x="34" y="116"/>
                      <a:pt x="34" y="116"/>
                    </a:cubicBezTo>
                    <a:cubicBezTo>
                      <a:pt x="34" y="116"/>
                      <a:pt x="34" y="116"/>
                      <a:pt x="35" y="116"/>
                    </a:cubicBezTo>
                    <a:cubicBezTo>
                      <a:pt x="35" y="116"/>
                      <a:pt x="35" y="116"/>
                      <a:pt x="35" y="116"/>
                    </a:cubicBezTo>
                    <a:cubicBezTo>
                      <a:pt x="37" y="117"/>
                      <a:pt x="41" y="118"/>
                      <a:pt x="50" y="120"/>
                    </a:cubicBezTo>
                    <a:cubicBezTo>
                      <a:pt x="52" y="121"/>
                      <a:pt x="63" y="123"/>
                      <a:pt x="73" y="123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101" y="123"/>
                      <a:pt x="105" y="120"/>
                      <a:pt x="108" y="115"/>
                    </a:cubicBezTo>
                    <a:cubicBezTo>
                      <a:pt x="108" y="115"/>
                      <a:pt x="109" y="114"/>
                      <a:pt x="110" y="111"/>
                    </a:cubicBezTo>
                    <a:cubicBezTo>
                      <a:pt x="110" y="109"/>
                      <a:pt x="110" y="107"/>
                      <a:pt x="110" y="104"/>
                    </a:cubicBezTo>
                    <a:cubicBezTo>
                      <a:pt x="114" y="102"/>
                      <a:pt x="115" y="97"/>
                      <a:pt x="116" y="95"/>
                    </a:cubicBezTo>
                    <a:cubicBezTo>
                      <a:pt x="118" y="90"/>
                      <a:pt x="117" y="87"/>
                      <a:pt x="116" y="84"/>
                    </a:cubicBezTo>
                    <a:cubicBezTo>
                      <a:pt x="118" y="82"/>
                      <a:pt x="120" y="79"/>
                      <a:pt x="121" y="73"/>
                    </a:cubicBezTo>
                    <a:cubicBezTo>
                      <a:pt x="122" y="70"/>
                      <a:pt x="121" y="67"/>
                      <a:pt x="120" y="64"/>
                    </a:cubicBezTo>
                    <a:cubicBezTo>
                      <a:pt x="122" y="62"/>
                      <a:pt x="123" y="59"/>
                      <a:pt x="123" y="56"/>
                    </a:cubicBezTo>
                    <a:cubicBezTo>
                      <a:pt x="123" y="55"/>
                      <a:pt x="123" y="55"/>
                      <a:pt x="123" y="55"/>
                    </a:cubicBezTo>
                    <a:cubicBezTo>
                      <a:pt x="123" y="55"/>
                      <a:pt x="123" y="54"/>
                      <a:pt x="123" y="53"/>
                    </a:cubicBezTo>
                    <a:cubicBezTo>
                      <a:pt x="123" y="48"/>
                      <a:pt x="120" y="42"/>
                      <a:pt x="112" y="40"/>
                    </a:cubicBezTo>
                    <a:close/>
                    <a:moveTo>
                      <a:pt x="27" y="111"/>
                    </a:moveTo>
                    <a:cubicBezTo>
                      <a:pt x="27" y="113"/>
                      <a:pt x="26" y="115"/>
                      <a:pt x="23" y="115"/>
                    </a:cubicBezTo>
                    <a:cubicBezTo>
                      <a:pt x="12" y="115"/>
                      <a:pt x="12" y="115"/>
                      <a:pt x="12" y="115"/>
                    </a:cubicBezTo>
                    <a:cubicBezTo>
                      <a:pt x="10" y="115"/>
                      <a:pt x="8" y="113"/>
                      <a:pt x="8" y="111"/>
                    </a:cubicBezTo>
                    <a:cubicBezTo>
                      <a:pt x="8" y="50"/>
                      <a:pt x="8" y="50"/>
                      <a:pt x="8" y="50"/>
                    </a:cubicBezTo>
                    <a:cubicBezTo>
                      <a:pt x="8" y="48"/>
                      <a:pt x="10" y="46"/>
                      <a:pt x="12" y="46"/>
                    </a:cubicBezTo>
                    <a:cubicBezTo>
                      <a:pt x="23" y="46"/>
                      <a:pt x="23" y="46"/>
                      <a:pt x="23" y="46"/>
                    </a:cubicBezTo>
                    <a:cubicBezTo>
                      <a:pt x="26" y="46"/>
                      <a:pt x="27" y="48"/>
                      <a:pt x="27" y="50"/>
                    </a:cubicBezTo>
                    <a:lnTo>
                      <a:pt x="27" y="111"/>
                    </a:lnTo>
                    <a:close/>
                    <a:moveTo>
                      <a:pt x="115" y="56"/>
                    </a:moveTo>
                    <a:cubicBezTo>
                      <a:pt x="115" y="58"/>
                      <a:pt x="114" y="61"/>
                      <a:pt x="108" y="61"/>
                    </a:cubicBezTo>
                    <a:cubicBezTo>
                      <a:pt x="100" y="61"/>
                      <a:pt x="100" y="61"/>
                      <a:pt x="100" y="61"/>
                    </a:cubicBezTo>
                    <a:cubicBezTo>
                      <a:pt x="99" y="61"/>
                      <a:pt x="98" y="62"/>
                      <a:pt x="98" y="63"/>
                    </a:cubicBezTo>
                    <a:cubicBezTo>
                      <a:pt x="98" y="64"/>
                      <a:pt x="99" y="65"/>
                      <a:pt x="100" y="65"/>
                    </a:cubicBezTo>
                    <a:cubicBezTo>
                      <a:pt x="108" y="65"/>
                      <a:pt x="108" y="65"/>
                      <a:pt x="108" y="65"/>
                    </a:cubicBezTo>
                    <a:cubicBezTo>
                      <a:pt x="113" y="65"/>
                      <a:pt x="114" y="70"/>
                      <a:pt x="114" y="72"/>
                    </a:cubicBezTo>
                    <a:cubicBezTo>
                      <a:pt x="113" y="75"/>
                      <a:pt x="112" y="81"/>
                      <a:pt x="105" y="81"/>
                    </a:cubicBezTo>
                    <a:cubicBezTo>
                      <a:pt x="96" y="81"/>
                      <a:pt x="96" y="81"/>
                      <a:pt x="96" y="81"/>
                    </a:cubicBezTo>
                    <a:cubicBezTo>
                      <a:pt x="95" y="81"/>
                      <a:pt x="94" y="81"/>
                      <a:pt x="94" y="82"/>
                    </a:cubicBezTo>
                    <a:cubicBezTo>
                      <a:pt x="94" y="83"/>
                      <a:pt x="95" y="84"/>
                      <a:pt x="96" y="84"/>
                    </a:cubicBezTo>
                    <a:cubicBezTo>
                      <a:pt x="104" y="84"/>
                      <a:pt x="104" y="84"/>
                      <a:pt x="104" y="84"/>
                    </a:cubicBezTo>
                    <a:cubicBezTo>
                      <a:pt x="110" y="84"/>
                      <a:pt x="110" y="89"/>
                      <a:pt x="109" y="92"/>
                    </a:cubicBezTo>
                    <a:cubicBezTo>
                      <a:pt x="108" y="96"/>
                      <a:pt x="107" y="100"/>
                      <a:pt x="99" y="100"/>
                    </a:cubicBezTo>
                    <a:cubicBezTo>
                      <a:pt x="92" y="100"/>
                      <a:pt x="92" y="100"/>
                      <a:pt x="92" y="100"/>
                    </a:cubicBezTo>
                    <a:cubicBezTo>
                      <a:pt x="91" y="100"/>
                      <a:pt x="90" y="101"/>
                      <a:pt x="90" y="102"/>
                    </a:cubicBezTo>
                    <a:cubicBezTo>
                      <a:pt x="90" y="103"/>
                      <a:pt x="91" y="104"/>
                      <a:pt x="92" y="104"/>
                    </a:cubicBezTo>
                    <a:cubicBezTo>
                      <a:pt x="98" y="104"/>
                      <a:pt x="98" y="104"/>
                      <a:pt x="98" y="104"/>
                    </a:cubicBezTo>
                    <a:cubicBezTo>
                      <a:pt x="103" y="104"/>
                      <a:pt x="103" y="108"/>
                      <a:pt x="102" y="109"/>
                    </a:cubicBezTo>
                    <a:cubicBezTo>
                      <a:pt x="102" y="110"/>
                      <a:pt x="101" y="112"/>
                      <a:pt x="101" y="112"/>
                    </a:cubicBezTo>
                    <a:cubicBezTo>
                      <a:pt x="100" y="114"/>
                      <a:pt x="98" y="115"/>
                      <a:pt x="94" y="115"/>
                    </a:cubicBezTo>
                    <a:cubicBezTo>
                      <a:pt x="73" y="115"/>
                      <a:pt x="73" y="115"/>
                      <a:pt x="73" y="115"/>
                    </a:cubicBezTo>
                    <a:cubicBezTo>
                      <a:pt x="63" y="115"/>
                      <a:pt x="52" y="113"/>
                      <a:pt x="52" y="113"/>
                    </a:cubicBezTo>
                    <a:cubicBezTo>
                      <a:pt x="36" y="109"/>
                      <a:pt x="35" y="109"/>
                      <a:pt x="34" y="108"/>
                    </a:cubicBezTo>
                    <a:cubicBezTo>
                      <a:pt x="34" y="108"/>
                      <a:pt x="31" y="108"/>
                      <a:pt x="31" y="105"/>
                    </a:cubicBezTo>
                    <a:cubicBezTo>
                      <a:pt x="31" y="52"/>
                      <a:pt x="31" y="52"/>
                      <a:pt x="31" y="52"/>
                    </a:cubicBezTo>
                    <a:cubicBezTo>
                      <a:pt x="31" y="50"/>
                      <a:pt x="32" y="49"/>
                      <a:pt x="34" y="48"/>
                    </a:cubicBezTo>
                    <a:cubicBezTo>
                      <a:pt x="34" y="48"/>
                      <a:pt x="35" y="48"/>
                      <a:pt x="35" y="48"/>
                    </a:cubicBezTo>
                    <a:cubicBezTo>
                      <a:pt x="52" y="40"/>
                      <a:pt x="58" y="25"/>
                      <a:pt x="58" y="11"/>
                    </a:cubicBezTo>
                    <a:cubicBezTo>
                      <a:pt x="58" y="10"/>
                      <a:pt x="59" y="8"/>
                      <a:pt x="62" y="8"/>
                    </a:cubicBezTo>
                    <a:cubicBezTo>
                      <a:pt x="66" y="8"/>
                      <a:pt x="73" y="16"/>
                      <a:pt x="73" y="26"/>
                    </a:cubicBezTo>
                    <a:cubicBezTo>
                      <a:pt x="73" y="35"/>
                      <a:pt x="73" y="37"/>
                      <a:pt x="69" y="46"/>
                    </a:cubicBezTo>
                    <a:cubicBezTo>
                      <a:pt x="108" y="46"/>
                      <a:pt x="107" y="47"/>
                      <a:pt x="111" y="47"/>
                    </a:cubicBezTo>
                    <a:cubicBezTo>
                      <a:pt x="115" y="49"/>
                      <a:pt x="115" y="52"/>
                      <a:pt x="115" y="53"/>
                    </a:cubicBezTo>
                    <a:cubicBezTo>
                      <a:pt x="115" y="55"/>
                      <a:pt x="115" y="54"/>
                      <a:pt x="115" y="56"/>
                    </a:cubicBezTo>
                    <a:close/>
                    <a:moveTo>
                      <a:pt x="115" y="56"/>
                    </a:moveTo>
                    <a:cubicBezTo>
                      <a:pt x="115" y="56"/>
                      <a:pt x="115" y="56"/>
                      <a:pt x="115" y="56"/>
                    </a:cubicBezTo>
                  </a:path>
                </a:pathLst>
              </a:custGeom>
              <a:solidFill>
                <a:srgbClr val="00206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" name="Freeform 100">
                <a:extLst>
                  <a:ext uri="{FF2B5EF4-FFF2-40B4-BE49-F238E27FC236}">
                    <a16:creationId xmlns:a16="http://schemas.microsoft.com/office/drawing/2014/main" id="{A55971BC-4D1B-4658-BCBA-711169E26F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18563" y="3862388"/>
                <a:ext cx="33338" cy="3175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"/>
                  </a:cxn>
                  <a:cxn ang="0">
                    <a:pos x="6" y="11"/>
                  </a:cxn>
                  <a:cxn ang="0">
                    <a:pos x="11" y="5"/>
                  </a:cxn>
                  <a:cxn ang="0">
                    <a:pos x="6" y="0"/>
                  </a:cxn>
                  <a:cxn ang="0">
                    <a:pos x="6" y="7"/>
                  </a:cxn>
                  <a:cxn ang="0">
                    <a:pos x="4" y="5"/>
                  </a:cxn>
                  <a:cxn ang="0">
                    <a:pos x="6" y="4"/>
                  </a:cxn>
                  <a:cxn ang="0">
                    <a:pos x="8" y="5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6" y="7"/>
                  </a:cxn>
                </a:cxnLst>
                <a:rect l="0" t="0" r="r" b="b"/>
                <a:pathLst>
                  <a:path w="11" h="11">
                    <a:moveTo>
                      <a:pt x="6" y="0"/>
                    </a:moveTo>
                    <a:cubicBezTo>
                      <a:pt x="2" y="0"/>
                      <a:pt x="0" y="2"/>
                      <a:pt x="0" y="5"/>
                    </a:cubicBezTo>
                    <a:cubicBezTo>
                      <a:pt x="0" y="9"/>
                      <a:pt x="2" y="11"/>
                      <a:pt x="6" y="11"/>
                    </a:cubicBezTo>
                    <a:cubicBezTo>
                      <a:pt x="9" y="11"/>
                      <a:pt x="11" y="9"/>
                      <a:pt x="11" y="5"/>
                    </a:cubicBezTo>
                    <a:cubicBezTo>
                      <a:pt x="11" y="2"/>
                      <a:pt x="9" y="0"/>
                      <a:pt x="6" y="0"/>
                    </a:cubicBezTo>
                    <a:close/>
                    <a:moveTo>
                      <a:pt x="6" y="7"/>
                    </a:moveTo>
                    <a:cubicBezTo>
                      <a:pt x="5" y="7"/>
                      <a:pt x="4" y="6"/>
                      <a:pt x="4" y="5"/>
                    </a:cubicBezTo>
                    <a:cubicBezTo>
                      <a:pt x="4" y="4"/>
                      <a:pt x="5" y="4"/>
                      <a:pt x="6" y="4"/>
                    </a:cubicBezTo>
                    <a:cubicBezTo>
                      <a:pt x="7" y="4"/>
                      <a:pt x="8" y="4"/>
                      <a:pt x="8" y="5"/>
                    </a:cubicBezTo>
                    <a:cubicBezTo>
                      <a:pt x="8" y="6"/>
                      <a:pt x="7" y="7"/>
                      <a:pt x="6" y="7"/>
                    </a:cubicBezTo>
                    <a:close/>
                    <a:moveTo>
                      <a:pt x="6" y="7"/>
                    </a:moveTo>
                    <a:cubicBezTo>
                      <a:pt x="6" y="7"/>
                      <a:pt x="6" y="7"/>
                      <a:pt x="6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27" name="Freeform 49">
              <a:extLst>
                <a:ext uri="{FF2B5EF4-FFF2-40B4-BE49-F238E27FC236}">
                  <a16:creationId xmlns:a16="http://schemas.microsoft.com/office/drawing/2014/main" id="{7D330916-1F4C-495C-809E-C4891B4F1E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784554" y="5033346"/>
              <a:ext cx="871473" cy="867364"/>
            </a:xfrm>
            <a:custGeom>
              <a:avLst/>
              <a:gdLst/>
              <a:ahLst/>
              <a:cxnLst>
                <a:cxn ang="0">
                  <a:pos x="111" y="101"/>
                </a:cxn>
                <a:cxn ang="0">
                  <a:pos x="78" y="88"/>
                </a:cxn>
                <a:cxn ang="0">
                  <a:pos x="92" y="59"/>
                </a:cxn>
                <a:cxn ang="0">
                  <a:pos x="83" y="12"/>
                </a:cxn>
                <a:cxn ang="0">
                  <a:pos x="57" y="0"/>
                </a:cxn>
                <a:cxn ang="0">
                  <a:pos x="32" y="12"/>
                </a:cxn>
                <a:cxn ang="0">
                  <a:pos x="23" y="59"/>
                </a:cxn>
                <a:cxn ang="0">
                  <a:pos x="36" y="88"/>
                </a:cxn>
                <a:cxn ang="0">
                  <a:pos x="3" y="101"/>
                </a:cxn>
                <a:cxn ang="0">
                  <a:pos x="1" y="109"/>
                </a:cxn>
                <a:cxn ang="0">
                  <a:pos x="7" y="114"/>
                </a:cxn>
                <a:cxn ang="0">
                  <a:pos x="107" y="114"/>
                </a:cxn>
                <a:cxn ang="0">
                  <a:pos x="114" y="109"/>
                </a:cxn>
                <a:cxn ang="0">
                  <a:pos x="111" y="101"/>
                </a:cxn>
                <a:cxn ang="0">
                  <a:pos x="29" y="38"/>
                </a:cxn>
                <a:cxn ang="0">
                  <a:pos x="57" y="7"/>
                </a:cxn>
                <a:cxn ang="0">
                  <a:pos x="85" y="38"/>
                </a:cxn>
                <a:cxn ang="0">
                  <a:pos x="72" y="83"/>
                </a:cxn>
                <a:cxn ang="0">
                  <a:pos x="71" y="85"/>
                </a:cxn>
                <a:cxn ang="0">
                  <a:pos x="43" y="85"/>
                </a:cxn>
                <a:cxn ang="0">
                  <a:pos x="42" y="83"/>
                </a:cxn>
                <a:cxn ang="0">
                  <a:pos x="29" y="38"/>
                </a:cxn>
                <a:cxn ang="0">
                  <a:pos x="7" y="107"/>
                </a:cxn>
                <a:cxn ang="0">
                  <a:pos x="38" y="95"/>
                </a:cxn>
                <a:cxn ang="0">
                  <a:pos x="47" y="93"/>
                </a:cxn>
                <a:cxn ang="0">
                  <a:pos x="57" y="96"/>
                </a:cxn>
                <a:cxn ang="0">
                  <a:pos x="68" y="93"/>
                </a:cxn>
                <a:cxn ang="0">
                  <a:pos x="77" y="95"/>
                </a:cxn>
                <a:cxn ang="0">
                  <a:pos x="107" y="107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7" y="107"/>
                </a:cxn>
              </a:cxnLst>
              <a:rect l="0" t="0" r="r" b="b"/>
              <a:pathLst>
                <a:path w="115" h="114">
                  <a:moveTo>
                    <a:pt x="111" y="101"/>
                  </a:moveTo>
                  <a:cubicBezTo>
                    <a:pt x="110" y="101"/>
                    <a:pt x="97" y="92"/>
                    <a:pt x="78" y="88"/>
                  </a:cubicBezTo>
                  <a:cubicBezTo>
                    <a:pt x="85" y="79"/>
                    <a:pt x="90" y="67"/>
                    <a:pt x="92" y="59"/>
                  </a:cubicBezTo>
                  <a:cubicBezTo>
                    <a:pt x="94" y="48"/>
                    <a:pt x="93" y="26"/>
                    <a:pt x="83" y="12"/>
                  </a:cubicBezTo>
                  <a:cubicBezTo>
                    <a:pt x="76" y="4"/>
                    <a:pt x="68" y="0"/>
                    <a:pt x="57" y="0"/>
                  </a:cubicBezTo>
                  <a:cubicBezTo>
                    <a:pt x="47" y="0"/>
                    <a:pt x="38" y="4"/>
                    <a:pt x="32" y="12"/>
                  </a:cubicBezTo>
                  <a:cubicBezTo>
                    <a:pt x="21" y="26"/>
                    <a:pt x="20" y="48"/>
                    <a:pt x="23" y="59"/>
                  </a:cubicBezTo>
                  <a:cubicBezTo>
                    <a:pt x="25" y="67"/>
                    <a:pt x="29" y="79"/>
                    <a:pt x="36" y="88"/>
                  </a:cubicBezTo>
                  <a:cubicBezTo>
                    <a:pt x="17" y="92"/>
                    <a:pt x="4" y="101"/>
                    <a:pt x="3" y="101"/>
                  </a:cubicBezTo>
                  <a:cubicBezTo>
                    <a:pt x="1" y="103"/>
                    <a:pt x="0" y="106"/>
                    <a:pt x="1" y="109"/>
                  </a:cubicBezTo>
                  <a:cubicBezTo>
                    <a:pt x="1" y="112"/>
                    <a:pt x="4" y="114"/>
                    <a:pt x="7" y="114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110" y="114"/>
                    <a:pt x="113" y="112"/>
                    <a:pt x="114" y="109"/>
                  </a:cubicBezTo>
                  <a:cubicBezTo>
                    <a:pt x="115" y="106"/>
                    <a:pt x="114" y="103"/>
                    <a:pt x="111" y="101"/>
                  </a:cubicBezTo>
                  <a:close/>
                  <a:moveTo>
                    <a:pt x="29" y="38"/>
                  </a:moveTo>
                  <a:cubicBezTo>
                    <a:pt x="31" y="23"/>
                    <a:pt x="40" y="7"/>
                    <a:pt x="57" y="7"/>
                  </a:cubicBezTo>
                  <a:cubicBezTo>
                    <a:pt x="75" y="7"/>
                    <a:pt x="83" y="23"/>
                    <a:pt x="85" y="38"/>
                  </a:cubicBezTo>
                  <a:cubicBezTo>
                    <a:pt x="87" y="54"/>
                    <a:pt x="82" y="71"/>
                    <a:pt x="72" y="83"/>
                  </a:cubicBezTo>
                  <a:cubicBezTo>
                    <a:pt x="71" y="85"/>
                    <a:pt x="71" y="85"/>
                    <a:pt x="71" y="85"/>
                  </a:cubicBezTo>
                  <a:cubicBezTo>
                    <a:pt x="63" y="95"/>
                    <a:pt x="52" y="95"/>
                    <a:pt x="43" y="85"/>
                  </a:cubicBezTo>
                  <a:cubicBezTo>
                    <a:pt x="42" y="83"/>
                    <a:pt x="42" y="83"/>
                    <a:pt x="42" y="83"/>
                  </a:cubicBezTo>
                  <a:cubicBezTo>
                    <a:pt x="32" y="71"/>
                    <a:pt x="27" y="54"/>
                    <a:pt x="29" y="38"/>
                  </a:cubicBezTo>
                  <a:close/>
                  <a:moveTo>
                    <a:pt x="7" y="107"/>
                  </a:moveTo>
                  <a:cubicBezTo>
                    <a:pt x="8" y="107"/>
                    <a:pt x="20" y="99"/>
                    <a:pt x="38" y="95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50" y="95"/>
                    <a:pt x="53" y="96"/>
                    <a:pt x="57" y="96"/>
                  </a:cubicBezTo>
                  <a:cubicBezTo>
                    <a:pt x="61" y="96"/>
                    <a:pt x="65" y="95"/>
                    <a:pt x="68" y="93"/>
                  </a:cubicBezTo>
                  <a:cubicBezTo>
                    <a:pt x="77" y="95"/>
                    <a:pt x="77" y="95"/>
                    <a:pt x="77" y="95"/>
                  </a:cubicBezTo>
                  <a:cubicBezTo>
                    <a:pt x="94" y="99"/>
                    <a:pt x="107" y="106"/>
                    <a:pt x="107" y="107"/>
                  </a:cubicBezTo>
                  <a:lnTo>
                    <a:pt x="7" y="107"/>
                  </a:lnTo>
                  <a:close/>
                  <a:moveTo>
                    <a:pt x="7" y="107"/>
                  </a:moveTo>
                  <a:cubicBezTo>
                    <a:pt x="7" y="107"/>
                    <a:pt x="7" y="107"/>
                    <a:pt x="7" y="107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2FBBFDF-F944-4D48-98C7-F00CE5602C50}"/>
              </a:ext>
            </a:extLst>
          </p:cNvPr>
          <p:cNvSpPr txBox="1"/>
          <p:nvPr/>
        </p:nvSpPr>
        <p:spPr>
          <a:xfrm>
            <a:off x="2408337" y="10379967"/>
            <a:ext cx="3947075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congue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53095A-2161-4FFD-8C92-0E47755CF2EC}"/>
              </a:ext>
            </a:extLst>
          </p:cNvPr>
          <p:cNvSpPr txBox="1"/>
          <p:nvPr/>
        </p:nvSpPr>
        <p:spPr>
          <a:xfrm>
            <a:off x="6441137" y="10379967"/>
            <a:ext cx="3947075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congue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C0F43F-5490-427A-83CB-B4A6C1834B19}"/>
              </a:ext>
            </a:extLst>
          </p:cNvPr>
          <p:cNvSpPr txBox="1"/>
          <p:nvPr/>
        </p:nvSpPr>
        <p:spPr>
          <a:xfrm>
            <a:off x="10227821" y="10379965"/>
            <a:ext cx="3947075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congue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E58936-B1DE-4733-9661-66D6B66945B8}"/>
              </a:ext>
            </a:extLst>
          </p:cNvPr>
          <p:cNvSpPr txBox="1"/>
          <p:nvPr/>
        </p:nvSpPr>
        <p:spPr>
          <a:xfrm>
            <a:off x="14014505" y="10379963"/>
            <a:ext cx="3947075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congue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FE6EC8-D9DD-46BF-80FE-89D706FBFDF5}"/>
              </a:ext>
            </a:extLst>
          </p:cNvPr>
          <p:cNvSpPr txBox="1"/>
          <p:nvPr/>
        </p:nvSpPr>
        <p:spPr>
          <a:xfrm>
            <a:off x="17886914" y="10379961"/>
            <a:ext cx="3947075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consectetuer adipiscing elit. Maecenas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congue</a:t>
            </a:r>
            <a:r>
              <a:rPr lang="en-US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94870D-4E18-46BC-A828-D334CD24EE64}"/>
              </a:ext>
            </a:extLst>
          </p:cNvPr>
          <p:cNvSpPr txBox="1"/>
          <p:nvPr/>
        </p:nvSpPr>
        <p:spPr>
          <a:xfrm>
            <a:off x="2179238" y="3597111"/>
            <a:ext cx="157076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Google Shape;691;p53">
            <a:extLst>
              <a:ext uri="{FF2B5EF4-FFF2-40B4-BE49-F238E27FC236}">
                <a16:creationId xmlns:a16="http://schemas.microsoft.com/office/drawing/2014/main" id="{A2C6B5FD-917F-45A2-8559-2CE686AC2AF8}"/>
              </a:ext>
            </a:extLst>
          </p:cNvPr>
          <p:cNvSpPr txBox="1"/>
          <p:nvPr/>
        </p:nvSpPr>
        <p:spPr>
          <a:xfrm>
            <a:off x="3388562" y="9720009"/>
            <a:ext cx="2500232" cy="659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>
                <a:solidFill>
                  <a:srgbClr val="333333"/>
                </a:solidFill>
                <a:latin typeface="Montserrat Black"/>
                <a:sym typeface="Montserrat Black"/>
              </a:rPr>
              <a:t>Description</a:t>
            </a:r>
            <a:endParaRPr dirty="0"/>
          </a:p>
        </p:txBody>
      </p:sp>
      <p:sp>
        <p:nvSpPr>
          <p:cNvPr id="37" name="Google Shape;691;p53">
            <a:extLst>
              <a:ext uri="{FF2B5EF4-FFF2-40B4-BE49-F238E27FC236}">
                <a16:creationId xmlns:a16="http://schemas.microsoft.com/office/drawing/2014/main" id="{A13DA085-C286-4458-ADF9-045A2401080A}"/>
              </a:ext>
            </a:extLst>
          </p:cNvPr>
          <p:cNvSpPr txBox="1"/>
          <p:nvPr/>
        </p:nvSpPr>
        <p:spPr>
          <a:xfrm>
            <a:off x="7175246" y="9733346"/>
            <a:ext cx="2500232" cy="659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>
                <a:solidFill>
                  <a:srgbClr val="333333"/>
                </a:solidFill>
                <a:latin typeface="Montserrat Black"/>
                <a:sym typeface="Montserrat Black"/>
              </a:rPr>
              <a:t>Description</a:t>
            </a:r>
            <a:endParaRPr dirty="0"/>
          </a:p>
        </p:txBody>
      </p:sp>
      <p:sp>
        <p:nvSpPr>
          <p:cNvPr id="38" name="Google Shape;691;p53">
            <a:extLst>
              <a:ext uri="{FF2B5EF4-FFF2-40B4-BE49-F238E27FC236}">
                <a16:creationId xmlns:a16="http://schemas.microsoft.com/office/drawing/2014/main" id="{20033166-DA09-4745-9659-D595D1482FEF}"/>
              </a:ext>
            </a:extLst>
          </p:cNvPr>
          <p:cNvSpPr txBox="1"/>
          <p:nvPr/>
        </p:nvSpPr>
        <p:spPr>
          <a:xfrm>
            <a:off x="10961930" y="9746683"/>
            <a:ext cx="2500232" cy="659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>
                <a:solidFill>
                  <a:srgbClr val="333333"/>
                </a:solidFill>
                <a:latin typeface="Montserrat Black"/>
                <a:sym typeface="Montserrat Black"/>
              </a:rPr>
              <a:t>Description</a:t>
            </a:r>
            <a:endParaRPr dirty="0"/>
          </a:p>
        </p:txBody>
      </p:sp>
      <p:sp>
        <p:nvSpPr>
          <p:cNvPr id="43" name="Google Shape;691;p53">
            <a:extLst>
              <a:ext uri="{FF2B5EF4-FFF2-40B4-BE49-F238E27FC236}">
                <a16:creationId xmlns:a16="http://schemas.microsoft.com/office/drawing/2014/main" id="{8D0FC3DF-725F-4561-85B4-A0B0A40C8FA6}"/>
              </a:ext>
            </a:extLst>
          </p:cNvPr>
          <p:cNvSpPr txBox="1"/>
          <p:nvPr/>
        </p:nvSpPr>
        <p:spPr>
          <a:xfrm>
            <a:off x="14748614" y="9760020"/>
            <a:ext cx="2500232" cy="659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>
                <a:solidFill>
                  <a:srgbClr val="333333"/>
                </a:solidFill>
                <a:latin typeface="Montserrat Black"/>
                <a:sym typeface="Montserrat Black"/>
              </a:rPr>
              <a:t>Description</a:t>
            </a:r>
            <a:endParaRPr dirty="0"/>
          </a:p>
        </p:txBody>
      </p:sp>
      <p:sp>
        <p:nvSpPr>
          <p:cNvPr id="44" name="Google Shape;691;p53">
            <a:extLst>
              <a:ext uri="{FF2B5EF4-FFF2-40B4-BE49-F238E27FC236}">
                <a16:creationId xmlns:a16="http://schemas.microsoft.com/office/drawing/2014/main" id="{E8071F6B-E07C-403E-B264-7D42D3BBDA1E}"/>
              </a:ext>
            </a:extLst>
          </p:cNvPr>
          <p:cNvSpPr txBox="1"/>
          <p:nvPr/>
        </p:nvSpPr>
        <p:spPr>
          <a:xfrm>
            <a:off x="18535298" y="9773357"/>
            <a:ext cx="2500232" cy="659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dirty="0">
                <a:solidFill>
                  <a:srgbClr val="333333"/>
                </a:solidFill>
                <a:latin typeface="Montserrat Black"/>
                <a:sym typeface="Montserrat Black"/>
              </a:rPr>
              <a:t>Description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257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41" grpId="0"/>
      <p:bldP spid="4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01EDD7-77FC-435C-B9DE-6AA47F89DE3F}"/>
              </a:ext>
            </a:extLst>
          </p:cNvPr>
          <p:cNvSpPr/>
          <p:nvPr/>
        </p:nvSpPr>
        <p:spPr>
          <a:xfrm>
            <a:off x="0" y="0"/>
            <a:ext cx="24384000" cy="11172825"/>
          </a:xfrm>
          <a:prstGeom prst="rect">
            <a:avLst/>
          </a:prstGeom>
          <a:solidFill>
            <a:srgbClr val="00206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7D834C-54D2-4406-AE67-8F862CED8AC9}"/>
              </a:ext>
            </a:extLst>
          </p:cNvPr>
          <p:cNvSpPr txBox="1"/>
          <p:nvPr/>
        </p:nvSpPr>
        <p:spPr>
          <a:xfrm>
            <a:off x="14659460" y="2850297"/>
            <a:ext cx="566212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bg1">
                    <a:lumMod val="95000"/>
                  </a:schemeClr>
                </a:solidFill>
                <a:latin typeface="Montserrat Black" panose="00000A00000000000000" pitchFamily="2" charset="0"/>
              </a:rPr>
              <a:t>Page Break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8BED0-29E6-40AF-8854-868CCA87CE74}"/>
              </a:ext>
            </a:extLst>
          </p:cNvPr>
          <p:cNvSpPr/>
          <p:nvPr/>
        </p:nvSpPr>
        <p:spPr>
          <a:xfrm>
            <a:off x="4062412" y="4343400"/>
            <a:ext cx="16259175" cy="43719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058E98-A461-4E21-AD14-0FCA812C66F1}"/>
              </a:ext>
            </a:extLst>
          </p:cNvPr>
          <p:cNvSpPr/>
          <p:nvPr/>
        </p:nvSpPr>
        <p:spPr>
          <a:xfrm>
            <a:off x="4805362" y="5052059"/>
            <a:ext cx="1551622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Merriweather Sans" pitchFamily="2" charset="0"/>
              </a:rPr>
              <a:t>“This is a quote. Words full of wisdom that someone important said and can make the reader get inspired.”</a:t>
            </a:r>
          </a:p>
        </p:txBody>
      </p:sp>
    </p:spTree>
    <p:extLst>
      <p:ext uri="{BB962C8B-B14F-4D97-AF65-F5344CB8AC3E}">
        <p14:creationId xmlns:p14="http://schemas.microsoft.com/office/powerpoint/2010/main" val="1426450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FD990CA-8314-47A4-8BC7-89A27C907E89}"/>
              </a:ext>
            </a:extLst>
          </p:cNvPr>
          <p:cNvSpPr/>
          <p:nvPr/>
        </p:nvSpPr>
        <p:spPr>
          <a:xfrm>
            <a:off x="2199443" y="5503031"/>
            <a:ext cx="22184557" cy="684588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818;p58">
            <a:extLst>
              <a:ext uri="{FF2B5EF4-FFF2-40B4-BE49-F238E27FC236}">
                <a16:creationId xmlns:a16="http://schemas.microsoft.com/office/drawing/2014/main" id="{E14E4120-BEE1-4C02-A4B0-8A6439B86488}"/>
              </a:ext>
            </a:extLst>
          </p:cNvPr>
          <p:cNvSpPr txBox="1"/>
          <p:nvPr/>
        </p:nvSpPr>
        <p:spPr>
          <a:xfrm>
            <a:off x="3743534" y="7210999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Google Shape;819;p58">
            <a:extLst>
              <a:ext uri="{FF2B5EF4-FFF2-40B4-BE49-F238E27FC236}">
                <a16:creationId xmlns:a16="http://schemas.microsoft.com/office/drawing/2014/main" id="{3EB96496-D6F0-47F6-A1E7-23D40E4842AD}"/>
              </a:ext>
            </a:extLst>
          </p:cNvPr>
          <p:cNvSpPr txBox="1"/>
          <p:nvPr/>
        </p:nvSpPr>
        <p:spPr>
          <a:xfrm>
            <a:off x="3743534" y="6418252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dirty="0"/>
          </a:p>
        </p:txBody>
      </p:sp>
      <p:sp>
        <p:nvSpPr>
          <p:cNvPr id="5" name="Google Shape;820;p58">
            <a:extLst>
              <a:ext uri="{FF2B5EF4-FFF2-40B4-BE49-F238E27FC236}">
                <a16:creationId xmlns:a16="http://schemas.microsoft.com/office/drawing/2014/main" id="{1CC03C24-B95C-4DD0-96A2-4DBD696D0C98}"/>
              </a:ext>
            </a:extLst>
          </p:cNvPr>
          <p:cNvSpPr txBox="1"/>
          <p:nvPr/>
        </p:nvSpPr>
        <p:spPr>
          <a:xfrm>
            <a:off x="9052135" y="7210999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Google Shape;821;p58">
            <a:extLst>
              <a:ext uri="{FF2B5EF4-FFF2-40B4-BE49-F238E27FC236}">
                <a16:creationId xmlns:a16="http://schemas.microsoft.com/office/drawing/2014/main" id="{39E27A76-C7DA-4571-9890-5F123ADFFCEA}"/>
              </a:ext>
            </a:extLst>
          </p:cNvPr>
          <p:cNvSpPr txBox="1"/>
          <p:nvPr/>
        </p:nvSpPr>
        <p:spPr>
          <a:xfrm>
            <a:off x="9052135" y="6418252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dirty="0"/>
          </a:p>
        </p:txBody>
      </p:sp>
      <p:sp>
        <p:nvSpPr>
          <p:cNvPr id="7" name="Google Shape;822;p58">
            <a:extLst>
              <a:ext uri="{FF2B5EF4-FFF2-40B4-BE49-F238E27FC236}">
                <a16:creationId xmlns:a16="http://schemas.microsoft.com/office/drawing/2014/main" id="{19086F44-62C9-47EB-8FBE-4B1044ADDEF1}"/>
              </a:ext>
            </a:extLst>
          </p:cNvPr>
          <p:cNvSpPr txBox="1"/>
          <p:nvPr/>
        </p:nvSpPr>
        <p:spPr>
          <a:xfrm>
            <a:off x="3743534" y="9700199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Google Shape;823;p58">
            <a:extLst>
              <a:ext uri="{FF2B5EF4-FFF2-40B4-BE49-F238E27FC236}">
                <a16:creationId xmlns:a16="http://schemas.microsoft.com/office/drawing/2014/main" id="{A8DE65CB-1E39-4399-BF38-69960C692D53}"/>
              </a:ext>
            </a:extLst>
          </p:cNvPr>
          <p:cNvSpPr txBox="1"/>
          <p:nvPr/>
        </p:nvSpPr>
        <p:spPr>
          <a:xfrm>
            <a:off x="3743534" y="8907451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dirty="0"/>
          </a:p>
        </p:txBody>
      </p:sp>
      <p:sp>
        <p:nvSpPr>
          <p:cNvPr id="9" name="Google Shape;824;p58">
            <a:extLst>
              <a:ext uri="{FF2B5EF4-FFF2-40B4-BE49-F238E27FC236}">
                <a16:creationId xmlns:a16="http://schemas.microsoft.com/office/drawing/2014/main" id="{A5D8E891-FB3F-45AC-BC8A-7668F7ADD44C}"/>
              </a:ext>
            </a:extLst>
          </p:cNvPr>
          <p:cNvSpPr txBox="1"/>
          <p:nvPr/>
        </p:nvSpPr>
        <p:spPr>
          <a:xfrm>
            <a:off x="9052135" y="9700199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Google Shape;825;p58">
            <a:extLst>
              <a:ext uri="{FF2B5EF4-FFF2-40B4-BE49-F238E27FC236}">
                <a16:creationId xmlns:a16="http://schemas.microsoft.com/office/drawing/2014/main" id="{29BD460B-4C99-4268-B3A0-3EB428324418}"/>
              </a:ext>
            </a:extLst>
          </p:cNvPr>
          <p:cNvSpPr txBox="1"/>
          <p:nvPr/>
        </p:nvSpPr>
        <p:spPr>
          <a:xfrm>
            <a:off x="9052135" y="8907451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dirty="0"/>
          </a:p>
        </p:txBody>
      </p:sp>
      <p:sp>
        <p:nvSpPr>
          <p:cNvPr id="11" name="Google Shape;826;p58">
            <a:extLst>
              <a:ext uri="{FF2B5EF4-FFF2-40B4-BE49-F238E27FC236}">
                <a16:creationId xmlns:a16="http://schemas.microsoft.com/office/drawing/2014/main" id="{B006742D-4145-4400-83B7-01538A2E79A6}"/>
              </a:ext>
            </a:extLst>
          </p:cNvPr>
          <p:cNvSpPr txBox="1"/>
          <p:nvPr/>
        </p:nvSpPr>
        <p:spPr>
          <a:xfrm>
            <a:off x="2199443" y="1367085"/>
            <a:ext cx="6134065" cy="96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</a:t>
            </a:r>
            <a:r>
              <a:rPr lang="en-US" sz="62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Contact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" name="Google Shape;828;p58">
            <a:extLst>
              <a:ext uri="{FF2B5EF4-FFF2-40B4-BE49-F238E27FC236}">
                <a16:creationId xmlns:a16="http://schemas.microsoft.com/office/drawing/2014/main" id="{79D5B1BB-2189-46A5-9D7E-5E7B3E0B7DDF}"/>
              </a:ext>
            </a:extLst>
          </p:cNvPr>
          <p:cNvSpPr/>
          <p:nvPr/>
        </p:nvSpPr>
        <p:spPr>
          <a:xfrm>
            <a:off x="20151745" y="9850973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" name="Google Shape;829;p58">
            <a:extLst>
              <a:ext uri="{FF2B5EF4-FFF2-40B4-BE49-F238E27FC236}">
                <a16:creationId xmlns:a16="http://schemas.microsoft.com/office/drawing/2014/main" id="{5239AB51-A173-4AED-9E81-3A3E3CD6848C}"/>
              </a:ext>
            </a:extLst>
          </p:cNvPr>
          <p:cNvSpPr/>
          <p:nvPr/>
        </p:nvSpPr>
        <p:spPr>
          <a:xfrm>
            <a:off x="18322945" y="9850973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" name="Google Shape;830;p58">
            <a:extLst>
              <a:ext uri="{FF2B5EF4-FFF2-40B4-BE49-F238E27FC236}">
                <a16:creationId xmlns:a16="http://schemas.microsoft.com/office/drawing/2014/main" id="{FE624D63-E69D-427E-82C3-C2D9EB50C64C}"/>
              </a:ext>
            </a:extLst>
          </p:cNvPr>
          <p:cNvSpPr/>
          <p:nvPr/>
        </p:nvSpPr>
        <p:spPr>
          <a:xfrm>
            <a:off x="16494145" y="9850973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" name="Google Shape;831;p58">
            <a:extLst>
              <a:ext uri="{FF2B5EF4-FFF2-40B4-BE49-F238E27FC236}">
                <a16:creationId xmlns:a16="http://schemas.microsoft.com/office/drawing/2014/main" id="{FCDA4B24-C0A3-41EC-AB6E-3CA0FE994D48}"/>
              </a:ext>
            </a:extLst>
          </p:cNvPr>
          <p:cNvSpPr/>
          <p:nvPr/>
        </p:nvSpPr>
        <p:spPr>
          <a:xfrm>
            <a:off x="16995984" y="10232935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" name="Google Shape;832;p58">
            <a:extLst>
              <a:ext uri="{FF2B5EF4-FFF2-40B4-BE49-F238E27FC236}">
                <a16:creationId xmlns:a16="http://schemas.microsoft.com/office/drawing/2014/main" id="{9BF62925-71D1-42DE-B574-9639A6397AB3}"/>
              </a:ext>
            </a:extLst>
          </p:cNvPr>
          <p:cNvSpPr/>
          <p:nvPr/>
        </p:nvSpPr>
        <p:spPr>
          <a:xfrm>
            <a:off x="20589752" y="10297738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" name="Google Shape;833;p58">
            <a:extLst>
              <a:ext uri="{FF2B5EF4-FFF2-40B4-BE49-F238E27FC236}">
                <a16:creationId xmlns:a16="http://schemas.microsoft.com/office/drawing/2014/main" id="{4F0B1F3C-D5E6-4907-AFB1-299C68F884E2}"/>
              </a:ext>
            </a:extLst>
          </p:cNvPr>
          <p:cNvSpPr/>
          <p:nvPr/>
        </p:nvSpPr>
        <p:spPr>
          <a:xfrm>
            <a:off x="18726213" y="10297738"/>
            <a:ext cx="463470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9" name="Google Shape;834;p58">
            <a:extLst>
              <a:ext uri="{FF2B5EF4-FFF2-40B4-BE49-F238E27FC236}">
                <a16:creationId xmlns:a16="http://schemas.microsoft.com/office/drawing/2014/main" id="{94227D87-95EF-479E-9F10-E3F8CD450C49}"/>
              </a:ext>
            </a:extLst>
          </p:cNvPr>
          <p:cNvSpPr txBox="1"/>
          <p:nvPr/>
        </p:nvSpPr>
        <p:spPr>
          <a:xfrm>
            <a:off x="900193" y="12922250"/>
            <a:ext cx="378614" cy="3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31.</a:t>
            </a:r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19A03E-6662-46BF-A4F9-CD306F630896}"/>
              </a:ext>
            </a:extLst>
          </p:cNvPr>
          <p:cNvSpPr txBox="1"/>
          <p:nvPr/>
        </p:nvSpPr>
        <p:spPr>
          <a:xfrm>
            <a:off x="2199443" y="2712904"/>
            <a:ext cx="102304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89B48AE-F426-4BC2-9046-98A4EA661B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2459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41;p59">
            <a:extLst>
              <a:ext uri="{FF2B5EF4-FFF2-40B4-BE49-F238E27FC236}">
                <a16:creationId xmlns:a16="http://schemas.microsoft.com/office/drawing/2014/main" id="{93809ED7-3056-498E-B5A0-5EF2D5A47CDD}"/>
              </a:ext>
            </a:extLst>
          </p:cNvPr>
          <p:cNvSpPr/>
          <p:nvPr/>
        </p:nvSpPr>
        <p:spPr>
          <a:xfrm>
            <a:off x="2182862" y="6532581"/>
            <a:ext cx="11038839" cy="59495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"/>
              <a:buNone/>
            </a:pPr>
            <a:endParaRPr sz="6200" b="0" i="0" u="none" strike="noStrike" cap="none" dirty="0">
              <a:solidFill>
                <a:srgbClr val="3333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" name="Google Shape;842;p59">
            <a:extLst>
              <a:ext uri="{FF2B5EF4-FFF2-40B4-BE49-F238E27FC236}">
                <a16:creationId xmlns:a16="http://schemas.microsoft.com/office/drawing/2014/main" id="{F076AAB0-D20A-48A7-92CC-AB7DCD6DF9BD}"/>
              </a:ext>
            </a:extLst>
          </p:cNvPr>
          <p:cNvSpPr txBox="1"/>
          <p:nvPr/>
        </p:nvSpPr>
        <p:spPr>
          <a:xfrm>
            <a:off x="2992685" y="8152772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Google Shape;843;p59">
            <a:extLst>
              <a:ext uri="{FF2B5EF4-FFF2-40B4-BE49-F238E27FC236}">
                <a16:creationId xmlns:a16="http://schemas.microsoft.com/office/drawing/2014/main" id="{8AE16B92-CF07-48C7-8591-A82FDB790912}"/>
              </a:ext>
            </a:extLst>
          </p:cNvPr>
          <p:cNvSpPr txBox="1"/>
          <p:nvPr/>
        </p:nvSpPr>
        <p:spPr>
          <a:xfrm>
            <a:off x="2992685" y="7360025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dirty="0"/>
          </a:p>
        </p:txBody>
      </p:sp>
      <p:sp>
        <p:nvSpPr>
          <p:cNvPr id="6" name="Google Shape;844;p59">
            <a:extLst>
              <a:ext uri="{FF2B5EF4-FFF2-40B4-BE49-F238E27FC236}">
                <a16:creationId xmlns:a16="http://schemas.microsoft.com/office/drawing/2014/main" id="{6712B8C2-15E2-419A-AE6B-D092C87F3E1A}"/>
              </a:ext>
            </a:extLst>
          </p:cNvPr>
          <p:cNvSpPr txBox="1"/>
          <p:nvPr/>
        </p:nvSpPr>
        <p:spPr>
          <a:xfrm>
            <a:off x="8301285" y="8152772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Google Shape;845;p59">
            <a:extLst>
              <a:ext uri="{FF2B5EF4-FFF2-40B4-BE49-F238E27FC236}">
                <a16:creationId xmlns:a16="http://schemas.microsoft.com/office/drawing/2014/main" id="{5EF35F31-71D6-42FB-85B3-845C98C1FA85}"/>
              </a:ext>
            </a:extLst>
          </p:cNvPr>
          <p:cNvSpPr txBox="1"/>
          <p:nvPr/>
        </p:nvSpPr>
        <p:spPr>
          <a:xfrm>
            <a:off x="8301285" y="7360025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/>
          </a:p>
        </p:txBody>
      </p:sp>
      <p:sp>
        <p:nvSpPr>
          <p:cNvPr id="8" name="Google Shape;846;p59">
            <a:extLst>
              <a:ext uri="{FF2B5EF4-FFF2-40B4-BE49-F238E27FC236}">
                <a16:creationId xmlns:a16="http://schemas.microsoft.com/office/drawing/2014/main" id="{D0B9759D-ED04-482B-AC08-1003A554665D}"/>
              </a:ext>
            </a:extLst>
          </p:cNvPr>
          <p:cNvSpPr txBox="1"/>
          <p:nvPr/>
        </p:nvSpPr>
        <p:spPr>
          <a:xfrm>
            <a:off x="2992685" y="10641972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Google Shape;847;p59">
            <a:extLst>
              <a:ext uri="{FF2B5EF4-FFF2-40B4-BE49-F238E27FC236}">
                <a16:creationId xmlns:a16="http://schemas.microsoft.com/office/drawing/2014/main" id="{E381FB0E-7616-41E9-842C-BF1AF118612F}"/>
              </a:ext>
            </a:extLst>
          </p:cNvPr>
          <p:cNvSpPr txBox="1"/>
          <p:nvPr/>
        </p:nvSpPr>
        <p:spPr>
          <a:xfrm>
            <a:off x="2992685" y="9849225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/>
          </a:p>
        </p:txBody>
      </p:sp>
      <p:sp>
        <p:nvSpPr>
          <p:cNvPr id="10" name="Google Shape;848;p59">
            <a:extLst>
              <a:ext uri="{FF2B5EF4-FFF2-40B4-BE49-F238E27FC236}">
                <a16:creationId xmlns:a16="http://schemas.microsoft.com/office/drawing/2014/main" id="{091C202C-B8C8-4B6E-8FB5-7F5CB7CC69B3}"/>
              </a:ext>
            </a:extLst>
          </p:cNvPr>
          <p:cNvSpPr txBox="1"/>
          <p:nvPr/>
        </p:nvSpPr>
        <p:spPr>
          <a:xfrm>
            <a:off x="8301285" y="10641972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Google Shape;849;p59">
            <a:extLst>
              <a:ext uri="{FF2B5EF4-FFF2-40B4-BE49-F238E27FC236}">
                <a16:creationId xmlns:a16="http://schemas.microsoft.com/office/drawing/2014/main" id="{5E114C9A-94BA-497C-910B-7A48A8EF8D7A}"/>
              </a:ext>
            </a:extLst>
          </p:cNvPr>
          <p:cNvSpPr txBox="1"/>
          <p:nvPr/>
        </p:nvSpPr>
        <p:spPr>
          <a:xfrm>
            <a:off x="8301285" y="9849225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/>
          </a:p>
        </p:txBody>
      </p:sp>
      <p:sp>
        <p:nvSpPr>
          <p:cNvPr id="12" name="Google Shape;850;p59">
            <a:extLst>
              <a:ext uri="{FF2B5EF4-FFF2-40B4-BE49-F238E27FC236}">
                <a16:creationId xmlns:a16="http://schemas.microsoft.com/office/drawing/2014/main" id="{FFABB079-CBE9-48DD-8EBB-E740382977DB}"/>
              </a:ext>
            </a:extLst>
          </p:cNvPr>
          <p:cNvSpPr/>
          <p:nvPr/>
        </p:nvSpPr>
        <p:spPr>
          <a:xfrm>
            <a:off x="16635063" y="1806252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" name="Google Shape;851;p59">
            <a:extLst>
              <a:ext uri="{FF2B5EF4-FFF2-40B4-BE49-F238E27FC236}">
                <a16:creationId xmlns:a16="http://schemas.microsoft.com/office/drawing/2014/main" id="{EB60C8CB-3AAF-4279-AC67-6E465D3A4756}"/>
              </a:ext>
            </a:extLst>
          </p:cNvPr>
          <p:cNvSpPr/>
          <p:nvPr/>
        </p:nvSpPr>
        <p:spPr>
          <a:xfrm>
            <a:off x="17136902" y="2188213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" name="Google Shape;852;p59">
            <a:extLst>
              <a:ext uri="{FF2B5EF4-FFF2-40B4-BE49-F238E27FC236}">
                <a16:creationId xmlns:a16="http://schemas.microsoft.com/office/drawing/2014/main" id="{9CDC476E-0CEE-4048-A566-7ABC59C01CFB}"/>
              </a:ext>
            </a:extLst>
          </p:cNvPr>
          <p:cNvSpPr/>
          <p:nvPr/>
        </p:nvSpPr>
        <p:spPr>
          <a:xfrm>
            <a:off x="16635063" y="5084290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" name="Google Shape;853;p59">
            <a:extLst>
              <a:ext uri="{FF2B5EF4-FFF2-40B4-BE49-F238E27FC236}">
                <a16:creationId xmlns:a16="http://schemas.microsoft.com/office/drawing/2014/main" id="{8EF348EF-1C5F-40F0-94CE-EBB7386C0568}"/>
              </a:ext>
            </a:extLst>
          </p:cNvPr>
          <p:cNvSpPr/>
          <p:nvPr/>
        </p:nvSpPr>
        <p:spPr>
          <a:xfrm>
            <a:off x="17073069" y="5531055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" name="Google Shape;854;p59">
            <a:extLst>
              <a:ext uri="{FF2B5EF4-FFF2-40B4-BE49-F238E27FC236}">
                <a16:creationId xmlns:a16="http://schemas.microsoft.com/office/drawing/2014/main" id="{D88BB9FB-13D4-4531-991A-BEA7BAA06D1B}"/>
              </a:ext>
            </a:extLst>
          </p:cNvPr>
          <p:cNvSpPr/>
          <p:nvPr/>
        </p:nvSpPr>
        <p:spPr>
          <a:xfrm>
            <a:off x="16635063" y="3445271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" name="Google Shape;855;p59">
            <a:extLst>
              <a:ext uri="{FF2B5EF4-FFF2-40B4-BE49-F238E27FC236}">
                <a16:creationId xmlns:a16="http://schemas.microsoft.com/office/drawing/2014/main" id="{CD6D87B5-02E1-4E7D-97E6-BCBCB1156246}"/>
              </a:ext>
            </a:extLst>
          </p:cNvPr>
          <p:cNvSpPr/>
          <p:nvPr/>
        </p:nvSpPr>
        <p:spPr>
          <a:xfrm>
            <a:off x="17038328" y="3892036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" name="Google Shape;856;p59">
            <a:extLst>
              <a:ext uri="{FF2B5EF4-FFF2-40B4-BE49-F238E27FC236}">
                <a16:creationId xmlns:a16="http://schemas.microsoft.com/office/drawing/2014/main" id="{3AB9231D-CED6-416D-B231-76119AC6796C}"/>
              </a:ext>
            </a:extLst>
          </p:cNvPr>
          <p:cNvSpPr txBox="1"/>
          <p:nvPr/>
        </p:nvSpPr>
        <p:spPr>
          <a:xfrm>
            <a:off x="14958391" y="9341154"/>
            <a:ext cx="6134065" cy="96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</a:t>
            </a:r>
            <a:r>
              <a:rPr lang="en-US" sz="62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Contact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63B2FC-06E0-4FE2-80F0-11AC9061D64D}"/>
              </a:ext>
            </a:extLst>
          </p:cNvPr>
          <p:cNvSpPr txBox="1"/>
          <p:nvPr/>
        </p:nvSpPr>
        <p:spPr>
          <a:xfrm>
            <a:off x="14930699" y="10568625"/>
            <a:ext cx="811061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0783ECC-A865-4CE1-9D22-2230C09D40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94716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26;p58">
            <a:extLst>
              <a:ext uri="{FF2B5EF4-FFF2-40B4-BE49-F238E27FC236}">
                <a16:creationId xmlns:a16="http://schemas.microsoft.com/office/drawing/2014/main" id="{50BED795-C8F0-43F0-AB3A-79B24F0C185F}"/>
              </a:ext>
            </a:extLst>
          </p:cNvPr>
          <p:cNvSpPr txBox="1"/>
          <p:nvPr/>
        </p:nvSpPr>
        <p:spPr>
          <a:xfrm>
            <a:off x="2199443" y="1367085"/>
            <a:ext cx="6134065" cy="96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r>
              <a:rPr lang="en-US" sz="6200" b="0" i="0" u="none" strike="noStrike" cap="none" dirty="0">
                <a:solidFill>
                  <a:srgbClr val="FFC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</a:t>
            </a:r>
            <a:r>
              <a:rPr lang="en-US" sz="6200" b="0" i="0" u="none" strike="noStrike" cap="none" dirty="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</a:t>
            </a:r>
            <a:r>
              <a:rPr lang="en-US" sz="62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Contact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5" name="Google Shape;842;p59">
            <a:extLst>
              <a:ext uri="{FF2B5EF4-FFF2-40B4-BE49-F238E27FC236}">
                <a16:creationId xmlns:a16="http://schemas.microsoft.com/office/drawing/2014/main" id="{576FB860-B6DC-4D7F-880C-799F0B8A595E}"/>
              </a:ext>
            </a:extLst>
          </p:cNvPr>
          <p:cNvSpPr txBox="1"/>
          <p:nvPr/>
        </p:nvSpPr>
        <p:spPr>
          <a:xfrm>
            <a:off x="2199442" y="6564105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sz="23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Google Shape;843;p59">
            <a:extLst>
              <a:ext uri="{FF2B5EF4-FFF2-40B4-BE49-F238E27FC236}">
                <a16:creationId xmlns:a16="http://schemas.microsoft.com/office/drawing/2014/main" id="{CA2F8EB5-3AD2-40C0-9F2C-C698A287EB51}"/>
              </a:ext>
            </a:extLst>
          </p:cNvPr>
          <p:cNvSpPr txBox="1"/>
          <p:nvPr/>
        </p:nvSpPr>
        <p:spPr>
          <a:xfrm>
            <a:off x="2199442" y="5771358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7" name="Google Shape;844;p59">
            <a:extLst>
              <a:ext uri="{FF2B5EF4-FFF2-40B4-BE49-F238E27FC236}">
                <a16:creationId xmlns:a16="http://schemas.microsoft.com/office/drawing/2014/main" id="{D785133D-C00D-4130-936C-32F2BFF4E580}"/>
              </a:ext>
            </a:extLst>
          </p:cNvPr>
          <p:cNvSpPr txBox="1"/>
          <p:nvPr/>
        </p:nvSpPr>
        <p:spPr>
          <a:xfrm>
            <a:off x="7508042" y="6564105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Google Shape;845;p59">
            <a:extLst>
              <a:ext uri="{FF2B5EF4-FFF2-40B4-BE49-F238E27FC236}">
                <a16:creationId xmlns:a16="http://schemas.microsoft.com/office/drawing/2014/main" id="{0CCF373F-5A39-4CB5-9EB9-2D1D37E8CEC1}"/>
              </a:ext>
            </a:extLst>
          </p:cNvPr>
          <p:cNvSpPr txBox="1"/>
          <p:nvPr/>
        </p:nvSpPr>
        <p:spPr>
          <a:xfrm>
            <a:off x="7508042" y="5771358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9" name="Google Shape;846;p59">
            <a:extLst>
              <a:ext uri="{FF2B5EF4-FFF2-40B4-BE49-F238E27FC236}">
                <a16:creationId xmlns:a16="http://schemas.microsoft.com/office/drawing/2014/main" id="{ACDF367C-0287-457E-AD70-0486AD6C6BF0}"/>
              </a:ext>
            </a:extLst>
          </p:cNvPr>
          <p:cNvSpPr txBox="1"/>
          <p:nvPr/>
        </p:nvSpPr>
        <p:spPr>
          <a:xfrm>
            <a:off x="2199442" y="9053305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amet, consectetur adipiscing elit, sed do eiusmod tempor incididunt.</a:t>
            </a:r>
            <a:endParaRPr sz="230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Google Shape;847;p59">
            <a:extLst>
              <a:ext uri="{FF2B5EF4-FFF2-40B4-BE49-F238E27FC236}">
                <a16:creationId xmlns:a16="http://schemas.microsoft.com/office/drawing/2014/main" id="{07C083B2-0314-4F51-9925-F730FE42C641}"/>
              </a:ext>
            </a:extLst>
          </p:cNvPr>
          <p:cNvSpPr txBox="1"/>
          <p:nvPr/>
        </p:nvSpPr>
        <p:spPr>
          <a:xfrm>
            <a:off x="2199442" y="8260558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1" name="Google Shape;848;p59">
            <a:extLst>
              <a:ext uri="{FF2B5EF4-FFF2-40B4-BE49-F238E27FC236}">
                <a16:creationId xmlns:a16="http://schemas.microsoft.com/office/drawing/2014/main" id="{FEB8320B-012E-4E49-A567-262079BDDD2F}"/>
              </a:ext>
            </a:extLst>
          </p:cNvPr>
          <p:cNvSpPr txBox="1"/>
          <p:nvPr/>
        </p:nvSpPr>
        <p:spPr>
          <a:xfrm>
            <a:off x="7508042" y="9053305"/>
            <a:ext cx="4110593" cy="1012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b="0" i="0" u="none" strike="noStrike" cap="none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b="0" i="0" u="none" strike="noStrike" cap="none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sz="23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Google Shape;849;p59">
            <a:extLst>
              <a:ext uri="{FF2B5EF4-FFF2-40B4-BE49-F238E27FC236}">
                <a16:creationId xmlns:a16="http://schemas.microsoft.com/office/drawing/2014/main" id="{A8C61060-014B-42AD-840F-6DF5FC7D4059}"/>
              </a:ext>
            </a:extLst>
          </p:cNvPr>
          <p:cNvSpPr txBox="1"/>
          <p:nvPr/>
        </p:nvSpPr>
        <p:spPr>
          <a:xfrm>
            <a:off x="7508042" y="8260558"/>
            <a:ext cx="25909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0206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" name="Google Shape;850;p59">
            <a:extLst>
              <a:ext uri="{FF2B5EF4-FFF2-40B4-BE49-F238E27FC236}">
                <a16:creationId xmlns:a16="http://schemas.microsoft.com/office/drawing/2014/main" id="{F1DD17D9-DB7B-4FE8-866A-43EB8B147998}"/>
              </a:ext>
            </a:extLst>
          </p:cNvPr>
          <p:cNvSpPr/>
          <p:nvPr/>
        </p:nvSpPr>
        <p:spPr>
          <a:xfrm>
            <a:off x="13971311" y="4505265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" name="Google Shape;851;p59">
            <a:extLst>
              <a:ext uri="{FF2B5EF4-FFF2-40B4-BE49-F238E27FC236}">
                <a16:creationId xmlns:a16="http://schemas.microsoft.com/office/drawing/2014/main" id="{97F1750E-922B-4A3C-B745-706A204C9398}"/>
              </a:ext>
            </a:extLst>
          </p:cNvPr>
          <p:cNvSpPr/>
          <p:nvPr/>
        </p:nvSpPr>
        <p:spPr>
          <a:xfrm>
            <a:off x="14473150" y="4887226"/>
            <a:ext cx="266322" cy="506078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" name="Google Shape;852;p59">
            <a:extLst>
              <a:ext uri="{FF2B5EF4-FFF2-40B4-BE49-F238E27FC236}">
                <a16:creationId xmlns:a16="http://schemas.microsoft.com/office/drawing/2014/main" id="{872E0D6B-2C04-4E4D-9757-62C75BD8430F}"/>
              </a:ext>
            </a:extLst>
          </p:cNvPr>
          <p:cNvSpPr/>
          <p:nvPr/>
        </p:nvSpPr>
        <p:spPr>
          <a:xfrm>
            <a:off x="13971311" y="7783303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" name="Google Shape;853;p59">
            <a:extLst>
              <a:ext uri="{FF2B5EF4-FFF2-40B4-BE49-F238E27FC236}">
                <a16:creationId xmlns:a16="http://schemas.microsoft.com/office/drawing/2014/main" id="{D465ADDC-C6F6-4BAD-8CF8-034C9CBE471D}"/>
              </a:ext>
            </a:extLst>
          </p:cNvPr>
          <p:cNvSpPr/>
          <p:nvPr/>
        </p:nvSpPr>
        <p:spPr>
          <a:xfrm>
            <a:off x="14409317" y="8230068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" name="Google Shape;854;p59">
            <a:extLst>
              <a:ext uri="{FF2B5EF4-FFF2-40B4-BE49-F238E27FC236}">
                <a16:creationId xmlns:a16="http://schemas.microsoft.com/office/drawing/2014/main" id="{93A989C3-570F-4451-9C48-BCB12EB191AE}"/>
              </a:ext>
            </a:extLst>
          </p:cNvPr>
          <p:cNvSpPr/>
          <p:nvPr/>
        </p:nvSpPr>
        <p:spPr>
          <a:xfrm>
            <a:off x="13971311" y="6144284"/>
            <a:ext cx="1270001" cy="127000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" name="Google Shape;855;p59">
            <a:extLst>
              <a:ext uri="{FF2B5EF4-FFF2-40B4-BE49-F238E27FC236}">
                <a16:creationId xmlns:a16="http://schemas.microsoft.com/office/drawing/2014/main" id="{F98FDFD9-B3F1-4AAF-AB22-D3FA21462685}"/>
              </a:ext>
            </a:extLst>
          </p:cNvPr>
          <p:cNvSpPr/>
          <p:nvPr/>
        </p:nvSpPr>
        <p:spPr>
          <a:xfrm>
            <a:off x="14374576" y="6591049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002060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36FA2E-A279-463A-95F5-F5535106801E}"/>
              </a:ext>
            </a:extLst>
          </p:cNvPr>
          <p:cNvSpPr txBox="1"/>
          <p:nvPr/>
        </p:nvSpPr>
        <p:spPr>
          <a:xfrm>
            <a:off x="2092071" y="2770976"/>
            <a:ext cx="95265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AEDEFD4-EC39-4B43-9495-AE1BB5FB00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63278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865;p60" descr="Google Shape;917;p62">
            <a:extLst>
              <a:ext uri="{FF2B5EF4-FFF2-40B4-BE49-F238E27FC236}">
                <a16:creationId xmlns:a16="http://schemas.microsoft.com/office/drawing/2014/main" id="{E243656A-7D78-485A-8B58-2AE939901FE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19102" b="19102"/>
          <a:stretch/>
        </p:blipFill>
        <p:spPr>
          <a:xfrm>
            <a:off x="0" y="-3"/>
            <a:ext cx="24389907" cy="119080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866;p60">
            <a:extLst>
              <a:ext uri="{FF2B5EF4-FFF2-40B4-BE49-F238E27FC236}">
                <a16:creationId xmlns:a16="http://schemas.microsoft.com/office/drawing/2014/main" id="{A02C9676-FFF9-4127-BFA6-A38D3C72C00A}"/>
              </a:ext>
            </a:extLst>
          </p:cNvPr>
          <p:cNvSpPr/>
          <p:nvPr/>
        </p:nvSpPr>
        <p:spPr>
          <a:xfrm>
            <a:off x="4842008" y="1224866"/>
            <a:ext cx="15407294" cy="9458325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" name="Google Shape;866;p60">
            <a:extLst>
              <a:ext uri="{FF2B5EF4-FFF2-40B4-BE49-F238E27FC236}">
                <a16:creationId xmlns:a16="http://schemas.microsoft.com/office/drawing/2014/main" id="{44CED034-901A-4DBD-B97C-DE7AE7367E4D}"/>
              </a:ext>
            </a:extLst>
          </p:cNvPr>
          <p:cNvSpPr/>
          <p:nvPr/>
        </p:nvSpPr>
        <p:spPr>
          <a:xfrm>
            <a:off x="5084470" y="1484873"/>
            <a:ext cx="14922367" cy="8938309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" name="Google Shape;867;p60">
            <a:extLst>
              <a:ext uri="{FF2B5EF4-FFF2-40B4-BE49-F238E27FC236}">
                <a16:creationId xmlns:a16="http://schemas.microsoft.com/office/drawing/2014/main" id="{ACF6EFF4-508E-4555-842A-AE13DBB01DBE}"/>
              </a:ext>
            </a:extLst>
          </p:cNvPr>
          <p:cNvSpPr txBox="1"/>
          <p:nvPr/>
        </p:nvSpPr>
        <p:spPr>
          <a:xfrm>
            <a:off x="6295392" y="4388827"/>
            <a:ext cx="12500525" cy="253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0"/>
              <a:buFont typeface="Montserrat Black"/>
              <a:buNone/>
            </a:pPr>
            <a:r>
              <a:rPr lang="en-US" sz="160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Thank You!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081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4B57B10-9F6B-4958-9702-D80610475E05}"/>
              </a:ext>
            </a:extLst>
          </p:cNvPr>
          <p:cNvSpPr txBox="1"/>
          <p:nvPr/>
        </p:nvSpPr>
        <p:spPr>
          <a:xfrm>
            <a:off x="17230239" y="1359222"/>
            <a:ext cx="51058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About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 Our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4C5B3-7103-4674-8940-840F3728F83F}"/>
              </a:ext>
            </a:extLst>
          </p:cNvPr>
          <p:cNvSpPr txBox="1"/>
          <p:nvPr/>
        </p:nvSpPr>
        <p:spPr>
          <a:xfrm>
            <a:off x="12192000" y="2348395"/>
            <a:ext cx="1014412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200" dirty="0">
                <a:solidFill>
                  <a:srgbClr val="002060"/>
                </a:solidFill>
                <a:latin typeface="Montserrat Black" panose="00000A00000000000000" pitchFamily="2" charset="0"/>
              </a:rPr>
              <a:t>Construction Company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C0C30F-7651-4C0F-9A0E-D38944ECB398}"/>
              </a:ext>
            </a:extLst>
          </p:cNvPr>
          <p:cNvSpPr txBox="1"/>
          <p:nvPr/>
        </p:nvSpPr>
        <p:spPr>
          <a:xfrm>
            <a:off x="12826712" y="4878840"/>
            <a:ext cx="95094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3540ED-CF7B-4106-8938-98886D5A125A}"/>
              </a:ext>
            </a:extLst>
          </p:cNvPr>
          <p:cNvSpPr txBox="1"/>
          <p:nvPr/>
        </p:nvSpPr>
        <p:spPr>
          <a:xfrm>
            <a:off x="12826712" y="7870196"/>
            <a:ext cx="95094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6CFA695-5029-4757-9707-36E0E97CD7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A4F62D-E2D0-4FFF-8C37-6FFAEA68B8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8615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0CAFA8-9220-4C35-BCE1-175B0A2FC1BD}"/>
              </a:ext>
            </a:extLst>
          </p:cNvPr>
          <p:cNvSpPr txBox="1"/>
          <p:nvPr/>
        </p:nvSpPr>
        <p:spPr>
          <a:xfrm>
            <a:off x="2050472" y="8616176"/>
            <a:ext cx="985718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About Our Company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F93EE5-A41A-42EA-93F0-B73988C472F7}"/>
              </a:ext>
            </a:extLst>
          </p:cNvPr>
          <p:cNvSpPr txBox="1"/>
          <p:nvPr/>
        </p:nvSpPr>
        <p:spPr>
          <a:xfrm>
            <a:off x="2050472" y="10107908"/>
            <a:ext cx="98571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C1F829-EC67-43C5-AAEC-F9DBEB2AA446}"/>
              </a:ext>
            </a:extLst>
          </p:cNvPr>
          <p:cNvSpPr txBox="1"/>
          <p:nvPr/>
        </p:nvSpPr>
        <p:spPr>
          <a:xfrm>
            <a:off x="13872025" y="1357746"/>
            <a:ext cx="98571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FB63C-178A-4BCA-BA30-415A3ECD51FC}"/>
              </a:ext>
            </a:extLst>
          </p:cNvPr>
          <p:cNvSpPr txBox="1"/>
          <p:nvPr/>
        </p:nvSpPr>
        <p:spPr>
          <a:xfrm>
            <a:off x="13872025" y="3685309"/>
            <a:ext cx="98571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D58CE25-FABA-4D05-8F43-3AB999497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DF5046-E25D-4A1B-94B7-522F847A119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8605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F2987E-37D0-46A1-AD7E-B53EA91B4AF1}"/>
              </a:ext>
            </a:extLst>
          </p:cNvPr>
          <p:cNvSpPr/>
          <p:nvPr/>
        </p:nvSpPr>
        <p:spPr>
          <a:xfrm>
            <a:off x="19036145" y="360217"/>
            <a:ext cx="4378037" cy="4462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9FE749-C376-459C-A733-53E9AD9CCD7D}"/>
              </a:ext>
            </a:extLst>
          </p:cNvPr>
          <p:cNvSpPr/>
          <p:nvPr/>
        </p:nvSpPr>
        <p:spPr>
          <a:xfrm>
            <a:off x="23580436" y="360217"/>
            <a:ext cx="831272" cy="44627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FBA852-7845-4EAA-8636-7853DC51F962}"/>
              </a:ext>
            </a:extLst>
          </p:cNvPr>
          <p:cNvSpPr/>
          <p:nvPr/>
        </p:nvSpPr>
        <p:spPr>
          <a:xfrm>
            <a:off x="17500081" y="4576730"/>
            <a:ext cx="453521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About 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39BBCF-56FB-47DC-85FF-FFED2A9A7920}"/>
              </a:ext>
            </a:extLst>
          </p:cNvPr>
          <p:cNvSpPr txBox="1"/>
          <p:nvPr/>
        </p:nvSpPr>
        <p:spPr>
          <a:xfrm>
            <a:off x="16425633" y="6091832"/>
            <a:ext cx="667949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9447E3F-4B12-4EC3-8F51-3621754818A9}"/>
              </a:ext>
            </a:extLst>
          </p:cNvPr>
          <p:cNvGrpSpPr/>
          <p:nvPr/>
        </p:nvGrpSpPr>
        <p:grpSpPr>
          <a:xfrm>
            <a:off x="9725892" y="3394362"/>
            <a:ext cx="6012877" cy="5306292"/>
            <a:chOff x="10771112" y="3394362"/>
            <a:chExt cx="5826635" cy="530629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D4BD40C-5FD3-42A0-BC84-51435AF03D80}"/>
                </a:ext>
              </a:extLst>
            </p:cNvPr>
            <p:cNvSpPr/>
            <p:nvPr/>
          </p:nvSpPr>
          <p:spPr>
            <a:xfrm>
              <a:off x="16154401" y="3394362"/>
              <a:ext cx="443346" cy="530629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F1160C-0CA8-4E70-BA6F-9140CC877D78}"/>
                </a:ext>
              </a:extLst>
            </p:cNvPr>
            <p:cNvSpPr/>
            <p:nvPr/>
          </p:nvSpPr>
          <p:spPr>
            <a:xfrm>
              <a:off x="10771112" y="3394363"/>
              <a:ext cx="5632669" cy="530629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2B39250A-8017-4F24-B50E-46D24E3048B4}"/>
              </a:ext>
            </a:extLst>
          </p:cNvPr>
          <p:cNvSpPr/>
          <p:nvPr/>
        </p:nvSpPr>
        <p:spPr>
          <a:xfrm>
            <a:off x="9892218" y="4622896"/>
            <a:ext cx="5593198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200" dirty="0">
                <a:solidFill>
                  <a:schemeClr val="bg1">
                    <a:lumMod val="95000"/>
                  </a:schemeClr>
                </a:solidFill>
                <a:latin typeface="Montserrat Medium" panose="00000600000000000000" pitchFamily="2" charset="0"/>
              </a:rPr>
              <a:t>Lorem Ipsum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6D5BC6-5573-4EB5-9164-8DACEB654764}"/>
              </a:ext>
            </a:extLst>
          </p:cNvPr>
          <p:cNvSpPr/>
          <p:nvPr/>
        </p:nvSpPr>
        <p:spPr>
          <a:xfrm>
            <a:off x="10866507" y="6047507"/>
            <a:ext cx="3978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Montserrat Medium" panose="00000600000000000000" pitchFamily="2" charset="0"/>
              </a:rPr>
              <a:t>Place Your Text Here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0E9E11D7-C40A-4AB7-97FA-FA8DAA1399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3007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3;p50">
            <a:extLst>
              <a:ext uri="{FF2B5EF4-FFF2-40B4-BE49-F238E27FC236}">
                <a16:creationId xmlns:a16="http://schemas.microsoft.com/office/drawing/2014/main" id="{E7E65D50-A611-49A4-8816-BF6F697864E2}"/>
              </a:ext>
            </a:extLst>
          </p:cNvPr>
          <p:cNvSpPr/>
          <p:nvPr/>
        </p:nvSpPr>
        <p:spPr>
          <a:xfrm>
            <a:off x="1" y="0"/>
            <a:ext cx="24393316" cy="12122331"/>
          </a:xfrm>
          <a:prstGeom prst="rect">
            <a:avLst/>
          </a:prstGeom>
          <a:solidFill>
            <a:schemeClr val="accent5">
              <a:lumMod val="50000"/>
              <a:alpha val="50196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 dirty="0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" name="Google Shape;634;p50">
            <a:extLst>
              <a:ext uri="{FF2B5EF4-FFF2-40B4-BE49-F238E27FC236}">
                <a16:creationId xmlns:a16="http://schemas.microsoft.com/office/drawing/2014/main" id="{4C8D2558-670B-4F78-8B4C-8CD90FB01CA6}"/>
              </a:ext>
            </a:extLst>
          </p:cNvPr>
          <p:cNvSpPr txBox="1"/>
          <p:nvPr/>
        </p:nvSpPr>
        <p:spPr>
          <a:xfrm>
            <a:off x="4242599" y="6534150"/>
            <a:ext cx="5012524" cy="9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200"/>
              <a:buFont typeface="Montserrat Black"/>
              <a:buNone/>
            </a:pPr>
            <a:r>
              <a:rPr lang="en-US" sz="6800" b="0" i="0" u="none" strike="noStrike" cap="none" dirty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Break</a:t>
            </a:r>
            <a:endParaRPr sz="6800" dirty="0"/>
          </a:p>
        </p:txBody>
      </p:sp>
      <p:sp>
        <p:nvSpPr>
          <p:cNvPr id="5" name="Google Shape;636;p50">
            <a:extLst>
              <a:ext uri="{FF2B5EF4-FFF2-40B4-BE49-F238E27FC236}">
                <a16:creationId xmlns:a16="http://schemas.microsoft.com/office/drawing/2014/main" id="{CB04DCA5-AE53-4DBF-BD24-AD5DE948FA36}"/>
              </a:ext>
            </a:extLst>
          </p:cNvPr>
          <p:cNvSpPr/>
          <p:nvPr/>
        </p:nvSpPr>
        <p:spPr>
          <a:xfrm>
            <a:off x="4583372" y="4862495"/>
            <a:ext cx="1768500" cy="1270001"/>
          </a:xfrm>
          <a:custGeom>
            <a:avLst/>
            <a:gdLst/>
            <a:ahLst/>
            <a:cxnLst/>
            <a:rect l="l" t="t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D91EAE-DB19-495A-83B1-1E12933495EB}"/>
              </a:ext>
            </a:extLst>
          </p:cNvPr>
          <p:cNvSpPr txBox="1"/>
          <p:nvPr/>
        </p:nvSpPr>
        <p:spPr>
          <a:xfrm>
            <a:off x="4242599" y="9707460"/>
            <a:ext cx="64391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Break 30 Minute and take your time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D3E6F-50E8-46CD-A275-B4C8DF866FF5}"/>
              </a:ext>
            </a:extLst>
          </p:cNvPr>
          <p:cNvSpPr txBox="1"/>
          <p:nvPr/>
        </p:nvSpPr>
        <p:spPr>
          <a:xfrm>
            <a:off x="4242599" y="7738865"/>
            <a:ext cx="98571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bg1">
                  <a:lumMod val="9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07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3932D4-041E-447E-B90B-3C5FF7FAA826}"/>
              </a:ext>
            </a:extLst>
          </p:cNvPr>
          <p:cNvSpPr txBox="1"/>
          <p:nvPr/>
        </p:nvSpPr>
        <p:spPr>
          <a:xfrm>
            <a:off x="10676108" y="1555342"/>
            <a:ext cx="761298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Black" panose="00000A00000000000000" pitchFamily="2" charset="0"/>
              </a:rPr>
              <a:t>Why</a:t>
            </a:r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 Choose 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093D5B-B5C6-4F3B-ABBA-4DFD69E88547}"/>
              </a:ext>
            </a:extLst>
          </p:cNvPr>
          <p:cNvSpPr txBox="1"/>
          <p:nvPr/>
        </p:nvSpPr>
        <p:spPr>
          <a:xfrm>
            <a:off x="10676108" y="3653762"/>
            <a:ext cx="1060708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7DE95B-EA13-4F68-B5BE-58ACB7617D0F}"/>
              </a:ext>
            </a:extLst>
          </p:cNvPr>
          <p:cNvSpPr/>
          <p:nvPr/>
        </p:nvSpPr>
        <p:spPr>
          <a:xfrm>
            <a:off x="7027816" y="5985164"/>
            <a:ext cx="16303239" cy="5070764"/>
          </a:xfrm>
          <a:prstGeom prst="rect">
            <a:avLst/>
          </a:prstGeom>
          <a:solidFill>
            <a:srgbClr val="FFC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166D56-95E8-4115-B9B4-95F6A03A8808}"/>
              </a:ext>
            </a:extLst>
          </p:cNvPr>
          <p:cNvSpPr txBox="1"/>
          <p:nvPr/>
        </p:nvSpPr>
        <p:spPr>
          <a:xfrm>
            <a:off x="12770650" y="7335222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037952-AFF3-49B4-B7FB-6009DBCE9077}"/>
              </a:ext>
            </a:extLst>
          </p:cNvPr>
          <p:cNvSpPr txBox="1"/>
          <p:nvPr/>
        </p:nvSpPr>
        <p:spPr>
          <a:xfrm>
            <a:off x="19881982" y="7335222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038E7A-76BF-4439-8432-6535E1001114}"/>
              </a:ext>
            </a:extLst>
          </p:cNvPr>
          <p:cNvSpPr txBox="1"/>
          <p:nvPr/>
        </p:nvSpPr>
        <p:spPr>
          <a:xfrm>
            <a:off x="10001703" y="8601802"/>
            <a:ext cx="108876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latin typeface="Montserrat Medium" panose="00000600000000000000" pitchFamily="2" charset="0"/>
              </a:rPr>
              <a:t>01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C2A897-A7D0-4A88-89E6-6ECC9515821D}"/>
              </a:ext>
            </a:extLst>
          </p:cNvPr>
          <p:cNvSpPr txBox="1"/>
          <p:nvPr/>
        </p:nvSpPr>
        <p:spPr>
          <a:xfrm>
            <a:off x="16573020" y="8520546"/>
            <a:ext cx="126669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latin typeface="Montserrat Medium" panose="00000600000000000000" pitchFamily="2" charset="0"/>
              </a:rPr>
              <a:t>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1E111D-948C-4129-A93A-B44A6E1BD0F8}"/>
              </a:ext>
            </a:extLst>
          </p:cNvPr>
          <p:cNvSpPr txBox="1"/>
          <p:nvPr/>
        </p:nvSpPr>
        <p:spPr>
          <a:xfrm>
            <a:off x="11187040" y="8106014"/>
            <a:ext cx="479260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EC77AF-D822-4809-B56C-D753F555EC40}"/>
              </a:ext>
            </a:extLst>
          </p:cNvPr>
          <p:cNvSpPr txBox="1"/>
          <p:nvPr/>
        </p:nvSpPr>
        <p:spPr>
          <a:xfrm>
            <a:off x="18002608" y="8106014"/>
            <a:ext cx="479260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42E6746-DFE6-44CE-B384-3F1287A7FF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0245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FE6D1E-6432-45DF-9805-795BC90E178C}"/>
              </a:ext>
            </a:extLst>
          </p:cNvPr>
          <p:cNvSpPr txBox="1"/>
          <p:nvPr/>
        </p:nvSpPr>
        <p:spPr>
          <a:xfrm>
            <a:off x="2047767" y="942109"/>
            <a:ext cx="761298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800" dirty="0">
                <a:solidFill>
                  <a:srgbClr val="002060"/>
                </a:solidFill>
                <a:latin typeface="Montserrat Black" panose="00000A00000000000000" pitchFamily="2" charset="0"/>
              </a:rPr>
              <a:t>Why</a:t>
            </a:r>
            <a:r>
              <a:rPr lang="en-US" sz="6800" dirty="0">
                <a:solidFill>
                  <a:schemeClr val="accent5">
                    <a:lumMod val="50000"/>
                  </a:schemeClr>
                </a:solidFill>
                <a:latin typeface="Montserrat Black" panose="00000A00000000000000" pitchFamily="2" charset="0"/>
              </a:rPr>
              <a:t> </a:t>
            </a:r>
            <a:r>
              <a:rPr lang="en-US" sz="6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lack" panose="00000A00000000000000" pitchFamily="2" charset="0"/>
              </a:rPr>
              <a:t>Choose Us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015F8B-06F1-466D-A780-4564F0ECF3DE}"/>
              </a:ext>
            </a:extLst>
          </p:cNvPr>
          <p:cNvCxnSpPr>
            <a:cxnSpLocks/>
          </p:cNvCxnSpPr>
          <p:nvPr/>
        </p:nvCxnSpPr>
        <p:spPr>
          <a:xfrm>
            <a:off x="6650182" y="2672414"/>
            <a:ext cx="1" cy="4321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A7A8EC0-D0F4-46F6-A984-8DF5EA3775C0}"/>
              </a:ext>
            </a:extLst>
          </p:cNvPr>
          <p:cNvSpPr txBox="1"/>
          <p:nvPr/>
        </p:nvSpPr>
        <p:spPr>
          <a:xfrm>
            <a:off x="8285429" y="3058629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3E95387-37E0-4132-B294-B8EBB724F1B7}"/>
              </a:ext>
            </a:extLst>
          </p:cNvPr>
          <p:cNvCxnSpPr>
            <a:cxnSpLocks/>
          </p:cNvCxnSpPr>
          <p:nvPr/>
        </p:nvCxnSpPr>
        <p:spPr>
          <a:xfrm>
            <a:off x="6650182" y="7832556"/>
            <a:ext cx="1" cy="4321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018F296-7CBA-40BD-8751-D42E3056EBC5}"/>
              </a:ext>
            </a:extLst>
          </p:cNvPr>
          <p:cNvSpPr txBox="1"/>
          <p:nvPr/>
        </p:nvSpPr>
        <p:spPr>
          <a:xfrm>
            <a:off x="8285429" y="8166005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3975340-2B36-4C3E-87DF-2DA9F71C7662}"/>
              </a:ext>
            </a:extLst>
          </p:cNvPr>
          <p:cNvCxnSpPr>
            <a:cxnSpLocks/>
          </p:cNvCxnSpPr>
          <p:nvPr/>
        </p:nvCxnSpPr>
        <p:spPr>
          <a:xfrm>
            <a:off x="18274146" y="2588461"/>
            <a:ext cx="1" cy="4321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8E13721-17ED-4C4B-B66C-559143B8D823}"/>
              </a:ext>
            </a:extLst>
          </p:cNvPr>
          <p:cNvSpPr txBox="1"/>
          <p:nvPr/>
        </p:nvSpPr>
        <p:spPr>
          <a:xfrm>
            <a:off x="19986177" y="2973385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60C18D-89E3-410F-A853-1B9A2EB8CAE7}"/>
              </a:ext>
            </a:extLst>
          </p:cNvPr>
          <p:cNvCxnSpPr>
            <a:cxnSpLocks/>
          </p:cNvCxnSpPr>
          <p:nvPr/>
        </p:nvCxnSpPr>
        <p:spPr>
          <a:xfrm>
            <a:off x="18274146" y="7748603"/>
            <a:ext cx="1" cy="4321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6E7F175-8A22-4711-8CC2-8E171956F826}"/>
              </a:ext>
            </a:extLst>
          </p:cNvPr>
          <p:cNvSpPr txBox="1"/>
          <p:nvPr/>
        </p:nvSpPr>
        <p:spPr>
          <a:xfrm>
            <a:off x="19986177" y="8109630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Title</a:t>
            </a:r>
          </a:p>
        </p:txBody>
      </p:sp>
      <p:sp>
        <p:nvSpPr>
          <p:cNvPr id="19" name="Google Shape;492;p43">
            <a:extLst>
              <a:ext uri="{FF2B5EF4-FFF2-40B4-BE49-F238E27FC236}">
                <a16:creationId xmlns:a16="http://schemas.microsoft.com/office/drawing/2014/main" id="{972AC734-B400-4DC5-A5F0-51CC94DBDA39}"/>
              </a:ext>
            </a:extLst>
          </p:cNvPr>
          <p:cNvSpPr/>
          <p:nvPr/>
        </p:nvSpPr>
        <p:spPr>
          <a:xfrm>
            <a:off x="7184416" y="2965721"/>
            <a:ext cx="825501" cy="651392"/>
          </a:xfrm>
          <a:custGeom>
            <a:avLst/>
            <a:gdLst/>
            <a:ahLst/>
            <a:cxnLst/>
            <a:rect l="l" t="t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 dirty="0">
              <a:solidFill>
                <a:schemeClr val="accent5">
                  <a:lumMod val="50000"/>
                </a:schemeClr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0" name="Google Shape;493;p43">
            <a:extLst>
              <a:ext uri="{FF2B5EF4-FFF2-40B4-BE49-F238E27FC236}">
                <a16:creationId xmlns:a16="http://schemas.microsoft.com/office/drawing/2014/main" id="{03D8056A-1D02-483F-91D2-77C01D1E2B7D}"/>
              </a:ext>
            </a:extLst>
          </p:cNvPr>
          <p:cNvSpPr/>
          <p:nvPr/>
        </p:nvSpPr>
        <p:spPr>
          <a:xfrm>
            <a:off x="18841165" y="2856900"/>
            <a:ext cx="825501" cy="650666"/>
          </a:xfrm>
          <a:custGeom>
            <a:avLst/>
            <a:gdLst/>
            <a:ahLst/>
            <a:cxnLst/>
            <a:rect l="l" t="t" r="r" b="b"/>
            <a:pathLst>
              <a:path w="20560" h="20696" extrusionOk="0">
                <a:moveTo>
                  <a:pt x="18211" y="2895"/>
                </a:moveTo>
                <a:cubicBezTo>
                  <a:pt x="14789" y="18"/>
                  <a:pt x="10983" y="-904"/>
                  <a:pt x="6834" y="995"/>
                </a:cubicBezTo>
                <a:cubicBezTo>
                  <a:pt x="3455" y="1972"/>
                  <a:pt x="33" y="6748"/>
                  <a:pt x="33" y="11090"/>
                </a:cubicBezTo>
                <a:cubicBezTo>
                  <a:pt x="-352" y="16408"/>
                  <a:pt x="2685" y="20696"/>
                  <a:pt x="7989" y="20696"/>
                </a:cubicBezTo>
                <a:cubicBezTo>
                  <a:pt x="14062" y="20696"/>
                  <a:pt x="15944" y="16897"/>
                  <a:pt x="15944" y="15920"/>
                </a:cubicBezTo>
                <a:cubicBezTo>
                  <a:pt x="16329" y="14943"/>
                  <a:pt x="13677" y="12555"/>
                  <a:pt x="15174" y="10601"/>
                </a:cubicBezTo>
                <a:cubicBezTo>
                  <a:pt x="17099" y="8214"/>
                  <a:pt x="18981" y="10113"/>
                  <a:pt x="19708" y="10113"/>
                </a:cubicBezTo>
                <a:cubicBezTo>
                  <a:pt x="20863" y="9625"/>
                  <a:pt x="21248" y="5826"/>
                  <a:pt x="18211" y="2895"/>
                </a:cubicBezTo>
                <a:close/>
                <a:moveTo>
                  <a:pt x="11368" y="15432"/>
                </a:moveTo>
                <a:cubicBezTo>
                  <a:pt x="10256" y="15432"/>
                  <a:pt x="9870" y="14455"/>
                  <a:pt x="9870" y="13478"/>
                </a:cubicBezTo>
                <a:cubicBezTo>
                  <a:pt x="9870" y="12555"/>
                  <a:pt x="10256" y="11578"/>
                  <a:pt x="11368" y="11578"/>
                </a:cubicBezTo>
                <a:cubicBezTo>
                  <a:pt x="12180" y="11578"/>
                  <a:pt x="12865" y="12555"/>
                  <a:pt x="12865" y="13478"/>
                </a:cubicBezTo>
                <a:cubicBezTo>
                  <a:pt x="12865" y="14455"/>
                  <a:pt x="12180" y="15432"/>
                  <a:pt x="11368" y="15432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chemeClr val="accent5">
                  <a:lumMod val="50000"/>
                </a:schemeClr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1" name="Google Shape;494;p43">
            <a:extLst>
              <a:ext uri="{FF2B5EF4-FFF2-40B4-BE49-F238E27FC236}">
                <a16:creationId xmlns:a16="http://schemas.microsoft.com/office/drawing/2014/main" id="{AEBAB3F6-F46A-450E-B567-38BEF6C0C968}"/>
              </a:ext>
            </a:extLst>
          </p:cNvPr>
          <p:cNvSpPr/>
          <p:nvPr/>
        </p:nvSpPr>
        <p:spPr>
          <a:xfrm>
            <a:off x="18841165" y="7915296"/>
            <a:ext cx="825501" cy="911889"/>
          </a:xfrm>
          <a:custGeom>
            <a:avLst/>
            <a:gdLst/>
            <a:ahLst/>
            <a:cxnLst/>
            <a:rect l="l" t="t" r="r" b="b"/>
            <a:pathLst>
              <a:path w="20044" h="20443" extrusionOk="0">
                <a:moveTo>
                  <a:pt x="15837" y="8388"/>
                </a:moveTo>
                <a:cubicBezTo>
                  <a:pt x="13144" y="2625"/>
                  <a:pt x="11314" y="516"/>
                  <a:pt x="6841" y="516"/>
                </a:cubicBezTo>
                <a:cubicBezTo>
                  <a:pt x="5012" y="516"/>
                  <a:pt x="5469" y="-327"/>
                  <a:pt x="4148" y="141"/>
                </a:cubicBezTo>
                <a:cubicBezTo>
                  <a:pt x="2776" y="516"/>
                  <a:pt x="4148" y="938"/>
                  <a:pt x="2776" y="2203"/>
                </a:cubicBezTo>
                <a:cubicBezTo>
                  <a:pt x="-782" y="4686"/>
                  <a:pt x="-376" y="7591"/>
                  <a:pt x="997" y="13401"/>
                </a:cubicBezTo>
                <a:cubicBezTo>
                  <a:pt x="1912" y="15885"/>
                  <a:pt x="-376" y="16260"/>
                  <a:pt x="539" y="18790"/>
                </a:cubicBezTo>
                <a:cubicBezTo>
                  <a:pt x="997" y="20476"/>
                  <a:pt x="6384" y="21273"/>
                  <a:pt x="11822" y="19211"/>
                </a:cubicBezTo>
                <a:cubicBezTo>
                  <a:pt x="17210" y="17571"/>
                  <a:pt x="20818" y="13776"/>
                  <a:pt x="19903" y="12136"/>
                </a:cubicBezTo>
                <a:cubicBezTo>
                  <a:pt x="18988" y="9653"/>
                  <a:pt x="17210" y="10871"/>
                  <a:pt x="15837" y="8388"/>
                </a:cubicBezTo>
                <a:close/>
                <a:moveTo>
                  <a:pt x="11314" y="17993"/>
                </a:moveTo>
                <a:cubicBezTo>
                  <a:pt x="6384" y="19633"/>
                  <a:pt x="2318" y="18368"/>
                  <a:pt x="1912" y="17993"/>
                </a:cubicBezTo>
                <a:cubicBezTo>
                  <a:pt x="1912" y="17571"/>
                  <a:pt x="3690" y="14620"/>
                  <a:pt x="9078" y="12980"/>
                </a:cubicBezTo>
                <a:cubicBezTo>
                  <a:pt x="14973" y="10871"/>
                  <a:pt x="18124" y="11715"/>
                  <a:pt x="18124" y="12558"/>
                </a:cubicBezTo>
                <a:cubicBezTo>
                  <a:pt x="18531" y="12980"/>
                  <a:pt x="16295" y="16260"/>
                  <a:pt x="11314" y="17993"/>
                </a:cubicBezTo>
                <a:close/>
                <a:moveTo>
                  <a:pt x="9535" y="13776"/>
                </a:moveTo>
                <a:cubicBezTo>
                  <a:pt x="6841" y="14620"/>
                  <a:pt x="5469" y="15463"/>
                  <a:pt x="4148" y="16681"/>
                </a:cubicBezTo>
                <a:cubicBezTo>
                  <a:pt x="5012" y="17150"/>
                  <a:pt x="6384" y="17571"/>
                  <a:pt x="7706" y="16681"/>
                </a:cubicBezTo>
                <a:cubicBezTo>
                  <a:pt x="9993" y="16260"/>
                  <a:pt x="10907" y="14620"/>
                  <a:pt x="10450" y="13401"/>
                </a:cubicBezTo>
                <a:cubicBezTo>
                  <a:pt x="10450" y="13401"/>
                  <a:pt x="9993" y="13776"/>
                  <a:pt x="9535" y="13776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chemeClr val="accent5">
                  <a:lumMod val="50000"/>
                </a:schemeClr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2" name="Google Shape;495;p43">
            <a:extLst>
              <a:ext uri="{FF2B5EF4-FFF2-40B4-BE49-F238E27FC236}">
                <a16:creationId xmlns:a16="http://schemas.microsoft.com/office/drawing/2014/main" id="{5EC0D69D-95FC-4C34-8CE7-38101413334E}"/>
              </a:ext>
            </a:extLst>
          </p:cNvPr>
          <p:cNvSpPr/>
          <p:nvPr/>
        </p:nvSpPr>
        <p:spPr>
          <a:xfrm>
            <a:off x="7162408" y="7965228"/>
            <a:ext cx="825502" cy="8120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093" y="2752"/>
                </a:moveTo>
                <a:cubicBezTo>
                  <a:pt x="20687" y="2284"/>
                  <a:pt x="18406" y="467"/>
                  <a:pt x="17949" y="467"/>
                </a:cubicBezTo>
                <a:cubicBezTo>
                  <a:pt x="17949" y="0"/>
                  <a:pt x="17087" y="0"/>
                  <a:pt x="16631" y="0"/>
                </a:cubicBezTo>
                <a:cubicBezTo>
                  <a:pt x="4513" y="0"/>
                  <a:pt x="4513" y="0"/>
                  <a:pt x="4513" y="0"/>
                </a:cubicBezTo>
                <a:cubicBezTo>
                  <a:pt x="4513" y="0"/>
                  <a:pt x="3651" y="0"/>
                  <a:pt x="3144" y="467"/>
                </a:cubicBezTo>
                <a:cubicBezTo>
                  <a:pt x="3144" y="467"/>
                  <a:pt x="913" y="2284"/>
                  <a:pt x="456" y="2752"/>
                </a:cubicBezTo>
                <a:cubicBezTo>
                  <a:pt x="0" y="2752"/>
                  <a:pt x="0" y="3219"/>
                  <a:pt x="0" y="4154"/>
                </a:cubicBezTo>
                <a:cubicBezTo>
                  <a:pt x="0" y="4569"/>
                  <a:pt x="2231" y="20717"/>
                  <a:pt x="2231" y="20717"/>
                </a:cubicBezTo>
                <a:cubicBezTo>
                  <a:pt x="2687" y="21133"/>
                  <a:pt x="3144" y="21600"/>
                  <a:pt x="3651" y="21600"/>
                </a:cubicBezTo>
                <a:cubicBezTo>
                  <a:pt x="17949" y="21600"/>
                  <a:pt x="17949" y="21600"/>
                  <a:pt x="17949" y="21600"/>
                </a:cubicBezTo>
                <a:cubicBezTo>
                  <a:pt x="18406" y="21600"/>
                  <a:pt x="18862" y="21133"/>
                  <a:pt x="19318" y="20717"/>
                </a:cubicBezTo>
                <a:cubicBezTo>
                  <a:pt x="19318" y="20717"/>
                  <a:pt x="21600" y="4569"/>
                  <a:pt x="21600" y="4154"/>
                </a:cubicBezTo>
                <a:cubicBezTo>
                  <a:pt x="21600" y="3219"/>
                  <a:pt x="21093" y="2752"/>
                  <a:pt x="21093" y="2752"/>
                </a:cubicBezTo>
                <a:close/>
                <a:moveTo>
                  <a:pt x="10800" y="13811"/>
                </a:moveTo>
                <a:cubicBezTo>
                  <a:pt x="6744" y="13811"/>
                  <a:pt x="5882" y="7788"/>
                  <a:pt x="5425" y="6438"/>
                </a:cubicBezTo>
                <a:cubicBezTo>
                  <a:pt x="8113" y="6438"/>
                  <a:pt x="8113" y="6438"/>
                  <a:pt x="8113" y="6438"/>
                </a:cubicBezTo>
                <a:cubicBezTo>
                  <a:pt x="8113" y="8256"/>
                  <a:pt x="9025" y="11527"/>
                  <a:pt x="10800" y="11527"/>
                </a:cubicBezTo>
                <a:cubicBezTo>
                  <a:pt x="12575" y="11527"/>
                  <a:pt x="13031" y="8256"/>
                  <a:pt x="13487" y="6438"/>
                </a:cubicBezTo>
                <a:cubicBezTo>
                  <a:pt x="15718" y="6438"/>
                  <a:pt x="15718" y="6438"/>
                  <a:pt x="15718" y="6438"/>
                </a:cubicBezTo>
                <a:cubicBezTo>
                  <a:pt x="15718" y="7788"/>
                  <a:pt x="14856" y="13811"/>
                  <a:pt x="10800" y="13811"/>
                </a:cubicBezTo>
                <a:close/>
                <a:moveTo>
                  <a:pt x="1825" y="4154"/>
                </a:moveTo>
                <a:cubicBezTo>
                  <a:pt x="4513" y="1402"/>
                  <a:pt x="4513" y="1402"/>
                  <a:pt x="4513" y="1402"/>
                </a:cubicBezTo>
                <a:cubicBezTo>
                  <a:pt x="16631" y="1402"/>
                  <a:pt x="16631" y="1402"/>
                  <a:pt x="16631" y="1402"/>
                </a:cubicBezTo>
                <a:cubicBezTo>
                  <a:pt x="19825" y="4154"/>
                  <a:pt x="19825" y="4154"/>
                  <a:pt x="19825" y="4154"/>
                </a:cubicBezTo>
                <a:lnTo>
                  <a:pt x="1825" y="4154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chemeClr val="accent5">
                  <a:lumMod val="50000"/>
                </a:schemeClr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E17B5F-EC44-408E-8CA0-A49CD6F8DCAD}"/>
              </a:ext>
            </a:extLst>
          </p:cNvPr>
          <p:cNvSpPr txBox="1"/>
          <p:nvPr/>
        </p:nvSpPr>
        <p:spPr>
          <a:xfrm>
            <a:off x="7130644" y="3904359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83232B-10A0-4D50-91BE-845F86AD6D05}"/>
              </a:ext>
            </a:extLst>
          </p:cNvPr>
          <p:cNvSpPr txBox="1"/>
          <p:nvPr/>
        </p:nvSpPr>
        <p:spPr>
          <a:xfrm>
            <a:off x="7162408" y="9145993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EA495D-7049-4DE0-A36D-6933C4EFBC6C}"/>
              </a:ext>
            </a:extLst>
          </p:cNvPr>
          <p:cNvSpPr txBox="1"/>
          <p:nvPr/>
        </p:nvSpPr>
        <p:spPr>
          <a:xfrm>
            <a:off x="18800107" y="3904359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3BFB98-5E91-4F03-BFCA-D95F5F893B78}"/>
              </a:ext>
            </a:extLst>
          </p:cNvPr>
          <p:cNvSpPr txBox="1"/>
          <p:nvPr/>
        </p:nvSpPr>
        <p:spPr>
          <a:xfrm>
            <a:off x="18831871" y="9145993"/>
            <a:ext cx="4532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Fusce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magna sed pulvinar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libero, sit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commodo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urna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DBE6DA-67D8-403F-9471-C85B59098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3E0C0F7-B6FD-4A63-B344-DA0062B6737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4468A4E-18B3-45A9-9461-67E26D9429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91CFF63-6A4E-46EE-BDD1-BF20DE382C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8544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2784</Words>
  <Application>Microsoft Office PowerPoint</Application>
  <PresentationFormat>Custom</PresentationFormat>
  <Paragraphs>260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Arial</vt:lpstr>
      <vt:lpstr>Calibri</vt:lpstr>
      <vt:lpstr>Calibri Light</vt:lpstr>
      <vt:lpstr>Helvetica Neue</vt:lpstr>
      <vt:lpstr>Lato</vt:lpstr>
      <vt:lpstr>Merriweather Sans</vt:lpstr>
      <vt:lpstr>Montserrat</vt:lpstr>
      <vt:lpstr>Montserrat Black</vt:lpstr>
      <vt:lpstr>Montserrat Medium</vt:lpstr>
      <vt:lpstr>Montserrat SemiBold</vt:lpstr>
      <vt:lpstr>Open Sans</vt:lpstr>
      <vt:lpstr>Proza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143</cp:revision>
  <dcterms:created xsi:type="dcterms:W3CDTF">2021-03-01T23:38:37Z</dcterms:created>
  <dcterms:modified xsi:type="dcterms:W3CDTF">2021-03-02T07:20:57Z</dcterms:modified>
</cp:coreProperties>
</file>