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0693400" cy="7556500"/>
  <p:notesSz cx="6858000" cy="9144000"/>
  <p:embeddedFontLst>
    <p:embeddedFont>
      <p:font typeface="Baloo" panose="020B0604020202020204" charset="0"/>
      <p:regular r:id="rId14"/>
    </p:embeddedFont>
    <p:embeddedFont>
      <p:font typeface="Fredoka" panose="020B0604020202020204" charset="0"/>
      <p:regular r:id="rId15"/>
    </p:embeddedFont>
    <p:embeddedFont>
      <p:font typeface="IBM Plex Sans" panose="020B0503050203000203" pitchFamily="34" charset="0"/>
      <p:regular r:id="rId16"/>
    </p:embeddedFont>
    <p:embeddedFont>
      <p:font typeface="IBM Plex Sans Bold" panose="020B0803050203000203" charset="0"/>
      <p:regular r:id="rId17"/>
    </p:embeddedFont>
    <p:embeddedFont>
      <p:font typeface="League Spartan" panose="020B0604020202020204" charset="0"/>
      <p:regular r:id="rId18"/>
    </p:embeddedFont>
    <p:embeddedFont>
      <p:font typeface="Now Bold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.sv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svg"/><Relationship Id="rId3" Type="http://schemas.openxmlformats.org/officeDocument/2006/relationships/image" Target="../media/image144.sv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7.svg"/><Relationship Id="rId11" Type="http://schemas.openxmlformats.org/officeDocument/2006/relationships/image" Target="../media/image152.svg"/><Relationship Id="rId5" Type="http://schemas.openxmlformats.org/officeDocument/2006/relationships/image" Target="../media/image14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6.svg"/><Relationship Id="rId7" Type="http://schemas.openxmlformats.org/officeDocument/2006/relationships/image" Target="../media/image132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35.png"/><Relationship Id="rId9" Type="http://schemas.openxmlformats.org/officeDocument/2006/relationships/image" Target="../media/image16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sv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svg"/><Relationship Id="rId5" Type="http://schemas.openxmlformats.org/officeDocument/2006/relationships/image" Target="../media/image164.png"/><Relationship Id="rId4" Type="http://schemas.openxmlformats.org/officeDocument/2006/relationships/image" Target="../media/image1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.png"/><Relationship Id="rId3" Type="http://schemas.microsoft.com/office/2007/relationships/media" Target="../media/media11.mp3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9.sv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8.png"/><Relationship Id="rId5" Type="http://schemas.microsoft.com/office/2007/relationships/media" Target="../media/media12.mp3"/><Relationship Id="rId10" Type="http://schemas.openxmlformats.org/officeDocument/2006/relationships/image" Target="../media/image7.png"/><Relationship Id="rId4" Type="http://schemas.openxmlformats.org/officeDocument/2006/relationships/audio" Target="../media/media11.mp3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jpeg"/><Relationship Id="rId21" Type="http://schemas.openxmlformats.org/officeDocument/2006/relationships/image" Target="../media/image31.jpeg"/><Relationship Id="rId42" Type="http://schemas.openxmlformats.org/officeDocument/2006/relationships/image" Target="../media/image52.jpeg"/><Relationship Id="rId47" Type="http://schemas.openxmlformats.org/officeDocument/2006/relationships/image" Target="../media/image57.jpeg"/><Relationship Id="rId63" Type="http://schemas.openxmlformats.org/officeDocument/2006/relationships/image" Target="../media/image73.jpeg"/><Relationship Id="rId68" Type="http://schemas.openxmlformats.org/officeDocument/2006/relationships/image" Target="../media/image78.svg"/><Relationship Id="rId2" Type="http://schemas.openxmlformats.org/officeDocument/2006/relationships/image" Target="../media/image12.png"/><Relationship Id="rId16" Type="http://schemas.openxmlformats.org/officeDocument/2006/relationships/image" Target="../media/image26.jpeg"/><Relationship Id="rId29" Type="http://schemas.openxmlformats.org/officeDocument/2006/relationships/image" Target="../media/image39.jpeg"/><Relationship Id="rId11" Type="http://schemas.openxmlformats.org/officeDocument/2006/relationships/image" Target="../media/image21.jpeg"/><Relationship Id="rId24" Type="http://schemas.openxmlformats.org/officeDocument/2006/relationships/image" Target="../media/image34.jpeg"/><Relationship Id="rId32" Type="http://schemas.openxmlformats.org/officeDocument/2006/relationships/image" Target="../media/image42.svg"/><Relationship Id="rId37" Type="http://schemas.openxmlformats.org/officeDocument/2006/relationships/image" Target="../media/image47.jpeg"/><Relationship Id="rId40" Type="http://schemas.openxmlformats.org/officeDocument/2006/relationships/image" Target="../media/image50.jpeg"/><Relationship Id="rId45" Type="http://schemas.openxmlformats.org/officeDocument/2006/relationships/image" Target="../media/image55.jpeg"/><Relationship Id="rId53" Type="http://schemas.openxmlformats.org/officeDocument/2006/relationships/image" Target="../media/image63.jpeg"/><Relationship Id="rId58" Type="http://schemas.openxmlformats.org/officeDocument/2006/relationships/image" Target="../media/image68.png"/><Relationship Id="rId66" Type="http://schemas.openxmlformats.org/officeDocument/2006/relationships/image" Target="../media/image76.jpeg"/><Relationship Id="rId74" Type="http://schemas.openxmlformats.org/officeDocument/2006/relationships/image" Target="../media/image84.png"/><Relationship Id="rId5" Type="http://schemas.openxmlformats.org/officeDocument/2006/relationships/image" Target="../media/image15.png"/><Relationship Id="rId61" Type="http://schemas.openxmlformats.org/officeDocument/2006/relationships/image" Target="../media/image71.png"/><Relationship Id="rId19" Type="http://schemas.openxmlformats.org/officeDocument/2006/relationships/image" Target="../media/image29.jpeg"/><Relationship Id="rId14" Type="http://schemas.openxmlformats.org/officeDocument/2006/relationships/image" Target="../media/image24.jpeg"/><Relationship Id="rId22" Type="http://schemas.openxmlformats.org/officeDocument/2006/relationships/image" Target="../media/image32.jpeg"/><Relationship Id="rId27" Type="http://schemas.openxmlformats.org/officeDocument/2006/relationships/image" Target="../media/image37.jpeg"/><Relationship Id="rId30" Type="http://schemas.openxmlformats.org/officeDocument/2006/relationships/image" Target="../media/image40.jpeg"/><Relationship Id="rId35" Type="http://schemas.openxmlformats.org/officeDocument/2006/relationships/image" Target="../media/image45.jpeg"/><Relationship Id="rId43" Type="http://schemas.openxmlformats.org/officeDocument/2006/relationships/image" Target="../media/image53.jpeg"/><Relationship Id="rId48" Type="http://schemas.openxmlformats.org/officeDocument/2006/relationships/image" Target="../media/image58.jpeg"/><Relationship Id="rId56" Type="http://schemas.openxmlformats.org/officeDocument/2006/relationships/image" Target="../media/image66.jpeg"/><Relationship Id="rId64" Type="http://schemas.openxmlformats.org/officeDocument/2006/relationships/image" Target="../media/image74.jpeg"/><Relationship Id="rId69" Type="http://schemas.openxmlformats.org/officeDocument/2006/relationships/image" Target="../media/image79.png"/><Relationship Id="rId8" Type="http://schemas.openxmlformats.org/officeDocument/2006/relationships/image" Target="../media/image18.jpeg"/><Relationship Id="rId51" Type="http://schemas.openxmlformats.org/officeDocument/2006/relationships/image" Target="../media/image61.jpeg"/><Relationship Id="rId72" Type="http://schemas.openxmlformats.org/officeDocument/2006/relationships/image" Target="../media/image82.png"/><Relationship Id="rId3" Type="http://schemas.openxmlformats.org/officeDocument/2006/relationships/image" Target="../media/image13.sv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5" Type="http://schemas.openxmlformats.org/officeDocument/2006/relationships/image" Target="../media/image35.jpeg"/><Relationship Id="rId33" Type="http://schemas.openxmlformats.org/officeDocument/2006/relationships/image" Target="../media/image43.jpeg"/><Relationship Id="rId38" Type="http://schemas.openxmlformats.org/officeDocument/2006/relationships/image" Target="../media/image48.jpeg"/><Relationship Id="rId46" Type="http://schemas.openxmlformats.org/officeDocument/2006/relationships/image" Target="../media/image56.jpeg"/><Relationship Id="rId59" Type="http://schemas.openxmlformats.org/officeDocument/2006/relationships/image" Target="../media/image69.svg"/><Relationship Id="rId67" Type="http://schemas.openxmlformats.org/officeDocument/2006/relationships/image" Target="../media/image77.png"/><Relationship Id="rId20" Type="http://schemas.openxmlformats.org/officeDocument/2006/relationships/image" Target="../media/image30.jpeg"/><Relationship Id="rId41" Type="http://schemas.openxmlformats.org/officeDocument/2006/relationships/image" Target="../media/image51.jpeg"/><Relationship Id="rId54" Type="http://schemas.openxmlformats.org/officeDocument/2006/relationships/image" Target="../media/image64.jpeg"/><Relationship Id="rId62" Type="http://schemas.openxmlformats.org/officeDocument/2006/relationships/image" Target="../media/image72.svg"/><Relationship Id="rId70" Type="http://schemas.openxmlformats.org/officeDocument/2006/relationships/image" Target="../media/image80.png"/><Relationship Id="rId75" Type="http://schemas.openxmlformats.org/officeDocument/2006/relationships/image" Target="../media/image8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15" Type="http://schemas.openxmlformats.org/officeDocument/2006/relationships/image" Target="../media/image25.jpeg"/><Relationship Id="rId23" Type="http://schemas.openxmlformats.org/officeDocument/2006/relationships/image" Target="../media/image33.jpeg"/><Relationship Id="rId28" Type="http://schemas.openxmlformats.org/officeDocument/2006/relationships/image" Target="../media/image38.jpeg"/><Relationship Id="rId36" Type="http://schemas.openxmlformats.org/officeDocument/2006/relationships/image" Target="../media/image46.jpeg"/><Relationship Id="rId49" Type="http://schemas.openxmlformats.org/officeDocument/2006/relationships/image" Target="../media/image59.jpeg"/><Relationship Id="rId57" Type="http://schemas.openxmlformats.org/officeDocument/2006/relationships/image" Target="../media/image67.jpeg"/><Relationship Id="rId10" Type="http://schemas.openxmlformats.org/officeDocument/2006/relationships/image" Target="../media/image20.jpeg"/><Relationship Id="rId31" Type="http://schemas.openxmlformats.org/officeDocument/2006/relationships/image" Target="../media/image41.png"/><Relationship Id="rId44" Type="http://schemas.openxmlformats.org/officeDocument/2006/relationships/image" Target="../media/image54.jpeg"/><Relationship Id="rId52" Type="http://schemas.openxmlformats.org/officeDocument/2006/relationships/image" Target="../media/image62.jpeg"/><Relationship Id="rId60" Type="http://schemas.openxmlformats.org/officeDocument/2006/relationships/image" Target="../media/image70.jpeg"/><Relationship Id="rId65" Type="http://schemas.openxmlformats.org/officeDocument/2006/relationships/image" Target="../media/image75.jpeg"/><Relationship Id="rId73" Type="http://schemas.openxmlformats.org/officeDocument/2006/relationships/image" Target="../media/image83.sv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3" Type="http://schemas.openxmlformats.org/officeDocument/2006/relationships/image" Target="../media/image23.jpeg"/><Relationship Id="rId18" Type="http://schemas.openxmlformats.org/officeDocument/2006/relationships/image" Target="../media/image28.jpeg"/><Relationship Id="rId39" Type="http://schemas.openxmlformats.org/officeDocument/2006/relationships/image" Target="../media/image49.jpeg"/><Relationship Id="rId34" Type="http://schemas.openxmlformats.org/officeDocument/2006/relationships/image" Target="../media/image44.jpeg"/><Relationship Id="rId50" Type="http://schemas.openxmlformats.org/officeDocument/2006/relationships/image" Target="../media/image60.jpeg"/><Relationship Id="rId55" Type="http://schemas.openxmlformats.org/officeDocument/2006/relationships/image" Target="../media/image65.jpeg"/><Relationship Id="rId7" Type="http://schemas.openxmlformats.org/officeDocument/2006/relationships/image" Target="../media/image17.jpeg"/><Relationship Id="rId71" Type="http://schemas.openxmlformats.org/officeDocument/2006/relationships/image" Target="../media/image8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svg"/><Relationship Id="rId18" Type="http://schemas.openxmlformats.org/officeDocument/2006/relationships/image" Target="../media/image10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96.svg"/><Relationship Id="rId17" Type="http://schemas.openxmlformats.org/officeDocument/2006/relationships/image" Target="../media/image101.sv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svg"/><Relationship Id="rId5" Type="http://schemas.openxmlformats.org/officeDocument/2006/relationships/image" Target="../media/image89.png"/><Relationship Id="rId15" Type="http://schemas.openxmlformats.org/officeDocument/2006/relationships/image" Target="../media/image99.svg"/><Relationship Id="rId10" Type="http://schemas.openxmlformats.org/officeDocument/2006/relationships/image" Target="../media/image94.svg"/><Relationship Id="rId4" Type="http://schemas.openxmlformats.org/officeDocument/2006/relationships/image" Target="../media/image88.png"/><Relationship Id="rId9" Type="http://schemas.openxmlformats.org/officeDocument/2006/relationships/image" Target="../media/image93.svg"/><Relationship Id="rId1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jpeg"/><Relationship Id="rId21" Type="http://schemas.openxmlformats.org/officeDocument/2006/relationships/image" Target="../media/image34.jpeg"/><Relationship Id="rId42" Type="http://schemas.openxmlformats.org/officeDocument/2006/relationships/image" Target="../media/image55.jpeg"/><Relationship Id="rId47" Type="http://schemas.openxmlformats.org/officeDocument/2006/relationships/image" Target="../media/image60.jpeg"/><Relationship Id="rId63" Type="http://schemas.openxmlformats.org/officeDocument/2006/relationships/image" Target="../media/image76.jpeg"/><Relationship Id="rId68" Type="http://schemas.openxmlformats.org/officeDocument/2006/relationships/image" Target="../media/image116.svg"/><Relationship Id="rId16" Type="http://schemas.openxmlformats.org/officeDocument/2006/relationships/image" Target="../media/image29.jpeg"/><Relationship Id="rId11" Type="http://schemas.openxmlformats.org/officeDocument/2006/relationships/image" Target="../media/image24.jpeg"/><Relationship Id="rId32" Type="http://schemas.openxmlformats.org/officeDocument/2006/relationships/image" Target="../media/image45.jpeg"/><Relationship Id="rId37" Type="http://schemas.openxmlformats.org/officeDocument/2006/relationships/image" Target="../media/image50.jpeg"/><Relationship Id="rId53" Type="http://schemas.openxmlformats.org/officeDocument/2006/relationships/image" Target="../media/image66.jpeg"/><Relationship Id="rId58" Type="http://schemas.openxmlformats.org/officeDocument/2006/relationships/image" Target="../media/image111.png"/><Relationship Id="rId74" Type="http://schemas.openxmlformats.org/officeDocument/2006/relationships/image" Target="../media/image122.svg"/><Relationship Id="rId79" Type="http://schemas.openxmlformats.org/officeDocument/2006/relationships/image" Target="../media/image127.png"/><Relationship Id="rId5" Type="http://schemas.openxmlformats.org/officeDocument/2006/relationships/image" Target="../media/image18.jpeg"/><Relationship Id="rId61" Type="http://schemas.openxmlformats.org/officeDocument/2006/relationships/image" Target="../media/image74.jpeg"/><Relationship Id="rId19" Type="http://schemas.openxmlformats.org/officeDocument/2006/relationships/image" Target="../media/image3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Relationship Id="rId27" Type="http://schemas.openxmlformats.org/officeDocument/2006/relationships/image" Target="../media/image40.jpeg"/><Relationship Id="rId30" Type="http://schemas.openxmlformats.org/officeDocument/2006/relationships/image" Target="../media/image43.jpeg"/><Relationship Id="rId35" Type="http://schemas.openxmlformats.org/officeDocument/2006/relationships/image" Target="../media/image48.jpeg"/><Relationship Id="rId43" Type="http://schemas.openxmlformats.org/officeDocument/2006/relationships/image" Target="../media/image56.jpeg"/><Relationship Id="rId48" Type="http://schemas.openxmlformats.org/officeDocument/2006/relationships/image" Target="../media/image61.jpeg"/><Relationship Id="rId56" Type="http://schemas.openxmlformats.org/officeDocument/2006/relationships/image" Target="../media/image110.svg"/><Relationship Id="rId64" Type="http://schemas.openxmlformats.org/officeDocument/2006/relationships/image" Target="../media/image113.png"/><Relationship Id="rId69" Type="http://schemas.openxmlformats.org/officeDocument/2006/relationships/image" Target="../media/image117.png"/><Relationship Id="rId77" Type="http://schemas.openxmlformats.org/officeDocument/2006/relationships/image" Target="../media/image125.png"/><Relationship Id="rId8" Type="http://schemas.openxmlformats.org/officeDocument/2006/relationships/image" Target="../media/image21.jpeg"/><Relationship Id="rId51" Type="http://schemas.openxmlformats.org/officeDocument/2006/relationships/image" Target="../media/image64.jpeg"/><Relationship Id="rId72" Type="http://schemas.openxmlformats.org/officeDocument/2006/relationships/image" Target="../media/image120.svg"/><Relationship Id="rId80" Type="http://schemas.openxmlformats.org/officeDocument/2006/relationships/image" Target="../media/image128.png"/><Relationship Id="rId3" Type="http://schemas.openxmlformats.org/officeDocument/2006/relationships/image" Target="../media/image106.sv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5" Type="http://schemas.openxmlformats.org/officeDocument/2006/relationships/image" Target="../media/image38.jpeg"/><Relationship Id="rId33" Type="http://schemas.openxmlformats.org/officeDocument/2006/relationships/image" Target="../media/image46.jpeg"/><Relationship Id="rId38" Type="http://schemas.openxmlformats.org/officeDocument/2006/relationships/image" Target="../media/image51.jpeg"/><Relationship Id="rId46" Type="http://schemas.openxmlformats.org/officeDocument/2006/relationships/image" Target="../media/image59.jpeg"/><Relationship Id="rId59" Type="http://schemas.openxmlformats.org/officeDocument/2006/relationships/image" Target="../media/image112.svg"/><Relationship Id="rId67" Type="http://schemas.openxmlformats.org/officeDocument/2006/relationships/image" Target="../media/image115.png"/><Relationship Id="rId20" Type="http://schemas.openxmlformats.org/officeDocument/2006/relationships/image" Target="../media/image33.jpeg"/><Relationship Id="rId41" Type="http://schemas.openxmlformats.org/officeDocument/2006/relationships/image" Target="../media/image54.jpeg"/><Relationship Id="rId54" Type="http://schemas.openxmlformats.org/officeDocument/2006/relationships/image" Target="../media/image67.jpeg"/><Relationship Id="rId62" Type="http://schemas.openxmlformats.org/officeDocument/2006/relationships/image" Target="../media/image75.jpeg"/><Relationship Id="rId70" Type="http://schemas.openxmlformats.org/officeDocument/2006/relationships/image" Target="../media/image118.svg"/><Relationship Id="rId75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5" Type="http://schemas.openxmlformats.org/officeDocument/2006/relationships/image" Target="../media/image28.jpeg"/><Relationship Id="rId23" Type="http://schemas.openxmlformats.org/officeDocument/2006/relationships/image" Target="../media/image36.jpeg"/><Relationship Id="rId28" Type="http://schemas.openxmlformats.org/officeDocument/2006/relationships/image" Target="../media/image107.png"/><Relationship Id="rId36" Type="http://schemas.openxmlformats.org/officeDocument/2006/relationships/image" Target="../media/image49.jpeg"/><Relationship Id="rId49" Type="http://schemas.openxmlformats.org/officeDocument/2006/relationships/image" Target="../media/image62.jpeg"/><Relationship Id="rId57" Type="http://schemas.openxmlformats.org/officeDocument/2006/relationships/image" Target="../media/image70.jpeg"/><Relationship Id="rId10" Type="http://schemas.openxmlformats.org/officeDocument/2006/relationships/image" Target="../media/image23.jpeg"/><Relationship Id="rId31" Type="http://schemas.openxmlformats.org/officeDocument/2006/relationships/image" Target="../media/image44.jpeg"/><Relationship Id="rId44" Type="http://schemas.openxmlformats.org/officeDocument/2006/relationships/image" Target="../media/image57.jpeg"/><Relationship Id="rId52" Type="http://schemas.openxmlformats.org/officeDocument/2006/relationships/image" Target="../media/image65.jpeg"/><Relationship Id="rId60" Type="http://schemas.openxmlformats.org/officeDocument/2006/relationships/image" Target="../media/image73.jpeg"/><Relationship Id="rId65" Type="http://schemas.openxmlformats.org/officeDocument/2006/relationships/image" Target="../media/image114.svg"/><Relationship Id="rId73" Type="http://schemas.openxmlformats.org/officeDocument/2006/relationships/image" Target="../media/image121.png"/><Relationship Id="rId78" Type="http://schemas.openxmlformats.org/officeDocument/2006/relationships/image" Target="../media/image126.png"/><Relationship Id="rId81" Type="http://schemas.openxmlformats.org/officeDocument/2006/relationships/image" Target="../media/image129.sv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9" Type="http://schemas.openxmlformats.org/officeDocument/2006/relationships/image" Target="../media/image52.jpeg"/><Relationship Id="rId34" Type="http://schemas.openxmlformats.org/officeDocument/2006/relationships/image" Target="../media/image47.jpeg"/><Relationship Id="rId50" Type="http://schemas.openxmlformats.org/officeDocument/2006/relationships/image" Target="../media/image63.jpeg"/><Relationship Id="rId55" Type="http://schemas.openxmlformats.org/officeDocument/2006/relationships/image" Target="../media/image109.png"/><Relationship Id="rId76" Type="http://schemas.openxmlformats.org/officeDocument/2006/relationships/image" Target="../media/image124.svg"/><Relationship Id="rId7" Type="http://schemas.openxmlformats.org/officeDocument/2006/relationships/image" Target="../media/image20.jpeg"/><Relationship Id="rId71" Type="http://schemas.openxmlformats.org/officeDocument/2006/relationships/image" Target="../media/image119.png"/><Relationship Id="rId2" Type="http://schemas.openxmlformats.org/officeDocument/2006/relationships/image" Target="../media/image105.png"/><Relationship Id="rId29" Type="http://schemas.openxmlformats.org/officeDocument/2006/relationships/image" Target="../media/image108.svg"/><Relationship Id="rId24" Type="http://schemas.openxmlformats.org/officeDocument/2006/relationships/image" Target="../media/image37.jpeg"/><Relationship Id="rId40" Type="http://schemas.openxmlformats.org/officeDocument/2006/relationships/image" Target="../media/image53.jpeg"/><Relationship Id="rId45" Type="http://schemas.openxmlformats.org/officeDocument/2006/relationships/image" Target="../media/image58.jpeg"/><Relationship Id="rId66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7" Type="http://schemas.openxmlformats.org/officeDocument/2006/relationships/image" Target="../media/image135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svg"/><Relationship Id="rId7" Type="http://schemas.openxmlformats.org/officeDocument/2006/relationships/image" Target="../media/image14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2.png"/><Relationship Id="rId4" Type="http://schemas.openxmlformats.org/officeDocument/2006/relationships/image" Target="../media/image138.png"/><Relationship Id="rId9" Type="http://schemas.openxmlformats.org/officeDocument/2006/relationships/image" Target="../media/image1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9183" y="245174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46834" y="245174"/>
            <a:ext cx="10001250" cy="7067550"/>
          </a:xfrm>
          <a:custGeom>
            <a:avLst/>
            <a:gdLst/>
            <a:ahLst/>
            <a:cxnLst/>
            <a:rect l="l" t="t" r="r" b="b"/>
            <a:pathLst>
              <a:path w="10001250" h="7067550">
                <a:moveTo>
                  <a:pt x="0" y="0"/>
                </a:moveTo>
                <a:lnTo>
                  <a:pt x="10001250" y="0"/>
                </a:lnTo>
                <a:lnTo>
                  <a:pt x="10001250" y="7067549"/>
                </a:lnTo>
                <a:lnTo>
                  <a:pt x="0" y="7067549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harmacy">
            <a:hlinkClick r:id="" action="ppaction://media"/>
            <a:extLst>
              <a:ext uri="{FF2B5EF4-FFF2-40B4-BE49-F238E27FC236}">
                <a16:creationId xmlns:a16="http://schemas.microsoft.com/office/drawing/2014/main" id="{49203D25-17CB-2306-B6E1-24BD72123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3975100" y="882650"/>
            <a:ext cx="406400" cy="406400"/>
          </a:xfrm>
          <a:prstGeom prst="rect">
            <a:avLst/>
          </a:prstGeom>
        </p:spPr>
      </p:pic>
      <p:pic>
        <p:nvPicPr>
          <p:cNvPr id="6" name="mp3-output-ttsfree(dot)com">
            <a:hlinkClick r:id="" action="ppaction://media"/>
            <a:extLst>
              <a:ext uri="{FF2B5EF4-FFF2-40B4-BE49-F238E27FC236}">
                <a16:creationId xmlns:a16="http://schemas.microsoft.com/office/drawing/2014/main" id="{89769CD6-5067-ABA0-5CF8-1EBA7F7DA7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6100" y="3371850"/>
            <a:ext cx="406400" cy="406400"/>
          </a:xfrm>
          <a:prstGeom prst="rect">
            <a:avLst/>
          </a:prstGeom>
        </p:spPr>
      </p:pic>
      <p:pic>
        <p:nvPicPr>
          <p:cNvPr id="7" name="church">
            <a:hlinkClick r:id="" action="ppaction://media"/>
            <a:extLst>
              <a:ext uri="{FF2B5EF4-FFF2-40B4-BE49-F238E27FC236}">
                <a16:creationId xmlns:a16="http://schemas.microsoft.com/office/drawing/2014/main" id="{CE33260D-355B-583B-1394-077535BD738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32700" y="6369050"/>
            <a:ext cx="406400" cy="406400"/>
          </a:xfrm>
          <a:prstGeom prst="rect">
            <a:avLst/>
          </a:prstGeom>
        </p:spPr>
      </p:pic>
      <p:pic>
        <p:nvPicPr>
          <p:cNvPr id="8" name="supermarket">
            <a:hlinkClick r:id="" action="ppaction://media"/>
            <a:extLst>
              <a:ext uri="{FF2B5EF4-FFF2-40B4-BE49-F238E27FC236}">
                <a16:creationId xmlns:a16="http://schemas.microsoft.com/office/drawing/2014/main" id="{070D3A3B-8326-D084-9514-93AC21B8A28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899209" y="3194297"/>
            <a:ext cx="406400" cy="406400"/>
          </a:xfrm>
          <a:prstGeom prst="rect">
            <a:avLst/>
          </a:prstGeom>
        </p:spPr>
      </p:pic>
      <p:pic>
        <p:nvPicPr>
          <p:cNvPr id="9" name="restaurant">
            <a:hlinkClick r:id="" action="ppaction://media"/>
            <a:extLst>
              <a:ext uri="{FF2B5EF4-FFF2-40B4-BE49-F238E27FC236}">
                <a16:creationId xmlns:a16="http://schemas.microsoft.com/office/drawing/2014/main" id="{F4594DAC-BDE8-83DC-7C61-93D246E04F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51300" y="5964547"/>
            <a:ext cx="406400" cy="406400"/>
          </a:xfrm>
          <a:prstGeom prst="rect">
            <a:avLst/>
          </a:prstGeom>
        </p:spPr>
      </p:pic>
      <p:pic>
        <p:nvPicPr>
          <p:cNvPr id="10" name="bakery">
            <a:hlinkClick r:id="" action="ppaction://media"/>
            <a:extLst>
              <a:ext uri="{FF2B5EF4-FFF2-40B4-BE49-F238E27FC236}">
                <a16:creationId xmlns:a16="http://schemas.microsoft.com/office/drawing/2014/main" id="{0D9D2534-EA9E-7B14-DBB8-2FEF41785C2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4714" y="5558147"/>
            <a:ext cx="406400" cy="406400"/>
          </a:xfrm>
          <a:prstGeom prst="rect">
            <a:avLst/>
          </a:prstGeom>
        </p:spPr>
      </p:pic>
      <p:pic>
        <p:nvPicPr>
          <p:cNvPr id="11" name="school">
            <a:hlinkClick r:id="" action="ppaction://media"/>
            <a:extLst>
              <a:ext uri="{FF2B5EF4-FFF2-40B4-BE49-F238E27FC236}">
                <a16:creationId xmlns:a16="http://schemas.microsoft.com/office/drawing/2014/main" id="{A788C880-04BF-D5C2-C8F2-461FA30FEE2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556500" y="1289050"/>
            <a:ext cx="406400" cy="406400"/>
          </a:xfrm>
          <a:prstGeom prst="rect">
            <a:avLst/>
          </a:prstGeom>
        </p:spPr>
      </p:pic>
      <p:pic>
        <p:nvPicPr>
          <p:cNvPr id="12" name="eus72257">
            <a:hlinkClick r:id="" action="ppaction://media"/>
            <a:extLst>
              <a:ext uri="{FF2B5EF4-FFF2-40B4-BE49-F238E27FC236}">
                <a16:creationId xmlns:a16="http://schemas.microsoft.com/office/drawing/2014/main" id="{79AB7247-07D0-6066-F202-A0E48D77A88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46100" y="1492250"/>
            <a:ext cx="406400" cy="406400"/>
          </a:xfrm>
          <a:prstGeom prst="rect">
            <a:avLst/>
          </a:prstGeom>
        </p:spPr>
      </p:pic>
      <p:pic>
        <p:nvPicPr>
          <p:cNvPr id="13" name="mp3-output-ttsfree(dot)com (1)">
            <a:hlinkClick r:id="" action="ppaction://media"/>
            <a:extLst>
              <a:ext uri="{FF2B5EF4-FFF2-40B4-BE49-F238E27FC236}">
                <a16:creationId xmlns:a16="http://schemas.microsoft.com/office/drawing/2014/main" id="{4D94D068-D7A4-48F3-2C29-935E7C7E3E7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143500" y="357505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96130" y="1868224"/>
            <a:ext cx="1028700" cy="1085850"/>
          </a:xfrm>
          <a:custGeom>
            <a:avLst/>
            <a:gdLst/>
            <a:ahLst/>
            <a:cxnLst/>
            <a:rect l="l" t="t" r="r" b="b"/>
            <a:pathLst>
              <a:path w="1028700" h="1085850">
                <a:moveTo>
                  <a:pt x="0" y="0"/>
                </a:moveTo>
                <a:lnTo>
                  <a:pt x="1028700" y="0"/>
                </a:lnTo>
                <a:lnTo>
                  <a:pt x="1028700" y="1085850"/>
                </a:lnTo>
                <a:lnTo>
                  <a:pt x="0" y="1085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864354" y="6042555"/>
            <a:ext cx="1096194" cy="633346"/>
          </a:xfrm>
          <a:custGeom>
            <a:avLst/>
            <a:gdLst/>
            <a:ahLst/>
            <a:cxnLst/>
            <a:rect l="l" t="t" r="r" b="b"/>
            <a:pathLst>
              <a:path w="1096194" h="633346">
                <a:moveTo>
                  <a:pt x="0" y="0"/>
                </a:moveTo>
                <a:lnTo>
                  <a:pt x="1096194" y="0"/>
                </a:lnTo>
                <a:lnTo>
                  <a:pt x="1096194" y="633346"/>
                </a:lnTo>
                <a:lnTo>
                  <a:pt x="0" y="6333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231535" y="5836806"/>
            <a:ext cx="990600" cy="971550"/>
          </a:xfrm>
          <a:custGeom>
            <a:avLst/>
            <a:gdLst/>
            <a:ahLst/>
            <a:cxnLst/>
            <a:rect l="l" t="t" r="r" b="b"/>
            <a:pathLst>
              <a:path w="990600" h="971550">
                <a:moveTo>
                  <a:pt x="0" y="0"/>
                </a:moveTo>
                <a:lnTo>
                  <a:pt x="990600" y="0"/>
                </a:lnTo>
                <a:lnTo>
                  <a:pt x="990600" y="971550"/>
                </a:lnTo>
                <a:lnTo>
                  <a:pt x="0" y="97155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9231535" y="1975828"/>
            <a:ext cx="1047750" cy="704850"/>
          </a:xfrm>
          <a:custGeom>
            <a:avLst/>
            <a:gdLst/>
            <a:ahLst/>
            <a:cxnLst/>
            <a:rect l="l" t="t" r="r" b="b"/>
            <a:pathLst>
              <a:path w="1047750" h="704850">
                <a:moveTo>
                  <a:pt x="0" y="0"/>
                </a:moveTo>
                <a:lnTo>
                  <a:pt x="1047750" y="0"/>
                </a:lnTo>
                <a:lnTo>
                  <a:pt x="1047750" y="704850"/>
                </a:lnTo>
                <a:lnTo>
                  <a:pt x="0" y="704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879852" y="3319005"/>
            <a:ext cx="1019175" cy="638175"/>
          </a:xfrm>
          <a:custGeom>
            <a:avLst/>
            <a:gdLst/>
            <a:ahLst/>
            <a:cxnLst/>
            <a:rect l="l" t="t" r="r" b="b"/>
            <a:pathLst>
              <a:path w="1019175" h="638175">
                <a:moveTo>
                  <a:pt x="0" y="0"/>
                </a:moveTo>
                <a:lnTo>
                  <a:pt x="1019175" y="0"/>
                </a:lnTo>
                <a:lnTo>
                  <a:pt x="1019175" y="638175"/>
                </a:lnTo>
                <a:lnTo>
                  <a:pt x="0" y="6381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7835465" y="3042485"/>
            <a:ext cx="390525" cy="390525"/>
            <a:chOff x="0" y="0"/>
            <a:chExt cx="390525" cy="3905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0652" cy="390525"/>
            </a:xfrm>
            <a:custGeom>
              <a:avLst/>
              <a:gdLst/>
              <a:ahLst/>
              <a:cxnLst/>
              <a:rect l="l" t="t" r="r" b="b"/>
              <a:pathLst>
                <a:path w="390652" h="390525">
                  <a:moveTo>
                    <a:pt x="195326" y="0"/>
                  </a:moveTo>
                  <a:cubicBezTo>
                    <a:pt x="87376" y="0"/>
                    <a:pt x="0" y="87376"/>
                    <a:pt x="0" y="195326"/>
                  </a:cubicBezTo>
                  <a:cubicBezTo>
                    <a:pt x="0" y="303276"/>
                    <a:pt x="87376" y="390525"/>
                    <a:pt x="195326" y="390525"/>
                  </a:cubicBezTo>
                  <a:cubicBezTo>
                    <a:pt x="303276" y="390525"/>
                    <a:pt x="390652" y="303149"/>
                    <a:pt x="390652" y="195199"/>
                  </a:cubicBezTo>
                  <a:cubicBezTo>
                    <a:pt x="390652" y="87249"/>
                    <a:pt x="303149" y="0"/>
                    <a:pt x="195326" y="0"/>
                  </a:cubicBezTo>
                  <a:close/>
                  <a:moveTo>
                    <a:pt x="194564" y="279654"/>
                  </a:moveTo>
                  <a:cubicBezTo>
                    <a:pt x="158750" y="279654"/>
                    <a:pt x="134493" y="259842"/>
                    <a:pt x="133096" y="229616"/>
                  </a:cubicBezTo>
                  <a:lnTo>
                    <a:pt x="165100" y="229616"/>
                  </a:lnTo>
                  <a:cubicBezTo>
                    <a:pt x="166116" y="243205"/>
                    <a:pt x="177546" y="251714"/>
                    <a:pt x="194818" y="251714"/>
                  </a:cubicBezTo>
                  <a:cubicBezTo>
                    <a:pt x="211582" y="251714"/>
                    <a:pt x="223266" y="242316"/>
                    <a:pt x="223266" y="228600"/>
                  </a:cubicBezTo>
                  <a:cubicBezTo>
                    <a:pt x="223266" y="214630"/>
                    <a:pt x="212217" y="205867"/>
                    <a:pt x="194183" y="205867"/>
                  </a:cubicBezTo>
                  <a:lnTo>
                    <a:pt x="174371" y="205867"/>
                  </a:lnTo>
                  <a:lnTo>
                    <a:pt x="174371" y="180848"/>
                  </a:lnTo>
                  <a:lnTo>
                    <a:pt x="193929" y="180848"/>
                  </a:lnTo>
                  <a:cubicBezTo>
                    <a:pt x="209169" y="180848"/>
                    <a:pt x="219456" y="171958"/>
                    <a:pt x="219456" y="158877"/>
                  </a:cubicBezTo>
                  <a:cubicBezTo>
                    <a:pt x="219456" y="145923"/>
                    <a:pt x="209423" y="137795"/>
                    <a:pt x="193802" y="137795"/>
                  </a:cubicBezTo>
                  <a:cubicBezTo>
                    <a:pt x="178181" y="137795"/>
                    <a:pt x="167894" y="146558"/>
                    <a:pt x="167005" y="160528"/>
                  </a:cubicBezTo>
                  <a:lnTo>
                    <a:pt x="136017" y="160528"/>
                  </a:lnTo>
                  <a:cubicBezTo>
                    <a:pt x="137160" y="130175"/>
                    <a:pt x="159766" y="110998"/>
                    <a:pt x="194691" y="110998"/>
                  </a:cubicBezTo>
                  <a:cubicBezTo>
                    <a:pt x="227584" y="110998"/>
                    <a:pt x="251333" y="129032"/>
                    <a:pt x="251333" y="154305"/>
                  </a:cubicBezTo>
                  <a:cubicBezTo>
                    <a:pt x="251333" y="172847"/>
                    <a:pt x="239649" y="187325"/>
                    <a:pt x="221742" y="191008"/>
                  </a:cubicBezTo>
                  <a:lnTo>
                    <a:pt x="221742" y="193040"/>
                  </a:lnTo>
                  <a:cubicBezTo>
                    <a:pt x="243713" y="195453"/>
                    <a:pt x="257556" y="210185"/>
                    <a:pt x="257556" y="231267"/>
                  </a:cubicBezTo>
                  <a:cubicBezTo>
                    <a:pt x="257556" y="259461"/>
                    <a:pt x="231140" y="279781"/>
                    <a:pt x="194437" y="279781"/>
                  </a:cubicBezTo>
                  <a:close/>
                  <a:moveTo>
                    <a:pt x="358013" y="195326"/>
                  </a:moveTo>
                  <a:cubicBezTo>
                    <a:pt x="358013" y="285242"/>
                    <a:pt x="285115" y="358013"/>
                    <a:pt x="195326" y="358013"/>
                  </a:cubicBezTo>
                  <a:cubicBezTo>
                    <a:pt x="105537" y="358013"/>
                    <a:pt x="32512" y="285115"/>
                    <a:pt x="32512" y="195326"/>
                  </a:cubicBezTo>
                  <a:cubicBezTo>
                    <a:pt x="32512" y="105537"/>
                    <a:pt x="105410" y="32512"/>
                    <a:pt x="195326" y="32512"/>
                  </a:cubicBezTo>
                  <a:cubicBezTo>
                    <a:pt x="285242" y="32512"/>
                    <a:pt x="358013" y="105410"/>
                    <a:pt x="358013" y="19532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927238" y="5551465"/>
            <a:ext cx="574672" cy="574672"/>
            <a:chOff x="0" y="0"/>
            <a:chExt cx="574675" cy="574675"/>
          </a:xfrm>
        </p:grpSpPr>
        <p:sp>
          <p:nvSpPr>
            <p:cNvPr id="11" name="Freeform 11"/>
            <p:cNvSpPr/>
            <p:nvPr/>
          </p:nvSpPr>
          <p:spPr>
            <a:xfrm>
              <a:off x="63500" y="63500"/>
              <a:ext cx="447675" cy="447548"/>
            </a:xfrm>
            <a:custGeom>
              <a:avLst/>
              <a:gdLst/>
              <a:ahLst/>
              <a:cxnLst/>
              <a:rect l="l" t="t" r="r" b="b"/>
              <a:pathLst>
                <a:path w="447675" h="447548">
                  <a:moveTo>
                    <a:pt x="223774" y="25527"/>
                  </a:moveTo>
                  <a:cubicBezTo>
                    <a:pt x="276733" y="25527"/>
                    <a:pt x="326517" y="46101"/>
                    <a:pt x="363982" y="83566"/>
                  </a:cubicBezTo>
                  <a:cubicBezTo>
                    <a:pt x="401447" y="121031"/>
                    <a:pt x="422021" y="170815"/>
                    <a:pt x="422021" y="223774"/>
                  </a:cubicBezTo>
                  <a:cubicBezTo>
                    <a:pt x="422021" y="276733"/>
                    <a:pt x="401447" y="326517"/>
                    <a:pt x="363982" y="363982"/>
                  </a:cubicBezTo>
                  <a:cubicBezTo>
                    <a:pt x="326517" y="401447"/>
                    <a:pt x="276733" y="422021"/>
                    <a:pt x="223774" y="422021"/>
                  </a:cubicBezTo>
                  <a:cubicBezTo>
                    <a:pt x="170815" y="422021"/>
                    <a:pt x="121031" y="401447"/>
                    <a:pt x="83566" y="363982"/>
                  </a:cubicBezTo>
                  <a:cubicBezTo>
                    <a:pt x="46101" y="326517"/>
                    <a:pt x="25527" y="276733"/>
                    <a:pt x="25527" y="223774"/>
                  </a:cubicBezTo>
                  <a:cubicBezTo>
                    <a:pt x="25527" y="170815"/>
                    <a:pt x="46101" y="121031"/>
                    <a:pt x="83566" y="83566"/>
                  </a:cubicBezTo>
                  <a:cubicBezTo>
                    <a:pt x="121031" y="46101"/>
                    <a:pt x="170815" y="25527"/>
                    <a:pt x="223774" y="25527"/>
                  </a:cubicBezTo>
                  <a:close/>
                  <a:moveTo>
                    <a:pt x="223774" y="0"/>
                  </a:moveTo>
                  <a:cubicBezTo>
                    <a:pt x="100203" y="0"/>
                    <a:pt x="0" y="100203"/>
                    <a:pt x="0" y="223774"/>
                  </a:cubicBezTo>
                  <a:cubicBezTo>
                    <a:pt x="0" y="347345"/>
                    <a:pt x="100076" y="447548"/>
                    <a:pt x="223647" y="447548"/>
                  </a:cubicBezTo>
                  <a:lnTo>
                    <a:pt x="224028" y="447548"/>
                  </a:lnTo>
                  <a:cubicBezTo>
                    <a:pt x="347599" y="447421"/>
                    <a:pt x="447675" y="347218"/>
                    <a:pt x="447675" y="223774"/>
                  </a:cubicBezTo>
                  <a:cubicBezTo>
                    <a:pt x="447675" y="100330"/>
                    <a:pt x="347472" y="0"/>
                    <a:pt x="223774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192278" y="148717"/>
              <a:ext cx="190119" cy="276860"/>
            </a:xfrm>
            <a:custGeom>
              <a:avLst/>
              <a:gdLst/>
              <a:ahLst/>
              <a:cxnLst/>
              <a:rect l="l" t="t" r="r" b="b"/>
              <a:pathLst>
                <a:path w="190119" h="276860">
                  <a:moveTo>
                    <a:pt x="31242" y="254"/>
                  </a:moveTo>
                  <a:lnTo>
                    <a:pt x="156083" y="254"/>
                  </a:lnTo>
                  <a:cubicBezTo>
                    <a:pt x="168021" y="254"/>
                    <a:pt x="176784" y="2159"/>
                    <a:pt x="182118" y="5842"/>
                  </a:cubicBezTo>
                  <a:cubicBezTo>
                    <a:pt x="187452" y="9525"/>
                    <a:pt x="190119" y="15748"/>
                    <a:pt x="190119" y="24384"/>
                  </a:cubicBezTo>
                  <a:cubicBezTo>
                    <a:pt x="190119" y="29591"/>
                    <a:pt x="186944" y="36576"/>
                    <a:pt x="180721" y="45212"/>
                  </a:cubicBezTo>
                  <a:cubicBezTo>
                    <a:pt x="174498" y="53848"/>
                    <a:pt x="167259" y="63373"/>
                    <a:pt x="159131" y="73787"/>
                  </a:cubicBezTo>
                  <a:cubicBezTo>
                    <a:pt x="151003" y="84201"/>
                    <a:pt x="142748" y="97155"/>
                    <a:pt x="134239" y="112649"/>
                  </a:cubicBezTo>
                  <a:cubicBezTo>
                    <a:pt x="125730" y="128143"/>
                    <a:pt x="117856" y="147066"/>
                    <a:pt x="110744" y="169418"/>
                  </a:cubicBezTo>
                  <a:cubicBezTo>
                    <a:pt x="107696" y="179324"/>
                    <a:pt x="105664" y="187452"/>
                    <a:pt x="104394" y="193929"/>
                  </a:cubicBezTo>
                  <a:cubicBezTo>
                    <a:pt x="103124" y="200406"/>
                    <a:pt x="101727" y="208915"/>
                    <a:pt x="100330" y="219202"/>
                  </a:cubicBezTo>
                  <a:cubicBezTo>
                    <a:pt x="98933" y="229489"/>
                    <a:pt x="97536" y="237490"/>
                    <a:pt x="96393" y="242951"/>
                  </a:cubicBezTo>
                  <a:cubicBezTo>
                    <a:pt x="93726" y="255651"/>
                    <a:pt x="90043" y="264541"/>
                    <a:pt x="85217" y="269494"/>
                  </a:cubicBezTo>
                  <a:cubicBezTo>
                    <a:pt x="80391" y="274447"/>
                    <a:pt x="74041" y="276860"/>
                    <a:pt x="66040" y="276860"/>
                  </a:cubicBezTo>
                  <a:cubicBezTo>
                    <a:pt x="58420" y="276860"/>
                    <a:pt x="52324" y="274193"/>
                    <a:pt x="47625" y="268859"/>
                  </a:cubicBezTo>
                  <a:cubicBezTo>
                    <a:pt x="42926" y="263525"/>
                    <a:pt x="40640" y="255778"/>
                    <a:pt x="40640" y="245364"/>
                  </a:cubicBezTo>
                  <a:cubicBezTo>
                    <a:pt x="40640" y="237363"/>
                    <a:pt x="42291" y="226441"/>
                    <a:pt x="45720" y="212725"/>
                  </a:cubicBezTo>
                  <a:cubicBezTo>
                    <a:pt x="49149" y="199009"/>
                    <a:pt x="54610" y="182499"/>
                    <a:pt x="62230" y="163322"/>
                  </a:cubicBezTo>
                  <a:cubicBezTo>
                    <a:pt x="69850" y="144145"/>
                    <a:pt x="79375" y="124460"/>
                    <a:pt x="90805" y="104267"/>
                  </a:cubicBezTo>
                  <a:cubicBezTo>
                    <a:pt x="102235" y="84074"/>
                    <a:pt x="115824" y="64008"/>
                    <a:pt x="131572" y="44069"/>
                  </a:cubicBezTo>
                  <a:lnTo>
                    <a:pt x="31242" y="44069"/>
                  </a:lnTo>
                  <a:cubicBezTo>
                    <a:pt x="20701" y="44069"/>
                    <a:pt x="12954" y="42164"/>
                    <a:pt x="7747" y="38354"/>
                  </a:cubicBezTo>
                  <a:cubicBezTo>
                    <a:pt x="2540" y="34544"/>
                    <a:pt x="0" y="28575"/>
                    <a:pt x="0" y="20447"/>
                  </a:cubicBezTo>
                  <a:cubicBezTo>
                    <a:pt x="0" y="11811"/>
                    <a:pt x="2794" y="6223"/>
                    <a:pt x="8255" y="3810"/>
                  </a:cubicBezTo>
                  <a:cubicBezTo>
                    <a:pt x="13716" y="1397"/>
                    <a:pt x="21463" y="0"/>
                    <a:pt x="31242" y="0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230667" y="1603362"/>
            <a:ext cx="314325" cy="314325"/>
            <a:chOff x="0" y="0"/>
            <a:chExt cx="314325" cy="3143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14325" cy="314325"/>
            </a:xfrm>
            <a:custGeom>
              <a:avLst/>
              <a:gdLst/>
              <a:ahLst/>
              <a:cxnLst/>
              <a:rect l="l" t="t" r="r" b="b"/>
              <a:pathLst>
                <a:path w="314325" h="314325">
                  <a:moveTo>
                    <a:pt x="174498" y="83312"/>
                  </a:moveTo>
                  <a:lnTo>
                    <a:pt x="114681" y="105283"/>
                  </a:lnTo>
                  <a:lnTo>
                    <a:pt x="114681" y="128905"/>
                  </a:lnTo>
                  <a:lnTo>
                    <a:pt x="149225" y="117856"/>
                  </a:lnTo>
                  <a:lnTo>
                    <a:pt x="149225" y="229489"/>
                  </a:lnTo>
                  <a:lnTo>
                    <a:pt x="177546" y="229489"/>
                  </a:lnTo>
                  <a:lnTo>
                    <a:pt x="177546" y="83312"/>
                  </a:lnTo>
                  <a:close/>
                  <a:moveTo>
                    <a:pt x="157099" y="31496"/>
                  </a:moveTo>
                  <a:cubicBezTo>
                    <a:pt x="226568" y="31496"/>
                    <a:pt x="282829" y="87757"/>
                    <a:pt x="282829" y="157226"/>
                  </a:cubicBezTo>
                  <a:cubicBezTo>
                    <a:pt x="282829" y="226695"/>
                    <a:pt x="226568" y="282956"/>
                    <a:pt x="157099" y="282956"/>
                  </a:cubicBezTo>
                  <a:cubicBezTo>
                    <a:pt x="87630" y="282956"/>
                    <a:pt x="31369" y="226695"/>
                    <a:pt x="31369" y="157226"/>
                  </a:cubicBezTo>
                  <a:cubicBezTo>
                    <a:pt x="31369" y="87757"/>
                    <a:pt x="87630" y="31496"/>
                    <a:pt x="157099" y="31496"/>
                  </a:cubicBezTo>
                  <a:close/>
                  <a:moveTo>
                    <a:pt x="157099" y="0"/>
                  </a:moveTo>
                  <a:cubicBezTo>
                    <a:pt x="70866" y="0"/>
                    <a:pt x="254" y="70485"/>
                    <a:pt x="0" y="156718"/>
                  </a:cubicBezTo>
                  <a:lnTo>
                    <a:pt x="0" y="156718"/>
                  </a:lnTo>
                  <a:lnTo>
                    <a:pt x="0" y="157734"/>
                  </a:lnTo>
                  <a:cubicBezTo>
                    <a:pt x="254" y="243840"/>
                    <a:pt x="70866" y="314325"/>
                    <a:pt x="157099" y="314325"/>
                  </a:cubicBezTo>
                  <a:cubicBezTo>
                    <a:pt x="243586" y="314325"/>
                    <a:pt x="314325" y="243586"/>
                    <a:pt x="314325" y="157099"/>
                  </a:cubicBezTo>
                  <a:cubicBezTo>
                    <a:pt x="314325" y="70612"/>
                    <a:pt x="243586" y="0"/>
                    <a:pt x="157099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76115" y="3997957"/>
            <a:ext cx="1186815" cy="1481947"/>
            <a:chOff x="0" y="0"/>
            <a:chExt cx="1186815" cy="1481950"/>
          </a:xfrm>
        </p:grpSpPr>
        <p:sp>
          <p:nvSpPr>
            <p:cNvPr id="16" name="Freeform 16"/>
            <p:cNvSpPr/>
            <p:nvPr/>
          </p:nvSpPr>
          <p:spPr>
            <a:xfrm>
              <a:off x="59436" y="412623"/>
              <a:ext cx="1066673" cy="1005967"/>
            </a:xfrm>
            <a:custGeom>
              <a:avLst/>
              <a:gdLst/>
              <a:ahLst/>
              <a:cxnLst/>
              <a:rect l="l" t="t" r="r" b="b"/>
              <a:pathLst>
                <a:path w="1066673" h="1005967">
                  <a:moveTo>
                    <a:pt x="846582" y="0"/>
                  </a:moveTo>
                  <a:cubicBezTo>
                    <a:pt x="823595" y="0"/>
                    <a:pt x="789559" y="3429"/>
                    <a:pt x="737743" y="8636"/>
                  </a:cubicBezTo>
                  <a:cubicBezTo>
                    <a:pt x="654939" y="17018"/>
                    <a:pt x="588645" y="20066"/>
                    <a:pt x="528955" y="20066"/>
                  </a:cubicBezTo>
                  <a:cubicBezTo>
                    <a:pt x="490474" y="20066"/>
                    <a:pt x="454787" y="18796"/>
                    <a:pt x="419227" y="16891"/>
                  </a:cubicBezTo>
                  <a:cubicBezTo>
                    <a:pt x="328295" y="12065"/>
                    <a:pt x="188849" y="1651"/>
                    <a:pt x="188849" y="1651"/>
                  </a:cubicBezTo>
                  <a:cubicBezTo>
                    <a:pt x="187833" y="1651"/>
                    <a:pt x="186817" y="1524"/>
                    <a:pt x="185801" y="1524"/>
                  </a:cubicBezTo>
                  <a:cubicBezTo>
                    <a:pt x="150495" y="1524"/>
                    <a:pt x="147574" y="37846"/>
                    <a:pt x="138176" y="93853"/>
                  </a:cubicBezTo>
                  <a:cubicBezTo>
                    <a:pt x="128397" y="151384"/>
                    <a:pt x="126365" y="130556"/>
                    <a:pt x="101346" y="247777"/>
                  </a:cubicBezTo>
                  <a:cubicBezTo>
                    <a:pt x="76327" y="364998"/>
                    <a:pt x="71374" y="538353"/>
                    <a:pt x="50546" y="622935"/>
                  </a:cubicBezTo>
                  <a:cubicBezTo>
                    <a:pt x="29718" y="707517"/>
                    <a:pt x="15240" y="806069"/>
                    <a:pt x="7620" y="855345"/>
                  </a:cubicBezTo>
                  <a:cubicBezTo>
                    <a:pt x="0" y="904621"/>
                    <a:pt x="15240" y="921258"/>
                    <a:pt x="76327" y="946912"/>
                  </a:cubicBezTo>
                  <a:cubicBezTo>
                    <a:pt x="137414" y="972566"/>
                    <a:pt x="233934" y="975360"/>
                    <a:pt x="285242" y="990600"/>
                  </a:cubicBezTo>
                  <a:cubicBezTo>
                    <a:pt x="322961" y="1001776"/>
                    <a:pt x="388239" y="1005967"/>
                    <a:pt x="430530" y="1005967"/>
                  </a:cubicBezTo>
                  <a:cubicBezTo>
                    <a:pt x="445770" y="1005967"/>
                    <a:pt x="457962" y="1005459"/>
                    <a:pt x="464947" y="1004570"/>
                  </a:cubicBezTo>
                  <a:cubicBezTo>
                    <a:pt x="491363" y="1001141"/>
                    <a:pt x="488569" y="930402"/>
                    <a:pt x="501015" y="861695"/>
                  </a:cubicBezTo>
                  <a:cubicBezTo>
                    <a:pt x="513461" y="792988"/>
                    <a:pt x="514858" y="760476"/>
                    <a:pt x="518414" y="717423"/>
                  </a:cubicBezTo>
                  <a:cubicBezTo>
                    <a:pt x="519811" y="699389"/>
                    <a:pt x="521843" y="689864"/>
                    <a:pt x="524510" y="689864"/>
                  </a:cubicBezTo>
                  <a:cubicBezTo>
                    <a:pt x="528320" y="689864"/>
                    <a:pt x="533654" y="708406"/>
                    <a:pt x="541274" y="748665"/>
                  </a:cubicBezTo>
                  <a:cubicBezTo>
                    <a:pt x="554482" y="818007"/>
                    <a:pt x="575310" y="882523"/>
                    <a:pt x="582168" y="947674"/>
                  </a:cubicBezTo>
                  <a:cubicBezTo>
                    <a:pt x="587121" y="993902"/>
                    <a:pt x="584708" y="1005205"/>
                    <a:pt x="605028" y="1005205"/>
                  </a:cubicBezTo>
                  <a:cubicBezTo>
                    <a:pt x="613410" y="1005205"/>
                    <a:pt x="625729" y="1003300"/>
                    <a:pt x="643890" y="1001014"/>
                  </a:cubicBezTo>
                  <a:cubicBezTo>
                    <a:pt x="706374" y="993394"/>
                    <a:pt x="831977" y="990600"/>
                    <a:pt x="938149" y="957961"/>
                  </a:cubicBezTo>
                  <a:cubicBezTo>
                    <a:pt x="1044321" y="925322"/>
                    <a:pt x="1059561" y="918464"/>
                    <a:pt x="1063117" y="895604"/>
                  </a:cubicBezTo>
                  <a:cubicBezTo>
                    <a:pt x="1066673" y="872744"/>
                    <a:pt x="1055497" y="834517"/>
                    <a:pt x="1025652" y="688213"/>
                  </a:cubicBezTo>
                  <a:cubicBezTo>
                    <a:pt x="995807" y="541909"/>
                    <a:pt x="934085" y="194437"/>
                    <a:pt x="922909" y="145923"/>
                  </a:cubicBezTo>
                  <a:cubicBezTo>
                    <a:pt x="911733" y="97409"/>
                    <a:pt x="908304" y="71755"/>
                    <a:pt x="897890" y="32893"/>
                  </a:cubicBezTo>
                  <a:cubicBezTo>
                    <a:pt x="891413" y="8890"/>
                    <a:pt x="883666" y="0"/>
                    <a:pt x="846455" y="0"/>
                  </a:cubicBezTo>
                  <a:close/>
                </a:path>
              </a:pathLst>
            </a:custGeom>
            <a:solidFill>
              <a:srgbClr val="B179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188087" y="530987"/>
              <a:ext cx="793242" cy="66548"/>
            </a:xfrm>
            <a:custGeom>
              <a:avLst/>
              <a:gdLst/>
              <a:ahLst/>
              <a:cxnLst/>
              <a:rect l="l" t="t" r="r" b="b"/>
              <a:pathLst>
                <a:path w="793242" h="66548">
                  <a:moveTo>
                    <a:pt x="346075" y="66421"/>
                  </a:moveTo>
                  <a:cubicBezTo>
                    <a:pt x="296037" y="66421"/>
                    <a:pt x="239776" y="60960"/>
                    <a:pt x="178181" y="50038"/>
                  </a:cubicBezTo>
                  <a:cubicBezTo>
                    <a:pt x="176276" y="49657"/>
                    <a:pt x="175006" y="47879"/>
                    <a:pt x="175387" y="45974"/>
                  </a:cubicBezTo>
                  <a:cubicBezTo>
                    <a:pt x="175768" y="44069"/>
                    <a:pt x="177546" y="42799"/>
                    <a:pt x="179451" y="43180"/>
                  </a:cubicBezTo>
                  <a:cubicBezTo>
                    <a:pt x="262763" y="57912"/>
                    <a:pt x="336042" y="62738"/>
                    <a:pt x="397129" y="57404"/>
                  </a:cubicBezTo>
                  <a:cubicBezTo>
                    <a:pt x="434467" y="54102"/>
                    <a:pt x="468503" y="51689"/>
                    <a:pt x="501523" y="49276"/>
                  </a:cubicBezTo>
                  <a:cubicBezTo>
                    <a:pt x="541147" y="46355"/>
                    <a:pt x="578612" y="43688"/>
                    <a:pt x="612648" y="40132"/>
                  </a:cubicBezTo>
                  <a:cubicBezTo>
                    <a:pt x="614553" y="39878"/>
                    <a:pt x="616331" y="41275"/>
                    <a:pt x="616458" y="43307"/>
                  </a:cubicBezTo>
                  <a:cubicBezTo>
                    <a:pt x="616585" y="45339"/>
                    <a:pt x="615315" y="46990"/>
                    <a:pt x="613283" y="47117"/>
                  </a:cubicBezTo>
                  <a:cubicBezTo>
                    <a:pt x="579120" y="50673"/>
                    <a:pt x="541655" y="53340"/>
                    <a:pt x="501904" y="56261"/>
                  </a:cubicBezTo>
                  <a:cubicBezTo>
                    <a:pt x="469011" y="58674"/>
                    <a:pt x="434975" y="61087"/>
                    <a:pt x="397637" y="64389"/>
                  </a:cubicBezTo>
                  <a:cubicBezTo>
                    <a:pt x="381254" y="65786"/>
                    <a:pt x="363982" y="66548"/>
                    <a:pt x="345948" y="66548"/>
                  </a:cubicBezTo>
                  <a:close/>
                  <a:moveTo>
                    <a:pt x="144399" y="43561"/>
                  </a:moveTo>
                  <a:cubicBezTo>
                    <a:pt x="144145" y="43561"/>
                    <a:pt x="143891" y="43561"/>
                    <a:pt x="143637" y="43434"/>
                  </a:cubicBezTo>
                  <a:cubicBezTo>
                    <a:pt x="62992" y="27051"/>
                    <a:pt x="3302" y="7493"/>
                    <a:pt x="2794" y="7239"/>
                  </a:cubicBezTo>
                  <a:cubicBezTo>
                    <a:pt x="1016" y="6604"/>
                    <a:pt x="0" y="4699"/>
                    <a:pt x="508" y="2794"/>
                  </a:cubicBezTo>
                  <a:cubicBezTo>
                    <a:pt x="1016" y="889"/>
                    <a:pt x="3048" y="0"/>
                    <a:pt x="4953" y="508"/>
                  </a:cubicBezTo>
                  <a:cubicBezTo>
                    <a:pt x="5588" y="762"/>
                    <a:pt x="64897" y="20193"/>
                    <a:pt x="145034" y="36449"/>
                  </a:cubicBezTo>
                  <a:cubicBezTo>
                    <a:pt x="146939" y="36830"/>
                    <a:pt x="148209" y="38735"/>
                    <a:pt x="147828" y="40640"/>
                  </a:cubicBezTo>
                  <a:cubicBezTo>
                    <a:pt x="147447" y="42291"/>
                    <a:pt x="146050" y="43434"/>
                    <a:pt x="144399" y="43434"/>
                  </a:cubicBezTo>
                  <a:close/>
                  <a:moveTo>
                    <a:pt x="648081" y="43053"/>
                  </a:moveTo>
                  <a:cubicBezTo>
                    <a:pt x="646303" y="43053"/>
                    <a:pt x="644779" y="41783"/>
                    <a:pt x="644652" y="40005"/>
                  </a:cubicBezTo>
                  <a:cubicBezTo>
                    <a:pt x="644398" y="38100"/>
                    <a:pt x="645795" y="36322"/>
                    <a:pt x="647700" y="36068"/>
                  </a:cubicBezTo>
                  <a:cubicBezTo>
                    <a:pt x="705485" y="28448"/>
                    <a:pt x="748665" y="17526"/>
                    <a:pt x="787908" y="762"/>
                  </a:cubicBezTo>
                  <a:cubicBezTo>
                    <a:pt x="789686" y="0"/>
                    <a:pt x="791718" y="762"/>
                    <a:pt x="792480" y="2667"/>
                  </a:cubicBezTo>
                  <a:cubicBezTo>
                    <a:pt x="793242" y="4572"/>
                    <a:pt x="792480" y="6477"/>
                    <a:pt x="790575" y="7239"/>
                  </a:cubicBezTo>
                  <a:cubicBezTo>
                    <a:pt x="750824" y="24257"/>
                    <a:pt x="707009" y="35306"/>
                    <a:pt x="648589" y="43053"/>
                  </a:cubicBezTo>
                  <a:cubicBezTo>
                    <a:pt x="648462" y="43053"/>
                    <a:pt x="648335" y="43053"/>
                    <a:pt x="648081" y="43053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32537" y="427863"/>
              <a:ext cx="707263" cy="58674"/>
            </a:xfrm>
            <a:custGeom>
              <a:avLst/>
              <a:gdLst/>
              <a:ahLst/>
              <a:cxnLst/>
              <a:rect l="l" t="t" r="r" b="b"/>
              <a:pathLst>
                <a:path w="707263" h="58674">
                  <a:moveTo>
                    <a:pt x="377190" y="58039"/>
                  </a:moveTo>
                  <a:cubicBezTo>
                    <a:pt x="359791" y="58039"/>
                    <a:pt x="342773" y="57404"/>
                    <a:pt x="326898" y="55753"/>
                  </a:cubicBezTo>
                  <a:cubicBezTo>
                    <a:pt x="225171" y="45466"/>
                    <a:pt x="5461" y="7620"/>
                    <a:pt x="3175" y="7239"/>
                  </a:cubicBezTo>
                  <a:cubicBezTo>
                    <a:pt x="1270" y="6858"/>
                    <a:pt x="0" y="5080"/>
                    <a:pt x="254" y="3175"/>
                  </a:cubicBezTo>
                  <a:cubicBezTo>
                    <a:pt x="508" y="1270"/>
                    <a:pt x="2413" y="0"/>
                    <a:pt x="4318" y="381"/>
                  </a:cubicBezTo>
                  <a:cubicBezTo>
                    <a:pt x="6477" y="762"/>
                    <a:pt x="226060" y="38608"/>
                    <a:pt x="327533" y="48895"/>
                  </a:cubicBezTo>
                  <a:cubicBezTo>
                    <a:pt x="424561" y="58674"/>
                    <a:pt x="597662" y="33528"/>
                    <a:pt x="702437" y="4572"/>
                  </a:cubicBezTo>
                  <a:cubicBezTo>
                    <a:pt x="704342" y="4064"/>
                    <a:pt x="706247" y="5207"/>
                    <a:pt x="706755" y="6985"/>
                  </a:cubicBezTo>
                  <a:cubicBezTo>
                    <a:pt x="707263" y="8763"/>
                    <a:pt x="706120" y="10795"/>
                    <a:pt x="704342" y="11303"/>
                  </a:cubicBezTo>
                  <a:cubicBezTo>
                    <a:pt x="653034" y="25527"/>
                    <a:pt x="583311" y="38989"/>
                    <a:pt x="517525" y="47625"/>
                  </a:cubicBezTo>
                  <a:cubicBezTo>
                    <a:pt x="477774" y="52832"/>
                    <a:pt x="425577" y="58039"/>
                    <a:pt x="377063" y="58039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561213" y="477266"/>
              <a:ext cx="26162" cy="628523"/>
            </a:xfrm>
            <a:custGeom>
              <a:avLst/>
              <a:gdLst/>
              <a:ahLst/>
              <a:cxnLst/>
              <a:rect l="l" t="t" r="r" b="b"/>
              <a:pathLst>
                <a:path w="26162" h="628523">
                  <a:moveTo>
                    <a:pt x="22733" y="628523"/>
                  </a:moveTo>
                  <a:cubicBezTo>
                    <a:pt x="20828" y="628523"/>
                    <a:pt x="19304" y="626999"/>
                    <a:pt x="19177" y="625094"/>
                  </a:cubicBezTo>
                  <a:cubicBezTo>
                    <a:pt x="19177" y="623316"/>
                    <a:pt x="16510" y="448310"/>
                    <a:pt x="8255" y="275590"/>
                  </a:cubicBezTo>
                  <a:cubicBezTo>
                    <a:pt x="0" y="102743"/>
                    <a:pt x="1905" y="4445"/>
                    <a:pt x="1905" y="3429"/>
                  </a:cubicBezTo>
                  <a:cubicBezTo>
                    <a:pt x="1905" y="1524"/>
                    <a:pt x="3556" y="0"/>
                    <a:pt x="5461" y="0"/>
                  </a:cubicBezTo>
                  <a:cubicBezTo>
                    <a:pt x="7366" y="0"/>
                    <a:pt x="8890" y="1651"/>
                    <a:pt x="8890" y="3556"/>
                  </a:cubicBezTo>
                  <a:cubicBezTo>
                    <a:pt x="8890" y="4572"/>
                    <a:pt x="6985" y="102616"/>
                    <a:pt x="15240" y="275209"/>
                  </a:cubicBezTo>
                  <a:cubicBezTo>
                    <a:pt x="23495" y="448056"/>
                    <a:pt x="26162" y="623189"/>
                    <a:pt x="26162" y="624967"/>
                  </a:cubicBezTo>
                  <a:cubicBezTo>
                    <a:pt x="26162" y="626872"/>
                    <a:pt x="24638" y="628523"/>
                    <a:pt x="22733" y="628523"/>
                  </a:cubicBezTo>
                  <a:cubicBezTo>
                    <a:pt x="22733" y="628523"/>
                    <a:pt x="22733" y="628523"/>
                    <a:pt x="22733" y="628523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575183" y="583819"/>
              <a:ext cx="72263" cy="319786"/>
            </a:xfrm>
            <a:custGeom>
              <a:avLst/>
              <a:gdLst/>
              <a:ahLst/>
              <a:cxnLst/>
              <a:rect l="l" t="t" r="r" b="b"/>
              <a:pathLst>
                <a:path w="72263" h="319786">
                  <a:moveTo>
                    <a:pt x="7366" y="319659"/>
                  </a:moveTo>
                  <a:cubicBezTo>
                    <a:pt x="5969" y="319659"/>
                    <a:pt x="4572" y="319532"/>
                    <a:pt x="3302" y="319405"/>
                  </a:cubicBezTo>
                  <a:cubicBezTo>
                    <a:pt x="1397" y="319151"/>
                    <a:pt x="0" y="317500"/>
                    <a:pt x="254" y="315468"/>
                  </a:cubicBezTo>
                  <a:cubicBezTo>
                    <a:pt x="508" y="313436"/>
                    <a:pt x="2159" y="312166"/>
                    <a:pt x="4191" y="312420"/>
                  </a:cubicBezTo>
                  <a:cubicBezTo>
                    <a:pt x="14351" y="313563"/>
                    <a:pt x="25654" y="309372"/>
                    <a:pt x="35179" y="300863"/>
                  </a:cubicBezTo>
                  <a:cubicBezTo>
                    <a:pt x="54610" y="283591"/>
                    <a:pt x="65278" y="250444"/>
                    <a:pt x="65278" y="207645"/>
                  </a:cubicBezTo>
                  <a:cubicBezTo>
                    <a:pt x="65278" y="124079"/>
                    <a:pt x="62357" y="4699"/>
                    <a:pt x="62230" y="3556"/>
                  </a:cubicBezTo>
                  <a:cubicBezTo>
                    <a:pt x="62230" y="1651"/>
                    <a:pt x="63754" y="0"/>
                    <a:pt x="65659" y="0"/>
                  </a:cubicBezTo>
                  <a:cubicBezTo>
                    <a:pt x="67564" y="0"/>
                    <a:pt x="69215" y="1524"/>
                    <a:pt x="69215" y="3429"/>
                  </a:cubicBezTo>
                  <a:cubicBezTo>
                    <a:pt x="69215" y="4572"/>
                    <a:pt x="72263" y="124079"/>
                    <a:pt x="72263" y="207772"/>
                  </a:cubicBezTo>
                  <a:cubicBezTo>
                    <a:pt x="72263" y="231902"/>
                    <a:pt x="69088" y="252857"/>
                    <a:pt x="62738" y="270256"/>
                  </a:cubicBezTo>
                  <a:cubicBezTo>
                    <a:pt x="57277" y="285369"/>
                    <a:pt x="49530" y="297561"/>
                    <a:pt x="39878" y="306197"/>
                  </a:cubicBezTo>
                  <a:cubicBezTo>
                    <a:pt x="30226" y="314833"/>
                    <a:pt x="18542" y="319786"/>
                    <a:pt x="7493" y="319786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637667" y="1256157"/>
              <a:ext cx="484759" cy="103759"/>
            </a:xfrm>
            <a:custGeom>
              <a:avLst/>
              <a:gdLst/>
              <a:ahLst/>
              <a:cxnLst/>
              <a:rect l="l" t="t" r="r" b="b"/>
              <a:pathLst>
                <a:path w="484759" h="103759">
                  <a:moveTo>
                    <a:pt x="19685" y="103759"/>
                  </a:moveTo>
                  <a:cubicBezTo>
                    <a:pt x="9398" y="103759"/>
                    <a:pt x="3683" y="103505"/>
                    <a:pt x="3429" y="103505"/>
                  </a:cubicBezTo>
                  <a:cubicBezTo>
                    <a:pt x="1524" y="103378"/>
                    <a:pt x="0" y="101727"/>
                    <a:pt x="127" y="99822"/>
                  </a:cubicBezTo>
                  <a:cubicBezTo>
                    <a:pt x="254" y="97917"/>
                    <a:pt x="1905" y="96393"/>
                    <a:pt x="3810" y="96520"/>
                  </a:cubicBezTo>
                  <a:cubicBezTo>
                    <a:pt x="4826" y="96520"/>
                    <a:pt x="102616" y="100838"/>
                    <a:pt x="235204" y="72771"/>
                  </a:cubicBezTo>
                  <a:cubicBezTo>
                    <a:pt x="368046" y="44704"/>
                    <a:pt x="478282" y="1143"/>
                    <a:pt x="479425" y="762"/>
                  </a:cubicBezTo>
                  <a:cubicBezTo>
                    <a:pt x="481203" y="0"/>
                    <a:pt x="483235" y="889"/>
                    <a:pt x="483997" y="2667"/>
                  </a:cubicBezTo>
                  <a:cubicBezTo>
                    <a:pt x="484759" y="4445"/>
                    <a:pt x="483870" y="6477"/>
                    <a:pt x="482092" y="7239"/>
                  </a:cubicBezTo>
                  <a:cubicBezTo>
                    <a:pt x="480949" y="7620"/>
                    <a:pt x="370205" y="51435"/>
                    <a:pt x="236728" y="79629"/>
                  </a:cubicBezTo>
                  <a:cubicBezTo>
                    <a:pt x="134747" y="101219"/>
                    <a:pt x="53213" y="103759"/>
                    <a:pt x="19812" y="103759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2992" y="1263904"/>
              <a:ext cx="491109" cy="91821"/>
            </a:xfrm>
            <a:custGeom>
              <a:avLst/>
              <a:gdLst/>
              <a:ahLst/>
              <a:cxnLst/>
              <a:rect l="l" t="t" r="r" b="b"/>
              <a:pathLst>
                <a:path w="491109" h="91821">
                  <a:moveTo>
                    <a:pt x="433705" y="90932"/>
                  </a:moveTo>
                  <a:cubicBezTo>
                    <a:pt x="386969" y="90932"/>
                    <a:pt x="312801" y="87757"/>
                    <a:pt x="222123" y="72644"/>
                  </a:cubicBezTo>
                  <a:cubicBezTo>
                    <a:pt x="140081" y="58928"/>
                    <a:pt x="84836" y="41910"/>
                    <a:pt x="52832" y="29972"/>
                  </a:cubicBezTo>
                  <a:cubicBezTo>
                    <a:pt x="18034" y="17018"/>
                    <a:pt x="2794" y="7366"/>
                    <a:pt x="2159" y="6985"/>
                  </a:cubicBezTo>
                  <a:cubicBezTo>
                    <a:pt x="508" y="5969"/>
                    <a:pt x="0" y="3810"/>
                    <a:pt x="1143" y="2159"/>
                  </a:cubicBezTo>
                  <a:cubicBezTo>
                    <a:pt x="2286" y="508"/>
                    <a:pt x="4318" y="0"/>
                    <a:pt x="5969" y="1143"/>
                  </a:cubicBezTo>
                  <a:cubicBezTo>
                    <a:pt x="6096" y="1270"/>
                    <a:pt x="21336" y="10922"/>
                    <a:pt x="55626" y="23622"/>
                  </a:cubicBezTo>
                  <a:cubicBezTo>
                    <a:pt x="87249" y="35433"/>
                    <a:pt x="141986" y="52197"/>
                    <a:pt x="223266" y="65786"/>
                  </a:cubicBezTo>
                  <a:cubicBezTo>
                    <a:pt x="379222" y="91821"/>
                    <a:pt x="486029" y="82423"/>
                    <a:pt x="487172" y="82296"/>
                  </a:cubicBezTo>
                  <a:cubicBezTo>
                    <a:pt x="489077" y="82169"/>
                    <a:pt x="490855" y="83566"/>
                    <a:pt x="490982" y="85471"/>
                  </a:cubicBezTo>
                  <a:cubicBezTo>
                    <a:pt x="491109" y="87376"/>
                    <a:pt x="489712" y="89154"/>
                    <a:pt x="487807" y="89281"/>
                  </a:cubicBezTo>
                  <a:cubicBezTo>
                    <a:pt x="487299" y="89281"/>
                    <a:pt x="467868" y="91059"/>
                    <a:pt x="433705" y="91059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41986" y="547624"/>
              <a:ext cx="111379" cy="205740"/>
            </a:xfrm>
            <a:custGeom>
              <a:avLst/>
              <a:gdLst/>
              <a:ahLst/>
              <a:cxnLst/>
              <a:rect l="l" t="t" r="r" b="b"/>
              <a:pathLst>
                <a:path w="111379" h="205740">
                  <a:moveTo>
                    <a:pt x="4064" y="205740"/>
                  </a:moveTo>
                  <a:cubicBezTo>
                    <a:pt x="3429" y="205740"/>
                    <a:pt x="2794" y="205613"/>
                    <a:pt x="2159" y="205232"/>
                  </a:cubicBezTo>
                  <a:cubicBezTo>
                    <a:pt x="508" y="204216"/>
                    <a:pt x="0" y="202057"/>
                    <a:pt x="1143" y="200406"/>
                  </a:cubicBezTo>
                  <a:cubicBezTo>
                    <a:pt x="70104" y="93091"/>
                    <a:pt x="103632" y="3683"/>
                    <a:pt x="104013" y="2794"/>
                  </a:cubicBezTo>
                  <a:cubicBezTo>
                    <a:pt x="104648" y="1016"/>
                    <a:pt x="106680" y="0"/>
                    <a:pt x="108585" y="762"/>
                  </a:cubicBezTo>
                  <a:cubicBezTo>
                    <a:pt x="110490" y="1524"/>
                    <a:pt x="111379" y="3429"/>
                    <a:pt x="110617" y="5207"/>
                  </a:cubicBezTo>
                  <a:cubicBezTo>
                    <a:pt x="110236" y="6096"/>
                    <a:pt x="76454" y="96139"/>
                    <a:pt x="7112" y="204089"/>
                  </a:cubicBezTo>
                  <a:cubicBezTo>
                    <a:pt x="6477" y="205105"/>
                    <a:pt x="5334" y="205740"/>
                    <a:pt x="4191" y="205740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910717" y="551815"/>
              <a:ext cx="107315" cy="175641"/>
            </a:xfrm>
            <a:custGeom>
              <a:avLst/>
              <a:gdLst/>
              <a:ahLst/>
              <a:cxnLst/>
              <a:rect l="l" t="t" r="r" b="b"/>
              <a:pathLst>
                <a:path w="107315" h="175641">
                  <a:moveTo>
                    <a:pt x="103378" y="175641"/>
                  </a:moveTo>
                  <a:cubicBezTo>
                    <a:pt x="102362" y="175641"/>
                    <a:pt x="101346" y="175133"/>
                    <a:pt x="100584" y="174244"/>
                  </a:cubicBezTo>
                  <a:cubicBezTo>
                    <a:pt x="35814" y="91567"/>
                    <a:pt x="1016" y="6223"/>
                    <a:pt x="762" y="5334"/>
                  </a:cubicBezTo>
                  <a:cubicBezTo>
                    <a:pt x="0" y="3556"/>
                    <a:pt x="889" y="1524"/>
                    <a:pt x="2667" y="762"/>
                  </a:cubicBezTo>
                  <a:cubicBezTo>
                    <a:pt x="4445" y="0"/>
                    <a:pt x="6477" y="889"/>
                    <a:pt x="7239" y="2667"/>
                  </a:cubicBezTo>
                  <a:cubicBezTo>
                    <a:pt x="7620" y="3556"/>
                    <a:pt x="41910" y="88011"/>
                    <a:pt x="106172" y="169926"/>
                  </a:cubicBezTo>
                  <a:cubicBezTo>
                    <a:pt x="107315" y="171450"/>
                    <a:pt x="107061" y="173609"/>
                    <a:pt x="105537" y="174879"/>
                  </a:cubicBezTo>
                  <a:cubicBezTo>
                    <a:pt x="104902" y="175387"/>
                    <a:pt x="104140" y="175641"/>
                    <a:pt x="103378" y="175641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78891" y="457708"/>
              <a:ext cx="65786" cy="149479"/>
            </a:xfrm>
            <a:custGeom>
              <a:avLst/>
              <a:gdLst/>
              <a:ahLst/>
              <a:cxnLst/>
              <a:rect l="l" t="t" r="r" b="b"/>
              <a:pathLst>
                <a:path w="65786" h="149479">
                  <a:moveTo>
                    <a:pt x="33401" y="149479"/>
                  </a:moveTo>
                  <a:cubicBezTo>
                    <a:pt x="29464" y="149479"/>
                    <a:pt x="26289" y="148590"/>
                    <a:pt x="24003" y="146304"/>
                  </a:cubicBezTo>
                  <a:cubicBezTo>
                    <a:pt x="20701" y="142875"/>
                    <a:pt x="20320" y="138176"/>
                    <a:pt x="19431" y="127000"/>
                  </a:cubicBezTo>
                  <a:cubicBezTo>
                    <a:pt x="18796" y="119634"/>
                    <a:pt x="18034" y="109474"/>
                    <a:pt x="16002" y="94615"/>
                  </a:cubicBezTo>
                  <a:cubicBezTo>
                    <a:pt x="11176" y="58420"/>
                    <a:pt x="381" y="11049"/>
                    <a:pt x="381" y="10541"/>
                  </a:cubicBezTo>
                  <a:cubicBezTo>
                    <a:pt x="0" y="8636"/>
                    <a:pt x="1143" y="6731"/>
                    <a:pt x="3048" y="6350"/>
                  </a:cubicBezTo>
                  <a:cubicBezTo>
                    <a:pt x="4953" y="5969"/>
                    <a:pt x="6858" y="7112"/>
                    <a:pt x="7239" y="9017"/>
                  </a:cubicBezTo>
                  <a:cubicBezTo>
                    <a:pt x="7366" y="9525"/>
                    <a:pt x="18161" y="57277"/>
                    <a:pt x="22987" y="93726"/>
                  </a:cubicBezTo>
                  <a:cubicBezTo>
                    <a:pt x="25019" y="108839"/>
                    <a:pt x="25781" y="118999"/>
                    <a:pt x="26416" y="126492"/>
                  </a:cubicBezTo>
                  <a:cubicBezTo>
                    <a:pt x="27178" y="135636"/>
                    <a:pt x="27559" y="139827"/>
                    <a:pt x="29083" y="141478"/>
                  </a:cubicBezTo>
                  <a:cubicBezTo>
                    <a:pt x="31496" y="144018"/>
                    <a:pt x="42037" y="141478"/>
                    <a:pt x="49657" y="139573"/>
                  </a:cubicBezTo>
                  <a:cubicBezTo>
                    <a:pt x="50546" y="139319"/>
                    <a:pt x="51435" y="139192"/>
                    <a:pt x="52451" y="138938"/>
                  </a:cubicBezTo>
                  <a:cubicBezTo>
                    <a:pt x="57277" y="137795"/>
                    <a:pt x="56896" y="132461"/>
                    <a:pt x="54356" y="117729"/>
                  </a:cubicBezTo>
                  <a:cubicBezTo>
                    <a:pt x="53721" y="113665"/>
                    <a:pt x="52959" y="109093"/>
                    <a:pt x="52324" y="104267"/>
                  </a:cubicBezTo>
                  <a:cubicBezTo>
                    <a:pt x="52070" y="102108"/>
                    <a:pt x="51689" y="99441"/>
                    <a:pt x="51435" y="96520"/>
                  </a:cubicBezTo>
                  <a:cubicBezTo>
                    <a:pt x="48387" y="71247"/>
                    <a:pt x="42926" y="24130"/>
                    <a:pt x="35179" y="5334"/>
                  </a:cubicBezTo>
                  <a:cubicBezTo>
                    <a:pt x="34417" y="3556"/>
                    <a:pt x="35306" y="1524"/>
                    <a:pt x="37084" y="762"/>
                  </a:cubicBezTo>
                  <a:cubicBezTo>
                    <a:pt x="38862" y="0"/>
                    <a:pt x="40894" y="889"/>
                    <a:pt x="41656" y="2667"/>
                  </a:cubicBezTo>
                  <a:cubicBezTo>
                    <a:pt x="49657" y="22225"/>
                    <a:pt x="55372" y="69977"/>
                    <a:pt x="58420" y="95631"/>
                  </a:cubicBezTo>
                  <a:cubicBezTo>
                    <a:pt x="58801" y="98552"/>
                    <a:pt x="59055" y="101092"/>
                    <a:pt x="59309" y="103378"/>
                  </a:cubicBezTo>
                  <a:cubicBezTo>
                    <a:pt x="59944" y="108077"/>
                    <a:pt x="60579" y="112522"/>
                    <a:pt x="61341" y="116586"/>
                  </a:cubicBezTo>
                  <a:cubicBezTo>
                    <a:pt x="63754" y="130810"/>
                    <a:pt x="65786" y="143002"/>
                    <a:pt x="54102" y="145796"/>
                  </a:cubicBezTo>
                  <a:cubicBezTo>
                    <a:pt x="53213" y="146050"/>
                    <a:pt x="52324" y="146177"/>
                    <a:pt x="51435" y="146431"/>
                  </a:cubicBezTo>
                  <a:cubicBezTo>
                    <a:pt x="44958" y="147955"/>
                    <a:pt x="38608" y="149479"/>
                    <a:pt x="33401" y="149479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326263" y="447167"/>
              <a:ext cx="60325" cy="152019"/>
            </a:xfrm>
            <a:custGeom>
              <a:avLst/>
              <a:gdLst/>
              <a:ahLst/>
              <a:cxnLst/>
              <a:rect l="l" t="t" r="r" b="b"/>
              <a:pathLst>
                <a:path w="60325" h="152019">
                  <a:moveTo>
                    <a:pt x="34671" y="151638"/>
                  </a:moveTo>
                  <a:cubicBezTo>
                    <a:pt x="24638" y="151638"/>
                    <a:pt x="6604" y="143256"/>
                    <a:pt x="5842" y="143002"/>
                  </a:cubicBezTo>
                  <a:cubicBezTo>
                    <a:pt x="0" y="140335"/>
                    <a:pt x="1397" y="131826"/>
                    <a:pt x="4445" y="113157"/>
                  </a:cubicBezTo>
                  <a:cubicBezTo>
                    <a:pt x="5715" y="105156"/>
                    <a:pt x="7366" y="95250"/>
                    <a:pt x="8763" y="83566"/>
                  </a:cubicBezTo>
                  <a:cubicBezTo>
                    <a:pt x="13462" y="44450"/>
                    <a:pt x="19431" y="14224"/>
                    <a:pt x="24892" y="2540"/>
                  </a:cubicBezTo>
                  <a:cubicBezTo>
                    <a:pt x="25654" y="762"/>
                    <a:pt x="27813" y="0"/>
                    <a:pt x="29591" y="889"/>
                  </a:cubicBezTo>
                  <a:cubicBezTo>
                    <a:pt x="31369" y="1778"/>
                    <a:pt x="32131" y="3810"/>
                    <a:pt x="31242" y="5588"/>
                  </a:cubicBezTo>
                  <a:cubicBezTo>
                    <a:pt x="26162" y="16383"/>
                    <a:pt x="20193" y="46736"/>
                    <a:pt x="15748" y="84582"/>
                  </a:cubicBezTo>
                  <a:cubicBezTo>
                    <a:pt x="14351" y="96393"/>
                    <a:pt x="12700" y="106426"/>
                    <a:pt x="11430" y="114427"/>
                  </a:cubicBezTo>
                  <a:cubicBezTo>
                    <a:pt x="9779" y="124333"/>
                    <a:pt x="8128" y="134620"/>
                    <a:pt x="9144" y="136906"/>
                  </a:cubicBezTo>
                  <a:cubicBezTo>
                    <a:pt x="17018" y="140589"/>
                    <a:pt x="30099" y="145288"/>
                    <a:pt x="35560" y="144780"/>
                  </a:cubicBezTo>
                  <a:cubicBezTo>
                    <a:pt x="35941" y="144780"/>
                    <a:pt x="36068" y="144653"/>
                    <a:pt x="36068" y="144653"/>
                  </a:cubicBezTo>
                  <a:cubicBezTo>
                    <a:pt x="36830" y="143891"/>
                    <a:pt x="36957" y="138684"/>
                    <a:pt x="37084" y="134239"/>
                  </a:cubicBezTo>
                  <a:cubicBezTo>
                    <a:pt x="37211" y="127762"/>
                    <a:pt x="37465" y="118872"/>
                    <a:pt x="38989" y="106680"/>
                  </a:cubicBezTo>
                  <a:cubicBezTo>
                    <a:pt x="42799" y="76454"/>
                    <a:pt x="53086" y="8890"/>
                    <a:pt x="53213" y="8255"/>
                  </a:cubicBezTo>
                  <a:cubicBezTo>
                    <a:pt x="53467" y="6350"/>
                    <a:pt x="55245" y="5080"/>
                    <a:pt x="57150" y="5334"/>
                  </a:cubicBezTo>
                  <a:cubicBezTo>
                    <a:pt x="59055" y="5588"/>
                    <a:pt x="60325" y="7366"/>
                    <a:pt x="60071" y="9271"/>
                  </a:cubicBezTo>
                  <a:cubicBezTo>
                    <a:pt x="59944" y="9906"/>
                    <a:pt x="49657" y="77470"/>
                    <a:pt x="45847" y="107569"/>
                  </a:cubicBezTo>
                  <a:cubicBezTo>
                    <a:pt x="44323" y="119507"/>
                    <a:pt x="44196" y="128143"/>
                    <a:pt x="44069" y="134493"/>
                  </a:cubicBezTo>
                  <a:cubicBezTo>
                    <a:pt x="43942" y="139700"/>
                    <a:pt x="43815" y="143129"/>
                    <a:pt x="43180" y="145796"/>
                  </a:cubicBezTo>
                  <a:cubicBezTo>
                    <a:pt x="42164" y="149479"/>
                    <a:pt x="39878" y="151511"/>
                    <a:pt x="36195" y="151892"/>
                  </a:cubicBezTo>
                  <a:cubicBezTo>
                    <a:pt x="35687" y="151892"/>
                    <a:pt x="35306" y="152019"/>
                    <a:pt x="34798" y="152019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577977" y="503682"/>
              <a:ext cx="53340" cy="60960"/>
            </a:xfrm>
            <a:custGeom>
              <a:avLst/>
              <a:gdLst/>
              <a:ahLst/>
              <a:cxnLst/>
              <a:rect l="l" t="t" r="r" b="b"/>
              <a:pathLst>
                <a:path w="53340" h="60960">
                  <a:moveTo>
                    <a:pt x="15494" y="7493"/>
                  </a:moveTo>
                  <a:cubicBezTo>
                    <a:pt x="15494" y="7493"/>
                    <a:pt x="30988" y="0"/>
                    <a:pt x="42164" y="13335"/>
                  </a:cubicBezTo>
                  <a:cubicBezTo>
                    <a:pt x="53340" y="26670"/>
                    <a:pt x="51308" y="46228"/>
                    <a:pt x="36322" y="53594"/>
                  </a:cubicBezTo>
                  <a:cubicBezTo>
                    <a:pt x="21336" y="60960"/>
                    <a:pt x="2540" y="45847"/>
                    <a:pt x="1270" y="32258"/>
                  </a:cubicBezTo>
                  <a:cubicBezTo>
                    <a:pt x="0" y="18669"/>
                    <a:pt x="5461" y="10541"/>
                    <a:pt x="15494" y="7493"/>
                  </a:cubicBezTo>
                  <a:close/>
                </a:path>
              </a:pathLst>
            </a:custGeom>
            <a:solidFill>
              <a:srgbClr val="603C1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436499" y="6350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5" y="20701"/>
                  </a:moveTo>
                  <a:cubicBezTo>
                    <a:pt x="223774" y="20701"/>
                    <a:pt x="264033" y="37338"/>
                    <a:pt x="294259" y="67691"/>
                  </a:cubicBezTo>
                  <a:cubicBezTo>
                    <a:pt x="324485" y="98044"/>
                    <a:pt x="341249" y="138176"/>
                    <a:pt x="341249" y="180975"/>
                  </a:cubicBezTo>
                  <a:cubicBezTo>
                    <a:pt x="341249" y="223774"/>
                    <a:pt x="324612" y="264033"/>
                    <a:pt x="294259" y="294259"/>
                  </a:cubicBezTo>
                  <a:cubicBezTo>
                    <a:pt x="263906" y="324485"/>
                    <a:pt x="223774" y="341249"/>
                    <a:pt x="180975" y="341249"/>
                  </a:cubicBezTo>
                  <a:cubicBezTo>
                    <a:pt x="138176" y="341249"/>
                    <a:pt x="97917" y="324612"/>
                    <a:pt x="67691" y="294259"/>
                  </a:cubicBezTo>
                  <a:cubicBezTo>
                    <a:pt x="37465" y="263906"/>
                    <a:pt x="20701" y="223774"/>
                    <a:pt x="20701" y="180975"/>
                  </a:cubicBezTo>
                  <a:cubicBezTo>
                    <a:pt x="20701" y="138176"/>
                    <a:pt x="37338" y="97917"/>
                    <a:pt x="67691" y="67691"/>
                  </a:cubicBezTo>
                  <a:cubicBezTo>
                    <a:pt x="98044" y="37465"/>
                    <a:pt x="138176" y="20701"/>
                    <a:pt x="180975" y="20701"/>
                  </a:cubicBezTo>
                  <a:close/>
                  <a:moveTo>
                    <a:pt x="180975" y="0"/>
                  </a:moveTo>
                  <a:cubicBezTo>
                    <a:pt x="81026" y="0"/>
                    <a:pt x="0" y="81026"/>
                    <a:pt x="0" y="180975"/>
                  </a:cubicBezTo>
                  <a:cubicBezTo>
                    <a:pt x="0" y="280924"/>
                    <a:pt x="81026" y="361950"/>
                    <a:pt x="180975" y="361950"/>
                  </a:cubicBezTo>
                  <a:cubicBezTo>
                    <a:pt x="280924" y="361950"/>
                    <a:pt x="361950" y="280924"/>
                    <a:pt x="361950" y="181102"/>
                  </a:cubicBezTo>
                  <a:lnTo>
                    <a:pt x="361950" y="180975"/>
                  </a:lnTo>
                  <a:lnTo>
                    <a:pt x="361950" y="180975"/>
                  </a:lnTo>
                  <a:cubicBezTo>
                    <a:pt x="361950" y="81026"/>
                    <a:pt x="280924" y="0"/>
                    <a:pt x="180975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539496" y="132334"/>
              <a:ext cx="156083" cy="224028"/>
            </a:xfrm>
            <a:custGeom>
              <a:avLst/>
              <a:gdLst/>
              <a:ahLst/>
              <a:cxnLst/>
              <a:rect l="l" t="t" r="r" b="b"/>
              <a:pathLst>
                <a:path w="156083" h="224028">
                  <a:moveTo>
                    <a:pt x="127000" y="35687"/>
                  </a:moveTo>
                  <a:lnTo>
                    <a:pt x="55118" y="35687"/>
                  </a:lnTo>
                  <a:lnTo>
                    <a:pt x="46482" y="84709"/>
                  </a:lnTo>
                  <a:cubicBezTo>
                    <a:pt x="60833" y="77089"/>
                    <a:pt x="74041" y="73152"/>
                    <a:pt x="86233" y="73152"/>
                  </a:cubicBezTo>
                  <a:cubicBezTo>
                    <a:pt x="95885" y="73152"/>
                    <a:pt x="105029" y="74930"/>
                    <a:pt x="113411" y="78613"/>
                  </a:cubicBezTo>
                  <a:cubicBezTo>
                    <a:pt x="121793" y="82296"/>
                    <a:pt x="129286" y="87249"/>
                    <a:pt x="135636" y="93726"/>
                  </a:cubicBezTo>
                  <a:cubicBezTo>
                    <a:pt x="141986" y="100203"/>
                    <a:pt x="146939" y="107696"/>
                    <a:pt x="150622" y="116586"/>
                  </a:cubicBezTo>
                  <a:cubicBezTo>
                    <a:pt x="154305" y="125476"/>
                    <a:pt x="156083" y="134874"/>
                    <a:pt x="156083" y="144907"/>
                  </a:cubicBezTo>
                  <a:cubicBezTo>
                    <a:pt x="156083" y="159512"/>
                    <a:pt x="152781" y="172847"/>
                    <a:pt x="146177" y="184912"/>
                  </a:cubicBezTo>
                  <a:cubicBezTo>
                    <a:pt x="139573" y="196977"/>
                    <a:pt x="130175" y="206502"/>
                    <a:pt x="117729" y="213487"/>
                  </a:cubicBezTo>
                  <a:cubicBezTo>
                    <a:pt x="105283" y="220472"/>
                    <a:pt x="91059" y="224028"/>
                    <a:pt x="74930" y="224028"/>
                  </a:cubicBezTo>
                  <a:cubicBezTo>
                    <a:pt x="56896" y="224028"/>
                    <a:pt x="42164" y="220726"/>
                    <a:pt x="30861" y="213995"/>
                  </a:cubicBezTo>
                  <a:cubicBezTo>
                    <a:pt x="19558" y="207264"/>
                    <a:pt x="11684" y="199644"/>
                    <a:pt x="6985" y="191008"/>
                  </a:cubicBezTo>
                  <a:cubicBezTo>
                    <a:pt x="2286" y="182372"/>
                    <a:pt x="0" y="174879"/>
                    <a:pt x="0" y="168402"/>
                  </a:cubicBezTo>
                  <a:cubicBezTo>
                    <a:pt x="0" y="164465"/>
                    <a:pt x="1651" y="160782"/>
                    <a:pt x="4953" y="157226"/>
                  </a:cubicBezTo>
                  <a:cubicBezTo>
                    <a:pt x="8255" y="153670"/>
                    <a:pt x="12319" y="151892"/>
                    <a:pt x="17272" y="151892"/>
                  </a:cubicBezTo>
                  <a:cubicBezTo>
                    <a:pt x="25781" y="151892"/>
                    <a:pt x="32004" y="156845"/>
                    <a:pt x="36195" y="166624"/>
                  </a:cubicBezTo>
                  <a:cubicBezTo>
                    <a:pt x="40259" y="175641"/>
                    <a:pt x="45720" y="182626"/>
                    <a:pt x="52578" y="187579"/>
                  </a:cubicBezTo>
                  <a:cubicBezTo>
                    <a:pt x="59436" y="192532"/>
                    <a:pt x="67183" y="195072"/>
                    <a:pt x="75565" y="195072"/>
                  </a:cubicBezTo>
                  <a:cubicBezTo>
                    <a:pt x="83312" y="195072"/>
                    <a:pt x="90170" y="193040"/>
                    <a:pt x="96012" y="188976"/>
                  </a:cubicBezTo>
                  <a:cubicBezTo>
                    <a:pt x="101854" y="184912"/>
                    <a:pt x="106426" y="179324"/>
                    <a:pt x="109601" y="172339"/>
                  </a:cubicBezTo>
                  <a:cubicBezTo>
                    <a:pt x="112776" y="165354"/>
                    <a:pt x="114427" y="157226"/>
                    <a:pt x="114427" y="148209"/>
                  </a:cubicBezTo>
                  <a:cubicBezTo>
                    <a:pt x="114427" y="138557"/>
                    <a:pt x="112649" y="130175"/>
                    <a:pt x="109220" y="123317"/>
                  </a:cubicBezTo>
                  <a:cubicBezTo>
                    <a:pt x="105791" y="116459"/>
                    <a:pt x="101219" y="111379"/>
                    <a:pt x="95377" y="107950"/>
                  </a:cubicBezTo>
                  <a:cubicBezTo>
                    <a:pt x="89535" y="104521"/>
                    <a:pt x="83185" y="102870"/>
                    <a:pt x="76200" y="102870"/>
                  </a:cubicBezTo>
                  <a:cubicBezTo>
                    <a:pt x="67564" y="102870"/>
                    <a:pt x="61341" y="103886"/>
                    <a:pt x="57531" y="106045"/>
                  </a:cubicBezTo>
                  <a:cubicBezTo>
                    <a:pt x="53721" y="108204"/>
                    <a:pt x="48387" y="111887"/>
                    <a:pt x="41402" y="117221"/>
                  </a:cubicBezTo>
                  <a:cubicBezTo>
                    <a:pt x="34417" y="122555"/>
                    <a:pt x="28575" y="125222"/>
                    <a:pt x="24003" y="125222"/>
                  </a:cubicBezTo>
                  <a:cubicBezTo>
                    <a:pt x="19050" y="125222"/>
                    <a:pt x="14605" y="123444"/>
                    <a:pt x="10795" y="119888"/>
                  </a:cubicBezTo>
                  <a:cubicBezTo>
                    <a:pt x="6985" y="116332"/>
                    <a:pt x="5080" y="112268"/>
                    <a:pt x="5080" y="107696"/>
                  </a:cubicBezTo>
                  <a:cubicBezTo>
                    <a:pt x="5080" y="107188"/>
                    <a:pt x="5588" y="103759"/>
                    <a:pt x="6731" y="97409"/>
                  </a:cubicBezTo>
                  <a:lnTo>
                    <a:pt x="19431" y="24892"/>
                  </a:lnTo>
                  <a:cubicBezTo>
                    <a:pt x="20828" y="16256"/>
                    <a:pt x="23495" y="9906"/>
                    <a:pt x="27305" y="5969"/>
                  </a:cubicBezTo>
                  <a:cubicBezTo>
                    <a:pt x="31115" y="2032"/>
                    <a:pt x="37338" y="0"/>
                    <a:pt x="46101" y="0"/>
                  </a:cubicBezTo>
                  <a:lnTo>
                    <a:pt x="126111" y="0"/>
                  </a:lnTo>
                  <a:cubicBezTo>
                    <a:pt x="141859" y="0"/>
                    <a:pt x="149733" y="5969"/>
                    <a:pt x="149733" y="18034"/>
                  </a:cubicBezTo>
                  <a:cubicBezTo>
                    <a:pt x="149733" y="23241"/>
                    <a:pt x="147828" y="27559"/>
                    <a:pt x="144018" y="30734"/>
                  </a:cubicBezTo>
                  <a:cubicBezTo>
                    <a:pt x="140208" y="33909"/>
                    <a:pt x="134493" y="35560"/>
                    <a:pt x="127000" y="35560"/>
                  </a:cubicBezTo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753610" y="1579959"/>
            <a:ext cx="361950" cy="361950"/>
            <a:chOff x="0" y="0"/>
            <a:chExt cx="361950" cy="36195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180975" y="0"/>
                  </a:moveTo>
                  <a:cubicBezTo>
                    <a:pt x="81026" y="0"/>
                    <a:pt x="0" y="81026"/>
                    <a:pt x="0" y="180975"/>
                  </a:cubicBezTo>
                  <a:cubicBezTo>
                    <a:pt x="0" y="280924"/>
                    <a:pt x="81026" y="361950"/>
                    <a:pt x="180975" y="361950"/>
                  </a:cubicBezTo>
                  <a:cubicBezTo>
                    <a:pt x="280924" y="361950"/>
                    <a:pt x="361950" y="280924"/>
                    <a:pt x="361950" y="180975"/>
                  </a:cubicBezTo>
                  <a:cubicBezTo>
                    <a:pt x="361950" y="81026"/>
                    <a:pt x="280924" y="0"/>
                    <a:pt x="180975" y="0"/>
                  </a:cubicBezTo>
                  <a:close/>
                  <a:moveTo>
                    <a:pt x="235458" y="256413"/>
                  </a:moveTo>
                  <a:lnTo>
                    <a:pt x="128143" y="256413"/>
                  </a:lnTo>
                  <a:lnTo>
                    <a:pt x="128143" y="234696"/>
                  </a:lnTo>
                  <a:lnTo>
                    <a:pt x="176657" y="187198"/>
                  </a:lnTo>
                  <a:cubicBezTo>
                    <a:pt x="197612" y="166751"/>
                    <a:pt x="202819" y="159004"/>
                    <a:pt x="202819" y="149352"/>
                  </a:cubicBezTo>
                  <a:cubicBezTo>
                    <a:pt x="202819" y="137414"/>
                    <a:pt x="193167" y="128905"/>
                    <a:pt x="179578" y="128905"/>
                  </a:cubicBezTo>
                  <a:cubicBezTo>
                    <a:pt x="165100" y="128905"/>
                    <a:pt x="155194" y="138430"/>
                    <a:pt x="155194" y="152146"/>
                  </a:cubicBezTo>
                  <a:lnTo>
                    <a:pt x="155194" y="152781"/>
                  </a:lnTo>
                  <a:lnTo>
                    <a:pt x="126492" y="152781"/>
                  </a:lnTo>
                  <a:lnTo>
                    <a:pt x="126492" y="152273"/>
                  </a:lnTo>
                  <a:cubicBezTo>
                    <a:pt x="126492" y="123571"/>
                    <a:pt x="148590" y="103886"/>
                    <a:pt x="180721" y="103886"/>
                  </a:cubicBezTo>
                  <a:cubicBezTo>
                    <a:pt x="211709" y="103886"/>
                    <a:pt x="233426" y="121666"/>
                    <a:pt x="233426" y="147320"/>
                  </a:cubicBezTo>
                  <a:cubicBezTo>
                    <a:pt x="233426" y="163449"/>
                    <a:pt x="224663" y="177419"/>
                    <a:pt x="198882" y="201676"/>
                  </a:cubicBezTo>
                  <a:lnTo>
                    <a:pt x="170307" y="228600"/>
                  </a:lnTo>
                  <a:lnTo>
                    <a:pt x="170307" y="230505"/>
                  </a:lnTo>
                  <a:lnTo>
                    <a:pt x="235458" y="230505"/>
                  </a:lnTo>
                  <a:lnTo>
                    <a:pt x="235458" y="256413"/>
                  </a:lnTo>
                  <a:close/>
                  <a:moveTo>
                    <a:pt x="331724" y="180975"/>
                  </a:moveTo>
                  <a:cubicBezTo>
                    <a:pt x="331724" y="264287"/>
                    <a:pt x="264160" y="331851"/>
                    <a:pt x="180848" y="331851"/>
                  </a:cubicBezTo>
                  <a:cubicBezTo>
                    <a:pt x="97536" y="331851"/>
                    <a:pt x="30226" y="264287"/>
                    <a:pt x="30226" y="180975"/>
                  </a:cubicBezTo>
                  <a:cubicBezTo>
                    <a:pt x="30226" y="97663"/>
                    <a:pt x="97663" y="30226"/>
                    <a:pt x="180975" y="30226"/>
                  </a:cubicBezTo>
                  <a:cubicBezTo>
                    <a:pt x="264287" y="30226"/>
                    <a:pt x="331724" y="97663"/>
                    <a:pt x="331724" y="18097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Freeform 32"/>
          <p:cNvSpPr/>
          <p:nvPr/>
        </p:nvSpPr>
        <p:spPr>
          <a:xfrm>
            <a:off x="9132046" y="4209478"/>
            <a:ext cx="1209780" cy="1780223"/>
          </a:xfrm>
          <a:custGeom>
            <a:avLst/>
            <a:gdLst/>
            <a:ahLst/>
            <a:cxnLst/>
            <a:rect l="l" t="t" r="r" b="b"/>
            <a:pathLst>
              <a:path w="1209780" h="1780223">
                <a:moveTo>
                  <a:pt x="0" y="0"/>
                </a:moveTo>
                <a:lnTo>
                  <a:pt x="1209780" y="0"/>
                </a:lnTo>
                <a:lnTo>
                  <a:pt x="1209780" y="1780223"/>
                </a:lnTo>
                <a:lnTo>
                  <a:pt x="0" y="17802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9024309" y="2985935"/>
            <a:ext cx="1430912" cy="1201531"/>
          </a:xfrm>
          <a:custGeom>
            <a:avLst/>
            <a:gdLst/>
            <a:ahLst/>
            <a:cxnLst/>
            <a:rect l="l" t="t" r="r" b="b"/>
            <a:pathLst>
              <a:path w="1430912" h="1201531">
                <a:moveTo>
                  <a:pt x="0" y="0"/>
                </a:moveTo>
                <a:lnTo>
                  <a:pt x="1430912" y="0"/>
                </a:lnTo>
                <a:lnTo>
                  <a:pt x="1430912" y="1201531"/>
                </a:lnTo>
                <a:lnTo>
                  <a:pt x="0" y="12015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55999" y="1080154"/>
            <a:ext cx="5062023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Classify the following things: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771964" y="4711884"/>
            <a:ext cx="1100004" cy="47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>
                <a:solidFill>
                  <a:srgbClr val="002B41"/>
                </a:solidFill>
                <a:latin typeface="Baloo"/>
                <a:ea typeface="Baloo"/>
                <a:cs typeface="Baloo"/>
                <a:sym typeface="Baloo"/>
              </a:rPr>
              <a:t>Bakery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2126" y="2057676"/>
            <a:ext cx="2038140" cy="47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>
                <a:solidFill>
                  <a:srgbClr val="002B41"/>
                </a:solidFill>
                <a:latin typeface="Baloo"/>
                <a:ea typeface="Baloo"/>
                <a:cs typeface="Baloo"/>
                <a:sym typeface="Baloo"/>
              </a:rPr>
              <a:t>Supermarket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346144" y="4711884"/>
            <a:ext cx="1308459" cy="47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>
                <a:solidFill>
                  <a:srgbClr val="002B41"/>
                </a:solidFill>
                <a:latin typeface="Baloo"/>
                <a:ea typeface="Baloo"/>
                <a:cs typeface="Baloo"/>
                <a:sym typeface="Baloo"/>
              </a:rPr>
              <a:t>Hospital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829651" y="2057676"/>
            <a:ext cx="2211543" cy="479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82"/>
              </a:lnSpc>
            </a:pPr>
            <a:r>
              <a:rPr lang="en-US" sz="2630">
                <a:solidFill>
                  <a:srgbClr val="002B41"/>
                </a:solidFill>
                <a:latin typeface="Baloo"/>
                <a:ea typeface="Baloo"/>
                <a:cs typeface="Baloo"/>
                <a:sym typeface="Baloo"/>
              </a:rPr>
              <a:t>Clothing store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18773" y="3779996"/>
            <a:ext cx="1352550" cy="1257300"/>
          </a:xfrm>
          <a:custGeom>
            <a:avLst/>
            <a:gdLst/>
            <a:ahLst/>
            <a:cxnLst/>
            <a:rect l="l" t="t" r="r" b="b"/>
            <a:pathLst>
              <a:path w="1352550" h="1257300">
                <a:moveTo>
                  <a:pt x="0" y="0"/>
                </a:moveTo>
                <a:lnTo>
                  <a:pt x="1352550" y="0"/>
                </a:lnTo>
                <a:lnTo>
                  <a:pt x="1352550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035744" y="6159913"/>
            <a:ext cx="1524000" cy="781050"/>
          </a:xfrm>
          <a:custGeom>
            <a:avLst/>
            <a:gdLst/>
            <a:ahLst/>
            <a:cxnLst/>
            <a:rect l="l" t="t" r="r" b="b"/>
            <a:pathLst>
              <a:path w="1524000" h="781050">
                <a:moveTo>
                  <a:pt x="0" y="0"/>
                </a:moveTo>
                <a:lnTo>
                  <a:pt x="1524000" y="0"/>
                </a:lnTo>
                <a:lnTo>
                  <a:pt x="1524000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18773" y="2004012"/>
            <a:ext cx="1628775" cy="1314450"/>
          </a:xfrm>
          <a:custGeom>
            <a:avLst/>
            <a:gdLst/>
            <a:ahLst/>
            <a:cxnLst/>
            <a:rect l="l" t="t" r="r" b="b"/>
            <a:pathLst>
              <a:path w="1628775" h="1314450">
                <a:moveTo>
                  <a:pt x="0" y="0"/>
                </a:moveTo>
                <a:lnTo>
                  <a:pt x="1628775" y="0"/>
                </a:lnTo>
                <a:lnTo>
                  <a:pt x="1628775" y="1314450"/>
                </a:lnTo>
                <a:lnTo>
                  <a:pt x="0" y="13144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87207" y="5714095"/>
            <a:ext cx="1495425" cy="1228725"/>
          </a:xfrm>
          <a:custGeom>
            <a:avLst/>
            <a:gdLst/>
            <a:ahLst/>
            <a:cxnLst/>
            <a:rect l="l" t="t" r="r" b="b"/>
            <a:pathLst>
              <a:path w="1495425" h="1228725">
                <a:moveTo>
                  <a:pt x="0" y="0"/>
                </a:moveTo>
                <a:lnTo>
                  <a:pt x="1495425" y="0"/>
                </a:lnTo>
                <a:lnTo>
                  <a:pt x="1495425" y="1228725"/>
                </a:lnTo>
                <a:lnTo>
                  <a:pt x="0" y="12287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425526" y="3822897"/>
            <a:ext cx="1628203" cy="1403347"/>
          </a:xfrm>
          <a:custGeom>
            <a:avLst/>
            <a:gdLst/>
            <a:ahLst/>
            <a:cxnLst/>
            <a:rect l="l" t="t" r="r" b="b"/>
            <a:pathLst>
              <a:path w="1628203" h="1403347">
                <a:moveTo>
                  <a:pt x="0" y="0"/>
                </a:moveTo>
                <a:lnTo>
                  <a:pt x="1628203" y="0"/>
                </a:lnTo>
                <a:lnTo>
                  <a:pt x="1628203" y="1403347"/>
                </a:lnTo>
                <a:lnTo>
                  <a:pt x="0" y="140334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966608" y="6370815"/>
            <a:ext cx="1564986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Pharmacy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28570" y="2603278"/>
            <a:ext cx="1101109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Bakery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28570" y="4469197"/>
            <a:ext cx="1016651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School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716087" y="6267745"/>
            <a:ext cx="1303049" cy="84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Clothing store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054815" y="4469197"/>
            <a:ext cx="1098452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Church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855514" y="2603278"/>
            <a:ext cx="1262320" cy="398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Hospital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999" y="1080154"/>
            <a:ext cx="259878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True or False: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82898" y="3462709"/>
            <a:ext cx="2257425" cy="1371600"/>
          </a:xfrm>
          <a:custGeom>
            <a:avLst/>
            <a:gdLst/>
            <a:ahLst/>
            <a:cxnLst/>
            <a:rect l="l" t="t" r="r" b="b"/>
            <a:pathLst>
              <a:path w="2257425" h="1371600">
                <a:moveTo>
                  <a:pt x="0" y="0"/>
                </a:moveTo>
                <a:lnTo>
                  <a:pt x="2257425" y="0"/>
                </a:lnTo>
                <a:lnTo>
                  <a:pt x="2257425" y="1371600"/>
                </a:lnTo>
                <a:lnTo>
                  <a:pt x="0" y="1371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92496" y="1584617"/>
            <a:ext cx="1851022" cy="1821313"/>
          </a:xfrm>
          <a:custGeom>
            <a:avLst/>
            <a:gdLst/>
            <a:ahLst/>
            <a:cxnLst/>
            <a:rect l="l" t="t" r="r" b="b"/>
            <a:pathLst>
              <a:path w="1851022" h="1821313">
                <a:moveTo>
                  <a:pt x="0" y="0"/>
                </a:moveTo>
                <a:lnTo>
                  <a:pt x="1851022" y="0"/>
                </a:lnTo>
                <a:lnTo>
                  <a:pt x="1851022" y="1821313"/>
                </a:lnTo>
                <a:lnTo>
                  <a:pt x="0" y="18213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483194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999" y="1080154"/>
            <a:ext cx="768442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Look at the picture, circle the correct answer: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846166" y="2288276"/>
            <a:ext cx="931888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bakery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09803" y="4126411"/>
            <a:ext cx="1104557" cy="709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45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clothing store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153529" y="5954344"/>
            <a:ext cx="858069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school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25874" y="5954344"/>
            <a:ext cx="918381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church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853313" y="2297525"/>
            <a:ext cx="1066657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hospital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2138" y="4126411"/>
            <a:ext cx="1382668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restaurant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655252" y="5954344"/>
            <a:ext cx="1066657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hospital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786516" y="2306774"/>
            <a:ext cx="1352026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pharmacy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11632" y="4126411"/>
            <a:ext cx="931888" cy="348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9"/>
              </a:lnSpc>
            </a:pPr>
            <a:r>
              <a:rPr lang="en-US" sz="2035" b="1">
                <a:solidFill>
                  <a:srgbClr val="000000"/>
                </a:solidFill>
                <a:latin typeface="Now Bold"/>
                <a:ea typeface="Now Bold"/>
                <a:cs typeface="Now Bold"/>
                <a:sym typeface="Now Bold"/>
              </a:rPr>
              <a:t>bakery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4775197" y="6426203"/>
            <a:ext cx="622297" cy="12697"/>
          </a:xfrm>
          <a:custGeom>
            <a:avLst/>
            <a:gdLst/>
            <a:ahLst/>
            <a:cxnLst/>
            <a:rect l="l" t="t" r="r" b="b"/>
            <a:pathLst>
              <a:path w="622297" h="12697">
                <a:moveTo>
                  <a:pt x="0" y="0"/>
                </a:moveTo>
                <a:lnTo>
                  <a:pt x="622297" y="0"/>
                </a:lnTo>
                <a:lnTo>
                  <a:pt x="622297" y="12697"/>
                </a:lnTo>
                <a:lnTo>
                  <a:pt x="0" y="12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703578" y="6086904"/>
            <a:ext cx="746027" cy="470792"/>
          </a:xfrm>
          <a:custGeom>
            <a:avLst/>
            <a:gdLst/>
            <a:ahLst/>
            <a:cxnLst/>
            <a:rect l="l" t="t" r="r" b="b"/>
            <a:pathLst>
              <a:path w="746027" h="470792">
                <a:moveTo>
                  <a:pt x="0" y="0"/>
                </a:moveTo>
                <a:lnTo>
                  <a:pt x="746027" y="0"/>
                </a:lnTo>
                <a:lnTo>
                  <a:pt x="746027" y="470792"/>
                </a:lnTo>
                <a:lnTo>
                  <a:pt x="0" y="4707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350082" y="254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4608" y="1249718"/>
            <a:ext cx="2422779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spc="16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1.Where is this?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9929" y="1687868"/>
            <a:ext cx="1372172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-This is...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9929" y="4838948"/>
            <a:ext cx="3979183" cy="8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Where does doctor do? -Doctor does in...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9929" y="3044333"/>
            <a:ext cx="4167721" cy="858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Where does teacher do? -Teacher does in...</a:t>
            </a:r>
          </a:p>
        </p:txBody>
      </p:sp>
      <p:pic>
        <p:nvPicPr>
          <p:cNvPr id="10" name="1.Where is this">
            <a:hlinkClick r:id="" action="ppaction://media"/>
            <a:extLst>
              <a:ext uri="{FF2B5EF4-FFF2-40B4-BE49-F238E27FC236}">
                <a16:creationId xmlns:a16="http://schemas.microsoft.com/office/drawing/2014/main" id="{B3BC382D-ED84-4DD7-6911-BE59B42BEA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48337" y="1223032"/>
            <a:ext cx="406400" cy="406400"/>
          </a:xfrm>
          <a:prstGeom prst="rect">
            <a:avLst/>
          </a:prstGeom>
        </p:spPr>
      </p:pic>
      <p:pic>
        <p:nvPicPr>
          <p:cNvPr id="11" name="3. Where does doctor do -Doctor does in...">
            <a:hlinkClick r:id="" action="ppaction://media"/>
            <a:extLst>
              <a:ext uri="{FF2B5EF4-FFF2-40B4-BE49-F238E27FC236}">
                <a16:creationId xmlns:a16="http://schemas.microsoft.com/office/drawing/2014/main" id="{E10A0EAF-24BC-BB32-2058-A6104500653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5680" y="4967002"/>
            <a:ext cx="406400" cy="406400"/>
          </a:xfrm>
          <a:prstGeom prst="rect">
            <a:avLst/>
          </a:prstGeom>
        </p:spPr>
      </p:pic>
      <p:pic>
        <p:nvPicPr>
          <p:cNvPr id="12" name="2. Where does teacher do -Teacher does in...">
            <a:hlinkClick r:id="" action="ppaction://media"/>
            <a:extLst>
              <a:ext uri="{FF2B5EF4-FFF2-40B4-BE49-F238E27FC236}">
                <a16:creationId xmlns:a16="http://schemas.microsoft.com/office/drawing/2014/main" id="{11DFD9CE-D423-9A5F-BA31-163524B0F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886" y="3172387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49157"/>
          </a:xfrm>
          <a:custGeom>
            <a:avLst/>
            <a:gdLst/>
            <a:ahLst/>
            <a:cxnLst/>
            <a:rect l="l" t="t" r="r" b="b"/>
            <a:pathLst>
              <a:path w="10480643" h="7349157">
                <a:moveTo>
                  <a:pt x="0" y="0"/>
                </a:moveTo>
                <a:lnTo>
                  <a:pt x="10480643" y="0"/>
                </a:lnTo>
                <a:lnTo>
                  <a:pt x="10480643" y="7349157"/>
                </a:lnTo>
                <a:lnTo>
                  <a:pt x="0" y="734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49199" y="254565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595972" y="2874359"/>
            <a:ext cx="6711582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Restaurant:...............................................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595972" y="1617669"/>
            <a:ext cx="6721116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Church:.....................................................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95972" y="4425029"/>
            <a:ext cx="6723793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Bakery:.....................................................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95972" y="5965507"/>
            <a:ext cx="6862286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Clothing store:............................................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349157"/>
          </a:xfrm>
          <a:custGeom>
            <a:avLst/>
            <a:gdLst/>
            <a:ahLst/>
            <a:cxnLst/>
            <a:rect l="l" t="t" r="r" b="b"/>
            <a:pathLst>
              <a:path w="10480643" h="7349157">
                <a:moveTo>
                  <a:pt x="0" y="0"/>
                </a:moveTo>
                <a:lnTo>
                  <a:pt x="10480643" y="0"/>
                </a:lnTo>
                <a:lnTo>
                  <a:pt x="10480643" y="7349157"/>
                </a:lnTo>
                <a:lnTo>
                  <a:pt x="0" y="73491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44278" y="2586638"/>
            <a:ext cx="1400175" cy="1190625"/>
          </a:xfrm>
          <a:custGeom>
            <a:avLst/>
            <a:gdLst/>
            <a:ahLst/>
            <a:cxnLst/>
            <a:rect l="l" t="t" r="r" b="b"/>
            <a:pathLst>
              <a:path w="1400175" h="1190625">
                <a:moveTo>
                  <a:pt x="0" y="0"/>
                </a:moveTo>
                <a:lnTo>
                  <a:pt x="1400175" y="0"/>
                </a:lnTo>
                <a:lnTo>
                  <a:pt x="1400175" y="1190625"/>
                </a:lnTo>
                <a:lnTo>
                  <a:pt x="0" y="11906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81698" y="4270762"/>
            <a:ext cx="670189" cy="990952"/>
          </a:xfrm>
          <a:custGeom>
            <a:avLst/>
            <a:gdLst/>
            <a:ahLst/>
            <a:cxnLst/>
            <a:rect l="l" t="t" r="r" b="b"/>
            <a:pathLst>
              <a:path w="670189" h="990952">
                <a:moveTo>
                  <a:pt x="0" y="0"/>
                </a:moveTo>
                <a:lnTo>
                  <a:pt x="670189" y="0"/>
                </a:lnTo>
                <a:lnTo>
                  <a:pt x="670189" y="990953"/>
                </a:lnTo>
                <a:lnTo>
                  <a:pt x="0" y="9909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95296" y="4810516"/>
            <a:ext cx="69018" cy="63332"/>
            <a:chOff x="0" y="0"/>
            <a:chExt cx="92024" cy="844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2075" cy="84455"/>
            </a:xfrm>
            <a:custGeom>
              <a:avLst/>
              <a:gdLst/>
              <a:ahLst/>
              <a:cxnLst/>
              <a:rect l="l" t="t" r="r" b="b"/>
              <a:pathLst>
                <a:path w="92075" h="84455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2992"/>
                    <a:pt x="254" y="66675"/>
                    <a:pt x="762" y="70231"/>
                  </a:cubicBezTo>
                  <a:cubicBezTo>
                    <a:pt x="2667" y="70104"/>
                    <a:pt x="4699" y="69977"/>
                    <a:pt x="6604" y="69977"/>
                  </a:cubicBezTo>
                  <a:cubicBezTo>
                    <a:pt x="12319" y="69977"/>
                    <a:pt x="18034" y="70739"/>
                    <a:pt x="23749" y="72263"/>
                  </a:cubicBezTo>
                  <a:cubicBezTo>
                    <a:pt x="41021" y="76835"/>
                    <a:pt x="55499" y="84455"/>
                    <a:pt x="73406" y="84455"/>
                  </a:cubicBezTo>
                  <a:cubicBezTo>
                    <a:pt x="75311" y="84455"/>
                    <a:pt x="77343" y="84328"/>
                    <a:pt x="79248" y="84201"/>
                  </a:cubicBezTo>
                  <a:cubicBezTo>
                    <a:pt x="82550" y="83947"/>
                    <a:pt x="85471" y="83312"/>
                    <a:pt x="88392" y="82550"/>
                  </a:cubicBezTo>
                  <a:cubicBezTo>
                    <a:pt x="90678" y="75438"/>
                    <a:pt x="92075" y="67564"/>
                    <a:pt x="92075" y="59436"/>
                  </a:cubicBezTo>
                  <a:cubicBezTo>
                    <a:pt x="92075" y="26543"/>
                    <a:pt x="71374" y="0"/>
                    <a:pt x="45974" y="0"/>
                  </a:cubicBezTo>
                  <a:close/>
                </a:path>
              </a:pathLst>
            </a:custGeom>
            <a:blipFill>
              <a:blip r:embed="rId7"/>
              <a:stretch>
                <a:fillRect l="-2289" t="-1578" r="-1558" b="-19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815673" y="4810516"/>
            <a:ext cx="66704" cy="43815"/>
            <a:chOff x="0" y="0"/>
            <a:chExt cx="88938" cy="584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900" cy="58547"/>
            </a:xfrm>
            <a:custGeom>
              <a:avLst/>
              <a:gdLst/>
              <a:ahLst/>
              <a:cxnLst/>
              <a:rect l="l" t="t" r="r" b="b"/>
              <a:pathLst>
                <a:path w="88900" h="58547">
                  <a:moveTo>
                    <a:pt x="42926" y="0"/>
                  </a:moveTo>
                  <a:cubicBezTo>
                    <a:pt x="23368" y="0"/>
                    <a:pt x="6604" y="15748"/>
                    <a:pt x="0" y="37973"/>
                  </a:cubicBezTo>
                  <a:cubicBezTo>
                    <a:pt x="10414" y="33909"/>
                    <a:pt x="20447" y="31750"/>
                    <a:pt x="30353" y="31750"/>
                  </a:cubicBezTo>
                  <a:cubicBezTo>
                    <a:pt x="48514" y="31750"/>
                    <a:pt x="66167" y="38862"/>
                    <a:pt x="83947" y="54356"/>
                  </a:cubicBezTo>
                  <a:cubicBezTo>
                    <a:pt x="85598" y="55753"/>
                    <a:pt x="87249" y="57150"/>
                    <a:pt x="88900" y="58547"/>
                  </a:cubicBezTo>
                  <a:cubicBezTo>
                    <a:pt x="88519" y="26035"/>
                    <a:pt x="68072" y="0"/>
                    <a:pt x="42926" y="0"/>
                  </a:cubicBezTo>
                  <a:close/>
                </a:path>
              </a:pathLst>
            </a:custGeom>
            <a:blipFill>
              <a:blip r:embed="rId8"/>
              <a:stretch>
                <a:fillRect l="-1871" t="-2277" r="-2185" b="-301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931631" y="4810516"/>
            <a:ext cx="69009" cy="55274"/>
            <a:chOff x="0" y="0"/>
            <a:chExt cx="92012" cy="7369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2075" cy="73533"/>
            </a:xfrm>
            <a:custGeom>
              <a:avLst/>
              <a:gdLst/>
              <a:ahLst/>
              <a:cxnLst/>
              <a:rect l="l" t="t" r="r" b="b"/>
              <a:pathLst>
                <a:path w="92075" h="73533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3627"/>
                    <a:pt x="381" y="67818"/>
                    <a:pt x="1016" y="71882"/>
                  </a:cubicBezTo>
                  <a:cubicBezTo>
                    <a:pt x="12192" y="68580"/>
                    <a:pt x="23241" y="64770"/>
                    <a:pt x="35560" y="64770"/>
                  </a:cubicBezTo>
                  <a:cubicBezTo>
                    <a:pt x="38100" y="64770"/>
                    <a:pt x="40767" y="64897"/>
                    <a:pt x="43434" y="65278"/>
                  </a:cubicBezTo>
                  <a:cubicBezTo>
                    <a:pt x="55626" y="66929"/>
                    <a:pt x="73406" y="69596"/>
                    <a:pt x="90551" y="73533"/>
                  </a:cubicBezTo>
                  <a:cubicBezTo>
                    <a:pt x="91440" y="68961"/>
                    <a:pt x="91948" y="64135"/>
                    <a:pt x="91948" y="59182"/>
                  </a:cubicBezTo>
                  <a:cubicBezTo>
                    <a:pt x="92075" y="26543"/>
                    <a:pt x="71374" y="0"/>
                    <a:pt x="45974" y="0"/>
                  </a:cubicBezTo>
                  <a:close/>
                </a:path>
              </a:pathLst>
            </a:custGeom>
            <a:blipFill>
              <a:blip r:embed="rId9"/>
              <a:stretch>
                <a:fillRect l="-1450" t="-1813" r="-1408" b="-21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15766" y="5001778"/>
            <a:ext cx="67742" cy="57836"/>
            <a:chOff x="0" y="0"/>
            <a:chExt cx="90322" cy="7711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0297" cy="77089"/>
            </a:xfrm>
            <a:custGeom>
              <a:avLst/>
              <a:gdLst/>
              <a:ahLst/>
              <a:cxnLst/>
              <a:rect l="l" t="t" r="r" b="b"/>
              <a:pathLst>
                <a:path w="90297" h="77089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1849"/>
                    <a:pt x="127" y="64262"/>
                    <a:pt x="381" y="66802"/>
                  </a:cubicBezTo>
                  <a:cubicBezTo>
                    <a:pt x="2032" y="66675"/>
                    <a:pt x="3683" y="66548"/>
                    <a:pt x="5461" y="66548"/>
                  </a:cubicBezTo>
                  <a:cubicBezTo>
                    <a:pt x="10033" y="66548"/>
                    <a:pt x="14859" y="67056"/>
                    <a:pt x="20193" y="68326"/>
                  </a:cubicBezTo>
                  <a:cubicBezTo>
                    <a:pt x="28702" y="70231"/>
                    <a:pt x="37084" y="73533"/>
                    <a:pt x="45212" y="77089"/>
                  </a:cubicBezTo>
                  <a:cubicBezTo>
                    <a:pt x="48514" y="63119"/>
                    <a:pt x="56642" y="50673"/>
                    <a:pt x="71247" y="44958"/>
                  </a:cubicBezTo>
                  <a:cubicBezTo>
                    <a:pt x="75438" y="43307"/>
                    <a:pt x="79629" y="42545"/>
                    <a:pt x="83439" y="42545"/>
                  </a:cubicBezTo>
                  <a:cubicBezTo>
                    <a:pt x="85852" y="42545"/>
                    <a:pt x="88138" y="42799"/>
                    <a:pt x="90297" y="43307"/>
                  </a:cubicBezTo>
                  <a:cubicBezTo>
                    <a:pt x="84963" y="18288"/>
                    <a:pt x="67183" y="0"/>
                    <a:pt x="45974" y="0"/>
                  </a:cubicBezTo>
                  <a:close/>
                </a:path>
              </a:pathLst>
            </a:custGeom>
            <a:blipFill>
              <a:blip r:embed="rId10"/>
              <a:stretch>
                <a:fillRect l="-1631" t="-1383" r="-1969" b="-15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820017" y="5036820"/>
            <a:ext cx="1210" cy="18402"/>
            <a:chOff x="0" y="0"/>
            <a:chExt cx="1613" cy="2453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1" cy="24511"/>
            </a:xfrm>
            <a:custGeom>
              <a:avLst/>
              <a:gdLst/>
              <a:ahLst/>
              <a:cxnLst/>
              <a:rect l="l" t="t" r="r" b="b"/>
              <a:pathLst>
                <a:path w="1651" h="24511">
                  <a:moveTo>
                    <a:pt x="508" y="0"/>
                  </a:moveTo>
                  <a:cubicBezTo>
                    <a:pt x="127" y="2921"/>
                    <a:pt x="0" y="5842"/>
                    <a:pt x="0" y="8890"/>
                  </a:cubicBezTo>
                  <a:cubicBezTo>
                    <a:pt x="0" y="14351"/>
                    <a:pt x="508" y="19558"/>
                    <a:pt x="1651" y="24511"/>
                  </a:cubicBezTo>
                  <a:lnTo>
                    <a:pt x="508" y="0"/>
                  </a:lnTo>
                  <a:close/>
                </a:path>
              </a:pathLst>
            </a:custGeom>
            <a:blipFill>
              <a:blip r:embed="rId11"/>
              <a:stretch>
                <a:fillRect l="-88461" t="-5854" r="-126923" b="-86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20398" y="4998968"/>
            <a:ext cx="68637" cy="62541"/>
            <a:chOff x="0" y="0"/>
            <a:chExt cx="91516" cy="8338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1567" cy="83439"/>
            </a:xfrm>
            <a:custGeom>
              <a:avLst/>
              <a:gdLst/>
              <a:ahLst/>
              <a:cxnLst/>
              <a:rect l="l" t="t" r="r" b="b"/>
              <a:pathLst>
                <a:path w="91567" h="83439">
                  <a:moveTo>
                    <a:pt x="45466" y="0"/>
                  </a:moveTo>
                  <a:cubicBezTo>
                    <a:pt x="22479" y="0"/>
                    <a:pt x="3302" y="21844"/>
                    <a:pt x="0" y="50419"/>
                  </a:cubicBezTo>
                  <a:lnTo>
                    <a:pt x="1143" y="75057"/>
                  </a:lnTo>
                  <a:cubicBezTo>
                    <a:pt x="1651" y="77216"/>
                    <a:pt x="2159" y="79375"/>
                    <a:pt x="2794" y="81407"/>
                  </a:cubicBezTo>
                  <a:cubicBezTo>
                    <a:pt x="3937" y="81915"/>
                    <a:pt x="4953" y="82550"/>
                    <a:pt x="5969" y="83312"/>
                  </a:cubicBezTo>
                  <a:cubicBezTo>
                    <a:pt x="6096" y="83312"/>
                    <a:pt x="6096" y="83439"/>
                    <a:pt x="6096" y="83439"/>
                  </a:cubicBezTo>
                  <a:cubicBezTo>
                    <a:pt x="10541" y="80645"/>
                    <a:pt x="15113" y="77724"/>
                    <a:pt x="19812" y="75184"/>
                  </a:cubicBezTo>
                  <a:cubicBezTo>
                    <a:pt x="35433" y="66294"/>
                    <a:pt x="49403" y="63246"/>
                    <a:pt x="62865" y="63246"/>
                  </a:cubicBezTo>
                  <a:cubicBezTo>
                    <a:pt x="72263" y="63246"/>
                    <a:pt x="81534" y="64770"/>
                    <a:pt x="91059" y="66929"/>
                  </a:cubicBezTo>
                  <a:cubicBezTo>
                    <a:pt x="91313" y="64516"/>
                    <a:pt x="91440" y="61976"/>
                    <a:pt x="91440" y="59436"/>
                  </a:cubicBezTo>
                  <a:cubicBezTo>
                    <a:pt x="91567" y="26543"/>
                    <a:pt x="70866" y="0"/>
                    <a:pt x="45466" y="0"/>
                  </a:cubicBezTo>
                  <a:close/>
                </a:path>
              </a:pathLst>
            </a:custGeom>
            <a:blipFill>
              <a:blip r:embed="rId12"/>
              <a:stretch>
                <a:fillRect l="-2152" t="-1491" r="-2179" b="-17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932326" y="5039773"/>
            <a:ext cx="69018" cy="13059"/>
            <a:chOff x="0" y="0"/>
            <a:chExt cx="92024" cy="1741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2075" cy="17399"/>
            </a:xfrm>
            <a:custGeom>
              <a:avLst/>
              <a:gdLst/>
              <a:ahLst/>
              <a:cxnLst/>
              <a:rect l="l" t="t" r="r" b="b"/>
              <a:pathLst>
                <a:path w="92075" h="17399">
                  <a:moveTo>
                    <a:pt x="127" y="5461"/>
                  </a:moveTo>
                  <a:cubicBezTo>
                    <a:pt x="0" y="6477"/>
                    <a:pt x="0" y="7620"/>
                    <a:pt x="0" y="8763"/>
                  </a:cubicBezTo>
                  <a:cubicBezTo>
                    <a:pt x="0" y="11049"/>
                    <a:pt x="127" y="13335"/>
                    <a:pt x="254" y="15494"/>
                  </a:cubicBezTo>
                  <a:lnTo>
                    <a:pt x="127" y="5461"/>
                  </a:lnTo>
                  <a:close/>
                  <a:moveTo>
                    <a:pt x="91567" y="0"/>
                  </a:moveTo>
                  <a:lnTo>
                    <a:pt x="91567" y="17399"/>
                  </a:lnTo>
                  <a:cubicBezTo>
                    <a:pt x="91948" y="14605"/>
                    <a:pt x="92075" y="11684"/>
                    <a:pt x="92075" y="8636"/>
                  </a:cubicBezTo>
                  <a:cubicBezTo>
                    <a:pt x="92075" y="5588"/>
                    <a:pt x="91821" y="2794"/>
                    <a:pt x="91567" y="0"/>
                  </a:cubicBezTo>
                  <a:close/>
                </a:path>
              </a:pathLst>
            </a:custGeom>
            <a:blipFill>
              <a:blip r:embed="rId13"/>
              <a:stretch>
                <a:fillRect l="-1324" t="-7226" r="-1172" b="-78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932383" y="5001797"/>
            <a:ext cx="68590" cy="55474"/>
            <a:chOff x="0" y="0"/>
            <a:chExt cx="91453" cy="7396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1440" cy="74041"/>
            </a:xfrm>
            <a:custGeom>
              <a:avLst/>
              <a:gdLst/>
              <a:ahLst/>
              <a:cxnLst/>
              <a:rect l="l" t="t" r="r" b="b"/>
              <a:pathLst>
                <a:path w="91440" h="74041">
                  <a:moveTo>
                    <a:pt x="45974" y="0"/>
                  </a:moveTo>
                  <a:cubicBezTo>
                    <a:pt x="21336" y="0"/>
                    <a:pt x="1270" y="24765"/>
                    <a:pt x="0" y="56134"/>
                  </a:cubicBezTo>
                  <a:lnTo>
                    <a:pt x="254" y="66167"/>
                  </a:lnTo>
                  <a:cubicBezTo>
                    <a:pt x="381" y="67945"/>
                    <a:pt x="635" y="69723"/>
                    <a:pt x="889" y="71501"/>
                  </a:cubicBezTo>
                  <a:cubicBezTo>
                    <a:pt x="1143" y="71501"/>
                    <a:pt x="1397" y="71501"/>
                    <a:pt x="1651" y="71501"/>
                  </a:cubicBezTo>
                  <a:cubicBezTo>
                    <a:pt x="4826" y="71501"/>
                    <a:pt x="7620" y="72390"/>
                    <a:pt x="10033" y="74041"/>
                  </a:cubicBezTo>
                  <a:cubicBezTo>
                    <a:pt x="28067" y="70485"/>
                    <a:pt x="42926" y="60071"/>
                    <a:pt x="65024" y="55245"/>
                  </a:cubicBezTo>
                  <a:cubicBezTo>
                    <a:pt x="74422" y="53213"/>
                    <a:pt x="83185" y="51943"/>
                    <a:pt x="91440" y="51308"/>
                  </a:cubicBezTo>
                  <a:lnTo>
                    <a:pt x="91440" y="50673"/>
                  </a:lnTo>
                  <a:cubicBezTo>
                    <a:pt x="88138" y="21971"/>
                    <a:pt x="69088" y="0"/>
                    <a:pt x="45974" y="0"/>
                  </a:cubicBezTo>
                  <a:close/>
                </a:path>
              </a:pathLst>
            </a:custGeom>
            <a:blipFill>
              <a:blip r:embed="rId14"/>
              <a:stretch>
                <a:fillRect l="-1416" t="-1475" r="-1791" b="-154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977960" y="5052832"/>
            <a:ext cx="23012" cy="43910"/>
            <a:chOff x="0" y="0"/>
            <a:chExt cx="30683" cy="5854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0734" cy="58547"/>
            </a:xfrm>
            <a:custGeom>
              <a:avLst/>
              <a:gdLst/>
              <a:ahLst/>
              <a:cxnLst/>
              <a:rect l="l" t="t" r="r" b="b"/>
              <a:pathLst>
                <a:path w="30734" h="58547">
                  <a:moveTo>
                    <a:pt x="30734" y="0"/>
                  </a:moveTo>
                  <a:cubicBezTo>
                    <a:pt x="28321" y="20828"/>
                    <a:pt x="17653" y="38100"/>
                    <a:pt x="3048" y="45974"/>
                  </a:cubicBezTo>
                  <a:cubicBezTo>
                    <a:pt x="2413" y="50419"/>
                    <a:pt x="1270" y="54864"/>
                    <a:pt x="0" y="58547"/>
                  </a:cubicBezTo>
                  <a:lnTo>
                    <a:pt x="30734" y="58547"/>
                  </a:lnTo>
                  <a:lnTo>
                    <a:pt x="30734" y="0"/>
                  </a:lnTo>
                  <a:close/>
                </a:path>
              </a:pathLst>
            </a:custGeom>
            <a:blipFill>
              <a:blip r:embed="rId15"/>
              <a:stretch>
                <a:fillRect l="-5413" t="-3383" r="-5123" b="-366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939860" y="5040163"/>
            <a:ext cx="61112" cy="47149"/>
            <a:chOff x="0" y="0"/>
            <a:chExt cx="81483" cy="6286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534" cy="62992"/>
            </a:xfrm>
            <a:custGeom>
              <a:avLst/>
              <a:gdLst/>
              <a:ahLst/>
              <a:cxnLst/>
              <a:rect l="l" t="t" r="r" b="b"/>
              <a:pathLst>
                <a:path w="81534" h="62992">
                  <a:moveTo>
                    <a:pt x="81534" y="0"/>
                  </a:moveTo>
                  <a:cubicBezTo>
                    <a:pt x="73152" y="635"/>
                    <a:pt x="64389" y="1905"/>
                    <a:pt x="54991" y="3937"/>
                  </a:cubicBezTo>
                  <a:cubicBezTo>
                    <a:pt x="32893" y="8763"/>
                    <a:pt x="18034" y="19304"/>
                    <a:pt x="0" y="22860"/>
                  </a:cubicBezTo>
                  <a:cubicBezTo>
                    <a:pt x="6731" y="27432"/>
                    <a:pt x="9906" y="37592"/>
                    <a:pt x="9144" y="47879"/>
                  </a:cubicBezTo>
                  <a:cubicBezTo>
                    <a:pt x="12065" y="39116"/>
                    <a:pt x="24384" y="32258"/>
                    <a:pt x="35179" y="32258"/>
                  </a:cubicBezTo>
                  <a:cubicBezTo>
                    <a:pt x="38354" y="32258"/>
                    <a:pt x="41275" y="32893"/>
                    <a:pt x="43942" y="34163"/>
                  </a:cubicBezTo>
                  <a:cubicBezTo>
                    <a:pt x="53975" y="39116"/>
                    <a:pt x="55626" y="51562"/>
                    <a:pt x="53975" y="62992"/>
                  </a:cubicBezTo>
                  <a:lnTo>
                    <a:pt x="53975" y="62992"/>
                  </a:lnTo>
                  <a:cubicBezTo>
                    <a:pt x="68453" y="55118"/>
                    <a:pt x="79248" y="37846"/>
                    <a:pt x="81534" y="17018"/>
                  </a:cubicBezTo>
                  <a:lnTo>
                    <a:pt x="81534" y="0"/>
                  </a:lnTo>
                  <a:close/>
                </a:path>
              </a:pathLst>
            </a:custGeom>
            <a:blipFill>
              <a:blip r:embed="rId16"/>
              <a:stretch>
                <a:fillRect l="-1651" t="-2822" r="-1915" b="-25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833666" y="5049069"/>
            <a:ext cx="56264" cy="47682"/>
            <a:chOff x="0" y="0"/>
            <a:chExt cx="75019" cy="6357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5184" cy="63627"/>
            </a:xfrm>
            <a:custGeom>
              <a:avLst/>
              <a:gdLst/>
              <a:ahLst/>
              <a:cxnLst/>
              <a:rect l="l" t="t" r="r" b="b"/>
              <a:pathLst>
                <a:path w="75184" h="63627">
                  <a:moveTo>
                    <a:pt x="73533" y="0"/>
                  </a:moveTo>
                  <a:cubicBezTo>
                    <a:pt x="70612" y="29210"/>
                    <a:pt x="51308" y="51943"/>
                    <a:pt x="27813" y="51943"/>
                  </a:cubicBezTo>
                  <a:cubicBezTo>
                    <a:pt x="17780" y="51943"/>
                    <a:pt x="8509" y="47752"/>
                    <a:pt x="1016" y="40767"/>
                  </a:cubicBezTo>
                  <a:cubicBezTo>
                    <a:pt x="2286" y="48768"/>
                    <a:pt x="1905" y="57023"/>
                    <a:pt x="0" y="63627"/>
                  </a:cubicBezTo>
                  <a:lnTo>
                    <a:pt x="1016" y="63627"/>
                  </a:lnTo>
                  <a:cubicBezTo>
                    <a:pt x="4699" y="58801"/>
                    <a:pt x="9271" y="56769"/>
                    <a:pt x="13716" y="56769"/>
                  </a:cubicBezTo>
                  <a:cubicBezTo>
                    <a:pt x="18796" y="56769"/>
                    <a:pt x="23749" y="59436"/>
                    <a:pt x="27305" y="63627"/>
                  </a:cubicBezTo>
                  <a:lnTo>
                    <a:pt x="36195" y="63627"/>
                  </a:lnTo>
                  <a:cubicBezTo>
                    <a:pt x="40259" y="58928"/>
                    <a:pt x="45847" y="56007"/>
                    <a:pt x="51435" y="56007"/>
                  </a:cubicBezTo>
                  <a:cubicBezTo>
                    <a:pt x="55245" y="56007"/>
                    <a:pt x="58928" y="57404"/>
                    <a:pt x="62357" y="60579"/>
                  </a:cubicBezTo>
                  <a:cubicBezTo>
                    <a:pt x="62230" y="59563"/>
                    <a:pt x="62230" y="58674"/>
                    <a:pt x="62230" y="57658"/>
                  </a:cubicBezTo>
                  <a:cubicBezTo>
                    <a:pt x="62230" y="45720"/>
                    <a:pt x="67945" y="35560"/>
                    <a:pt x="75184" y="30226"/>
                  </a:cubicBezTo>
                  <a:lnTo>
                    <a:pt x="74295" y="254"/>
                  </a:lnTo>
                  <a:cubicBezTo>
                    <a:pt x="74041" y="127"/>
                    <a:pt x="73787" y="127"/>
                    <a:pt x="73533" y="0"/>
                  </a:cubicBezTo>
                  <a:close/>
                </a:path>
              </a:pathLst>
            </a:custGeom>
            <a:blipFill>
              <a:blip r:embed="rId17"/>
              <a:stretch>
                <a:fillRect l="-2483" t="-2994" r="-2128" b="-32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825017" y="5046288"/>
            <a:ext cx="63751" cy="41700"/>
            <a:chOff x="0" y="0"/>
            <a:chExt cx="85001" cy="5560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4963" cy="55626"/>
            </a:xfrm>
            <a:custGeom>
              <a:avLst/>
              <a:gdLst/>
              <a:ahLst/>
              <a:cxnLst/>
              <a:rect l="l" t="t" r="r" b="b"/>
              <a:pathLst>
                <a:path w="84963" h="55626">
                  <a:moveTo>
                    <a:pt x="56769" y="0"/>
                  </a:moveTo>
                  <a:cubicBezTo>
                    <a:pt x="43180" y="0"/>
                    <a:pt x="29337" y="3175"/>
                    <a:pt x="13716" y="11938"/>
                  </a:cubicBezTo>
                  <a:cubicBezTo>
                    <a:pt x="9017" y="14605"/>
                    <a:pt x="4445" y="17526"/>
                    <a:pt x="0" y="20320"/>
                  </a:cubicBezTo>
                  <a:cubicBezTo>
                    <a:pt x="6858" y="25400"/>
                    <a:pt x="10922" y="34671"/>
                    <a:pt x="12446" y="44450"/>
                  </a:cubicBezTo>
                  <a:cubicBezTo>
                    <a:pt x="19939" y="51435"/>
                    <a:pt x="29337" y="55626"/>
                    <a:pt x="39243" y="55626"/>
                  </a:cubicBezTo>
                  <a:cubicBezTo>
                    <a:pt x="62865" y="55626"/>
                    <a:pt x="82169" y="33020"/>
                    <a:pt x="84963" y="3683"/>
                  </a:cubicBezTo>
                  <a:cubicBezTo>
                    <a:pt x="75438" y="1524"/>
                    <a:pt x="66167" y="0"/>
                    <a:pt x="56769" y="0"/>
                  </a:cubicBezTo>
                  <a:close/>
                </a:path>
              </a:pathLst>
            </a:custGeom>
            <a:blipFill>
              <a:blip r:embed="rId18"/>
              <a:stretch>
                <a:fillRect l="-1524" t="-1940" r="-1763" b="-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714204" y="5051870"/>
            <a:ext cx="20088" cy="44872"/>
            <a:chOff x="0" y="0"/>
            <a:chExt cx="26784" cy="5983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6797" cy="59817"/>
            </a:xfrm>
            <a:custGeom>
              <a:avLst/>
              <a:gdLst/>
              <a:ahLst/>
              <a:cxnLst/>
              <a:rect l="l" t="t" r="r" b="b"/>
              <a:pathLst>
                <a:path w="26797" h="59817">
                  <a:moveTo>
                    <a:pt x="2413" y="0"/>
                  </a:moveTo>
                  <a:cubicBezTo>
                    <a:pt x="1651" y="127"/>
                    <a:pt x="762" y="127"/>
                    <a:pt x="0" y="254"/>
                  </a:cubicBezTo>
                  <a:lnTo>
                    <a:pt x="5969" y="59817"/>
                  </a:lnTo>
                  <a:lnTo>
                    <a:pt x="18288" y="59817"/>
                  </a:lnTo>
                  <a:cubicBezTo>
                    <a:pt x="19050" y="54356"/>
                    <a:pt x="22225" y="49022"/>
                    <a:pt x="26797" y="45085"/>
                  </a:cubicBezTo>
                  <a:cubicBezTo>
                    <a:pt x="13716" y="36322"/>
                    <a:pt x="4318" y="19685"/>
                    <a:pt x="2413" y="0"/>
                  </a:cubicBezTo>
                  <a:close/>
                </a:path>
              </a:pathLst>
            </a:custGeom>
            <a:blipFill>
              <a:blip r:embed="rId19"/>
              <a:stretch>
                <a:fillRect l="-5402" t="-2887" r="-6682" b="-36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16042" y="5051698"/>
            <a:ext cx="33690" cy="34042"/>
            <a:chOff x="0" y="0"/>
            <a:chExt cx="44920" cy="4539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4958" cy="45339"/>
            </a:xfrm>
            <a:custGeom>
              <a:avLst/>
              <a:gdLst/>
              <a:ahLst/>
              <a:cxnLst/>
              <a:rect l="l" t="t" r="r" b="b"/>
              <a:pathLst>
                <a:path w="44958" h="45339">
                  <a:moveTo>
                    <a:pt x="5080" y="0"/>
                  </a:moveTo>
                  <a:cubicBezTo>
                    <a:pt x="3302" y="0"/>
                    <a:pt x="1651" y="127"/>
                    <a:pt x="0" y="254"/>
                  </a:cubicBezTo>
                  <a:cubicBezTo>
                    <a:pt x="1905" y="19939"/>
                    <a:pt x="11303" y="36576"/>
                    <a:pt x="24384" y="45339"/>
                  </a:cubicBezTo>
                  <a:cubicBezTo>
                    <a:pt x="28321" y="42037"/>
                    <a:pt x="33274" y="39878"/>
                    <a:pt x="38735" y="39878"/>
                  </a:cubicBezTo>
                  <a:cubicBezTo>
                    <a:pt x="40640" y="39878"/>
                    <a:pt x="42672" y="40132"/>
                    <a:pt x="44577" y="40767"/>
                  </a:cubicBezTo>
                  <a:cubicBezTo>
                    <a:pt x="43688" y="36195"/>
                    <a:pt x="43180" y="31242"/>
                    <a:pt x="43180" y="26416"/>
                  </a:cubicBezTo>
                  <a:cubicBezTo>
                    <a:pt x="43180" y="21082"/>
                    <a:pt x="43688" y="15748"/>
                    <a:pt x="44958" y="10541"/>
                  </a:cubicBezTo>
                  <a:cubicBezTo>
                    <a:pt x="36703" y="6985"/>
                    <a:pt x="28448" y="3683"/>
                    <a:pt x="19812" y="1778"/>
                  </a:cubicBezTo>
                  <a:cubicBezTo>
                    <a:pt x="14478" y="508"/>
                    <a:pt x="9652" y="0"/>
                    <a:pt x="5080" y="0"/>
                  </a:cubicBezTo>
                  <a:close/>
                </a:path>
              </a:pathLst>
            </a:custGeom>
            <a:blipFill>
              <a:blip r:embed="rId20"/>
              <a:stretch>
                <a:fillRect l="-4096" t="-3305" r="-4576" b="-448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929364" y="4864503"/>
            <a:ext cx="73123" cy="41015"/>
            <a:chOff x="0" y="0"/>
            <a:chExt cx="97498" cy="54686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7536" cy="54737"/>
            </a:xfrm>
            <a:custGeom>
              <a:avLst/>
              <a:gdLst/>
              <a:ahLst/>
              <a:cxnLst/>
              <a:rect l="l" t="t" r="r" b="b"/>
              <a:pathLst>
                <a:path w="97536" h="54737">
                  <a:moveTo>
                    <a:pt x="4064" y="0"/>
                  </a:moveTo>
                  <a:cubicBezTo>
                    <a:pt x="2667" y="381"/>
                    <a:pt x="1397" y="762"/>
                    <a:pt x="0" y="1143"/>
                  </a:cubicBezTo>
                  <a:lnTo>
                    <a:pt x="1270" y="54737"/>
                  </a:lnTo>
                  <a:lnTo>
                    <a:pt x="97536" y="54737"/>
                  </a:lnTo>
                  <a:lnTo>
                    <a:pt x="97536" y="2667"/>
                  </a:lnTo>
                  <a:cubicBezTo>
                    <a:pt x="96266" y="2413"/>
                    <a:pt x="94996" y="2032"/>
                    <a:pt x="93726" y="1778"/>
                  </a:cubicBezTo>
                  <a:cubicBezTo>
                    <a:pt x="88773" y="27559"/>
                    <a:pt x="70612" y="46736"/>
                    <a:pt x="49022" y="46736"/>
                  </a:cubicBezTo>
                  <a:cubicBezTo>
                    <a:pt x="26924" y="46736"/>
                    <a:pt x="8509" y="26670"/>
                    <a:pt x="4064" y="0"/>
                  </a:cubicBezTo>
                  <a:close/>
                </a:path>
              </a:pathLst>
            </a:custGeom>
            <a:blipFill>
              <a:blip r:embed="rId21"/>
              <a:stretch>
                <a:fillRect l="-1445" t="-3689" r="-1679" b="-32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932412" y="4859169"/>
            <a:ext cx="67218" cy="40367"/>
            <a:chOff x="0" y="0"/>
            <a:chExt cx="89624" cy="53823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9662" cy="53848"/>
            </a:xfrm>
            <a:custGeom>
              <a:avLst/>
              <a:gdLst/>
              <a:ahLst/>
              <a:cxnLst/>
              <a:rect l="l" t="t" r="r" b="b"/>
              <a:pathLst>
                <a:path w="89662" h="53848">
                  <a:moveTo>
                    <a:pt x="34544" y="0"/>
                  </a:moveTo>
                  <a:cubicBezTo>
                    <a:pt x="22225" y="0"/>
                    <a:pt x="11176" y="3810"/>
                    <a:pt x="0" y="7112"/>
                  </a:cubicBezTo>
                  <a:cubicBezTo>
                    <a:pt x="4445" y="33782"/>
                    <a:pt x="22860" y="53848"/>
                    <a:pt x="44958" y="53848"/>
                  </a:cubicBezTo>
                  <a:cubicBezTo>
                    <a:pt x="66548" y="53848"/>
                    <a:pt x="84582" y="34671"/>
                    <a:pt x="89662" y="8890"/>
                  </a:cubicBezTo>
                  <a:cubicBezTo>
                    <a:pt x="72390" y="4826"/>
                    <a:pt x="54610" y="2159"/>
                    <a:pt x="42418" y="508"/>
                  </a:cubicBezTo>
                  <a:cubicBezTo>
                    <a:pt x="39751" y="127"/>
                    <a:pt x="37084" y="0"/>
                    <a:pt x="34544" y="0"/>
                  </a:cubicBezTo>
                  <a:close/>
                </a:path>
              </a:pathLst>
            </a:custGeom>
            <a:blipFill>
              <a:blip r:embed="rId22"/>
              <a:stretch>
                <a:fillRect l="-1487" t="-3561" r="-1685" b="-36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811244" y="4839005"/>
            <a:ext cx="75162" cy="66513"/>
            <a:chOff x="0" y="0"/>
            <a:chExt cx="100216" cy="8868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0203" cy="88646"/>
            </a:xfrm>
            <a:custGeom>
              <a:avLst/>
              <a:gdLst/>
              <a:ahLst/>
              <a:cxnLst/>
              <a:rect l="l" t="t" r="r" b="b"/>
              <a:pathLst>
                <a:path w="100203" h="88646">
                  <a:moveTo>
                    <a:pt x="5969" y="0"/>
                  </a:moveTo>
                  <a:cubicBezTo>
                    <a:pt x="3937" y="762"/>
                    <a:pt x="2032" y="1651"/>
                    <a:pt x="0" y="2540"/>
                  </a:cubicBezTo>
                  <a:lnTo>
                    <a:pt x="3937" y="88646"/>
                  </a:lnTo>
                  <a:lnTo>
                    <a:pt x="100203" y="88646"/>
                  </a:lnTo>
                  <a:lnTo>
                    <a:pt x="98679" y="23495"/>
                  </a:lnTo>
                  <a:cubicBezTo>
                    <a:pt x="97409" y="22479"/>
                    <a:pt x="96139" y="21463"/>
                    <a:pt x="94742" y="20447"/>
                  </a:cubicBezTo>
                  <a:cubicBezTo>
                    <a:pt x="94742" y="20701"/>
                    <a:pt x="94742" y="21082"/>
                    <a:pt x="94742" y="21336"/>
                  </a:cubicBezTo>
                  <a:cubicBezTo>
                    <a:pt x="94742" y="54102"/>
                    <a:pt x="74168" y="80645"/>
                    <a:pt x="48768" y="80645"/>
                  </a:cubicBezTo>
                  <a:cubicBezTo>
                    <a:pt x="23368" y="80645"/>
                    <a:pt x="2794" y="54102"/>
                    <a:pt x="2794" y="21336"/>
                  </a:cubicBezTo>
                  <a:cubicBezTo>
                    <a:pt x="2794" y="13843"/>
                    <a:pt x="3937" y="6604"/>
                    <a:pt x="5969" y="0"/>
                  </a:cubicBezTo>
                  <a:close/>
                </a:path>
              </a:pathLst>
            </a:custGeom>
            <a:blipFill>
              <a:blip r:embed="rId23"/>
              <a:stretch>
                <a:fillRect l="-1749" t="-1805" r="-1520" b="-21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813368" y="4834299"/>
            <a:ext cx="69009" cy="65237"/>
            <a:chOff x="0" y="0"/>
            <a:chExt cx="92012" cy="86982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2075" cy="86995"/>
            </a:xfrm>
            <a:custGeom>
              <a:avLst/>
              <a:gdLst/>
              <a:ahLst/>
              <a:cxnLst/>
              <a:rect l="l" t="t" r="r" b="b"/>
              <a:pathLst>
                <a:path w="92075" h="86995">
                  <a:moveTo>
                    <a:pt x="33401" y="0"/>
                  </a:moveTo>
                  <a:cubicBezTo>
                    <a:pt x="23495" y="0"/>
                    <a:pt x="13462" y="2159"/>
                    <a:pt x="3048" y="6223"/>
                  </a:cubicBezTo>
                  <a:cubicBezTo>
                    <a:pt x="1143" y="12954"/>
                    <a:pt x="0" y="20066"/>
                    <a:pt x="0" y="27686"/>
                  </a:cubicBezTo>
                  <a:cubicBezTo>
                    <a:pt x="0" y="60452"/>
                    <a:pt x="20574" y="86995"/>
                    <a:pt x="45974" y="86995"/>
                  </a:cubicBezTo>
                  <a:cubicBezTo>
                    <a:pt x="71374" y="86995"/>
                    <a:pt x="92075" y="60452"/>
                    <a:pt x="92075" y="27686"/>
                  </a:cubicBezTo>
                  <a:cubicBezTo>
                    <a:pt x="92075" y="27432"/>
                    <a:pt x="92075" y="27051"/>
                    <a:pt x="92075" y="26797"/>
                  </a:cubicBezTo>
                  <a:cubicBezTo>
                    <a:pt x="90424" y="25400"/>
                    <a:pt x="88773" y="24003"/>
                    <a:pt x="87122" y="22606"/>
                  </a:cubicBezTo>
                  <a:cubicBezTo>
                    <a:pt x="69215" y="7112"/>
                    <a:pt x="51562" y="0"/>
                    <a:pt x="33401" y="0"/>
                  </a:cubicBezTo>
                  <a:close/>
                </a:path>
              </a:pathLst>
            </a:custGeom>
            <a:blipFill>
              <a:blip r:embed="rId24"/>
              <a:stretch>
                <a:fillRect l="-1613" t="-1503" r="-1999" b="-22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693525" y="4863208"/>
            <a:ext cx="76791" cy="42310"/>
            <a:chOff x="0" y="0"/>
            <a:chExt cx="102387" cy="56413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02362" cy="56388"/>
            </a:xfrm>
            <a:custGeom>
              <a:avLst/>
              <a:gdLst/>
              <a:ahLst/>
              <a:cxnLst/>
              <a:rect l="l" t="t" r="r" b="b"/>
              <a:pathLst>
                <a:path w="102362" h="56388">
                  <a:moveTo>
                    <a:pt x="3175" y="0"/>
                  </a:moveTo>
                  <a:cubicBezTo>
                    <a:pt x="2032" y="127"/>
                    <a:pt x="1016" y="254"/>
                    <a:pt x="0" y="381"/>
                  </a:cubicBezTo>
                  <a:lnTo>
                    <a:pt x="5842" y="56388"/>
                  </a:lnTo>
                  <a:lnTo>
                    <a:pt x="102362" y="56388"/>
                  </a:lnTo>
                  <a:lnTo>
                    <a:pt x="100203" y="8509"/>
                  </a:lnTo>
                  <a:cubicBezTo>
                    <a:pt x="97282" y="10033"/>
                    <a:pt x="94107" y="11303"/>
                    <a:pt x="90805" y="12192"/>
                  </a:cubicBezTo>
                  <a:cubicBezTo>
                    <a:pt x="83820" y="33528"/>
                    <a:pt x="67437" y="48387"/>
                    <a:pt x="48387" y="48387"/>
                  </a:cubicBezTo>
                  <a:cubicBezTo>
                    <a:pt x="25908" y="48387"/>
                    <a:pt x="7112" y="27559"/>
                    <a:pt x="3175" y="0"/>
                  </a:cubicBezTo>
                  <a:close/>
                </a:path>
              </a:pathLst>
            </a:custGeom>
            <a:blipFill>
              <a:blip r:embed="rId25"/>
              <a:stretch>
                <a:fillRect l="-1575" t="-2342" r="-1327" b="-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695877" y="4863017"/>
            <a:ext cx="65713" cy="36528"/>
            <a:chOff x="0" y="0"/>
            <a:chExt cx="87617" cy="4870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7630" cy="48641"/>
            </a:xfrm>
            <a:custGeom>
              <a:avLst/>
              <a:gdLst/>
              <a:ahLst/>
              <a:cxnLst/>
              <a:rect l="l" t="t" r="r" b="b"/>
              <a:pathLst>
                <a:path w="87630" h="48641">
                  <a:moveTo>
                    <a:pt x="5842" y="0"/>
                  </a:moveTo>
                  <a:cubicBezTo>
                    <a:pt x="3937" y="0"/>
                    <a:pt x="1905" y="127"/>
                    <a:pt x="0" y="254"/>
                  </a:cubicBezTo>
                  <a:cubicBezTo>
                    <a:pt x="3937" y="27813"/>
                    <a:pt x="22733" y="48641"/>
                    <a:pt x="45212" y="48641"/>
                  </a:cubicBezTo>
                  <a:cubicBezTo>
                    <a:pt x="64262" y="48641"/>
                    <a:pt x="80645" y="33782"/>
                    <a:pt x="87630" y="12446"/>
                  </a:cubicBezTo>
                  <a:cubicBezTo>
                    <a:pt x="84836" y="13208"/>
                    <a:pt x="81788" y="13843"/>
                    <a:pt x="78486" y="14097"/>
                  </a:cubicBezTo>
                  <a:cubicBezTo>
                    <a:pt x="76454" y="14224"/>
                    <a:pt x="74549" y="14351"/>
                    <a:pt x="72644" y="14351"/>
                  </a:cubicBezTo>
                  <a:cubicBezTo>
                    <a:pt x="54610" y="14351"/>
                    <a:pt x="40259" y="6731"/>
                    <a:pt x="22987" y="2159"/>
                  </a:cubicBezTo>
                  <a:cubicBezTo>
                    <a:pt x="17272" y="762"/>
                    <a:pt x="11430" y="0"/>
                    <a:pt x="5842" y="0"/>
                  </a:cubicBezTo>
                  <a:close/>
                </a:path>
              </a:pathLst>
            </a:custGeom>
            <a:blipFill>
              <a:blip r:embed="rId26"/>
              <a:stretch>
                <a:fillRect l="-2115" t="-4308" r="-1333" b="-42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709974" y="4401007"/>
            <a:ext cx="302819" cy="240640"/>
            <a:chOff x="0" y="0"/>
            <a:chExt cx="403758" cy="320853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04241" cy="320802"/>
            </a:xfrm>
            <a:custGeom>
              <a:avLst/>
              <a:gdLst/>
              <a:ahLst/>
              <a:cxnLst/>
              <a:rect l="l" t="t" r="r" b="b"/>
              <a:pathLst>
                <a:path w="404241" h="320802">
                  <a:moveTo>
                    <a:pt x="216535" y="0"/>
                  </a:moveTo>
                  <a:cubicBezTo>
                    <a:pt x="180594" y="889"/>
                    <a:pt x="146558" y="6477"/>
                    <a:pt x="115951" y="15875"/>
                  </a:cubicBezTo>
                  <a:lnTo>
                    <a:pt x="0" y="232537"/>
                  </a:lnTo>
                  <a:cubicBezTo>
                    <a:pt x="19177" y="256667"/>
                    <a:pt x="47752" y="277368"/>
                    <a:pt x="82804" y="292735"/>
                  </a:cubicBezTo>
                  <a:lnTo>
                    <a:pt x="216535" y="0"/>
                  </a:lnTo>
                  <a:close/>
                  <a:moveTo>
                    <a:pt x="328168" y="13462"/>
                  </a:moveTo>
                  <a:lnTo>
                    <a:pt x="226949" y="320802"/>
                  </a:lnTo>
                  <a:cubicBezTo>
                    <a:pt x="278003" y="320675"/>
                    <a:pt x="325374" y="311023"/>
                    <a:pt x="365125" y="294386"/>
                  </a:cubicBezTo>
                  <a:lnTo>
                    <a:pt x="395478" y="164973"/>
                  </a:lnTo>
                  <a:cubicBezTo>
                    <a:pt x="376301" y="152400"/>
                    <a:pt x="355981" y="133731"/>
                    <a:pt x="347599" y="114935"/>
                  </a:cubicBezTo>
                  <a:cubicBezTo>
                    <a:pt x="347599" y="114935"/>
                    <a:pt x="347599" y="114935"/>
                    <a:pt x="347599" y="114935"/>
                  </a:cubicBezTo>
                  <a:cubicBezTo>
                    <a:pt x="347599" y="114935"/>
                    <a:pt x="347599" y="114808"/>
                    <a:pt x="347599" y="114808"/>
                  </a:cubicBezTo>
                  <a:cubicBezTo>
                    <a:pt x="347599" y="114808"/>
                    <a:pt x="347599" y="114808"/>
                    <a:pt x="347599" y="114808"/>
                  </a:cubicBezTo>
                  <a:cubicBezTo>
                    <a:pt x="347599" y="114808"/>
                    <a:pt x="347599" y="114681"/>
                    <a:pt x="347472" y="114681"/>
                  </a:cubicBezTo>
                  <a:cubicBezTo>
                    <a:pt x="347345" y="114681"/>
                    <a:pt x="347472" y="114681"/>
                    <a:pt x="347472" y="114681"/>
                  </a:cubicBezTo>
                  <a:cubicBezTo>
                    <a:pt x="347472" y="114681"/>
                    <a:pt x="347472" y="114681"/>
                    <a:pt x="347472" y="114554"/>
                  </a:cubicBezTo>
                  <a:cubicBezTo>
                    <a:pt x="347472" y="114427"/>
                    <a:pt x="347472" y="114554"/>
                    <a:pt x="347472" y="114554"/>
                  </a:cubicBezTo>
                  <a:cubicBezTo>
                    <a:pt x="347472" y="114554"/>
                    <a:pt x="347472" y="114554"/>
                    <a:pt x="347472" y="114427"/>
                  </a:cubicBezTo>
                  <a:cubicBezTo>
                    <a:pt x="347472" y="114300"/>
                    <a:pt x="347472" y="114300"/>
                    <a:pt x="347472" y="114300"/>
                  </a:cubicBezTo>
                  <a:cubicBezTo>
                    <a:pt x="347472" y="114300"/>
                    <a:pt x="347472" y="114300"/>
                    <a:pt x="347472" y="114300"/>
                  </a:cubicBezTo>
                  <a:cubicBezTo>
                    <a:pt x="347472" y="114300"/>
                    <a:pt x="347472" y="114300"/>
                    <a:pt x="347472" y="114173"/>
                  </a:cubicBezTo>
                  <a:cubicBezTo>
                    <a:pt x="347472" y="114046"/>
                    <a:pt x="347472" y="114173"/>
                    <a:pt x="347472" y="114173"/>
                  </a:cubicBezTo>
                  <a:cubicBezTo>
                    <a:pt x="347472" y="114173"/>
                    <a:pt x="347472" y="114046"/>
                    <a:pt x="347472" y="114046"/>
                  </a:cubicBezTo>
                  <a:cubicBezTo>
                    <a:pt x="347472" y="114046"/>
                    <a:pt x="347472" y="114046"/>
                    <a:pt x="347472" y="114046"/>
                  </a:cubicBezTo>
                  <a:cubicBezTo>
                    <a:pt x="347472" y="114046"/>
                    <a:pt x="347472" y="113919"/>
                    <a:pt x="347472" y="113919"/>
                  </a:cubicBezTo>
                  <a:cubicBezTo>
                    <a:pt x="347472" y="113919"/>
                    <a:pt x="347472" y="113919"/>
                    <a:pt x="347472" y="113919"/>
                  </a:cubicBezTo>
                  <a:cubicBezTo>
                    <a:pt x="347472" y="113919"/>
                    <a:pt x="347472" y="113919"/>
                    <a:pt x="347472" y="113792"/>
                  </a:cubicBezTo>
                  <a:cubicBezTo>
                    <a:pt x="347472" y="113665"/>
                    <a:pt x="347472" y="113792"/>
                    <a:pt x="347472" y="113792"/>
                  </a:cubicBezTo>
                  <a:cubicBezTo>
                    <a:pt x="347472" y="113792"/>
                    <a:pt x="347472" y="113665"/>
                    <a:pt x="347472" y="113665"/>
                  </a:cubicBezTo>
                  <a:cubicBezTo>
                    <a:pt x="347472" y="113665"/>
                    <a:pt x="347472" y="113665"/>
                    <a:pt x="347472" y="113665"/>
                  </a:cubicBezTo>
                  <a:cubicBezTo>
                    <a:pt x="347472" y="113665"/>
                    <a:pt x="347472" y="113538"/>
                    <a:pt x="347472" y="113538"/>
                  </a:cubicBezTo>
                  <a:cubicBezTo>
                    <a:pt x="347472" y="113538"/>
                    <a:pt x="347472" y="113538"/>
                    <a:pt x="347472" y="113538"/>
                  </a:cubicBezTo>
                  <a:cubicBezTo>
                    <a:pt x="347472" y="113538"/>
                    <a:pt x="347472" y="113411"/>
                    <a:pt x="347472" y="113411"/>
                  </a:cubicBezTo>
                  <a:lnTo>
                    <a:pt x="404241" y="46101"/>
                  </a:lnTo>
                  <a:cubicBezTo>
                    <a:pt x="382524" y="32512"/>
                    <a:pt x="356997" y="21463"/>
                    <a:pt x="328676" y="13462"/>
                  </a:cubicBezTo>
                  <a:close/>
                </a:path>
              </a:pathLst>
            </a:custGeom>
            <a:blipFill>
              <a:blip r:embed="rId27"/>
              <a:stretch>
                <a:fillRect l="-449" t="-336" r="-323" b="-5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983866" y="4524775"/>
            <a:ext cx="64313" cy="97098"/>
            <a:chOff x="0" y="0"/>
            <a:chExt cx="85750" cy="129464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5725" cy="129413"/>
            </a:xfrm>
            <a:custGeom>
              <a:avLst/>
              <a:gdLst/>
              <a:ahLst/>
              <a:cxnLst/>
              <a:rect l="l" t="t" r="r" b="b"/>
              <a:pathLst>
                <a:path w="85725" h="129413">
                  <a:moveTo>
                    <a:pt x="30353" y="0"/>
                  </a:moveTo>
                  <a:lnTo>
                    <a:pt x="0" y="129413"/>
                  </a:lnTo>
                  <a:lnTo>
                    <a:pt x="0" y="129413"/>
                  </a:lnTo>
                  <a:cubicBezTo>
                    <a:pt x="36068" y="114427"/>
                    <a:pt x="65786" y="93599"/>
                    <a:pt x="85725" y="69088"/>
                  </a:cubicBezTo>
                  <a:lnTo>
                    <a:pt x="84836" y="6731"/>
                  </a:lnTo>
                  <a:lnTo>
                    <a:pt x="41656" y="6731"/>
                  </a:lnTo>
                  <a:cubicBezTo>
                    <a:pt x="37973" y="4699"/>
                    <a:pt x="34163" y="2540"/>
                    <a:pt x="30353" y="0"/>
                  </a:cubicBezTo>
                  <a:close/>
                </a:path>
              </a:pathLst>
            </a:custGeom>
            <a:blipFill>
              <a:blip r:embed="rId28"/>
              <a:stretch>
                <a:fillRect l="-1718" t="-1462" r="-1614" b="-109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772039" y="4400921"/>
            <a:ext cx="184099" cy="240716"/>
            <a:chOff x="0" y="0"/>
            <a:chExt cx="245466" cy="320954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245491" cy="320929"/>
            </a:xfrm>
            <a:custGeom>
              <a:avLst/>
              <a:gdLst/>
              <a:ahLst/>
              <a:cxnLst/>
              <a:rect l="l" t="t" r="r" b="b"/>
              <a:pathLst>
                <a:path w="245491" h="320929">
                  <a:moveTo>
                    <a:pt x="143383" y="0"/>
                  </a:moveTo>
                  <a:cubicBezTo>
                    <a:pt x="140208" y="0"/>
                    <a:pt x="137033" y="0"/>
                    <a:pt x="133858" y="127"/>
                  </a:cubicBezTo>
                  <a:lnTo>
                    <a:pt x="0" y="292735"/>
                  </a:lnTo>
                  <a:cubicBezTo>
                    <a:pt x="40767" y="310515"/>
                    <a:pt x="90170" y="320929"/>
                    <a:pt x="143383" y="320929"/>
                  </a:cubicBezTo>
                  <a:lnTo>
                    <a:pt x="144272" y="320929"/>
                  </a:lnTo>
                  <a:lnTo>
                    <a:pt x="245491" y="13589"/>
                  </a:lnTo>
                  <a:cubicBezTo>
                    <a:pt x="214249" y="4826"/>
                    <a:pt x="179705" y="0"/>
                    <a:pt x="143383" y="0"/>
                  </a:cubicBezTo>
                  <a:close/>
                </a:path>
              </a:pathLst>
            </a:custGeom>
            <a:blipFill>
              <a:blip r:embed="rId29"/>
              <a:stretch>
                <a:fillRect l="-827" t="-621" r="-729" b="-5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689781" y="4412885"/>
            <a:ext cx="107213" cy="162477"/>
            <a:chOff x="0" y="0"/>
            <a:chExt cx="142951" cy="21663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143002" cy="216662"/>
            </a:xfrm>
            <a:custGeom>
              <a:avLst/>
              <a:gdLst/>
              <a:ahLst/>
              <a:cxnLst/>
              <a:rect l="l" t="t" r="r" b="b"/>
              <a:pathLst>
                <a:path w="143002" h="216662">
                  <a:moveTo>
                    <a:pt x="143002" y="0"/>
                  </a:moveTo>
                  <a:cubicBezTo>
                    <a:pt x="58293" y="25908"/>
                    <a:pt x="0" y="80899"/>
                    <a:pt x="0" y="144526"/>
                  </a:cubicBezTo>
                  <a:cubicBezTo>
                    <a:pt x="0" y="170434"/>
                    <a:pt x="9652" y="194945"/>
                    <a:pt x="26924" y="216662"/>
                  </a:cubicBezTo>
                  <a:lnTo>
                    <a:pt x="143002" y="0"/>
                  </a:lnTo>
                  <a:close/>
                </a:path>
              </a:pathLst>
            </a:custGeom>
            <a:blipFill>
              <a:blip r:embed="rId30"/>
              <a:stretch>
                <a:fillRect l="-1101" t="-486" r="-1056" b="-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384306" y="4270762"/>
            <a:ext cx="670189" cy="990952"/>
          </a:xfrm>
          <a:custGeom>
            <a:avLst/>
            <a:gdLst/>
            <a:ahLst/>
            <a:cxnLst/>
            <a:rect l="l" t="t" r="r" b="b"/>
            <a:pathLst>
              <a:path w="670189" h="990952">
                <a:moveTo>
                  <a:pt x="0" y="0"/>
                </a:moveTo>
                <a:lnTo>
                  <a:pt x="670189" y="0"/>
                </a:lnTo>
                <a:lnTo>
                  <a:pt x="670189" y="990953"/>
                </a:lnTo>
                <a:lnTo>
                  <a:pt x="0" y="99095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1771879" y="4810516"/>
            <a:ext cx="69009" cy="63332"/>
            <a:chOff x="0" y="0"/>
            <a:chExt cx="92012" cy="8444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2075" cy="84455"/>
            </a:xfrm>
            <a:custGeom>
              <a:avLst/>
              <a:gdLst/>
              <a:ahLst/>
              <a:cxnLst/>
              <a:rect l="l" t="t" r="r" b="b"/>
              <a:pathLst>
                <a:path w="92075" h="84455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7564"/>
                    <a:pt x="1270" y="75438"/>
                    <a:pt x="3683" y="82550"/>
                  </a:cubicBezTo>
                  <a:cubicBezTo>
                    <a:pt x="6477" y="83312"/>
                    <a:pt x="9525" y="83947"/>
                    <a:pt x="12827" y="84201"/>
                  </a:cubicBezTo>
                  <a:cubicBezTo>
                    <a:pt x="14859" y="84328"/>
                    <a:pt x="16764" y="84455"/>
                    <a:pt x="18669" y="84455"/>
                  </a:cubicBezTo>
                  <a:cubicBezTo>
                    <a:pt x="36703" y="84455"/>
                    <a:pt x="51054" y="76835"/>
                    <a:pt x="68326" y="72263"/>
                  </a:cubicBezTo>
                  <a:cubicBezTo>
                    <a:pt x="74041" y="70739"/>
                    <a:pt x="79756" y="69977"/>
                    <a:pt x="85471" y="69977"/>
                  </a:cubicBezTo>
                  <a:cubicBezTo>
                    <a:pt x="87376" y="69977"/>
                    <a:pt x="89408" y="70104"/>
                    <a:pt x="91313" y="70231"/>
                  </a:cubicBezTo>
                  <a:cubicBezTo>
                    <a:pt x="91821" y="66675"/>
                    <a:pt x="92075" y="63119"/>
                    <a:pt x="92075" y="59309"/>
                  </a:cubicBezTo>
                  <a:cubicBezTo>
                    <a:pt x="92075" y="26543"/>
                    <a:pt x="71374" y="0"/>
                    <a:pt x="45974" y="0"/>
                  </a:cubicBezTo>
                  <a:close/>
                </a:path>
              </a:pathLst>
            </a:custGeom>
            <a:blipFill>
              <a:blip r:embed="rId33"/>
              <a:stretch>
                <a:fillRect l="-1834" t="-1578" r="-2013" b="-19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1653816" y="4810516"/>
            <a:ext cx="66704" cy="43815"/>
            <a:chOff x="0" y="0"/>
            <a:chExt cx="88938" cy="5842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88900" cy="58420"/>
            </a:xfrm>
            <a:custGeom>
              <a:avLst/>
              <a:gdLst/>
              <a:ahLst/>
              <a:cxnLst/>
              <a:rect l="l" t="t" r="r" b="b"/>
              <a:pathLst>
                <a:path w="88900" h="58420">
                  <a:moveTo>
                    <a:pt x="45974" y="0"/>
                  </a:moveTo>
                  <a:cubicBezTo>
                    <a:pt x="20828" y="0"/>
                    <a:pt x="381" y="26035"/>
                    <a:pt x="0" y="58420"/>
                  </a:cubicBezTo>
                  <a:lnTo>
                    <a:pt x="0" y="58420"/>
                  </a:lnTo>
                  <a:cubicBezTo>
                    <a:pt x="1651" y="57023"/>
                    <a:pt x="3302" y="55626"/>
                    <a:pt x="4953" y="54229"/>
                  </a:cubicBezTo>
                  <a:cubicBezTo>
                    <a:pt x="22733" y="38862"/>
                    <a:pt x="40386" y="31750"/>
                    <a:pt x="58547" y="31750"/>
                  </a:cubicBezTo>
                  <a:cubicBezTo>
                    <a:pt x="68453" y="31750"/>
                    <a:pt x="78613" y="33909"/>
                    <a:pt x="88900" y="37973"/>
                  </a:cubicBezTo>
                  <a:lnTo>
                    <a:pt x="88900" y="37973"/>
                  </a:lnTo>
                  <a:cubicBezTo>
                    <a:pt x="82296" y="15748"/>
                    <a:pt x="65532" y="0"/>
                    <a:pt x="45974" y="0"/>
                  </a:cubicBezTo>
                  <a:close/>
                </a:path>
              </a:pathLst>
            </a:custGeom>
            <a:blipFill>
              <a:blip r:embed="rId34"/>
              <a:stretch>
                <a:fillRect l="-1214" t="-2282" r="-1685" b="-32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1535554" y="4810516"/>
            <a:ext cx="69009" cy="55274"/>
            <a:chOff x="0" y="0"/>
            <a:chExt cx="92012" cy="73698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92075" cy="73660"/>
            </a:xfrm>
            <a:custGeom>
              <a:avLst/>
              <a:gdLst/>
              <a:ahLst/>
              <a:cxnLst/>
              <a:rect l="l" t="t" r="r" b="b"/>
              <a:pathLst>
                <a:path w="92075" h="73660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4262"/>
                    <a:pt x="508" y="69088"/>
                    <a:pt x="1397" y="73660"/>
                  </a:cubicBezTo>
                  <a:cubicBezTo>
                    <a:pt x="18542" y="69596"/>
                    <a:pt x="36322" y="67056"/>
                    <a:pt x="48514" y="65405"/>
                  </a:cubicBezTo>
                  <a:cubicBezTo>
                    <a:pt x="51181" y="65024"/>
                    <a:pt x="53848" y="64897"/>
                    <a:pt x="56388" y="64897"/>
                  </a:cubicBezTo>
                  <a:cubicBezTo>
                    <a:pt x="68707" y="64897"/>
                    <a:pt x="79756" y="68707"/>
                    <a:pt x="90932" y="72009"/>
                  </a:cubicBezTo>
                  <a:cubicBezTo>
                    <a:pt x="91567" y="67945"/>
                    <a:pt x="91948" y="63754"/>
                    <a:pt x="91948" y="59436"/>
                  </a:cubicBezTo>
                  <a:cubicBezTo>
                    <a:pt x="92075" y="26543"/>
                    <a:pt x="71374" y="0"/>
                    <a:pt x="45974" y="0"/>
                  </a:cubicBezTo>
                  <a:close/>
                </a:path>
              </a:pathLst>
            </a:custGeom>
            <a:blipFill>
              <a:blip r:embed="rId35"/>
              <a:stretch>
                <a:fillRect l="-1339" t="-1810" r="-1297" b="-201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1751409" y="5034439"/>
            <a:ext cx="1229" cy="14707"/>
            <a:chOff x="0" y="0"/>
            <a:chExt cx="1638" cy="19609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651" cy="19558"/>
            </a:xfrm>
            <a:custGeom>
              <a:avLst/>
              <a:gdLst/>
              <a:ahLst/>
              <a:cxnLst/>
              <a:rect l="l" t="t" r="r" b="b"/>
              <a:pathLst>
                <a:path w="1651" h="19558">
                  <a:moveTo>
                    <a:pt x="1651" y="0"/>
                  </a:moveTo>
                  <a:cubicBezTo>
                    <a:pt x="508" y="5080"/>
                    <a:pt x="0" y="10287"/>
                    <a:pt x="0" y="15748"/>
                  </a:cubicBezTo>
                  <a:cubicBezTo>
                    <a:pt x="0" y="17018"/>
                    <a:pt x="0" y="18288"/>
                    <a:pt x="127" y="19558"/>
                  </a:cubicBezTo>
                  <a:cubicBezTo>
                    <a:pt x="381" y="19558"/>
                    <a:pt x="508" y="19558"/>
                    <a:pt x="762" y="19558"/>
                  </a:cubicBezTo>
                  <a:lnTo>
                    <a:pt x="1651" y="0"/>
                  </a:lnTo>
                  <a:close/>
                </a:path>
              </a:pathLst>
            </a:custGeom>
            <a:blipFill>
              <a:blip r:embed="rId36"/>
              <a:stretch>
                <a:fillRect l="-66153" t="-5909" r="-86923" b="-701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1751981" y="5001778"/>
            <a:ext cx="68437" cy="62246"/>
            <a:chOff x="0" y="0"/>
            <a:chExt cx="91250" cy="82994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91313" cy="83058"/>
            </a:xfrm>
            <a:custGeom>
              <a:avLst/>
              <a:gdLst/>
              <a:ahLst/>
              <a:cxnLst/>
              <a:rect l="l" t="t" r="r" b="b"/>
              <a:pathLst>
                <a:path w="91313" h="83058">
                  <a:moveTo>
                    <a:pt x="45212" y="0"/>
                  </a:moveTo>
                  <a:cubicBezTo>
                    <a:pt x="24130" y="0"/>
                    <a:pt x="6223" y="18415"/>
                    <a:pt x="889" y="43561"/>
                  </a:cubicBezTo>
                  <a:lnTo>
                    <a:pt x="0" y="63119"/>
                  </a:lnTo>
                  <a:lnTo>
                    <a:pt x="0" y="63119"/>
                  </a:lnTo>
                  <a:cubicBezTo>
                    <a:pt x="381" y="63119"/>
                    <a:pt x="762" y="63119"/>
                    <a:pt x="1143" y="63119"/>
                  </a:cubicBezTo>
                  <a:cubicBezTo>
                    <a:pt x="2286" y="63119"/>
                    <a:pt x="3302" y="63246"/>
                    <a:pt x="4445" y="63373"/>
                  </a:cubicBezTo>
                  <a:cubicBezTo>
                    <a:pt x="4445" y="63373"/>
                    <a:pt x="4445" y="63373"/>
                    <a:pt x="4445" y="63373"/>
                  </a:cubicBezTo>
                  <a:lnTo>
                    <a:pt x="4445" y="63373"/>
                  </a:lnTo>
                  <a:cubicBezTo>
                    <a:pt x="7239" y="63754"/>
                    <a:pt x="10033" y="64389"/>
                    <a:pt x="12954" y="65659"/>
                  </a:cubicBezTo>
                  <a:cubicBezTo>
                    <a:pt x="21971" y="69215"/>
                    <a:pt x="28448" y="75565"/>
                    <a:pt x="32766" y="83058"/>
                  </a:cubicBezTo>
                  <a:cubicBezTo>
                    <a:pt x="45212" y="77343"/>
                    <a:pt x="57658" y="71374"/>
                    <a:pt x="70739" y="68326"/>
                  </a:cubicBezTo>
                  <a:cubicBezTo>
                    <a:pt x="76073" y="67056"/>
                    <a:pt x="81026" y="66548"/>
                    <a:pt x="85471" y="66548"/>
                  </a:cubicBezTo>
                  <a:cubicBezTo>
                    <a:pt x="87249" y="66548"/>
                    <a:pt x="88900" y="66675"/>
                    <a:pt x="90551" y="66802"/>
                  </a:cubicBezTo>
                  <a:cubicBezTo>
                    <a:pt x="90805" y="64389"/>
                    <a:pt x="90932" y="61849"/>
                    <a:pt x="90932" y="59309"/>
                  </a:cubicBezTo>
                  <a:cubicBezTo>
                    <a:pt x="91313" y="26543"/>
                    <a:pt x="70612" y="0"/>
                    <a:pt x="45212" y="0"/>
                  </a:cubicBezTo>
                  <a:close/>
                </a:path>
              </a:pathLst>
            </a:custGeom>
            <a:blipFill>
              <a:blip r:embed="rId37"/>
              <a:stretch>
                <a:fillRect l="-2025" t="-1284" r="-1753" b="-14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1714967" y="5036820"/>
            <a:ext cx="1210" cy="18393"/>
            <a:chOff x="0" y="0"/>
            <a:chExt cx="1613" cy="24524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651" cy="24511"/>
            </a:xfrm>
            <a:custGeom>
              <a:avLst/>
              <a:gdLst/>
              <a:ahLst/>
              <a:cxnLst/>
              <a:rect l="l" t="t" r="r" b="b"/>
              <a:pathLst>
                <a:path w="1651" h="24511">
                  <a:moveTo>
                    <a:pt x="1143" y="0"/>
                  </a:moveTo>
                  <a:lnTo>
                    <a:pt x="0" y="24511"/>
                  </a:lnTo>
                  <a:lnTo>
                    <a:pt x="0" y="24511"/>
                  </a:lnTo>
                  <a:cubicBezTo>
                    <a:pt x="1016" y="19558"/>
                    <a:pt x="1651" y="14351"/>
                    <a:pt x="1651" y="8890"/>
                  </a:cubicBezTo>
                  <a:cubicBezTo>
                    <a:pt x="1651" y="5842"/>
                    <a:pt x="1397" y="2921"/>
                    <a:pt x="1143" y="0"/>
                  </a:cubicBezTo>
                  <a:close/>
                </a:path>
              </a:pathLst>
            </a:custGeom>
            <a:blipFill>
              <a:blip r:embed="rId38"/>
              <a:stretch>
                <a:fillRect l="-79230" t="-5854" r="-73846" b="-865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1647158" y="4998968"/>
            <a:ext cx="68628" cy="63598"/>
            <a:chOff x="0" y="0"/>
            <a:chExt cx="91504" cy="84798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91440" cy="84709"/>
            </a:xfrm>
            <a:custGeom>
              <a:avLst/>
              <a:gdLst/>
              <a:ahLst/>
              <a:cxnLst/>
              <a:rect l="l" t="t" r="r" b="b"/>
              <a:pathLst>
                <a:path w="91440" h="84709">
                  <a:moveTo>
                    <a:pt x="45974" y="0"/>
                  </a:moveTo>
                  <a:cubicBezTo>
                    <a:pt x="20574" y="0"/>
                    <a:pt x="0" y="26543"/>
                    <a:pt x="0" y="59309"/>
                  </a:cubicBezTo>
                  <a:cubicBezTo>
                    <a:pt x="0" y="61849"/>
                    <a:pt x="127" y="64262"/>
                    <a:pt x="381" y="66802"/>
                  </a:cubicBezTo>
                  <a:cubicBezTo>
                    <a:pt x="10033" y="64643"/>
                    <a:pt x="19177" y="63119"/>
                    <a:pt x="28575" y="63119"/>
                  </a:cubicBezTo>
                  <a:cubicBezTo>
                    <a:pt x="42164" y="63119"/>
                    <a:pt x="56007" y="66294"/>
                    <a:pt x="71628" y="75057"/>
                  </a:cubicBezTo>
                  <a:cubicBezTo>
                    <a:pt x="77089" y="78105"/>
                    <a:pt x="82296" y="81534"/>
                    <a:pt x="87503" y="84709"/>
                  </a:cubicBezTo>
                  <a:cubicBezTo>
                    <a:pt x="88646" y="81534"/>
                    <a:pt x="89662" y="78359"/>
                    <a:pt x="90297" y="74930"/>
                  </a:cubicBezTo>
                  <a:lnTo>
                    <a:pt x="91440" y="50419"/>
                  </a:lnTo>
                  <a:cubicBezTo>
                    <a:pt x="88138" y="21844"/>
                    <a:pt x="69088" y="0"/>
                    <a:pt x="45974" y="0"/>
                  </a:cubicBezTo>
                  <a:close/>
                </a:path>
              </a:pathLst>
            </a:custGeom>
            <a:blipFill>
              <a:blip r:embed="rId39"/>
              <a:stretch>
                <a:fillRect l="-1194" t="-1469" r="-2013" b="-145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1534849" y="5039763"/>
            <a:ext cx="69009" cy="13078"/>
            <a:chOff x="0" y="0"/>
            <a:chExt cx="92012" cy="17437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91948" cy="17526"/>
            </a:xfrm>
            <a:custGeom>
              <a:avLst/>
              <a:gdLst/>
              <a:ahLst/>
              <a:cxnLst/>
              <a:rect l="l" t="t" r="r" b="b"/>
              <a:pathLst>
                <a:path w="91948" h="17526">
                  <a:moveTo>
                    <a:pt x="91948" y="5461"/>
                  </a:moveTo>
                  <a:lnTo>
                    <a:pt x="91694" y="15367"/>
                  </a:lnTo>
                  <a:lnTo>
                    <a:pt x="91694" y="15367"/>
                  </a:lnTo>
                  <a:cubicBezTo>
                    <a:pt x="91821" y="13208"/>
                    <a:pt x="91948" y="10922"/>
                    <a:pt x="91948" y="8636"/>
                  </a:cubicBezTo>
                  <a:cubicBezTo>
                    <a:pt x="91948" y="7620"/>
                    <a:pt x="91948" y="6477"/>
                    <a:pt x="91821" y="5461"/>
                  </a:cubicBezTo>
                  <a:close/>
                  <a:moveTo>
                    <a:pt x="508" y="0"/>
                  </a:moveTo>
                  <a:cubicBezTo>
                    <a:pt x="127" y="2794"/>
                    <a:pt x="0" y="5715"/>
                    <a:pt x="0" y="8763"/>
                  </a:cubicBezTo>
                  <a:cubicBezTo>
                    <a:pt x="0" y="11811"/>
                    <a:pt x="127" y="14605"/>
                    <a:pt x="508" y="17526"/>
                  </a:cubicBezTo>
                  <a:lnTo>
                    <a:pt x="508" y="0"/>
                  </a:lnTo>
                  <a:close/>
                </a:path>
              </a:pathLst>
            </a:custGeom>
            <a:blipFill>
              <a:blip r:embed="rId40"/>
              <a:stretch>
                <a:fillRect l="-1450" t="-7101" r="-1408" b="-71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70"/>
          <p:cNvGrpSpPr>
            <a:grpSpLocks noChangeAspect="1"/>
          </p:cNvGrpSpPr>
          <p:nvPr/>
        </p:nvGrpSpPr>
        <p:grpSpPr>
          <a:xfrm>
            <a:off x="1535220" y="5001797"/>
            <a:ext cx="68590" cy="56302"/>
            <a:chOff x="0" y="0"/>
            <a:chExt cx="91453" cy="7507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1567" cy="75057"/>
            </a:xfrm>
            <a:custGeom>
              <a:avLst/>
              <a:gdLst/>
              <a:ahLst/>
              <a:cxnLst/>
              <a:rect l="l" t="t" r="r" b="b"/>
              <a:pathLst>
                <a:path w="91567" h="75057">
                  <a:moveTo>
                    <a:pt x="45466" y="0"/>
                  </a:moveTo>
                  <a:cubicBezTo>
                    <a:pt x="22352" y="0"/>
                    <a:pt x="3302" y="21971"/>
                    <a:pt x="0" y="50673"/>
                  </a:cubicBezTo>
                  <a:lnTo>
                    <a:pt x="0" y="51181"/>
                  </a:lnTo>
                  <a:cubicBezTo>
                    <a:pt x="8382" y="51816"/>
                    <a:pt x="17145" y="53086"/>
                    <a:pt x="26543" y="55118"/>
                  </a:cubicBezTo>
                  <a:cubicBezTo>
                    <a:pt x="51943" y="60706"/>
                    <a:pt x="67818" y="73660"/>
                    <a:pt x="89916" y="75057"/>
                  </a:cubicBezTo>
                  <a:cubicBezTo>
                    <a:pt x="90551" y="72136"/>
                    <a:pt x="90932" y="69088"/>
                    <a:pt x="91313" y="66040"/>
                  </a:cubicBezTo>
                  <a:lnTo>
                    <a:pt x="91567" y="56134"/>
                  </a:lnTo>
                  <a:cubicBezTo>
                    <a:pt x="90170" y="24892"/>
                    <a:pt x="70104" y="0"/>
                    <a:pt x="45466" y="0"/>
                  </a:cubicBezTo>
                  <a:close/>
                </a:path>
              </a:pathLst>
            </a:custGeom>
            <a:blipFill>
              <a:blip r:embed="rId41"/>
              <a:stretch>
                <a:fillRect l="-1997" t="-1455" r="-1289" b="-153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1535220" y="5052841"/>
            <a:ext cx="68275" cy="43901"/>
            <a:chOff x="0" y="0"/>
            <a:chExt cx="91034" cy="58534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1059" cy="58547"/>
            </a:xfrm>
            <a:custGeom>
              <a:avLst/>
              <a:gdLst/>
              <a:ahLst/>
              <a:cxnLst/>
              <a:rect l="l" t="t" r="r" b="b"/>
              <a:pathLst>
                <a:path w="91059" h="58547">
                  <a:moveTo>
                    <a:pt x="89916" y="6985"/>
                  </a:moveTo>
                  <a:cubicBezTo>
                    <a:pt x="88646" y="13208"/>
                    <a:pt x="86487" y="19050"/>
                    <a:pt x="83820" y="24257"/>
                  </a:cubicBezTo>
                  <a:lnTo>
                    <a:pt x="83820" y="24257"/>
                  </a:lnTo>
                  <a:cubicBezTo>
                    <a:pt x="84836" y="24003"/>
                    <a:pt x="85979" y="23876"/>
                    <a:pt x="87122" y="23876"/>
                  </a:cubicBezTo>
                  <a:cubicBezTo>
                    <a:pt x="88265" y="23876"/>
                    <a:pt x="89535" y="24003"/>
                    <a:pt x="90805" y="24257"/>
                  </a:cubicBezTo>
                  <a:lnTo>
                    <a:pt x="91059" y="7112"/>
                  </a:lnTo>
                  <a:cubicBezTo>
                    <a:pt x="90678" y="7112"/>
                    <a:pt x="90297" y="7112"/>
                    <a:pt x="89916" y="7112"/>
                  </a:cubicBezTo>
                  <a:close/>
                  <a:moveTo>
                    <a:pt x="70358" y="41275"/>
                  </a:moveTo>
                  <a:cubicBezTo>
                    <a:pt x="68834" y="42545"/>
                    <a:pt x="67183" y="43688"/>
                    <a:pt x="65532" y="44704"/>
                  </a:cubicBezTo>
                  <a:cubicBezTo>
                    <a:pt x="67564" y="46736"/>
                    <a:pt x="68961" y="49022"/>
                    <a:pt x="69850" y="51435"/>
                  </a:cubicBezTo>
                  <a:lnTo>
                    <a:pt x="69850" y="51435"/>
                  </a:lnTo>
                  <a:cubicBezTo>
                    <a:pt x="69596" y="48006"/>
                    <a:pt x="69723" y="44450"/>
                    <a:pt x="70358" y="41148"/>
                  </a:cubicBezTo>
                  <a:close/>
                  <a:moveTo>
                    <a:pt x="0" y="0"/>
                  </a:moveTo>
                  <a:lnTo>
                    <a:pt x="0" y="58547"/>
                  </a:lnTo>
                  <a:lnTo>
                    <a:pt x="25273" y="58547"/>
                  </a:lnTo>
                  <a:cubicBezTo>
                    <a:pt x="25273" y="54102"/>
                    <a:pt x="26035" y="49784"/>
                    <a:pt x="27686" y="46101"/>
                  </a:cubicBezTo>
                  <a:cubicBezTo>
                    <a:pt x="13208" y="38100"/>
                    <a:pt x="2413" y="20828"/>
                    <a:pt x="0" y="0"/>
                  </a:cubicBezTo>
                  <a:close/>
                </a:path>
              </a:pathLst>
            </a:custGeom>
            <a:blipFill>
              <a:blip r:embed="rId42"/>
              <a:stretch>
                <a:fillRect l="-2008" t="-3405" r="-1854" b="-364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4"/>
          <p:cNvGrpSpPr>
            <a:grpSpLocks noChangeAspect="1"/>
          </p:cNvGrpSpPr>
          <p:nvPr/>
        </p:nvGrpSpPr>
        <p:grpSpPr>
          <a:xfrm>
            <a:off x="1535220" y="5040163"/>
            <a:ext cx="67427" cy="47215"/>
            <a:chOff x="0" y="0"/>
            <a:chExt cx="89903" cy="62954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90043" cy="62992"/>
            </a:xfrm>
            <a:custGeom>
              <a:avLst/>
              <a:gdLst/>
              <a:ahLst/>
              <a:cxnLst/>
              <a:rect l="l" t="t" r="r" b="b"/>
              <a:pathLst>
                <a:path w="90043" h="62992">
                  <a:moveTo>
                    <a:pt x="0" y="0"/>
                  </a:moveTo>
                  <a:lnTo>
                    <a:pt x="0" y="16891"/>
                  </a:lnTo>
                  <a:cubicBezTo>
                    <a:pt x="2413" y="37719"/>
                    <a:pt x="13208" y="54991"/>
                    <a:pt x="27813" y="62992"/>
                  </a:cubicBezTo>
                  <a:cubicBezTo>
                    <a:pt x="29464" y="59436"/>
                    <a:pt x="32004" y="56515"/>
                    <a:pt x="35814" y="54610"/>
                  </a:cubicBezTo>
                  <a:cubicBezTo>
                    <a:pt x="38354" y="53340"/>
                    <a:pt x="41275" y="52705"/>
                    <a:pt x="44450" y="52705"/>
                  </a:cubicBezTo>
                  <a:cubicBezTo>
                    <a:pt x="52070" y="52705"/>
                    <a:pt x="60579" y="56261"/>
                    <a:pt x="65786" y="61595"/>
                  </a:cubicBezTo>
                  <a:cubicBezTo>
                    <a:pt x="67437" y="60579"/>
                    <a:pt x="69088" y="59436"/>
                    <a:pt x="70612" y="58166"/>
                  </a:cubicBezTo>
                  <a:cubicBezTo>
                    <a:pt x="72263" y="49784"/>
                    <a:pt x="76835" y="42799"/>
                    <a:pt x="83947" y="41275"/>
                  </a:cubicBezTo>
                  <a:cubicBezTo>
                    <a:pt x="86614" y="36068"/>
                    <a:pt x="88773" y="30226"/>
                    <a:pt x="90043" y="24003"/>
                  </a:cubicBezTo>
                  <a:cubicBezTo>
                    <a:pt x="67818" y="22606"/>
                    <a:pt x="51816" y="9525"/>
                    <a:pt x="26543" y="3937"/>
                  </a:cubicBezTo>
                  <a:cubicBezTo>
                    <a:pt x="17145" y="1905"/>
                    <a:pt x="8382" y="635"/>
                    <a:pt x="0" y="0"/>
                  </a:cubicBezTo>
                  <a:close/>
                </a:path>
              </a:pathLst>
            </a:custGeom>
            <a:blipFill>
              <a:blip r:embed="rId43"/>
              <a:stretch>
                <a:fillRect l="-2031" t="-2822" r="-1861" b="-25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1645863" y="5049069"/>
            <a:ext cx="68723" cy="47682"/>
            <a:chOff x="0" y="0"/>
            <a:chExt cx="91630" cy="63576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91567" cy="63627"/>
            </a:xfrm>
            <a:custGeom>
              <a:avLst/>
              <a:gdLst/>
              <a:ahLst/>
              <a:cxnLst/>
              <a:rect l="l" t="t" r="r" b="b"/>
              <a:pathLst>
                <a:path w="91567" h="63627">
                  <a:moveTo>
                    <a:pt x="2032" y="0"/>
                  </a:moveTo>
                  <a:cubicBezTo>
                    <a:pt x="1778" y="127"/>
                    <a:pt x="1524" y="127"/>
                    <a:pt x="1143" y="254"/>
                  </a:cubicBezTo>
                  <a:lnTo>
                    <a:pt x="0" y="53721"/>
                  </a:lnTo>
                  <a:cubicBezTo>
                    <a:pt x="2540" y="56388"/>
                    <a:pt x="4699" y="59817"/>
                    <a:pt x="6350" y="63627"/>
                  </a:cubicBezTo>
                  <a:lnTo>
                    <a:pt x="69088" y="63627"/>
                  </a:lnTo>
                  <a:cubicBezTo>
                    <a:pt x="70358" y="52959"/>
                    <a:pt x="74549" y="42545"/>
                    <a:pt x="81788" y="37084"/>
                  </a:cubicBezTo>
                  <a:cubicBezTo>
                    <a:pt x="84582" y="35052"/>
                    <a:pt x="87757" y="33782"/>
                    <a:pt x="90932" y="33274"/>
                  </a:cubicBezTo>
                  <a:lnTo>
                    <a:pt x="91567" y="19558"/>
                  </a:lnTo>
                  <a:cubicBezTo>
                    <a:pt x="90805" y="19050"/>
                    <a:pt x="90043" y="18669"/>
                    <a:pt x="89281" y="18161"/>
                  </a:cubicBezTo>
                  <a:cubicBezTo>
                    <a:pt x="81915" y="37973"/>
                    <a:pt x="66040" y="51943"/>
                    <a:pt x="47752" y="51943"/>
                  </a:cubicBezTo>
                  <a:cubicBezTo>
                    <a:pt x="24257" y="51943"/>
                    <a:pt x="4953" y="29210"/>
                    <a:pt x="2032" y="0"/>
                  </a:cubicBezTo>
                  <a:close/>
                </a:path>
              </a:pathLst>
            </a:custGeom>
            <a:blipFill>
              <a:blip r:embed="rId44"/>
              <a:stretch>
                <a:fillRect l="-1567" t="-2994" r="-1719" b="-327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1647434" y="5046288"/>
            <a:ext cx="65418" cy="41700"/>
            <a:chOff x="0" y="0"/>
            <a:chExt cx="87224" cy="55601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7122" cy="55626"/>
            </a:xfrm>
            <a:custGeom>
              <a:avLst/>
              <a:gdLst/>
              <a:ahLst/>
              <a:cxnLst/>
              <a:rect l="l" t="t" r="r" b="b"/>
              <a:pathLst>
                <a:path w="87122" h="55626">
                  <a:moveTo>
                    <a:pt x="28194" y="0"/>
                  </a:moveTo>
                  <a:cubicBezTo>
                    <a:pt x="18796" y="0"/>
                    <a:pt x="9652" y="1524"/>
                    <a:pt x="0" y="3683"/>
                  </a:cubicBezTo>
                  <a:cubicBezTo>
                    <a:pt x="2794" y="33020"/>
                    <a:pt x="22225" y="55626"/>
                    <a:pt x="45593" y="55626"/>
                  </a:cubicBezTo>
                  <a:cubicBezTo>
                    <a:pt x="64008" y="55626"/>
                    <a:pt x="79756" y="41783"/>
                    <a:pt x="87122" y="21717"/>
                  </a:cubicBezTo>
                  <a:cubicBezTo>
                    <a:pt x="81915" y="18415"/>
                    <a:pt x="76708" y="15113"/>
                    <a:pt x="71247" y="12065"/>
                  </a:cubicBezTo>
                  <a:cubicBezTo>
                    <a:pt x="55626" y="3175"/>
                    <a:pt x="41783" y="0"/>
                    <a:pt x="28194" y="0"/>
                  </a:cubicBezTo>
                  <a:close/>
                </a:path>
              </a:pathLst>
            </a:custGeom>
            <a:blipFill>
              <a:blip r:embed="rId45"/>
              <a:stretch>
                <a:fillRect l="-1676" t="-1940" r="-2128" b="-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1781489" y="5051870"/>
            <a:ext cx="40510" cy="44872"/>
            <a:chOff x="0" y="0"/>
            <a:chExt cx="54013" cy="5983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53975" cy="59817"/>
            </a:xfrm>
            <a:custGeom>
              <a:avLst/>
              <a:gdLst/>
              <a:ahLst/>
              <a:cxnLst/>
              <a:rect l="l" t="t" r="r" b="b"/>
              <a:pathLst>
                <a:path w="53975" h="59817">
                  <a:moveTo>
                    <a:pt x="51562" y="0"/>
                  </a:moveTo>
                  <a:cubicBezTo>
                    <a:pt x="48768" y="29210"/>
                    <a:pt x="29337" y="51943"/>
                    <a:pt x="5969" y="51943"/>
                  </a:cubicBezTo>
                  <a:cubicBezTo>
                    <a:pt x="4191" y="51943"/>
                    <a:pt x="2540" y="51816"/>
                    <a:pt x="1016" y="51562"/>
                  </a:cubicBezTo>
                  <a:cubicBezTo>
                    <a:pt x="762" y="54356"/>
                    <a:pt x="508" y="57150"/>
                    <a:pt x="0" y="59817"/>
                  </a:cubicBezTo>
                  <a:lnTo>
                    <a:pt x="48006" y="59817"/>
                  </a:lnTo>
                  <a:lnTo>
                    <a:pt x="53975" y="254"/>
                  </a:lnTo>
                  <a:cubicBezTo>
                    <a:pt x="53213" y="127"/>
                    <a:pt x="52324" y="127"/>
                    <a:pt x="51562" y="0"/>
                  </a:cubicBezTo>
                  <a:close/>
                </a:path>
              </a:pathLst>
            </a:custGeom>
            <a:blipFill>
              <a:blip r:embed="rId46"/>
              <a:stretch>
                <a:fillRect l="-2705" t="-2887" r="-2376" b="-360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1776746" y="5051698"/>
            <a:ext cx="43415" cy="39091"/>
            <a:chOff x="0" y="0"/>
            <a:chExt cx="57887" cy="52121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57912" cy="52197"/>
            </a:xfrm>
            <a:custGeom>
              <a:avLst/>
              <a:gdLst/>
              <a:ahLst/>
              <a:cxnLst/>
              <a:rect l="l" t="t" r="r" b="b"/>
              <a:pathLst>
                <a:path w="57912" h="52197">
                  <a:moveTo>
                    <a:pt x="52832" y="0"/>
                  </a:moveTo>
                  <a:cubicBezTo>
                    <a:pt x="48260" y="0"/>
                    <a:pt x="43434" y="508"/>
                    <a:pt x="37973" y="1778"/>
                  </a:cubicBezTo>
                  <a:cubicBezTo>
                    <a:pt x="24892" y="4699"/>
                    <a:pt x="12446" y="10795"/>
                    <a:pt x="0" y="16383"/>
                  </a:cubicBezTo>
                  <a:cubicBezTo>
                    <a:pt x="5207" y="25400"/>
                    <a:pt x="7493" y="36322"/>
                    <a:pt x="7493" y="46990"/>
                  </a:cubicBezTo>
                  <a:cubicBezTo>
                    <a:pt x="7493" y="48641"/>
                    <a:pt x="7493" y="50165"/>
                    <a:pt x="7366" y="51816"/>
                  </a:cubicBezTo>
                  <a:cubicBezTo>
                    <a:pt x="9017" y="52070"/>
                    <a:pt x="10668" y="52197"/>
                    <a:pt x="12319" y="52197"/>
                  </a:cubicBezTo>
                  <a:cubicBezTo>
                    <a:pt x="35687" y="52070"/>
                    <a:pt x="54991" y="29464"/>
                    <a:pt x="57912" y="254"/>
                  </a:cubicBezTo>
                  <a:cubicBezTo>
                    <a:pt x="56261" y="127"/>
                    <a:pt x="54483" y="0"/>
                    <a:pt x="52832" y="0"/>
                  </a:cubicBezTo>
                  <a:close/>
                </a:path>
              </a:pathLst>
            </a:custGeom>
            <a:blipFill>
              <a:blip r:embed="rId47"/>
              <a:stretch>
                <a:fillRect l="-1973" t="-2871" r="-2763" b="-37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84"/>
          <p:cNvGrpSpPr>
            <a:grpSpLocks noChangeAspect="1"/>
          </p:cNvGrpSpPr>
          <p:nvPr/>
        </p:nvGrpSpPr>
        <p:grpSpPr>
          <a:xfrm>
            <a:off x="1533706" y="4864503"/>
            <a:ext cx="73123" cy="41015"/>
            <a:chOff x="0" y="0"/>
            <a:chExt cx="97498" cy="54686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97536" cy="54737"/>
            </a:xfrm>
            <a:custGeom>
              <a:avLst/>
              <a:gdLst/>
              <a:ahLst/>
              <a:cxnLst/>
              <a:rect l="l" t="t" r="r" b="b"/>
              <a:pathLst>
                <a:path w="97536" h="54737">
                  <a:moveTo>
                    <a:pt x="93472" y="0"/>
                  </a:moveTo>
                  <a:cubicBezTo>
                    <a:pt x="88900" y="26670"/>
                    <a:pt x="70485" y="46736"/>
                    <a:pt x="48514" y="46736"/>
                  </a:cubicBezTo>
                  <a:cubicBezTo>
                    <a:pt x="26924" y="46736"/>
                    <a:pt x="8763" y="27559"/>
                    <a:pt x="3810" y="1778"/>
                  </a:cubicBezTo>
                  <a:cubicBezTo>
                    <a:pt x="2540" y="2032"/>
                    <a:pt x="1270" y="2286"/>
                    <a:pt x="0" y="2667"/>
                  </a:cubicBezTo>
                  <a:lnTo>
                    <a:pt x="0" y="54737"/>
                  </a:lnTo>
                  <a:lnTo>
                    <a:pt x="96266" y="54737"/>
                  </a:lnTo>
                  <a:lnTo>
                    <a:pt x="97536" y="1143"/>
                  </a:lnTo>
                  <a:cubicBezTo>
                    <a:pt x="96139" y="762"/>
                    <a:pt x="94742" y="381"/>
                    <a:pt x="93472" y="0"/>
                  </a:cubicBezTo>
                  <a:close/>
                </a:path>
              </a:pathLst>
            </a:custGeom>
            <a:blipFill>
              <a:blip r:embed="rId48"/>
              <a:stretch>
                <a:fillRect l="-1914" t="-3689" r="-1210" b="-329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6"/>
          <p:cNvGrpSpPr>
            <a:grpSpLocks noChangeAspect="1"/>
          </p:cNvGrpSpPr>
          <p:nvPr/>
        </p:nvGrpSpPr>
        <p:grpSpPr>
          <a:xfrm>
            <a:off x="1536563" y="4859169"/>
            <a:ext cx="67218" cy="40367"/>
            <a:chOff x="0" y="0"/>
            <a:chExt cx="89624" cy="53823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9662" cy="53848"/>
            </a:xfrm>
            <a:custGeom>
              <a:avLst/>
              <a:gdLst/>
              <a:ahLst/>
              <a:cxnLst/>
              <a:rect l="l" t="t" r="r" b="b"/>
              <a:pathLst>
                <a:path w="89662" h="53848">
                  <a:moveTo>
                    <a:pt x="55118" y="0"/>
                  </a:moveTo>
                  <a:cubicBezTo>
                    <a:pt x="52578" y="0"/>
                    <a:pt x="49911" y="127"/>
                    <a:pt x="47244" y="508"/>
                  </a:cubicBezTo>
                  <a:cubicBezTo>
                    <a:pt x="34925" y="2159"/>
                    <a:pt x="17145" y="4826"/>
                    <a:pt x="0" y="8890"/>
                  </a:cubicBezTo>
                  <a:cubicBezTo>
                    <a:pt x="4953" y="34671"/>
                    <a:pt x="23114" y="53848"/>
                    <a:pt x="44704" y="53848"/>
                  </a:cubicBezTo>
                  <a:cubicBezTo>
                    <a:pt x="66675" y="53848"/>
                    <a:pt x="85090" y="33782"/>
                    <a:pt x="89662" y="7112"/>
                  </a:cubicBezTo>
                  <a:cubicBezTo>
                    <a:pt x="78359" y="3810"/>
                    <a:pt x="67437" y="0"/>
                    <a:pt x="55118" y="0"/>
                  </a:cubicBezTo>
                  <a:close/>
                </a:path>
              </a:pathLst>
            </a:custGeom>
            <a:blipFill>
              <a:blip r:embed="rId49"/>
              <a:stretch>
                <a:fillRect l="-1954" t="-3561" r="-1458" b="-36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8"/>
          <p:cNvGrpSpPr>
            <a:grpSpLocks noChangeAspect="1"/>
          </p:cNvGrpSpPr>
          <p:nvPr/>
        </p:nvGrpSpPr>
        <p:grpSpPr>
          <a:xfrm>
            <a:off x="1649787" y="4839005"/>
            <a:ext cx="75162" cy="66513"/>
            <a:chOff x="0" y="0"/>
            <a:chExt cx="100216" cy="88684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00203" cy="88646"/>
            </a:xfrm>
            <a:custGeom>
              <a:avLst/>
              <a:gdLst/>
              <a:ahLst/>
              <a:cxnLst/>
              <a:rect l="l" t="t" r="r" b="b"/>
              <a:pathLst>
                <a:path w="100203" h="88646">
                  <a:moveTo>
                    <a:pt x="94361" y="0"/>
                  </a:moveTo>
                  <a:cubicBezTo>
                    <a:pt x="96393" y="6604"/>
                    <a:pt x="97409" y="13843"/>
                    <a:pt x="97409" y="21336"/>
                  </a:cubicBezTo>
                  <a:cubicBezTo>
                    <a:pt x="97409" y="54102"/>
                    <a:pt x="76835" y="80645"/>
                    <a:pt x="51435" y="80645"/>
                  </a:cubicBezTo>
                  <a:cubicBezTo>
                    <a:pt x="26035" y="80645"/>
                    <a:pt x="5334" y="54102"/>
                    <a:pt x="5334" y="21336"/>
                  </a:cubicBezTo>
                  <a:cubicBezTo>
                    <a:pt x="5334" y="21082"/>
                    <a:pt x="5334" y="20701"/>
                    <a:pt x="5334" y="20447"/>
                  </a:cubicBezTo>
                  <a:cubicBezTo>
                    <a:pt x="4064" y="21463"/>
                    <a:pt x="2794" y="22479"/>
                    <a:pt x="1524" y="23495"/>
                  </a:cubicBezTo>
                  <a:lnTo>
                    <a:pt x="0" y="88646"/>
                  </a:lnTo>
                  <a:lnTo>
                    <a:pt x="96266" y="88646"/>
                  </a:lnTo>
                  <a:lnTo>
                    <a:pt x="100203" y="2540"/>
                  </a:lnTo>
                  <a:cubicBezTo>
                    <a:pt x="98298" y="1651"/>
                    <a:pt x="96266" y="762"/>
                    <a:pt x="94361" y="0"/>
                  </a:cubicBezTo>
                  <a:close/>
                </a:path>
              </a:pathLst>
            </a:custGeom>
            <a:blipFill>
              <a:blip r:embed="rId23"/>
              <a:stretch>
                <a:fillRect l="-1698" t="-1805" r="-1571" b="-21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90"/>
          <p:cNvGrpSpPr>
            <a:grpSpLocks noChangeAspect="1"/>
          </p:cNvGrpSpPr>
          <p:nvPr/>
        </p:nvGrpSpPr>
        <p:grpSpPr>
          <a:xfrm>
            <a:off x="1653816" y="4834299"/>
            <a:ext cx="69009" cy="65237"/>
            <a:chOff x="0" y="0"/>
            <a:chExt cx="92012" cy="86982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92075" cy="86995"/>
            </a:xfrm>
            <a:custGeom>
              <a:avLst/>
              <a:gdLst/>
              <a:ahLst/>
              <a:cxnLst/>
              <a:rect l="l" t="t" r="r" b="b"/>
              <a:pathLst>
                <a:path w="92075" h="86995">
                  <a:moveTo>
                    <a:pt x="58547" y="0"/>
                  </a:moveTo>
                  <a:cubicBezTo>
                    <a:pt x="40386" y="0"/>
                    <a:pt x="22733" y="7112"/>
                    <a:pt x="4953" y="22606"/>
                  </a:cubicBezTo>
                  <a:cubicBezTo>
                    <a:pt x="3302" y="24003"/>
                    <a:pt x="1651" y="25400"/>
                    <a:pt x="0" y="26670"/>
                  </a:cubicBezTo>
                  <a:cubicBezTo>
                    <a:pt x="0" y="26924"/>
                    <a:pt x="0" y="27305"/>
                    <a:pt x="0" y="27559"/>
                  </a:cubicBezTo>
                  <a:cubicBezTo>
                    <a:pt x="0" y="60452"/>
                    <a:pt x="20574" y="86995"/>
                    <a:pt x="45974" y="86995"/>
                  </a:cubicBezTo>
                  <a:cubicBezTo>
                    <a:pt x="71374" y="86995"/>
                    <a:pt x="92075" y="60452"/>
                    <a:pt x="92075" y="27686"/>
                  </a:cubicBezTo>
                  <a:cubicBezTo>
                    <a:pt x="92075" y="20193"/>
                    <a:pt x="90932" y="12954"/>
                    <a:pt x="89027" y="6350"/>
                  </a:cubicBezTo>
                  <a:cubicBezTo>
                    <a:pt x="78613" y="2159"/>
                    <a:pt x="68453" y="0"/>
                    <a:pt x="58547" y="0"/>
                  </a:cubicBezTo>
                  <a:close/>
                </a:path>
              </a:pathLst>
            </a:custGeom>
            <a:blipFill>
              <a:blip r:embed="rId50"/>
              <a:stretch>
                <a:fillRect l="-1172" t="-1503" r="-1544" b="-22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92"/>
          <p:cNvGrpSpPr>
            <a:grpSpLocks noChangeAspect="1"/>
          </p:cNvGrpSpPr>
          <p:nvPr/>
        </p:nvGrpSpPr>
        <p:grpSpPr>
          <a:xfrm>
            <a:off x="1765878" y="4863484"/>
            <a:ext cx="76791" cy="42043"/>
            <a:chOff x="0" y="0"/>
            <a:chExt cx="102387" cy="56058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02362" cy="56007"/>
            </a:xfrm>
            <a:custGeom>
              <a:avLst/>
              <a:gdLst/>
              <a:ahLst/>
              <a:cxnLst/>
              <a:rect l="l" t="t" r="r" b="b"/>
              <a:pathLst>
                <a:path w="102362" h="56007">
                  <a:moveTo>
                    <a:pt x="102362" y="0"/>
                  </a:moveTo>
                  <a:lnTo>
                    <a:pt x="96647" y="56007"/>
                  </a:lnTo>
                  <a:lnTo>
                    <a:pt x="102362" y="0"/>
                  </a:lnTo>
                  <a:close/>
                  <a:moveTo>
                    <a:pt x="2159" y="8128"/>
                  </a:moveTo>
                  <a:lnTo>
                    <a:pt x="0" y="56007"/>
                  </a:lnTo>
                  <a:lnTo>
                    <a:pt x="2159" y="8128"/>
                  </a:lnTo>
                  <a:close/>
                </a:path>
              </a:pathLst>
            </a:custGeom>
            <a:blipFill>
              <a:blip r:embed="rId51"/>
              <a:stretch>
                <a:fillRect l="-1513" t="-3015" r="-1389" b="-33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94"/>
          <p:cNvGrpSpPr>
            <a:grpSpLocks noChangeAspect="1"/>
          </p:cNvGrpSpPr>
          <p:nvPr/>
        </p:nvGrpSpPr>
        <p:grpSpPr>
          <a:xfrm>
            <a:off x="1765878" y="4863208"/>
            <a:ext cx="76791" cy="42310"/>
            <a:chOff x="0" y="0"/>
            <a:chExt cx="102387" cy="56413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02362" cy="56388"/>
            </a:xfrm>
            <a:custGeom>
              <a:avLst/>
              <a:gdLst/>
              <a:ahLst/>
              <a:cxnLst/>
              <a:rect l="l" t="t" r="r" b="b"/>
              <a:pathLst>
                <a:path w="102362" h="56388">
                  <a:moveTo>
                    <a:pt x="99187" y="0"/>
                  </a:moveTo>
                  <a:cubicBezTo>
                    <a:pt x="95250" y="27559"/>
                    <a:pt x="76581" y="48387"/>
                    <a:pt x="53975" y="48387"/>
                  </a:cubicBezTo>
                  <a:cubicBezTo>
                    <a:pt x="34925" y="48387"/>
                    <a:pt x="18669" y="33528"/>
                    <a:pt x="11684" y="12192"/>
                  </a:cubicBezTo>
                  <a:cubicBezTo>
                    <a:pt x="8255" y="11303"/>
                    <a:pt x="5207" y="10033"/>
                    <a:pt x="2159" y="8509"/>
                  </a:cubicBezTo>
                  <a:lnTo>
                    <a:pt x="0" y="56388"/>
                  </a:lnTo>
                  <a:lnTo>
                    <a:pt x="96647" y="56388"/>
                  </a:lnTo>
                  <a:lnTo>
                    <a:pt x="102362" y="381"/>
                  </a:lnTo>
                  <a:cubicBezTo>
                    <a:pt x="101346" y="254"/>
                    <a:pt x="100330" y="127"/>
                    <a:pt x="99187" y="0"/>
                  </a:cubicBezTo>
                  <a:close/>
                </a:path>
              </a:pathLst>
            </a:custGeom>
            <a:blipFill>
              <a:blip r:embed="rId52"/>
              <a:stretch>
                <a:fillRect l="-1513" t="-2342" r="-1389" b="-333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96"/>
          <p:cNvGrpSpPr>
            <a:grpSpLocks noChangeAspect="1"/>
          </p:cNvGrpSpPr>
          <p:nvPr/>
        </p:nvGrpSpPr>
        <p:grpSpPr>
          <a:xfrm>
            <a:off x="1774603" y="4863017"/>
            <a:ext cx="65713" cy="36528"/>
            <a:chOff x="0" y="0"/>
            <a:chExt cx="87617" cy="48704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7630" cy="48641"/>
            </a:xfrm>
            <a:custGeom>
              <a:avLst/>
              <a:gdLst/>
              <a:ahLst/>
              <a:cxnLst/>
              <a:rect l="l" t="t" r="r" b="b"/>
              <a:pathLst>
                <a:path w="87630" h="48641">
                  <a:moveTo>
                    <a:pt x="81788" y="0"/>
                  </a:moveTo>
                  <a:cubicBezTo>
                    <a:pt x="76073" y="0"/>
                    <a:pt x="70358" y="762"/>
                    <a:pt x="64643" y="2286"/>
                  </a:cubicBezTo>
                  <a:cubicBezTo>
                    <a:pt x="47371" y="6858"/>
                    <a:pt x="33020" y="14478"/>
                    <a:pt x="14986" y="14478"/>
                  </a:cubicBezTo>
                  <a:cubicBezTo>
                    <a:pt x="13081" y="14478"/>
                    <a:pt x="11049" y="14351"/>
                    <a:pt x="9144" y="14224"/>
                  </a:cubicBezTo>
                  <a:cubicBezTo>
                    <a:pt x="5842" y="13843"/>
                    <a:pt x="2794" y="13335"/>
                    <a:pt x="0" y="12446"/>
                  </a:cubicBezTo>
                  <a:lnTo>
                    <a:pt x="0" y="12446"/>
                  </a:lnTo>
                  <a:cubicBezTo>
                    <a:pt x="6985" y="33782"/>
                    <a:pt x="23368" y="48641"/>
                    <a:pt x="42418" y="48641"/>
                  </a:cubicBezTo>
                  <a:cubicBezTo>
                    <a:pt x="64897" y="48641"/>
                    <a:pt x="83693" y="27813"/>
                    <a:pt x="87630" y="254"/>
                  </a:cubicBezTo>
                  <a:cubicBezTo>
                    <a:pt x="85725" y="127"/>
                    <a:pt x="83693" y="0"/>
                    <a:pt x="81788" y="0"/>
                  </a:cubicBezTo>
                  <a:close/>
                </a:path>
              </a:pathLst>
            </a:custGeom>
            <a:blipFill>
              <a:blip r:embed="rId53"/>
              <a:stretch>
                <a:fillRect l="-1579" t="-4308" r="-1869" b="-420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98"/>
          <p:cNvGrpSpPr>
            <a:grpSpLocks noChangeAspect="1"/>
          </p:cNvGrpSpPr>
          <p:nvPr/>
        </p:nvGrpSpPr>
        <p:grpSpPr>
          <a:xfrm>
            <a:off x="1522809" y="4401007"/>
            <a:ext cx="303409" cy="240640"/>
            <a:chOff x="0" y="0"/>
            <a:chExt cx="404546" cy="320853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404622" cy="320929"/>
            </a:xfrm>
            <a:custGeom>
              <a:avLst/>
              <a:gdLst/>
              <a:ahLst/>
              <a:cxnLst/>
              <a:rect l="l" t="t" r="r" b="b"/>
              <a:pathLst>
                <a:path w="404622" h="320929">
                  <a:moveTo>
                    <a:pt x="187960" y="0"/>
                  </a:moveTo>
                  <a:lnTo>
                    <a:pt x="321818" y="292608"/>
                  </a:lnTo>
                  <a:cubicBezTo>
                    <a:pt x="356743" y="277368"/>
                    <a:pt x="385318" y="256667"/>
                    <a:pt x="404622" y="232410"/>
                  </a:cubicBezTo>
                  <a:lnTo>
                    <a:pt x="288544" y="15875"/>
                  </a:lnTo>
                  <a:cubicBezTo>
                    <a:pt x="257937" y="6477"/>
                    <a:pt x="223901" y="889"/>
                    <a:pt x="187960" y="0"/>
                  </a:cubicBezTo>
                  <a:close/>
                  <a:moveTo>
                    <a:pt x="76327" y="13462"/>
                  </a:moveTo>
                  <a:cubicBezTo>
                    <a:pt x="47752" y="21463"/>
                    <a:pt x="21844" y="32766"/>
                    <a:pt x="0" y="46609"/>
                  </a:cubicBezTo>
                  <a:lnTo>
                    <a:pt x="68834" y="128270"/>
                  </a:lnTo>
                  <a:cubicBezTo>
                    <a:pt x="67056" y="139446"/>
                    <a:pt x="36068" y="171831"/>
                    <a:pt x="15621" y="171831"/>
                  </a:cubicBezTo>
                  <a:lnTo>
                    <a:pt x="10668" y="171831"/>
                  </a:lnTo>
                  <a:lnTo>
                    <a:pt x="39370" y="294513"/>
                  </a:lnTo>
                  <a:cubicBezTo>
                    <a:pt x="78994" y="311023"/>
                    <a:pt x="126492" y="320802"/>
                    <a:pt x="177546" y="320929"/>
                  </a:cubicBezTo>
                  <a:lnTo>
                    <a:pt x="177546" y="320929"/>
                  </a:lnTo>
                  <a:lnTo>
                    <a:pt x="76327" y="13462"/>
                  </a:lnTo>
                  <a:close/>
                </a:path>
              </a:pathLst>
            </a:custGeom>
            <a:blipFill>
              <a:blip r:embed="rId54"/>
              <a:stretch>
                <a:fillRect l="-298" t="-336" r="-379" b="-46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00"/>
          <p:cNvGrpSpPr>
            <a:grpSpLocks noChangeAspect="1"/>
          </p:cNvGrpSpPr>
          <p:nvPr/>
        </p:nvGrpSpPr>
        <p:grpSpPr>
          <a:xfrm>
            <a:off x="1486795" y="4529814"/>
            <a:ext cx="65542" cy="92059"/>
            <a:chOff x="0" y="0"/>
            <a:chExt cx="87389" cy="122745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87376" cy="122682"/>
            </a:xfrm>
            <a:custGeom>
              <a:avLst/>
              <a:gdLst/>
              <a:ahLst/>
              <a:cxnLst/>
              <a:rect l="l" t="t" r="r" b="b"/>
              <a:pathLst>
                <a:path w="87376" h="122682">
                  <a:moveTo>
                    <a:pt x="1270" y="0"/>
                  </a:moveTo>
                  <a:lnTo>
                    <a:pt x="0" y="60325"/>
                  </a:lnTo>
                  <a:cubicBezTo>
                    <a:pt x="20066" y="85725"/>
                    <a:pt x="50292" y="107188"/>
                    <a:pt x="87376" y="122682"/>
                  </a:cubicBezTo>
                  <a:lnTo>
                    <a:pt x="87376" y="122682"/>
                  </a:lnTo>
                  <a:lnTo>
                    <a:pt x="58674" y="0"/>
                  </a:lnTo>
                  <a:close/>
                </a:path>
              </a:pathLst>
            </a:custGeom>
            <a:blipFill>
              <a:blip r:embed="rId55"/>
              <a:stretch>
                <a:fillRect l="-2049" t="-1480" r="-1453" b="-115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2"/>
          <p:cNvGrpSpPr>
            <a:grpSpLocks noChangeAspect="1"/>
          </p:cNvGrpSpPr>
          <p:nvPr/>
        </p:nvGrpSpPr>
        <p:grpSpPr>
          <a:xfrm>
            <a:off x="1580055" y="4400921"/>
            <a:ext cx="184099" cy="240716"/>
            <a:chOff x="0" y="0"/>
            <a:chExt cx="245466" cy="320954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45491" cy="320929"/>
            </a:xfrm>
            <a:custGeom>
              <a:avLst/>
              <a:gdLst/>
              <a:ahLst/>
              <a:cxnLst/>
              <a:rect l="l" t="t" r="r" b="b"/>
              <a:pathLst>
                <a:path w="245491" h="320929">
                  <a:moveTo>
                    <a:pt x="102108" y="0"/>
                  </a:moveTo>
                  <a:cubicBezTo>
                    <a:pt x="65786" y="0"/>
                    <a:pt x="31242" y="4826"/>
                    <a:pt x="0" y="13589"/>
                  </a:cubicBezTo>
                  <a:lnTo>
                    <a:pt x="101219" y="320929"/>
                  </a:lnTo>
                  <a:lnTo>
                    <a:pt x="102108" y="320929"/>
                  </a:lnTo>
                  <a:cubicBezTo>
                    <a:pt x="155321" y="320929"/>
                    <a:pt x="204724" y="310515"/>
                    <a:pt x="245491" y="292735"/>
                  </a:cubicBezTo>
                  <a:lnTo>
                    <a:pt x="111633" y="127"/>
                  </a:lnTo>
                  <a:cubicBezTo>
                    <a:pt x="108458" y="0"/>
                    <a:pt x="105283" y="0"/>
                    <a:pt x="102108" y="0"/>
                  </a:cubicBezTo>
                  <a:close/>
                </a:path>
              </a:pathLst>
            </a:custGeom>
            <a:blipFill>
              <a:blip r:embed="rId56"/>
              <a:stretch>
                <a:fillRect l="-827" t="-621" r="-729" b="-5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4" name="Group 104"/>
          <p:cNvGrpSpPr>
            <a:grpSpLocks noChangeAspect="1"/>
          </p:cNvGrpSpPr>
          <p:nvPr/>
        </p:nvGrpSpPr>
        <p:grpSpPr>
          <a:xfrm>
            <a:off x="1739198" y="4412885"/>
            <a:ext cx="107213" cy="162477"/>
            <a:chOff x="0" y="0"/>
            <a:chExt cx="142951" cy="216637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43002" cy="216662"/>
            </a:xfrm>
            <a:custGeom>
              <a:avLst/>
              <a:gdLst/>
              <a:ahLst/>
              <a:cxnLst/>
              <a:rect l="l" t="t" r="r" b="b"/>
              <a:pathLst>
                <a:path w="143002" h="216662">
                  <a:moveTo>
                    <a:pt x="0" y="0"/>
                  </a:moveTo>
                  <a:lnTo>
                    <a:pt x="116078" y="216662"/>
                  </a:lnTo>
                  <a:cubicBezTo>
                    <a:pt x="133350" y="194945"/>
                    <a:pt x="143002" y="170434"/>
                    <a:pt x="143002" y="144526"/>
                  </a:cubicBezTo>
                  <a:cubicBezTo>
                    <a:pt x="143002" y="80899"/>
                    <a:pt x="84582" y="25908"/>
                    <a:pt x="0" y="0"/>
                  </a:cubicBezTo>
                  <a:close/>
                </a:path>
              </a:pathLst>
            </a:custGeom>
            <a:blipFill>
              <a:blip r:embed="rId57"/>
              <a:stretch>
                <a:fillRect l="-1234" t="-486" r="-923" b="-9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6" name="Freeform 106"/>
          <p:cNvSpPr/>
          <p:nvPr/>
        </p:nvSpPr>
        <p:spPr>
          <a:xfrm>
            <a:off x="906685" y="3983203"/>
            <a:ext cx="731263" cy="1278512"/>
          </a:xfrm>
          <a:custGeom>
            <a:avLst/>
            <a:gdLst/>
            <a:ahLst/>
            <a:cxnLst/>
            <a:rect l="l" t="t" r="r" b="b"/>
            <a:pathLst>
              <a:path w="731263" h="1278512">
                <a:moveTo>
                  <a:pt x="0" y="0"/>
                </a:moveTo>
                <a:lnTo>
                  <a:pt x="731263" y="0"/>
                </a:lnTo>
                <a:lnTo>
                  <a:pt x="731263" y="1278512"/>
                </a:lnTo>
                <a:lnTo>
                  <a:pt x="0" y="127851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7" name="Group 107"/>
          <p:cNvGrpSpPr>
            <a:grpSpLocks noChangeAspect="1"/>
          </p:cNvGrpSpPr>
          <p:nvPr/>
        </p:nvGrpSpPr>
        <p:grpSpPr>
          <a:xfrm>
            <a:off x="1197350" y="4862741"/>
            <a:ext cx="163144" cy="97688"/>
            <a:chOff x="0" y="0"/>
            <a:chExt cx="217526" cy="130251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217424" cy="130175"/>
            </a:xfrm>
            <a:custGeom>
              <a:avLst/>
              <a:gdLst/>
              <a:ahLst/>
              <a:cxnLst/>
              <a:rect l="l" t="t" r="r" b="b"/>
              <a:pathLst>
                <a:path w="217424" h="130175">
                  <a:moveTo>
                    <a:pt x="90678" y="0"/>
                  </a:moveTo>
                  <a:cubicBezTo>
                    <a:pt x="67183" y="254"/>
                    <a:pt x="47498" y="3048"/>
                    <a:pt x="31369" y="7112"/>
                  </a:cubicBezTo>
                  <a:cubicBezTo>
                    <a:pt x="31369" y="7112"/>
                    <a:pt x="31369" y="7112"/>
                    <a:pt x="31369" y="7112"/>
                  </a:cubicBezTo>
                  <a:cubicBezTo>
                    <a:pt x="31369" y="7112"/>
                    <a:pt x="31242" y="7112"/>
                    <a:pt x="31242" y="7112"/>
                  </a:cubicBezTo>
                  <a:cubicBezTo>
                    <a:pt x="31242" y="7112"/>
                    <a:pt x="31242" y="7112"/>
                    <a:pt x="31242" y="7112"/>
                  </a:cubicBezTo>
                  <a:cubicBezTo>
                    <a:pt x="31242" y="7112"/>
                    <a:pt x="31115" y="7112"/>
                    <a:pt x="31115" y="7112"/>
                  </a:cubicBezTo>
                  <a:cubicBezTo>
                    <a:pt x="31115" y="7112"/>
                    <a:pt x="30988" y="7112"/>
                    <a:pt x="30988" y="7112"/>
                  </a:cubicBezTo>
                  <a:cubicBezTo>
                    <a:pt x="30988" y="7112"/>
                    <a:pt x="30988" y="7112"/>
                    <a:pt x="30861" y="7112"/>
                  </a:cubicBezTo>
                  <a:cubicBezTo>
                    <a:pt x="30734" y="7112"/>
                    <a:pt x="30734" y="7112"/>
                    <a:pt x="30734" y="7112"/>
                  </a:cubicBezTo>
                  <a:lnTo>
                    <a:pt x="30734" y="7112"/>
                  </a:lnTo>
                  <a:cubicBezTo>
                    <a:pt x="18669" y="10287"/>
                    <a:pt x="8509" y="14097"/>
                    <a:pt x="0" y="18034"/>
                  </a:cubicBezTo>
                  <a:cubicBezTo>
                    <a:pt x="2286" y="22860"/>
                    <a:pt x="4953" y="27686"/>
                    <a:pt x="7747" y="32258"/>
                  </a:cubicBezTo>
                  <a:cubicBezTo>
                    <a:pt x="27813" y="17145"/>
                    <a:pt x="57531" y="7747"/>
                    <a:pt x="90678" y="7747"/>
                  </a:cubicBezTo>
                  <a:cubicBezTo>
                    <a:pt x="92075" y="7747"/>
                    <a:pt x="93599" y="7747"/>
                    <a:pt x="94996" y="7747"/>
                  </a:cubicBezTo>
                  <a:cubicBezTo>
                    <a:pt x="156718" y="9271"/>
                    <a:pt x="205994" y="42926"/>
                    <a:pt x="205105" y="82931"/>
                  </a:cubicBezTo>
                  <a:cubicBezTo>
                    <a:pt x="204724" y="100457"/>
                    <a:pt x="194691" y="116205"/>
                    <a:pt x="178435" y="128397"/>
                  </a:cubicBezTo>
                  <a:cubicBezTo>
                    <a:pt x="190500" y="129667"/>
                    <a:pt x="202311" y="130175"/>
                    <a:pt x="214122" y="130175"/>
                  </a:cubicBezTo>
                  <a:lnTo>
                    <a:pt x="214757" y="130175"/>
                  </a:lnTo>
                  <a:lnTo>
                    <a:pt x="217424" y="44704"/>
                  </a:lnTo>
                  <a:cubicBezTo>
                    <a:pt x="207264" y="32258"/>
                    <a:pt x="173482" y="889"/>
                    <a:pt x="90678" y="0"/>
                  </a:cubicBezTo>
                  <a:close/>
                </a:path>
              </a:pathLst>
            </a:custGeom>
            <a:blipFill>
              <a:blip r:embed="rId60"/>
              <a:stretch>
                <a:fillRect l="-578" t="-1326" r="-957" b="-14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9"/>
          <p:cNvGrpSpPr>
            <a:grpSpLocks noChangeAspect="1"/>
          </p:cNvGrpSpPr>
          <p:nvPr/>
        </p:nvGrpSpPr>
        <p:grpSpPr>
          <a:xfrm>
            <a:off x="1181348" y="5009407"/>
            <a:ext cx="181385" cy="122634"/>
            <a:chOff x="0" y="0"/>
            <a:chExt cx="181381" cy="122631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181356" cy="122682"/>
            </a:xfrm>
            <a:custGeom>
              <a:avLst/>
              <a:gdLst/>
              <a:ahLst/>
              <a:cxnLst/>
              <a:rect l="l" t="t" r="r" b="b"/>
              <a:pathLst>
                <a:path w="181356" h="122682">
                  <a:moveTo>
                    <a:pt x="177546" y="122682"/>
                  </a:moveTo>
                  <a:cubicBezTo>
                    <a:pt x="170815" y="121539"/>
                    <a:pt x="164211" y="120269"/>
                    <a:pt x="157607" y="118745"/>
                  </a:cubicBezTo>
                  <a:cubicBezTo>
                    <a:pt x="166370" y="108077"/>
                    <a:pt x="171704" y="95123"/>
                    <a:pt x="171958" y="81153"/>
                  </a:cubicBezTo>
                  <a:cubicBezTo>
                    <a:pt x="172847" y="42545"/>
                    <a:pt x="136144" y="10414"/>
                    <a:pt x="89789" y="9271"/>
                  </a:cubicBezTo>
                  <a:cubicBezTo>
                    <a:pt x="88900" y="9271"/>
                    <a:pt x="88138" y="9271"/>
                    <a:pt x="87249" y="9271"/>
                  </a:cubicBezTo>
                  <a:cubicBezTo>
                    <a:pt x="59944" y="9271"/>
                    <a:pt x="35560" y="20193"/>
                    <a:pt x="20320" y="37338"/>
                  </a:cubicBezTo>
                  <a:cubicBezTo>
                    <a:pt x="12065" y="25400"/>
                    <a:pt x="4953" y="12700"/>
                    <a:pt x="0" y="0"/>
                  </a:cubicBezTo>
                  <a:lnTo>
                    <a:pt x="181356" y="0"/>
                  </a:lnTo>
                  <a:lnTo>
                    <a:pt x="177419" y="122682"/>
                  </a:lnTo>
                </a:path>
              </a:pathLst>
            </a:custGeom>
            <a:solidFill>
              <a:srgbClr val="7D3D1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" name="Freeform 111"/>
          <p:cNvSpPr/>
          <p:nvPr/>
        </p:nvSpPr>
        <p:spPr>
          <a:xfrm>
            <a:off x="905761" y="4109571"/>
            <a:ext cx="539629" cy="588235"/>
          </a:xfrm>
          <a:custGeom>
            <a:avLst/>
            <a:gdLst/>
            <a:ahLst/>
            <a:cxnLst/>
            <a:rect l="l" t="t" r="r" b="b"/>
            <a:pathLst>
              <a:path w="539629" h="588235">
                <a:moveTo>
                  <a:pt x="0" y="0"/>
                </a:moveTo>
                <a:lnTo>
                  <a:pt x="539629" y="0"/>
                </a:lnTo>
                <a:lnTo>
                  <a:pt x="539629" y="588235"/>
                </a:lnTo>
                <a:lnTo>
                  <a:pt x="0" y="588235"/>
                </a:lnTo>
                <a:lnTo>
                  <a:pt x="0" y="0"/>
                </a:lnTo>
                <a:close/>
              </a:path>
            </a:pathLst>
          </a:custGeom>
          <a:blipFill>
            <a:blip r:embed="rId61">
              <a:extLst>
                <a:ext uri="{96DAC541-7B7A-43D3-8B79-37D633B846F1}">
                  <asvg:svgBlip xmlns:asvg="http://schemas.microsoft.com/office/drawing/2016/SVG/main" r:embed="rId6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2" name="Group 112"/>
          <p:cNvGrpSpPr>
            <a:grpSpLocks noChangeAspect="1"/>
          </p:cNvGrpSpPr>
          <p:nvPr/>
        </p:nvGrpSpPr>
        <p:grpSpPr>
          <a:xfrm>
            <a:off x="1206017" y="4406189"/>
            <a:ext cx="100289" cy="108880"/>
            <a:chOff x="0" y="0"/>
            <a:chExt cx="133718" cy="145174"/>
          </a:xfrm>
        </p:grpSpPr>
        <p:sp>
          <p:nvSpPr>
            <p:cNvPr id="113" name="Freeform 113"/>
            <p:cNvSpPr/>
            <p:nvPr/>
          </p:nvSpPr>
          <p:spPr>
            <a:xfrm>
              <a:off x="-8890" y="0"/>
              <a:ext cx="151384" cy="145161"/>
            </a:xfrm>
            <a:custGeom>
              <a:avLst/>
              <a:gdLst/>
              <a:ahLst/>
              <a:cxnLst/>
              <a:rect l="l" t="t" r="r" b="b"/>
              <a:pathLst>
                <a:path w="151384" h="145161">
                  <a:moveTo>
                    <a:pt x="67056" y="14986"/>
                  </a:moveTo>
                  <a:cubicBezTo>
                    <a:pt x="80518" y="14986"/>
                    <a:pt x="94742" y="23114"/>
                    <a:pt x="103378" y="37338"/>
                  </a:cubicBezTo>
                  <a:cubicBezTo>
                    <a:pt x="115570" y="57404"/>
                    <a:pt x="111887" y="81661"/>
                    <a:pt x="95250" y="91821"/>
                  </a:cubicBezTo>
                  <a:cubicBezTo>
                    <a:pt x="90424" y="94742"/>
                    <a:pt x="84963" y="96139"/>
                    <a:pt x="79375" y="96139"/>
                  </a:cubicBezTo>
                  <a:cubicBezTo>
                    <a:pt x="65913" y="96139"/>
                    <a:pt x="51689" y="88011"/>
                    <a:pt x="43053" y="73787"/>
                  </a:cubicBezTo>
                  <a:cubicBezTo>
                    <a:pt x="30861" y="53721"/>
                    <a:pt x="34544" y="29464"/>
                    <a:pt x="51181" y="19304"/>
                  </a:cubicBezTo>
                  <a:cubicBezTo>
                    <a:pt x="56007" y="16383"/>
                    <a:pt x="61468" y="14986"/>
                    <a:pt x="67056" y="14986"/>
                  </a:cubicBezTo>
                  <a:close/>
                  <a:moveTo>
                    <a:pt x="64643" y="0"/>
                  </a:moveTo>
                  <a:cubicBezTo>
                    <a:pt x="54737" y="0"/>
                    <a:pt x="44958" y="2540"/>
                    <a:pt x="36322" y="7747"/>
                  </a:cubicBezTo>
                  <a:cubicBezTo>
                    <a:pt x="6477" y="25781"/>
                    <a:pt x="0" y="69342"/>
                    <a:pt x="21717" y="105156"/>
                  </a:cubicBezTo>
                  <a:cubicBezTo>
                    <a:pt x="37084" y="130556"/>
                    <a:pt x="62611" y="145161"/>
                    <a:pt x="86741" y="145161"/>
                  </a:cubicBezTo>
                  <a:cubicBezTo>
                    <a:pt x="96647" y="145161"/>
                    <a:pt x="106426" y="142621"/>
                    <a:pt x="115062" y="137414"/>
                  </a:cubicBezTo>
                  <a:cubicBezTo>
                    <a:pt x="144907" y="119380"/>
                    <a:pt x="151384" y="75819"/>
                    <a:pt x="129667" y="40005"/>
                  </a:cubicBezTo>
                  <a:cubicBezTo>
                    <a:pt x="114300" y="14605"/>
                    <a:pt x="88773" y="0"/>
                    <a:pt x="64643" y="0"/>
                  </a:cubicBezTo>
                  <a:close/>
                </a:path>
              </a:pathLst>
            </a:custGeom>
            <a:blipFill>
              <a:blip r:embed="rId63"/>
              <a:stretch>
                <a:fillRect l="-8043" t="-822" r="-8100" b="-97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14"/>
          <p:cNvGrpSpPr>
            <a:grpSpLocks noChangeAspect="1"/>
          </p:cNvGrpSpPr>
          <p:nvPr/>
        </p:nvGrpSpPr>
        <p:grpSpPr>
          <a:xfrm>
            <a:off x="1226239" y="4417438"/>
            <a:ext cx="56026" cy="60827"/>
            <a:chOff x="0" y="0"/>
            <a:chExt cx="74701" cy="81102"/>
          </a:xfrm>
        </p:grpSpPr>
        <p:sp>
          <p:nvSpPr>
            <p:cNvPr id="115" name="Freeform 115"/>
            <p:cNvSpPr/>
            <p:nvPr/>
          </p:nvSpPr>
          <p:spPr>
            <a:xfrm>
              <a:off x="-4953" y="0"/>
              <a:ext cx="84709" cy="81153"/>
            </a:xfrm>
            <a:custGeom>
              <a:avLst/>
              <a:gdLst/>
              <a:ahLst/>
              <a:cxnLst/>
              <a:rect l="l" t="t" r="r" b="b"/>
              <a:pathLst>
                <a:path w="84709" h="81153">
                  <a:moveTo>
                    <a:pt x="36068" y="0"/>
                  </a:moveTo>
                  <a:cubicBezTo>
                    <a:pt x="30480" y="0"/>
                    <a:pt x="25019" y="1397"/>
                    <a:pt x="20193" y="4318"/>
                  </a:cubicBezTo>
                  <a:cubicBezTo>
                    <a:pt x="3683" y="14351"/>
                    <a:pt x="0" y="38735"/>
                    <a:pt x="12192" y="58801"/>
                  </a:cubicBezTo>
                  <a:cubicBezTo>
                    <a:pt x="20828" y="73025"/>
                    <a:pt x="35052" y="81153"/>
                    <a:pt x="48514" y="81153"/>
                  </a:cubicBezTo>
                  <a:cubicBezTo>
                    <a:pt x="54102" y="81153"/>
                    <a:pt x="59563" y="79756"/>
                    <a:pt x="64389" y="76835"/>
                  </a:cubicBezTo>
                  <a:cubicBezTo>
                    <a:pt x="81026" y="66802"/>
                    <a:pt x="84709" y="42418"/>
                    <a:pt x="72517" y="22352"/>
                  </a:cubicBezTo>
                  <a:cubicBezTo>
                    <a:pt x="63881" y="8128"/>
                    <a:pt x="49657" y="0"/>
                    <a:pt x="36068" y="0"/>
                  </a:cubicBezTo>
                  <a:close/>
                </a:path>
              </a:pathLst>
            </a:custGeom>
            <a:blipFill>
              <a:blip r:embed="rId64"/>
              <a:stretch>
                <a:fillRect l="-9273" t="-1658" r="-9266" b="-22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6"/>
          <p:cNvGrpSpPr>
            <a:grpSpLocks noChangeAspect="1"/>
          </p:cNvGrpSpPr>
          <p:nvPr/>
        </p:nvGrpSpPr>
        <p:grpSpPr>
          <a:xfrm>
            <a:off x="1338844" y="4993605"/>
            <a:ext cx="25994" cy="11573"/>
            <a:chOff x="0" y="0"/>
            <a:chExt cx="25997" cy="11582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26035" cy="11684"/>
            </a:xfrm>
            <a:custGeom>
              <a:avLst/>
              <a:gdLst/>
              <a:ahLst/>
              <a:cxnLst/>
              <a:rect l="l" t="t" r="r" b="b"/>
              <a:pathLst>
                <a:path w="26035" h="11684">
                  <a:moveTo>
                    <a:pt x="26035" y="5842"/>
                  </a:moveTo>
                  <a:cubicBezTo>
                    <a:pt x="26035" y="9017"/>
                    <a:pt x="20193" y="11684"/>
                    <a:pt x="13081" y="11684"/>
                  </a:cubicBezTo>
                  <a:cubicBezTo>
                    <a:pt x="5969" y="11684"/>
                    <a:pt x="0" y="9017"/>
                    <a:pt x="0" y="5842"/>
                  </a:cubicBezTo>
                  <a:cubicBezTo>
                    <a:pt x="0" y="2667"/>
                    <a:pt x="5842" y="0"/>
                    <a:pt x="12954" y="0"/>
                  </a:cubicBezTo>
                  <a:cubicBezTo>
                    <a:pt x="20066" y="0"/>
                    <a:pt x="26035" y="2540"/>
                    <a:pt x="26035" y="5842"/>
                  </a:cubicBezTo>
                </a:path>
              </a:pathLst>
            </a:custGeom>
            <a:solidFill>
              <a:srgbClr val="692C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8"/>
          <p:cNvGrpSpPr>
            <a:grpSpLocks noChangeAspect="1"/>
          </p:cNvGrpSpPr>
          <p:nvPr/>
        </p:nvGrpSpPr>
        <p:grpSpPr>
          <a:xfrm>
            <a:off x="1183386" y="4886935"/>
            <a:ext cx="147790" cy="90335"/>
            <a:chOff x="0" y="0"/>
            <a:chExt cx="197053" cy="120447"/>
          </a:xfrm>
        </p:grpSpPr>
        <p:sp>
          <p:nvSpPr>
            <p:cNvPr id="119" name="Freeform 119"/>
            <p:cNvSpPr/>
            <p:nvPr/>
          </p:nvSpPr>
          <p:spPr>
            <a:xfrm>
              <a:off x="-1016" y="0"/>
              <a:ext cx="198120" cy="120396"/>
            </a:xfrm>
            <a:custGeom>
              <a:avLst/>
              <a:gdLst/>
              <a:ahLst/>
              <a:cxnLst/>
              <a:rect l="l" t="t" r="r" b="b"/>
              <a:pathLst>
                <a:path w="198120" h="120396">
                  <a:moveTo>
                    <a:pt x="27432" y="0"/>
                  </a:moveTo>
                  <a:cubicBezTo>
                    <a:pt x="11303" y="12065"/>
                    <a:pt x="1397" y="27813"/>
                    <a:pt x="1016" y="45212"/>
                  </a:cubicBezTo>
                  <a:cubicBezTo>
                    <a:pt x="0" y="85217"/>
                    <a:pt x="49276" y="118872"/>
                    <a:pt x="111125" y="120396"/>
                  </a:cubicBezTo>
                  <a:cubicBezTo>
                    <a:pt x="112649" y="120396"/>
                    <a:pt x="114046" y="120396"/>
                    <a:pt x="115443" y="120396"/>
                  </a:cubicBezTo>
                  <a:cubicBezTo>
                    <a:pt x="148463" y="120396"/>
                    <a:pt x="178054" y="110998"/>
                    <a:pt x="198120" y="96139"/>
                  </a:cubicBezTo>
                  <a:cubicBezTo>
                    <a:pt x="191643" y="95504"/>
                    <a:pt x="185166" y="94615"/>
                    <a:pt x="178689" y="93599"/>
                  </a:cubicBezTo>
                  <a:cubicBezTo>
                    <a:pt x="118491" y="84201"/>
                    <a:pt x="58674" y="50927"/>
                    <a:pt x="27432" y="0"/>
                  </a:cubicBezTo>
                  <a:close/>
                </a:path>
              </a:pathLst>
            </a:custGeom>
            <a:blipFill>
              <a:blip r:embed="rId65"/>
              <a:stretch>
                <a:fillRect l="-1267" t="-1023" r="-657" b="-100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0" name="Group 120"/>
          <p:cNvGrpSpPr>
            <a:grpSpLocks noChangeAspect="1"/>
          </p:cNvGrpSpPr>
          <p:nvPr/>
        </p:nvGrpSpPr>
        <p:grpSpPr>
          <a:xfrm>
            <a:off x="1203169" y="4868532"/>
            <a:ext cx="148038" cy="90526"/>
            <a:chOff x="0" y="0"/>
            <a:chExt cx="197383" cy="120701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8374" cy="120777"/>
            </a:xfrm>
            <a:custGeom>
              <a:avLst/>
              <a:gdLst/>
              <a:ahLst/>
              <a:cxnLst/>
              <a:rect l="l" t="t" r="r" b="b"/>
              <a:pathLst>
                <a:path w="198374" h="120777">
                  <a:moveTo>
                    <a:pt x="82931" y="0"/>
                  </a:moveTo>
                  <a:cubicBezTo>
                    <a:pt x="49784" y="0"/>
                    <a:pt x="20066" y="9398"/>
                    <a:pt x="0" y="24511"/>
                  </a:cubicBezTo>
                  <a:cubicBezTo>
                    <a:pt x="31369" y="75438"/>
                    <a:pt x="91059" y="108712"/>
                    <a:pt x="151257" y="118237"/>
                  </a:cubicBezTo>
                  <a:cubicBezTo>
                    <a:pt x="157734" y="119253"/>
                    <a:pt x="164211" y="120142"/>
                    <a:pt x="170688" y="120777"/>
                  </a:cubicBezTo>
                  <a:cubicBezTo>
                    <a:pt x="186944" y="108712"/>
                    <a:pt x="196977" y="92837"/>
                    <a:pt x="197358" y="75311"/>
                  </a:cubicBezTo>
                  <a:cubicBezTo>
                    <a:pt x="198374" y="35306"/>
                    <a:pt x="149098" y="1651"/>
                    <a:pt x="87249" y="127"/>
                  </a:cubicBezTo>
                  <a:cubicBezTo>
                    <a:pt x="85852" y="127"/>
                    <a:pt x="84328" y="127"/>
                    <a:pt x="82931" y="127"/>
                  </a:cubicBezTo>
                  <a:close/>
                </a:path>
              </a:pathLst>
            </a:custGeom>
            <a:blipFill>
              <a:blip r:embed="rId66"/>
              <a:stretch>
                <a:fillRect l="-1010" t="-1177" r="-1201" b="-137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" name="Freeform 122"/>
          <p:cNvSpPr/>
          <p:nvPr/>
        </p:nvSpPr>
        <p:spPr>
          <a:xfrm>
            <a:off x="1050007" y="4955105"/>
            <a:ext cx="806958" cy="326688"/>
          </a:xfrm>
          <a:custGeom>
            <a:avLst/>
            <a:gdLst/>
            <a:ahLst/>
            <a:cxnLst/>
            <a:rect l="l" t="t" r="r" b="b"/>
            <a:pathLst>
              <a:path w="806958" h="326688">
                <a:moveTo>
                  <a:pt x="0" y="0"/>
                </a:moveTo>
                <a:lnTo>
                  <a:pt x="806958" y="0"/>
                </a:lnTo>
                <a:lnTo>
                  <a:pt x="806958" y="326688"/>
                </a:lnTo>
                <a:lnTo>
                  <a:pt x="0" y="326688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3" name="Freeform 123"/>
          <p:cNvSpPr/>
          <p:nvPr/>
        </p:nvSpPr>
        <p:spPr>
          <a:xfrm>
            <a:off x="1755467" y="5049260"/>
            <a:ext cx="6410" cy="1676"/>
          </a:xfrm>
          <a:custGeom>
            <a:avLst/>
            <a:gdLst/>
            <a:ahLst/>
            <a:cxnLst/>
            <a:rect l="l" t="t" r="r" b="b"/>
            <a:pathLst>
              <a:path w="6410" h="1676">
                <a:moveTo>
                  <a:pt x="0" y="0"/>
                </a:moveTo>
                <a:lnTo>
                  <a:pt x="6410" y="0"/>
                </a:lnTo>
                <a:lnTo>
                  <a:pt x="6410" y="1676"/>
                </a:lnTo>
                <a:lnTo>
                  <a:pt x="0" y="1676"/>
                </a:lnTo>
                <a:lnTo>
                  <a:pt x="0" y="0"/>
                </a:lnTo>
                <a:close/>
              </a:path>
            </a:pathLst>
          </a:custGeom>
          <a:blipFill>
            <a:blip r:embed="rId6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4" name="Freeform 124"/>
          <p:cNvSpPr/>
          <p:nvPr/>
        </p:nvSpPr>
        <p:spPr>
          <a:xfrm>
            <a:off x="652120" y="4970174"/>
            <a:ext cx="409042" cy="292246"/>
          </a:xfrm>
          <a:custGeom>
            <a:avLst/>
            <a:gdLst/>
            <a:ahLst/>
            <a:cxnLst/>
            <a:rect l="l" t="t" r="r" b="b"/>
            <a:pathLst>
              <a:path w="409042" h="292246">
                <a:moveTo>
                  <a:pt x="0" y="0"/>
                </a:moveTo>
                <a:lnTo>
                  <a:pt x="409041" y="0"/>
                </a:lnTo>
                <a:lnTo>
                  <a:pt x="409041" y="292246"/>
                </a:lnTo>
                <a:lnTo>
                  <a:pt x="0" y="292246"/>
                </a:lnTo>
                <a:lnTo>
                  <a:pt x="0" y="0"/>
                </a:lnTo>
                <a:close/>
              </a:path>
            </a:pathLst>
          </a:custGeom>
          <a:blipFill>
            <a:blip r:embed="rId70">
              <a:extLst>
                <a:ext uri="{96DAC541-7B7A-43D3-8B79-37D633B846F1}">
                  <asvg:svgBlip xmlns:asvg="http://schemas.microsoft.com/office/drawing/2016/SVG/main" r:embed="rId7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5" name="Freeform 125"/>
          <p:cNvSpPr/>
          <p:nvPr/>
        </p:nvSpPr>
        <p:spPr>
          <a:xfrm>
            <a:off x="1470136" y="4985614"/>
            <a:ext cx="409042" cy="278197"/>
          </a:xfrm>
          <a:custGeom>
            <a:avLst/>
            <a:gdLst/>
            <a:ahLst/>
            <a:cxnLst/>
            <a:rect l="l" t="t" r="r" b="b"/>
            <a:pathLst>
              <a:path w="409042" h="278197">
                <a:moveTo>
                  <a:pt x="0" y="0"/>
                </a:moveTo>
                <a:lnTo>
                  <a:pt x="409042" y="0"/>
                </a:lnTo>
                <a:lnTo>
                  <a:pt x="409042" y="278196"/>
                </a:lnTo>
                <a:lnTo>
                  <a:pt x="0" y="278196"/>
                </a:lnTo>
                <a:lnTo>
                  <a:pt x="0" y="0"/>
                </a:lnTo>
                <a:close/>
              </a:path>
            </a:pathLst>
          </a:custGeom>
          <a:blipFill>
            <a:blip r:embed="rId72">
              <a:extLst>
                <a:ext uri="{96DAC541-7B7A-43D3-8B79-37D633B846F1}">
                  <asvg:svgBlip xmlns:asvg="http://schemas.microsoft.com/office/drawing/2016/SVG/main" r:embed="rId7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6" name="Freeform 126"/>
          <p:cNvSpPr/>
          <p:nvPr/>
        </p:nvSpPr>
        <p:spPr>
          <a:xfrm>
            <a:off x="286941" y="5425707"/>
            <a:ext cx="1938680" cy="1222372"/>
          </a:xfrm>
          <a:custGeom>
            <a:avLst/>
            <a:gdLst/>
            <a:ahLst/>
            <a:cxnLst/>
            <a:rect l="l" t="t" r="r" b="b"/>
            <a:pathLst>
              <a:path w="1938680" h="1222372">
                <a:moveTo>
                  <a:pt x="0" y="0"/>
                </a:moveTo>
                <a:lnTo>
                  <a:pt x="1938680" y="0"/>
                </a:lnTo>
                <a:lnTo>
                  <a:pt x="1938680" y="1222372"/>
                </a:lnTo>
                <a:lnTo>
                  <a:pt x="0" y="1222372"/>
                </a:lnTo>
                <a:lnTo>
                  <a:pt x="0" y="0"/>
                </a:lnTo>
                <a:close/>
              </a:path>
            </a:pathLst>
          </a:custGeom>
          <a:blipFill>
            <a:blip r:embed="rId74">
              <a:extLst>
                <a:ext uri="{96DAC541-7B7A-43D3-8B79-37D633B846F1}">
                  <asvg:svgBlip xmlns:asvg="http://schemas.microsoft.com/office/drawing/2016/SVG/main" r:embed="rId7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7" name="TextBox 127"/>
          <p:cNvSpPr txBox="1"/>
          <p:nvPr/>
        </p:nvSpPr>
        <p:spPr>
          <a:xfrm>
            <a:off x="449199" y="254565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181282" y="5976204"/>
            <a:ext cx="6427441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Supermarket:.........................................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2181282" y="4425534"/>
            <a:ext cx="6430718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School:...................................................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181282" y="2874359"/>
            <a:ext cx="6464075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Pharmacy:..............................................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2181282" y="1496920"/>
            <a:ext cx="6470628" cy="40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Hospital:.................................................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181670"/>
            <a:ext cx="10480643" cy="7313257"/>
          </a:xfrm>
          <a:custGeom>
            <a:avLst/>
            <a:gdLst/>
            <a:ahLst/>
            <a:cxnLst/>
            <a:rect l="l" t="t" r="r" b="b"/>
            <a:pathLst>
              <a:path w="10480643" h="7313257">
                <a:moveTo>
                  <a:pt x="0" y="0"/>
                </a:moveTo>
                <a:lnTo>
                  <a:pt x="10480643" y="0"/>
                </a:lnTo>
                <a:lnTo>
                  <a:pt x="10480643" y="7313257"/>
                </a:lnTo>
                <a:lnTo>
                  <a:pt x="0" y="73132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831093" y="4932931"/>
            <a:ext cx="609600" cy="733425"/>
          </a:xfrm>
          <a:custGeom>
            <a:avLst/>
            <a:gdLst/>
            <a:ahLst/>
            <a:cxnLst/>
            <a:rect l="l" t="t" r="r" b="b"/>
            <a:pathLst>
              <a:path w="609600" h="733425">
                <a:moveTo>
                  <a:pt x="0" y="0"/>
                </a:moveTo>
                <a:lnTo>
                  <a:pt x="609600" y="0"/>
                </a:lnTo>
                <a:lnTo>
                  <a:pt x="609600" y="733425"/>
                </a:lnTo>
                <a:lnTo>
                  <a:pt x="0" y="7334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25" r="-43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073269" y="5017865"/>
            <a:ext cx="790575" cy="647700"/>
          </a:xfrm>
          <a:custGeom>
            <a:avLst/>
            <a:gdLst/>
            <a:ahLst/>
            <a:cxnLst/>
            <a:rect l="l" t="t" r="r" b="b"/>
            <a:pathLst>
              <a:path w="790575" h="647700">
                <a:moveTo>
                  <a:pt x="0" y="0"/>
                </a:moveTo>
                <a:lnTo>
                  <a:pt x="790575" y="0"/>
                </a:lnTo>
                <a:lnTo>
                  <a:pt x="790575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178796" y="6192603"/>
            <a:ext cx="533381" cy="847677"/>
          </a:xfrm>
          <a:custGeom>
            <a:avLst/>
            <a:gdLst/>
            <a:ahLst/>
            <a:cxnLst/>
            <a:rect l="l" t="t" r="r" b="b"/>
            <a:pathLst>
              <a:path w="533381" h="847677">
                <a:moveTo>
                  <a:pt x="0" y="0"/>
                </a:moveTo>
                <a:lnTo>
                  <a:pt x="533381" y="0"/>
                </a:lnTo>
                <a:lnTo>
                  <a:pt x="533381" y="847677"/>
                </a:lnTo>
                <a:lnTo>
                  <a:pt x="0" y="8476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916832" y="1606420"/>
            <a:ext cx="2765136" cy="650577"/>
          </a:xfrm>
          <a:custGeom>
            <a:avLst/>
            <a:gdLst/>
            <a:ahLst/>
            <a:cxnLst/>
            <a:rect l="l" t="t" r="r" b="b"/>
            <a:pathLst>
              <a:path w="2765136" h="650577">
                <a:moveTo>
                  <a:pt x="0" y="0"/>
                </a:moveTo>
                <a:lnTo>
                  <a:pt x="2765136" y="0"/>
                </a:lnTo>
                <a:lnTo>
                  <a:pt x="2765136" y="650576"/>
                </a:lnTo>
                <a:lnTo>
                  <a:pt x="0" y="650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3916832" y="3037951"/>
            <a:ext cx="2765136" cy="650577"/>
          </a:xfrm>
          <a:custGeom>
            <a:avLst/>
            <a:gdLst/>
            <a:ahLst/>
            <a:cxnLst/>
            <a:rect l="l" t="t" r="r" b="b"/>
            <a:pathLst>
              <a:path w="2765136" h="650577">
                <a:moveTo>
                  <a:pt x="0" y="0"/>
                </a:moveTo>
                <a:lnTo>
                  <a:pt x="2765136" y="0"/>
                </a:lnTo>
                <a:lnTo>
                  <a:pt x="2765136" y="650577"/>
                </a:lnTo>
                <a:lnTo>
                  <a:pt x="0" y="65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3916832" y="3845833"/>
            <a:ext cx="2765136" cy="650577"/>
          </a:xfrm>
          <a:custGeom>
            <a:avLst/>
            <a:gdLst/>
            <a:ahLst/>
            <a:cxnLst/>
            <a:rect l="l" t="t" r="r" b="b"/>
            <a:pathLst>
              <a:path w="2765136" h="650577">
                <a:moveTo>
                  <a:pt x="0" y="0"/>
                </a:moveTo>
                <a:lnTo>
                  <a:pt x="2765136" y="0"/>
                </a:lnTo>
                <a:lnTo>
                  <a:pt x="2765136" y="650577"/>
                </a:lnTo>
                <a:lnTo>
                  <a:pt x="0" y="6505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3916832" y="4588488"/>
            <a:ext cx="2765136" cy="650577"/>
          </a:xfrm>
          <a:custGeom>
            <a:avLst/>
            <a:gdLst/>
            <a:ahLst/>
            <a:cxnLst/>
            <a:rect l="l" t="t" r="r" b="b"/>
            <a:pathLst>
              <a:path w="2765136" h="650577">
                <a:moveTo>
                  <a:pt x="0" y="0"/>
                </a:moveTo>
                <a:lnTo>
                  <a:pt x="2765136" y="0"/>
                </a:lnTo>
                <a:lnTo>
                  <a:pt x="2765136" y="650576"/>
                </a:lnTo>
                <a:lnTo>
                  <a:pt x="0" y="650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63429" y="5336734"/>
            <a:ext cx="2765136" cy="650577"/>
          </a:xfrm>
          <a:custGeom>
            <a:avLst/>
            <a:gdLst/>
            <a:ahLst/>
            <a:cxnLst/>
            <a:rect l="l" t="t" r="r" b="b"/>
            <a:pathLst>
              <a:path w="2765136" h="650577">
                <a:moveTo>
                  <a:pt x="0" y="0"/>
                </a:moveTo>
                <a:lnTo>
                  <a:pt x="2765136" y="0"/>
                </a:lnTo>
                <a:lnTo>
                  <a:pt x="2765136" y="650576"/>
                </a:lnTo>
                <a:lnTo>
                  <a:pt x="0" y="6505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3963429" y="6079379"/>
            <a:ext cx="2765136" cy="1282513"/>
          </a:xfrm>
          <a:custGeom>
            <a:avLst/>
            <a:gdLst/>
            <a:ahLst/>
            <a:cxnLst/>
            <a:rect l="l" t="t" r="r" b="b"/>
            <a:pathLst>
              <a:path w="2765136" h="1282513">
                <a:moveTo>
                  <a:pt x="0" y="0"/>
                </a:moveTo>
                <a:lnTo>
                  <a:pt x="2765136" y="0"/>
                </a:lnTo>
                <a:lnTo>
                  <a:pt x="2765136" y="1282513"/>
                </a:lnTo>
                <a:lnTo>
                  <a:pt x="0" y="128251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7752950" y="6176848"/>
            <a:ext cx="869794" cy="650624"/>
          </a:xfrm>
          <a:custGeom>
            <a:avLst/>
            <a:gdLst/>
            <a:ahLst/>
            <a:cxnLst/>
            <a:rect l="l" t="t" r="r" b="b"/>
            <a:pathLst>
              <a:path w="869794" h="650624">
                <a:moveTo>
                  <a:pt x="0" y="0"/>
                </a:moveTo>
                <a:lnTo>
                  <a:pt x="869794" y="0"/>
                </a:lnTo>
                <a:lnTo>
                  <a:pt x="869794" y="650624"/>
                </a:lnTo>
                <a:lnTo>
                  <a:pt x="0" y="6506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2017957" y="3625024"/>
            <a:ext cx="904875" cy="628650"/>
          </a:xfrm>
          <a:custGeom>
            <a:avLst/>
            <a:gdLst/>
            <a:ahLst/>
            <a:cxnLst/>
            <a:rect l="l" t="t" r="r" b="b"/>
            <a:pathLst>
              <a:path w="904875" h="628650">
                <a:moveTo>
                  <a:pt x="0" y="0"/>
                </a:moveTo>
                <a:lnTo>
                  <a:pt x="904875" y="0"/>
                </a:lnTo>
                <a:lnTo>
                  <a:pt x="904875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4157720" y="1492091"/>
            <a:ext cx="2349732" cy="3601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39"/>
              </a:lnSpc>
            </a:pPr>
            <a:r>
              <a:rPr lang="en-US" sz="268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pharmacy supermarket</a:t>
            </a:r>
          </a:p>
          <a:p>
            <a:pPr algn="ctr">
              <a:lnSpc>
                <a:spcPts val="6361"/>
              </a:lnSpc>
            </a:pPr>
            <a:r>
              <a:rPr lang="en-US" sz="268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clothing store school</a:t>
            </a:r>
          </a:p>
          <a:p>
            <a:pPr algn="ctr">
              <a:lnSpc>
                <a:spcPts val="5200"/>
              </a:lnSpc>
            </a:pPr>
            <a:r>
              <a:rPr lang="en-US" sz="268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church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457471" y="5117621"/>
            <a:ext cx="1833239" cy="2098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4"/>
              </a:lnSpc>
            </a:pPr>
            <a:r>
              <a:rPr lang="en-US" sz="268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hospital</a:t>
            </a:r>
          </a:p>
          <a:p>
            <a:pPr algn="ctr">
              <a:lnSpc>
                <a:spcPts val="4975"/>
              </a:lnSpc>
            </a:pPr>
            <a:r>
              <a:rPr lang="en-US" sz="268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bakery restaurant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7045" y="1080154"/>
            <a:ext cx="758737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1.Match the things with the places listed below: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5999" y="1080154"/>
            <a:ext cx="4475978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Find names of the places: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20875" y="5058032"/>
            <a:ext cx="1490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421028" y="4412094"/>
            <a:ext cx="14864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25047" y="3771490"/>
            <a:ext cx="14048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spc="-3">
                <a:solidFill>
                  <a:srgbClr val="000000"/>
                </a:solidFill>
                <a:latin typeface="IBM Plex Sans"/>
                <a:ea typeface="IBM Plex Sans"/>
                <a:cs typeface="IBM Plex Sans"/>
                <a:sym typeface="IBM Plex Sans"/>
              </a:rPr>
              <a:t>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27724" y="3125553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5163" y="1839020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35163" y="2482291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46326" y="5698627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460461" y="6341897"/>
            <a:ext cx="68199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99471" y="6341897"/>
            <a:ext cx="14864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03491" y="1839020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006910" y="5698627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07206" y="3768823"/>
            <a:ext cx="13271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007206" y="4412094"/>
            <a:ext cx="13271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021055" y="2482291"/>
            <a:ext cx="10473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024474" y="3125553"/>
            <a:ext cx="9773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24770" y="5055365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575534" y="3768823"/>
            <a:ext cx="15350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7915" y="1839020"/>
            <a:ext cx="14864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81935" y="6341897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584611" y="2482291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589821" y="3125553"/>
            <a:ext cx="12435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97565" y="4412094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99499" y="5698627"/>
            <a:ext cx="10473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617358" y="5055365"/>
            <a:ext cx="68199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152939" y="2482291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156368" y="4412094"/>
            <a:ext cx="14864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56368" y="6341897"/>
            <a:ext cx="14864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O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159635" y="3125553"/>
            <a:ext cx="1418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163064" y="3768823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170208" y="5055365"/>
            <a:ext cx="12028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70503" y="5698627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175113" y="1839020"/>
            <a:ext cx="11036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03113" y="4412094"/>
            <a:ext cx="213350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W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731383" y="3768823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741508" y="1839020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742251" y="5055365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748947" y="2482291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748947" y="6341897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754453" y="5698627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59815" y="3125553"/>
            <a:ext cx="9773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304321" y="3768823"/>
            <a:ext cx="16671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309836" y="3125553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309836" y="5055365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6309836" y="5698627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316532" y="4412094"/>
            <a:ext cx="1418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317275" y="1839020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332010" y="6341897"/>
            <a:ext cx="11036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332896" y="2482291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895719" y="4412094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899138" y="5055365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903606" y="1839020"/>
            <a:ext cx="12435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6903606" y="5698627"/>
            <a:ext cx="12435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6910454" y="3768823"/>
            <a:ext cx="11036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P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6916998" y="2482291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6931142" y="3125553"/>
            <a:ext cx="68199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6931142" y="6341897"/>
            <a:ext cx="68199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466724" y="4412094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7476992" y="5055365"/>
            <a:ext cx="1346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Y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477592" y="1839020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477592" y="3125553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7477592" y="5698627"/>
            <a:ext cx="13349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R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7484288" y="3768823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7489793" y="6341897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491727" y="2482291"/>
            <a:ext cx="10473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8045167" y="5698627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8045167" y="6341897"/>
            <a:ext cx="15563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A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8052616" y="5055365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053654" y="2482291"/>
            <a:ext cx="13835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K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055293" y="1839020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062436" y="3125553"/>
            <a:ext cx="12028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073895" y="4412094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088030" y="3768823"/>
            <a:ext cx="68199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I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8630317" y="5698627"/>
            <a:ext cx="14184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N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8631060" y="1839020"/>
            <a:ext cx="140294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H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8633889" y="3125553"/>
            <a:ext cx="1346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Y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646681" y="2482291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646681" y="3768823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8652339" y="4412094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8652339" y="5055365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652339" y="6341897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9203103" y="3125553"/>
            <a:ext cx="15350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Q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212180" y="2482291"/>
            <a:ext cx="13504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C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9219324" y="1839020"/>
            <a:ext cx="12028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9225134" y="4412094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9225134" y="5698627"/>
            <a:ext cx="108623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T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9227068" y="3768823"/>
            <a:ext cx="10473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9230487" y="5055365"/>
            <a:ext cx="9773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F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230782" y="6341897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9775003" y="1839020"/>
            <a:ext cx="16671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9775003" y="5055365"/>
            <a:ext cx="166716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M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9795834" y="2482291"/>
            <a:ext cx="12435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9795834" y="4412094"/>
            <a:ext cx="124358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U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9797777" y="5698627"/>
            <a:ext cx="120282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B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798072" y="3125553"/>
            <a:ext cx="119691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S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805511" y="3768823"/>
            <a:ext cx="10473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9809236" y="6341897"/>
            <a:ext cx="97155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</a:pPr>
            <a:r>
              <a:rPr lang="en-US" sz="1500" b="1" spc="-3">
                <a:solidFill>
                  <a:srgbClr val="000000"/>
                </a:solidFill>
                <a:latin typeface="IBM Plex Sans Bold"/>
                <a:ea typeface="IBM Plex Sans Bold"/>
                <a:cs typeface="IBM Plex Sans Bold"/>
                <a:sym typeface="IBM Plex Sans Bold"/>
              </a:rPr>
              <a:t>L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190749" y="4228243"/>
            <a:ext cx="1148677" cy="45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6B0204"/>
                </a:solidFill>
                <a:latin typeface="Fredoka"/>
                <a:ea typeface="Fredoka"/>
                <a:cs typeface="Fredoka"/>
                <a:sym typeface="Fredoka"/>
              </a:rPr>
              <a:t>church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219619" y="1809493"/>
            <a:ext cx="1089946" cy="45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295DC2"/>
                </a:solidFill>
                <a:latin typeface="Fredoka"/>
                <a:ea typeface="Fredoka"/>
                <a:cs typeface="Fredoka"/>
                <a:sym typeface="Fredoka"/>
              </a:rPr>
              <a:t>school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089241" y="3018863"/>
            <a:ext cx="1355655" cy="45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3A691F"/>
                </a:solidFill>
                <a:latin typeface="Fredoka"/>
                <a:ea typeface="Fredoka"/>
                <a:cs typeface="Fredoka"/>
                <a:sym typeface="Fredoka"/>
              </a:rPr>
              <a:t>hospital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855135" y="5437613"/>
            <a:ext cx="1833239" cy="457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54"/>
              </a:lnSpc>
            </a:pPr>
            <a:r>
              <a:rPr lang="en-US" sz="2681">
                <a:solidFill>
                  <a:srgbClr val="B3127A"/>
                </a:solidFill>
                <a:latin typeface="Fredoka"/>
                <a:ea typeface="Fredoka"/>
                <a:cs typeface="Fredoka"/>
                <a:sym typeface="Fredoka"/>
              </a:rPr>
              <a:t>restaurant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76128" cy="7346013"/>
          </a:xfrm>
          <a:custGeom>
            <a:avLst/>
            <a:gdLst/>
            <a:ahLst/>
            <a:cxnLst/>
            <a:rect l="l" t="t" r="r" b="b"/>
            <a:pathLst>
              <a:path w="10476128" h="7346013">
                <a:moveTo>
                  <a:pt x="0" y="0"/>
                </a:moveTo>
                <a:lnTo>
                  <a:pt x="10476128" y="0"/>
                </a:lnTo>
                <a:lnTo>
                  <a:pt x="10476128" y="7346013"/>
                </a:lnTo>
                <a:lnTo>
                  <a:pt x="0" y="73460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046004" y="1975342"/>
            <a:ext cx="75838" cy="69504"/>
            <a:chOff x="0" y="0"/>
            <a:chExt cx="101117" cy="926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01092" cy="92710"/>
            </a:xfrm>
            <a:custGeom>
              <a:avLst/>
              <a:gdLst/>
              <a:ahLst/>
              <a:cxnLst/>
              <a:rect l="l" t="t" r="r" b="b"/>
              <a:pathLst>
                <a:path w="101092" h="92710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69215"/>
                    <a:pt x="254" y="73279"/>
                    <a:pt x="889" y="77089"/>
                  </a:cubicBezTo>
                  <a:cubicBezTo>
                    <a:pt x="3048" y="76962"/>
                    <a:pt x="5207" y="76835"/>
                    <a:pt x="7239" y="76835"/>
                  </a:cubicBezTo>
                  <a:cubicBezTo>
                    <a:pt x="13462" y="76835"/>
                    <a:pt x="19812" y="77597"/>
                    <a:pt x="26035" y="79248"/>
                  </a:cubicBezTo>
                  <a:cubicBezTo>
                    <a:pt x="45085" y="84201"/>
                    <a:pt x="60833" y="92710"/>
                    <a:pt x="80645" y="92710"/>
                  </a:cubicBezTo>
                  <a:cubicBezTo>
                    <a:pt x="82804" y="92710"/>
                    <a:pt x="84963" y="92583"/>
                    <a:pt x="87122" y="92456"/>
                  </a:cubicBezTo>
                  <a:cubicBezTo>
                    <a:pt x="90678" y="92075"/>
                    <a:pt x="93980" y="91440"/>
                    <a:pt x="97155" y="90678"/>
                  </a:cubicBezTo>
                  <a:cubicBezTo>
                    <a:pt x="99695" y="82931"/>
                    <a:pt x="101092" y="74295"/>
                    <a:pt x="101092" y="65278"/>
                  </a:cubicBezTo>
                  <a:cubicBezTo>
                    <a:pt x="101092" y="29210"/>
                    <a:pt x="78486" y="0"/>
                    <a:pt x="50546" y="0"/>
                  </a:cubicBezTo>
                  <a:close/>
                </a:path>
              </a:pathLst>
            </a:custGeom>
            <a:blipFill>
              <a:blip r:embed="rId4"/>
              <a:stretch>
                <a:fillRect l="-2286" t="-1575" r="-1633" b="-189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7178269" y="1975342"/>
            <a:ext cx="73295" cy="48092"/>
            <a:chOff x="0" y="0"/>
            <a:chExt cx="97726" cy="641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7790" cy="64135"/>
            </a:xfrm>
            <a:custGeom>
              <a:avLst/>
              <a:gdLst/>
              <a:ahLst/>
              <a:cxnLst/>
              <a:rect l="l" t="t" r="r" b="b"/>
              <a:pathLst>
                <a:path w="97790" h="64135">
                  <a:moveTo>
                    <a:pt x="47244" y="0"/>
                  </a:moveTo>
                  <a:cubicBezTo>
                    <a:pt x="25654" y="0"/>
                    <a:pt x="7366" y="17272"/>
                    <a:pt x="0" y="41656"/>
                  </a:cubicBezTo>
                  <a:lnTo>
                    <a:pt x="0" y="41656"/>
                  </a:lnTo>
                  <a:cubicBezTo>
                    <a:pt x="11430" y="37084"/>
                    <a:pt x="22479" y="34798"/>
                    <a:pt x="33401" y="34798"/>
                  </a:cubicBezTo>
                  <a:cubicBezTo>
                    <a:pt x="53340" y="34798"/>
                    <a:pt x="72771" y="42672"/>
                    <a:pt x="92329" y="59563"/>
                  </a:cubicBezTo>
                  <a:cubicBezTo>
                    <a:pt x="94107" y="61087"/>
                    <a:pt x="95885" y="62611"/>
                    <a:pt x="97790" y="64135"/>
                  </a:cubicBezTo>
                  <a:lnTo>
                    <a:pt x="97790" y="64135"/>
                  </a:lnTo>
                  <a:cubicBezTo>
                    <a:pt x="97282" y="28575"/>
                    <a:pt x="74803" y="0"/>
                    <a:pt x="47244" y="0"/>
                  </a:cubicBezTo>
                  <a:close/>
                </a:path>
              </a:pathLst>
            </a:custGeom>
            <a:blipFill>
              <a:blip r:embed="rId5"/>
              <a:stretch>
                <a:fillRect l="-1870" t="-2277" r="-2077" b="-32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305685" y="1975342"/>
            <a:ext cx="75829" cy="60665"/>
            <a:chOff x="0" y="0"/>
            <a:chExt cx="101105" cy="808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1092" cy="81026"/>
            </a:xfrm>
            <a:custGeom>
              <a:avLst/>
              <a:gdLst/>
              <a:ahLst/>
              <a:cxnLst/>
              <a:rect l="l" t="t" r="r" b="b"/>
              <a:pathLst>
                <a:path w="101092" h="81026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69850"/>
                    <a:pt x="381" y="74549"/>
                    <a:pt x="1143" y="78994"/>
                  </a:cubicBezTo>
                  <a:cubicBezTo>
                    <a:pt x="13462" y="75311"/>
                    <a:pt x="25527" y="71247"/>
                    <a:pt x="39116" y="71247"/>
                  </a:cubicBezTo>
                  <a:cubicBezTo>
                    <a:pt x="41910" y="71247"/>
                    <a:pt x="44831" y="71374"/>
                    <a:pt x="47752" y="71882"/>
                  </a:cubicBezTo>
                  <a:cubicBezTo>
                    <a:pt x="61214" y="73660"/>
                    <a:pt x="80645" y="76581"/>
                    <a:pt x="99568" y="81026"/>
                  </a:cubicBezTo>
                  <a:cubicBezTo>
                    <a:pt x="100584" y="75946"/>
                    <a:pt x="101092" y="70739"/>
                    <a:pt x="101092" y="65278"/>
                  </a:cubicBezTo>
                  <a:cubicBezTo>
                    <a:pt x="101092" y="29210"/>
                    <a:pt x="78486" y="0"/>
                    <a:pt x="50546" y="0"/>
                  </a:cubicBezTo>
                  <a:close/>
                </a:path>
              </a:pathLst>
            </a:custGeom>
            <a:blipFill>
              <a:blip r:embed="rId6"/>
              <a:stretch>
                <a:fillRect l="-1444" t="-1802" r="-1356" b="-17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7068503" y="2185254"/>
            <a:ext cx="74438" cy="63475"/>
            <a:chOff x="0" y="0"/>
            <a:chExt cx="99250" cy="846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9314" cy="84582"/>
            </a:xfrm>
            <a:custGeom>
              <a:avLst/>
              <a:gdLst/>
              <a:ahLst/>
              <a:cxnLst/>
              <a:rect l="l" t="t" r="r" b="b"/>
              <a:pathLst>
                <a:path w="99314" h="84582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67945"/>
                    <a:pt x="127" y="70612"/>
                    <a:pt x="381" y="73279"/>
                  </a:cubicBezTo>
                  <a:cubicBezTo>
                    <a:pt x="2159" y="73152"/>
                    <a:pt x="4064" y="73025"/>
                    <a:pt x="5969" y="73025"/>
                  </a:cubicBezTo>
                  <a:cubicBezTo>
                    <a:pt x="10922" y="73025"/>
                    <a:pt x="16256" y="73660"/>
                    <a:pt x="22225" y="74930"/>
                  </a:cubicBezTo>
                  <a:cubicBezTo>
                    <a:pt x="31623" y="77089"/>
                    <a:pt x="40767" y="80645"/>
                    <a:pt x="49784" y="84582"/>
                  </a:cubicBezTo>
                  <a:cubicBezTo>
                    <a:pt x="53467" y="69215"/>
                    <a:pt x="62357" y="55626"/>
                    <a:pt x="78359" y="49276"/>
                  </a:cubicBezTo>
                  <a:cubicBezTo>
                    <a:pt x="83058" y="47498"/>
                    <a:pt x="87503" y="46609"/>
                    <a:pt x="91821" y="46609"/>
                  </a:cubicBezTo>
                  <a:cubicBezTo>
                    <a:pt x="94361" y="46609"/>
                    <a:pt x="96901" y="46863"/>
                    <a:pt x="99314" y="47498"/>
                  </a:cubicBezTo>
                  <a:lnTo>
                    <a:pt x="99314" y="47498"/>
                  </a:lnTo>
                  <a:cubicBezTo>
                    <a:pt x="93345" y="20193"/>
                    <a:pt x="73787" y="0"/>
                    <a:pt x="50546" y="0"/>
                  </a:cubicBezTo>
                  <a:close/>
                </a:path>
              </a:pathLst>
            </a:custGeom>
            <a:blipFill>
              <a:blip r:embed="rId7"/>
              <a:stretch>
                <a:fillRect l="-1636" t="-1381" r="-1854" b="-160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7183050" y="2223716"/>
            <a:ext cx="1334" cy="20193"/>
            <a:chOff x="0" y="0"/>
            <a:chExt cx="1778" cy="2692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78" cy="26924"/>
            </a:xfrm>
            <a:custGeom>
              <a:avLst/>
              <a:gdLst/>
              <a:ahLst/>
              <a:cxnLst/>
              <a:rect l="l" t="t" r="r" b="b"/>
              <a:pathLst>
                <a:path w="1778" h="26924">
                  <a:moveTo>
                    <a:pt x="508" y="0"/>
                  </a:moveTo>
                  <a:cubicBezTo>
                    <a:pt x="254" y="3175"/>
                    <a:pt x="0" y="6477"/>
                    <a:pt x="0" y="9779"/>
                  </a:cubicBezTo>
                  <a:cubicBezTo>
                    <a:pt x="0" y="15748"/>
                    <a:pt x="635" y="21463"/>
                    <a:pt x="1778" y="26924"/>
                  </a:cubicBezTo>
                  <a:lnTo>
                    <a:pt x="1778" y="26924"/>
                  </a:lnTo>
                  <a:lnTo>
                    <a:pt x="508" y="0"/>
                  </a:lnTo>
                  <a:close/>
                </a:path>
              </a:pathLst>
            </a:custGeom>
            <a:blipFill>
              <a:blip r:embed="rId8"/>
              <a:stretch>
                <a:fillRect l="-89999" t="-5849" r="-132142" b="-85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7183469" y="2182168"/>
            <a:ext cx="75419" cy="68647"/>
            <a:chOff x="0" y="0"/>
            <a:chExt cx="100559" cy="915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0584" cy="91567"/>
            </a:xfrm>
            <a:custGeom>
              <a:avLst/>
              <a:gdLst/>
              <a:ahLst/>
              <a:cxnLst/>
              <a:rect l="l" t="t" r="r" b="b"/>
              <a:pathLst>
                <a:path w="100584" h="91567">
                  <a:moveTo>
                    <a:pt x="50038" y="0"/>
                  </a:moveTo>
                  <a:cubicBezTo>
                    <a:pt x="24638" y="0"/>
                    <a:pt x="3683" y="24003"/>
                    <a:pt x="0" y="55372"/>
                  </a:cubicBezTo>
                  <a:lnTo>
                    <a:pt x="1270" y="82296"/>
                  </a:lnTo>
                  <a:cubicBezTo>
                    <a:pt x="1778" y="84709"/>
                    <a:pt x="2413" y="86995"/>
                    <a:pt x="3048" y="89281"/>
                  </a:cubicBezTo>
                  <a:cubicBezTo>
                    <a:pt x="4318" y="89916"/>
                    <a:pt x="5461" y="90551"/>
                    <a:pt x="6604" y="91440"/>
                  </a:cubicBezTo>
                  <a:cubicBezTo>
                    <a:pt x="6731" y="91440"/>
                    <a:pt x="6731" y="91567"/>
                    <a:pt x="6858" y="91567"/>
                  </a:cubicBezTo>
                  <a:cubicBezTo>
                    <a:pt x="11811" y="88519"/>
                    <a:pt x="16764" y="85344"/>
                    <a:pt x="21844" y="82423"/>
                  </a:cubicBezTo>
                  <a:cubicBezTo>
                    <a:pt x="38989" y="72771"/>
                    <a:pt x="54356" y="69215"/>
                    <a:pt x="69215" y="69215"/>
                  </a:cubicBezTo>
                  <a:cubicBezTo>
                    <a:pt x="79502" y="69215"/>
                    <a:pt x="89662" y="70866"/>
                    <a:pt x="100203" y="73279"/>
                  </a:cubicBezTo>
                  <a:cubicBezTo>
                    <a:pt x="100457" y="70612"/>
                    <a:pt x="100584" y="67818"/>
                    <a:pt x="100584" y="65151"/>
                  </a:cubicBezTo>
                  <a:cubicBezTo>
                    <a:pt x="100584" y="29210"/>
                    <a:pt x="77978" y="0"/>
                    <a:pt x="50038" y="0"/>
                  </a:cubicBezTo>
                  <a:close/>
                </a:path>
              </a:pathLst>
            </a:custGeom>
            <a:blipFill>
              <a:blip r:embed="rId9"/>
              <a:stretch>
                <a:fillRect l="-2146" t="-1484" r="-2070" b="-178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306447" y="2226955"/>
            <a:ext cx="75838" cy="14335"/>
            <a:chOff x="0" y="0"/>
            <a:chExt cx="101117" cy="191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1092" cy="19177"/>
            </a:xfrm>
            <a:custGeom>
              <a:avLst/>
              <a:gdLst/>
              <a:ahLst/>
              <a:cxnLst/>
              <a:rect l="l" t="t" r="r" b="b"/>
              <a:pathLst>
                <a:path w="101092" h="19177">
                  <a:moveTo>
                    <a:pt x="127" y="5969"/>
                  </a:moveTo>
                  <a:cubicBezTo>
                    <a:pt x="0" y="7112"/>
                    <a:pt x="0" y="8382"/>
                    <a:pt x="0" y="9525"/>
                  </a:cubicBezTo>
                  <a:cubicBezTo>
                    <a:pt x="0" y="12065"/>
                    <a:pt x="127" y="14478"/>
                    <a:pt x="381" y="16891"/>
                  </a:cubicBezTo>
                  <a:lnTo>
                    <a:pt x="381" y="16891"/>
                  </a:lnTo>
                  <a:lnTo>
                    <a:pt x="127" y="5969"/>
                  </a:lnTo>
                  <a:close/>
                  <a:moveTo>
                    <a:pt x="100584" y="0"/>
                  </a:moveTo>
                  <a:lnTo>
                    <a:pt x="100584" y="19177"/>
                  </a:lnTo>
                  <a:cubicBezTo>
                    <a:pt x="100965" y="16002"/>
                    <a:pt x="101092" y="12827"/>
                    <a:pt x="101092" y="9652"/>
                  </a:cubicBezTo>
                  <a:cubicBezTo>
                    <a:pt x="101092" y="6477"/>
                    <a:pt x="100965" y="3175"/>
                    <a:pt x="100584" y="0"/>
                  </a:cubicBezTo>
                  <a:close/>
                </a:path>
              </a:pathLst>
            </a:custGeom>
            <a:blipFill>
              <a:blip r:embed="rId10"/>
              <a:stretch>
                <a:fillRect l="-1331" t="-7152" r="-1243" b="-748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7306504" y="2185273"/>
            <a:ext cx="75371" cy="60884"/>
            <a:chOff x="0" y="0"/>
            <a:chExt cx="100495" cy="8117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0584" cy="81153"/>
            </a:xfrm>
            <a:custGeom>
              <a:avLst/>
              <a:gdLst/>
              <a:ahLst/>
              <a:cxnLst/>
              <a:rect l="l" t="t" r="r" b="b"/>
              <a:pathLst>
                <a:path w="100584" h="81153">
                  <a:moveTo>
                    <a:pt x="50419" y="0"/>
                  </a:moveTo>
                  <a:cubicBezTo>
                    <a:pt x="23495" y="0"/>
                    <a:pt x="1397" y="27305"/>
                    <a:pt x="0" y="61595"/>
                  </a:cubicBezTo>
                  <a:lnTo>
                    <a:pt x="254" y="72517"/>
                  </a:lnTo>
                  <a:cubicBezTo>
                    <a:pt x="381" y="74549"/>
                    <a:pt x="635" y="76454"/>
                    <a:pt x="1016" y="78359"/>
                  </a:cubicBezTo>
                  <a:cubicBezTo>
                    <a:pt x="1270" y="78359"/>
                    <a:pt x="1524" y="78359"/>
                    <a:pt x="1778" y="78359"/>
                  </a:cubicBezTo>
                  <a:cubicBezTo>
                    <a:pt x="5334" y="78359"/>
                    <a:pt x="8382" y="79375"/>
                    <a:pt x="11049" y="81153"/>
                  </a:cubicBezTo>
                  <a:cubicBezTo>
                    <a:pt x="30861" y="77216"/>
                    <a:pt x="47244" y="65786"/>
                    <a:pt x="71501" y="60452"/>
                  </a:cubicBezTo>
                  <a:cubicBezTo>
                    <a:pt x="81788" y="58166"/>
                    <a:pt x="91440" y="56769"/>
                    <a:pt x="100584" y="56134"/>
                  </a:cubicBezTo>
                  <a:lnTo>
                    <a:pt x="100584" y="55626"/>
                  </a:lnTo>
                  <a:cubicBezTo>
                    <a:pt x="96901" y="24130"/>
                    <a:pt x="75819" y="0"/>
                    <a:pt x="50419" y="0"/>
                  </a:cubicBezTo>
                  <a:close/>
                </a:path>
              </a:pathLst>
            </a:custGeom>
            <a:blipFill>
              <a:blip r:embed="rId11"/>
              <a:stretch>
                <a:fillRect l="-1414" t="-1486" r="-1679" b="-167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7356586" y="2241290"/>
            <a:ext cx="25289" cy="48196"/>
            <a:chOff x="0" y="0"/>
            <a:chExt cx="33718" cy="6426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3655" cy="64262"/>
            </a:xfrm>
            <a:custGeom>
              <a:avLst/>
              <a:gdLst/>
              <a:ahLst/>
              <a:cxnLst/>
              <a:rect l="l" t="t" r="r" b="b"/>
              <a:pathLst>
                <a:path w="33655" h="64262">
                  <a:moveTo>
                    <a:pt x="33655" y="0"/>
                  </a:moveTo>
                  <a:cubicBezTo>
                    <a:pt x="31115" y="22860"/>
                    <a:pt x="19304" y="41783"/>
                    <a:pt x="3429" y="50419"/>
                  </a:cubicBezTo>
                  <a:cubicBezTo>
                    <a:pt x="2667" y="55372"/>
                    <a:pt x="1397" y="60198"/>
                    <a:pt x="0" y="64262"/>
                  </a:cubicBezTo>
                  <a:lnTo>
                    <a:pt x="33655" y="64262"/>
                  </a:lnTo>
                  <a:lnTo>
                    <a:pt x="33655" y="0"/>
                  </a:lnTo>
                  <a:close/>
                </a:path>
              </a:pathLst>
            </a:custGeom>
            <a:blipFill>
              <a:blip r:embed="rId12"/>
              <a:stretch>
                <a:fillRect l="-5433" t="-3379" r="-5471" b="-365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7314733" y="2227383"/>
            <a:ext cx="67142" cy="51749"/>
            <a:chOff x="0" y="0"/>
            <a:chExt cx="89522" cy="689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9662" cy="69088"/>
            </a:xfrm>
            <a:custGeom>
              <a:avLst/>
              <a:gdLst/>
              <a:ahLst/>
              <a:cxnLst/>
              <a:rect l="l" t="t" r="r" b="b"/>
              <a:pathLst>
                <a:path w="89662" h="69088">
                  <a:moveTo>
                    <a:pt x="89535" y="0"/>
                  </a:moveTo>
                  <a:cubicBezTo>
                    <a:pt x="80391" y="635"/>
                    <a:pt x="70739" y="2032"/>
                    <a:pt x="60452" y="4318"/>
                  </a:cubicBezTo>
                  <a:cubicBezTo>
                    <a:pt x="36195" y="9652"/>
                    <a:pt x="19812" y="21082"/>
                    <a:pt x="0" y="25019"/>
                  </a:cubicBezTo>
                  <a:cubicBezTo>
                    <a:pt x="7366" y="30099"/>
                    <a:pt x="10922" y="41275"/>
                    <a:pt x="10033" y="52451"/>
                  </a:cubicBezTo>
                  <a:lnTo>
                    <a:pt x="10033" y="52451"/>
                  </a:lnTo>
                  <a:cubicBezTo>
                    <a:pt x="13208" y="42799"/>
                    <a:pt x="26797" y="35306"/>
                    <a:pt x="38608" y="35306"/>
                  </a:cubicBezTo>
                  <a:cubicBezTo>
                    <a:pt x="42037" y="35306"/>
                    <a:pt x="45339" y="35941"/>
                    <a:pt x="48260" y="37338"/>
                  </a:cubicBezTo>
                  <a:cubicBezTo>
                    <a:pt x="59309" y="42799"/>
                    <a:pt x="61087" y="56388"/>
                    <a:pt x="59309" y="69088"/>
                  </a:cubicBezTo>
                  <a:lnTo>
                    <a:pt x="59309" y="69088"/>
                  </a:lnTo>
                  <a:cubicBezTo>
                    <a:pt x="75311" y="60452"/>
                    <a:pt x="86995" y="41402"/>
                    <a:pt x="89662" y="18669"/>
                  </a:cubicBezTo>
                  <a:lnTo>
                    <a:pt x="89662" y="0"/>
                  </a:lnTo>
                  <a:close/>
                </a:path>
              </a:pathLst>
            </a:custGeom>
            <a:blipFill>
              <a:blip r:embed="rId13"/>
              <a:stretch>
                <a:fillRect l="-1657" t="-2830" r="-1827" b="-26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7198043" y="2237156"/>
            <a:ext cx="61827" cy="52330"/>
            <a:chOff x="0" y="0"/>
            <a:chExt cx="82436" cy="697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2423" cy="69723"/>
            </a:xfrm>
            <a:custGeom>
              <a:avLst/>
              <a:gdLst/>
              <a:ahLst/>
              <a:cxnLst/>
              <a:rect l="l" t="t" r="r" b="b"/>
              <a:pathLst>
                <a:path w="82423" h="69723">
                  <a:moveTo>
                    <a:pt x="80772" y="0"/>
                  </a:moveTo>
                  <a:cubicBezTo>
                    <a:pt x="77597" y="32131"/>
                    <a:pt x="56388" y="56896"/>
                    <a:pt x="30607" y="56896"/>
                  </a:cubicBezTo>
                  <a:cubicBezTo>
                    <a:pt x="19558" y="56896"/>
                    <a:pt x="9398" y="52324"/>
                    <a:pt x="1143" y="44704"/>
                  </a:cubicBezTo>
                  <a:lnTo>
                    <a:pt x="1143" y="44704"/>
                  </a:lnTo>
                  <a:cubicBezTo>
                    <a:pt x="2540" y="53467"/>
                    <a:pt x="2032" y="62611"/>
                    <a:pt x="0" y="69723"/>
                  </a:cubicBezTo>
                  <a:lnTo>
                    <a:pt x="1143" y="69723"/>
                  </a:lnTo>
                  <a:cubicBezTo>
                    <a:pt x="5080" y="64516"/>
                    <a:pt x="10160" y="62230"/>
                    <a:pt x="14986" y="62230"/>
                  </a:cubicBezTo>
                  <a:cubicBezTo>
                    <a:pt x="20574" y="62230"/>
                    <a:pt x="26035" y="65151"/>
                    <a:pt x="29845" y="69723"/>
                  </a:cubicBezTo>
                  <a:lnTo>
                    <a:pt x="39624" y="69723"/>
                  </a:lnTo>
                  <a:cubicBezTo>
                    <a:pt x="44069" y="64643"/>
                    <a:pt x="50165" y="61341"/>
                    <a:pt x="56388" y="61341"/>
                  </a:cubicBezTo>
                  <a:cubicBezTo>
                    <a:pt x="60452" y="61341"/>
                    <a:pt x="64643" y="62865"/>
                    <a:pt x="68326" y="66294"/>
                  </a:cubicBezTo>
                  <a:lnTo>
                    <a:pt x="68326" y="66294"/>
                  </a:lnTo>
                  <a:cubicBezTo>
                    <a:pt x="68199" y="65278"/>
                    <a:pt x="68199" y="64135"/>
                    <a:pt x="68199" y="63119"/>
                  </a:cubicBezTo>
                  <a:cubicBezTo>
                    <a:pt x="68199" y="50038"/>
                    <a:pt x="74422" y="38862"/>
                    <a:pt x="82423" y="33020"/>
                  </a:cubicBezTo>
                  <a:lnTo>
                    <a:pt x="81661" y="254"/>
                  </a:lnTo>
                  <a:cubicBezTo>
                    <a:pt x="81407" y="127"/>
                    <a:pt x="81026" y="127"/>
                    <a:pt x="80772" y="0"/>
                  </a:cubicBezTo>
                  <a:close/>
                </a:path>
              </a:pathLst>
            </a:custGeom>
            <a:blipFill>
              <a:blip r:embed="rId14"/>
              <a:stretch>
                <a:fillRect l="-2480" t="-3005" r="-2372" b="-3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>
            <a:off x="7188537" y="2234108"/>
            <a:ext cx="70047" cy="45768"/>
            <a:chOff x="0" y="0"/>
            <a:chExt cx="93396" cy="6102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3345" cy="60960"/>
            </a:xfrm>
            <a:custGeom>
              <a:avLst/>
              <a:gdLst/>
              <a:ahLst/>
              <a:cxnLst/>
              <a:rect l="l" t="t" r="r" b="b"/>
              <a:pathLst>
                <a:path w="93345" h="60960">
                  <a:moveTo>
                    <a:pt x="62357" y="0"/>
                  </a:moveTo>
                  <a:cubicBezTo>
                    <a:pt x="47498" y="0"/>
                    <a:pt x="32258" y="3429"/>
                    <a:pt x="14986" y="13208"/>
                  </a:cubicBezTo>
                  <a:cubicBezTo>
                    <a:pt x="9906" y="16129"/>
                    <a:pt x="4953" y="19304"/>
                    <a:pt x="0" y="22352"/>
                  </a:cubicBezTo>
                  <a:cubicBezTo>
                    <a:pt x="7493" y="27813"/>
                    <a:pt x="11938" y="38100"/>
                    <a:pt x="13716" y="48768"/>
                  </a:cubicBezTo>
                  <a:cubicBezTo>
                    <a:pt x="21971" y="56515"/>
                    <a:pt x="32258" y="60960"/>
                    <a:pt x="43180" y="60960"/>
                  </a:cubicBezTo>
                  <a:cubicBezTo>
                    <a:pt x="68961" y="60960"/>
                    <a:pt x="90170" y="36068"/>
                    <a:pt x="93345" y="4064"/>
                  </a:cubicBezTo>
                  <a:cubicBezTo>
                    <a:pt x="82804" y="1651"/>
                    <a:pt x="72644" y="0"/>
                    <a:pt x="62357" y="0"/>
                  </a:cubicBezTo>
                  <a:close/>
                </a:path>
              </a:pathLst>
            </a:custGeom>
            <a:blipFill>
              <a:blip r:embed="rId15"/>
              <a:stretch>
                <a:fillRect l="-1523" t="-1937" r="-1768" b="-34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>
            <a:grpSpLocks noChangeAspect="1"/>
          </p:cNvGrpSpPr>
          <p:nvPr/>
        </p:nvGrpSpPr>
        <p:grpSpPr>
          <a:xfrm>
            <a:off x="7066778" y="2240242"/>
            <a:ext cx="22079" cy="49244"/>
            <a:chOff x="0" y="0"/>
            <a:chExt cx="29439" cy="6565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9337" cy="65659"/>
            </a:xfrm>
            <a:custGeom>
              <a:avLst/>
              <a:gdLst/>
              <a:ahLst/>
              <a:cxnLst/>
              <a:rect l="l" t="t" r="r" b="b"/>
              <a:pathLst>
                <a:path w="29337" h="65659">
                  <a:moveTo>
                    <a:pt x="2667" y="0"/>
                  </a:moveTo>
                  <a:cubicBezTo>
                    <a:pt x="1778" y="127"/>
                    <a:pt x="889" y="127"/>
                    <a:pt x="0" y="254"/>
                  </a:cubicBezTo>
                  <a:lnTo>
                    <a:pt x="6604" y="65659"/>
                  </a:lnTo>
                  <a:lnTo>
                    <a:pt x="20066" y="65659"/>
                  </a:lnTo>
                  <a:cubicBezTo>
                    <a:pt x="20955" y="59690"/>
                    <a:pt x="24384" y="53721"/>
                    <a:pt x="29337" y="49530"/>
                  </a:cubicBezTo>
                  <a:cubicBezTo>
                    <a:pt x="15113" y="39878"/>
                    <a:pt x="4826" y="21590"/>
                    <a:pt x="2667" y="0"/>
                  </a:cubicBezTo>
                  <a:close/>
                </a:path>
              </a:pathLst>
            </a:custGeom>
            <a:blipFill>
              <a:blip r:embed="rId16"/>
              <a:stretch>
                <a:fillRect l="-5454" t="-2901" r="-7056" b="-357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7068798" y="2240051"/>
            <a:ext cx="37014" cy="37367"/>
            <a:chOff x="0" y="0"/>
            <a:chExt cx="49352" cy="4982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9530" cy="49784"/>
            </a:xfrm>
            <a:custGeom>
              <a:avLst/>
              <a:gdLst/>
              <a:ahLst/>
              <a:cxnLst/>
              <a:rect l="l" t="t" r="r" b="b"/>
              <a:pathLst>
                <a:path w="49530" h="49784">
                  <a:moveTo>
                    <a:pt x="5588" y="0"/>
                  </a:moveTo>
                  <a:cubicBezTo>
                    <a:pt x="3683" y="0"/>
                    <a:pt x="1778" y="127"/>
                    <a:pt x="0" y="254"/>
                  </a:cubicBezTo>
                  <a:cubicBezTo>
                    <a:pt x="2159" y="21844"/>
                    <a:pt x="12446" y="40132"/>
                    <a:pt x="26797" y="49784"/>
                  </a:cubicBezTo>
                  <a:cubicBezTo>
                    <a:pt x="31115" y="46101"/>
                    <a:pt x="36576" y="43815"/>
                    <a:pt x="42545" y="43815"/>
                  </a:cubicBezTo>
                  <a:cubicBezTo>
                    <a:pt x="44704" y="43815"/>
                    <a:pt x="46863" y="44069"/>
                    <a:pt x="49022" y="44704"/>
                  </a:cubicBezTo>
                  <a:lnTo>
                    <a:pt x="49022" y="44704"/>
                  </a:lnTo>
                  <a:cubicBezTo>
                    <a:pt x="48006" y="39624"/>
                    <a:pt x="47498" y="34290"/>
                    <a:pt x="47498" y="28956"/>
                  </a:cubicBezTo>
                  <a:cubicBezTo>
                    <a:pt x="47498" y="23114"/>
                    <a:pt x="48133" y="17272"/>
                    <a:pt x="49530" y="11557"/>
                  </a:cubicBezTo>
                  <a:cubicBezTo>
                    <a:pt x="40386" y="7620"/>
                    <a:pt x="31242" y="4064"/>
                    <a:pt x="21844" y="1905"/>
                  </a:cubicBezTo>
                  <a:cubicBezTo>
                    <a:pt x="15875" y="635"/>
                    <a:pt x="10541" y="0"/>
                    <a:pt x="5588" y="0"/>
                  </a:cubicBezTo>
                  <a:close/>
                </a:path>
              </a:pathLst>
            </a:custGeom>
            <a:blipFill>
              <a:blip r:embed="rId17"/>
              <a:stretch>
                <a:fillRect l="-4076" t="-3316" r="-4307" b="-44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303189" y="2034588"/>
            <a:ext cx="80353" cy="45015"/>
            <a:chOff x="0" y="0"/>
            <a:chExt cx="107137" cy="600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07188" cy="60071"/>
            </a:xfrm>
            <a:custGeom>
              <a:avLst/>
              <a:gdLst/>
              <a:ahLst/>
              <a:cxnLst/>
              <a:rect l="l" t="t" r="r" b="b"/>
              <a:pathLst>
                <a:path w="107188" h="60071">
                  <a:moveTo>
                    <a:pt x="4445" y="0"/>
                  </a:moveTo>
                  <a:cubicBezTo>
                    <a:pt x="2921" y="381"/>
                    <a:pt x="1524" y="889"/>
                    <a:pt x="0" y="1270"/>
                  </a:cubicBezTo>
                  <a:lnTo>
                    <a:pt x="1397" y="60071"/>
                  </a:lnTo>
                  <a:lnTo>
                    <a:pt x="107188" y="60071"/>
                  </a:lnTo>
                  <a:lnTo>
                    <a:pt x="107188" y="2921"/>
                  </a:lnTo>
                  <a:cubicBezTo>
                    <a:pt x="105791" y="2540"/>
                    <a:pt x="104394" y="2159"/>
                    <a:pt x="102997" y="1905"/>
                  </a:cubicBezTo>
                  <a:cubicBezTo>
                    <a:pt x="97536" y="30226"/>
                    <a:pt x="77597" y="51308"/>
                    <a:pt x="53975" y="51308"/>
                  </a:cubicBezTo>
                  <a:cubicBezTo>
                    <a:pt x="29591" y="51308"/>
                    <a:pt x="9398" y="29337"/>
                    <a:pt x="4445" y="0"/>
                  </a:cubicBezTo>
                  <a:close/>
                </a:path>
              </a:pathLst>
            </a:custGeom>
            <a:blipFill>
              <a:blip r:embed="rId18"/>
              <a:stretch>
                <a:fillRect l="-1445" t="-3699" r="-1658" b="-32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>
            <a:grpSpLocks noChangeAspect="1"/>
          </p:cNvGrpSpPr>
          <p:nvPr/>
        </p:nvGrpSpPr>
        <p:grpSpPr>
          <a:xfrm>
            <a:off x="7306542" y="2028739"/>
            <a:ext cx="73857" cy="44310"/>
            <a:chOff x="0" y="0"/>
            <a:chExt cx="98476" cy="5908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8425" cy="59055"/>
            </a:xfrm>
            <a:custGeom>
              <a:avLst/>
              <a:gdLst/>
              <a:ahLst/>
              <a:cxnLst/>
              <a:rect l="l" t="t" r="r" b="b"/>
              <a:pathLst>
                <a:path w="98425" h="59055">
                  <a:moveTo>
                    <a:pt x="37973" y="0"/>
                  </a:moveTo>
                  <a:cubicBezTo>
                    <a:pt x="24384" y="0"/>
                    <a:pt x="12319" y="4191"/>
                    <a:pt x="0" y="7747"/>
                  </a:cubicBezTo>
                  <a:cubicBezTo>
                    <a:pt x="4953" y="37084"/>
                    <a:pt x="25146" y="59055"/>
                    <a:pt x="49403" y="59055"/>
                  </a:cubicBezTo>
                  <a:cubicBezTo>
                    <a:pt x="73152" y="59055"/>
                    <a:pt x="92964" y="38100"/>
                    <a:pt x="98425" y="9652"/>
                  </a:cubicBezTo>
                  <a:cubicBezTo>
                    <a:pt x="79629" y="5334"/>
                    <a:pt x="60071" y="2413"/>
                    <a:pt x="46609" y="635"/>
                  </a:cubicBezTo>
                  <a:cubicBezTo>
                    <a:pt x="43688" y="127"/>
                    <a:pt x="40767" y="0"/>
                    <a:pt x="37973" y="0"/>
                  </a:cubicBezTo>
                  <a:close/>
                </a:path>
              </a:pathLst>
            </a:custGeom>
            <a:blipFill>
              <a:blip r:embed="rId19"/>
              <a:stretch>
                <a:fillRect l="-1496" t="-3569" r="-1780" b="-3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7173401" y="2006603"/>
            <a:ext cx="82582" cy="73009"/>
            <a:chOff x="0" y="0"/>
            <a:chExt cx="110109" cy="9734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10109" cy="97282"/>
            </a:xfrm>
            <a:custGeom>
              <a:avLst/>
              <a:gdLst/>
              <a:ahLst/>
              <a:cxnLst/>
              <a:rect l="l" t="t" r="r" b="b"/>
              <a:pathLst>
                <a:path w="110109" h="97282">
                  <a:moveTo>
                    <a:pt x="6477" y="0"/>
                  </a:moveTo>
                  <a:cubicBezTo>
                    <a:pt x="4318" y="889"/>
                    <a:pt x="2159" y="1778"/>
                    <a:pt x="0" y="2794"/>
                  </a:cubicBezTo>
                  <a:lnTo>
                    <a:pt x="4318" y="97282"/>
                  </a:lnTo>
                  <a:lnTo>
                    <a:pt x="110109" y="97282"/>
                  </a:lnTo>
                  <a:lnTo>
                    <a:pt x="108458" y="25781"/>
                  </a:lnTo>
                  <a:cubicBezTo>
                    <a:pt x="107061" y="24638"/>
                    <a:pt x="105537" y="23622"/>
                    <a:pt x="104140" y="22479"/>
                  </a:cubicBezTo>
                  <a:lnTo>
                    <a:pt x="104140" y="22479"/>
                  </a:lnTo>
                  <a:cubicBezTo>
                    <a:pt x="104140" y="22860"/>
                    <a:pt x="104140" y="23114"/>
                    <a:pt x="104140" y="23495"/>
                  </a:cubicBezTo>
                  <a:cubicBezTo>
                    <a:pt x="104140" y="59436"/>
                    <a:pt x="81534" y="88646"/>
                    <a:pt x="53594" y="88646"/>
                  </a:cubicBezTo>
                  <a:cubicBezTo>
                    <a:pt x="25654" y="88646"/>
                    <a:pt x="3175" y="59436"/>
                    <a:pt x="3175" y="23495"/>
                  </a:cubicBezTo>
                  <a:cubicBezTo>
                    <a:pt x="3175" y="15240"/>
                    <a:pt x="4318" y="7239"/>
                    <a:pt x="6477" y="0"/>
                  </a:cubicBezTo>
                  <a:close/>
                </a:path>
              </a:pathLst>
            </a:custGeom>
            <a:blipFill>
              <a:blip r:embed="rId20"/>
              <a:stretch>
                <a:fillRect l="-1753" t="-1814" r="-1499" b="-21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>
            <a:grpSpLocks noChangeAspect="1"/>
          </p:cNvGrpSpPr>
          <p:nvPr/>
        </p:nvGrpSpPr>
        <p:grpSpPr>
          <a:xfrm>
            <a:off x="7175744" y="2001441"/>
            <a:ext cx="75829" cy="71599"/>
            <a:chOff x="0" y="0"/>
            <a:chExt cx="101105" cy="95466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1092" cy="95504"/>
            </a:xfrm>
            <a:custGeom>
              <a:avLst/>
              <a:gdLst/>
              <a:ahLst/>
              <a:cxnLst/>
              <a:rect l="l" t="t" r="r" b="b"/>
              <a:pathLst>
                <a:path w="101092" h="95504">
                  <a:moveTo>
                    <a:pt x="36703" y="0"/>
                  </a:moveTo>
                  <a:cubicBezTo>
                    <a:pt x="25781" y="0"/>
                    <a:pt x="14732" y="2413"/>
                    <a:pt x="3429" y="6858"/>
                  </a:cubicBezTo>
                  <a:cubicBezTo>
                    <a:pt x="1143" y="14097"/>
                    <a:pt x="0" y="22098"/>
                    <a:pt x="0" y="30353"/>
                  </a:cubicBezTo>
                  <a:cubicBezTo>
                    <a:pt x="0" y="66294"/>
                    <a:pt x="22606" y="95504"/>
                    <a:pt x="50546" y="95504"/>
                  </a:cubicBezTo>
                  <a:cubicBezTo>
                    <a:pt x="78486" y="95504"/>
                    <a:pt x="101092" y="66294"/>
                    <a:pt x="101092" y="30353"/>
                  </a:cubicBezTo>
                  <a:cubicBezTo>
                    <a:pt x="101092" y="29972"/>
                    <a:pt x="101092" y="29718"/>
                    <a:pt x="101092" y="29337"/>
                  </a:cubicBezTo>
                  <a:cubicBezTo>
                    <a:pt x="99187" y="27813"/>
                    <a:pt x="97409" y="26289"/>
                    <a:pt x="95631" y="24765"/>
                  </a:cubicBezTo>
                  <a:cubicBezTo>
                    <a:pt x="76073" y="7874"/>
                    <a:pt x="56642" y="0"/>
                    <a:pt x="36703" y="0"/>
                  </a:cubicBezTo>
                  <a:close/>
                </a:path>
              </a:pathLst>
            </a:custGeom>
            <a:blipFill>
              <a:blip r:embed="rId21"/>
              <a:stretch>
                <a:fillRect l="-1620" t="-1502" r="-2072" b="-22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>
            <a:grpSpLocks noChangeAspect="1"/>
          </p:cNvGrpSpPr>
          <p:nvPr/>
        </p:nvGrpSpPr>
        <p:grpSpPr>
          <a:xfrm>
            <a:off x="7044061" y="2033168"/>
            <a:ext cx="84372" cy="46444"/>
            <a:chOff x="0" y="0"/>
            <a:chExt cx="112497" cy="6192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12522" cy="61976"/>
            </a:xfrm>
            <a:custGeom>
              <a:avLst/>
              <a:gdLst/>
              <a:ahLst/>
              <a:cxnLst/>
              <a:rect l="l" t="t" r="r" b="b"/>
              <a:pathLst>
                <a:path w="112522" h="61976">
                  <a:moveTo>
                    <a:pt x="3429" y="0"/>
                  </a:moveTo>
                  <a:cubicBezTo>
                    <a:pt x="2286" y="127"/>
                    <a:pt x="1143" y="254"/>
                    <a:pt x="0" y="381"/>
                  </a:cubicBezTo>
                  <a:lnTo>
                    <a:pt x="6350" y="61976"/>
                  </a:lnTo>
                  <a:lnTo>
                    <a:pt x="112522" y="61976"/>
                  </a:lnTo>
                  <a:lnTo>
                    <a:pt x="110109" y="9398"/>
                  </a:lnTo>
                  <a:cubicBezTo>
                    <a:pt x="106807" y="11049"/>
                    <a:pt x="103505" y="12446"/>
                    <a:pt x="99695" y="13462"/>
                  </a:cubicBezTo>
                  <a:cubicBezTo>
                    <a:pt x="92075" y="36830"/>
                    <a:pt x="74041" y="53213"/>
                    <a:pt x="53086" y="53213"/>
                  </a:cubicBezTo>
                  <a:cubicBezTo>
                    <a:pt x="28448" y="53213"/>
                    <a:pt x="7747" y="30226"/>
                    <a:pt x="3429" y="0"/>
                  </a:cubicBezTo>
                  <a:close/>
                </a:path>
              </a:pathLst>
            </a:custGeom>
            <a:blipFill>
              <a:blip r:embed="rId22"/>
              <a:stretch>
                <a:fillRect l="-1568" t="-2356" r="-1286" b="-31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7046652" y="2032959"/>
            <a:ext cx="72209" cy="40091"/>
            <a:chOff x="0" y="0"/>
            <a:chExt cx="96279" cy="53454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6266" cy="53467"/>
            </a:xfrm>
            <a:custGeom>
              <a:avLst/>
              <a:gdLst/>
              <a:ahLst/>
              <a:cxnLst/>
              <a:rect l="l" t="t" r="r" b="b"/>
              <a:pathLst>
                <a:path w="96266" h="53467">
                  <a:moveTo>
                    <a:pt x="6350" y="0"/>
                  </a:moveTo>
                  <a:cubicBezTo>
                    <a:pt x="4318" y="0"/>
                    <a:pt x="2159" y="127"/>
                    <a:pt x="0" y="254"/>
                  </a:cubicBezTo>
                  <a:cubicBezTo>
                    <a:pt x="4318" y="30607"/>
                    <a:pt x="25019" y="53467"/>
                    <a:pt x="49657" y="53467"/>
                  </a:cubicBezTo>
                  <a:cubicBezTo>
                    <a:pt x="70612" y="53467"/>
                    <a:pt x="88519" y="37084"/>
                    <a:pt x="96266" y="13716"/>
                  </a:cubicBezTo>
                  <a:lnTo>
                    <a:pt x="96266" y="13716"/>
                  </a:lnTo>
                  <a:cubicBezTo>
                    <a:pt x="93091" y="14605"/>
                    <a:pt x="89789" y="15240"/>
                    <a:pt x="86233" y="15494"/>
                  </a:cubicBezTo>
                  <a:cubicBezTo>
                    <a:pt x="84074" y="15748"/>
                    <a:pt x="81915" y="15748"/>
                    <a:pt x="79756" y="15748"/>
                  </a:cubicBezTo>
                  <a:cubicBezTo>
                    <a:pt x="59944" y="15748"/>
                    <a:pt x="44196" y="7366"/>
                    <a:pt x="25146" y="2286"/>
                  </a:cubicBezTo>
                  <a:cubicBezTo>
                    <a:pt x="18923" y="762"/>
                    <a:pt x="12573" y="0"/>
                    <a:pt x="6350" y="0"/>
                  </a:cubicBezTo>
                  <a:close/>
                </a:path>
              </a:pathLst>
            </a:custGeom>
            <a:blipFill>
              <a:blip r:embed="rId23"/>
              <a:stretch>
                <a:fillRect l="-2110" t="-4299" r="-1358" b="-40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7062140" y="1525867"/>
            <a:ext cx="332727" cy="264109"/>
            <a:chOff x="0" y="0"/>
            <a:chExt cx="443636" cy="35214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44246" cy="352171"/>
            </a:xfrm>
            <a:custGeom>
              <a:avLst/>
              <a:gdLst/>
              <a:ahLst/>
              <a:cxnLst/>
              <a:rect l="l" t="t" r="r" b="b"/>
              <a:pathLst>
                <a:path w="444246" h="352171">
                  <a:moveTo>
                    <a:pt x="237998" y="0"/>
                  </a:moveTo>
                  <a:cubicBezTo>
                    <a:pt x="198501" y="889"/>
                    <a:pt x="161163" y="7112"/>
                    <a:pt x="127508" y="17399"/>
                  </a:cubicBezTo>
                  <a:lnTo>
                    <a:pt x="0" y="255143"/>
                  </a:lnTo>
                  <a:cubicBezTo>
                    <a:pt x="21082" y="281686"/>
                    <a:pt x="52578" y="304419"/>
                    <a:pt x="90932" y="321183"/>
                  </a:cubicBezTo>
                  <a:lnTo>
                    <a:pt x="237998" y="0"/>
                  </a:lnTo>
                  <a:close/>
                  <a:moveTo>
                    <a:pt x="360680" y="14732"/>
                  </a:moveTo>
                  <a:lnTo>
                    <a:pt x="249428" y="352171"/>
                  </a:lnTo>
                  <a:lnTo>
                    <a:pt x="249428" y="352171"/>
                  </a:lnTo>
                  <a:cubicBezTo>
                    <a:pt x="305435" y="352044"/>
                    <a:pt x="357632" y="341376"/>
                    <a:pt x="401193" y="323215"/>
                  </a:cubicBezTo>
                  <a:lnTo>
                    <a:pt x="434467" y="181102"/>
                  </a:lnTo>
                  <a:cubicBezTo>
                    <a:pt x="413385" y="167386"/>
                    <a:pt x="391033" y="146812"/>
                    <a:pt x="381889" y="126111"/>
                  </a:cubicBezTo>
                  <a:cubicBezTo>
                    <a:pt x="381889" y="126111"/>
                    <a:pt x="381889" y="126111"/>
                    <a:pt x="381889" y="126111"/>
                  </a:cubicBezTo>
                  <a:cubicBezTo>
                    <a:pt x="381889" y="126111"/>
                    <a:pt x="381889" y="125984"/>
                    <a:pt x="381889" y="125984"/>
                  </a:cubicBezTo>
                  <a:cubicBezTo>
                    <a:pt x="381889" y="125984"/>
                    <a:pt x="381889" y="125984"/>
                    <a:pt x="381889" y="125984"/>
                  </a:cubicBezTo>
                  <a:cubicBezTo>
                    <a:pt x="381889" y="125984"/>
                    <a:pt x="381889" y="125857"/>
                    <a:pt x="381762" y="125857"/>
                  </a:cubicBezTo>
                  <a:cubicBezTo>
                    <a:pt x="381635" y="125857"/>
                    <a:pt x="381762" y="125857"/>
                    <a:pt x="381762" y="125857"/>
                  </a:cubicBezTo>
                  <a:cubicBezTo>
                    <a:pt x="381762" y="125857"/>
                    <a:pt x="381762" y="125857"/>
                    <a:pt x="381762" y="125730"/>
                  </a:cubicBezTo>
                  <a:cubicBezTo>
                    <a:pt x="381762" y="125603"/>
                    <a:pt x="381762" y="125730"/>
                    <a:pt x="381762" y="125730"/>
                  </a:cubicBezTo>
                  <a:cubicBezTo>
                    <a:pt x="381762" y="125730"/>
                    <a:pt x="381762" y="125730"/>
                    <a:pt x="381762" y="125603"/>
                  </a:cubicBezTo>
                  <a:cubicBezTo>
                    <a:pt x="381762" y="125476"/>
                    <a:pt x="381762" y="125476"/>
                    <a:pt x="381762" y="125476"/>
                  </a:cubicBezTo>
                  <a:cubicBezTo>
                    <a:pt x="381762" y="125476"/>
                    <a:pt x="381762" y="125476"/>
                    <a:pt x="381762" y="125476"/>
                  </a:cubicBezTo>
                  <a:cubicBezTo>
                    <a:pt x="381762" y="125476"/>
                    <a:pt x="381762" y="125476"/>
                    <a:pt x="381762" y="125349"/>
                  </a:cubicBezTo>
                  <a:cubicBezTo>
                    <a:pt x="381762" y="125222"/>
                    <a:pt x="381762" y="125349"/>
                    <a:pt x="381762" y="125349"/>
                  </a:cubicBezTo>
                  <a:cubicBezTo>
                    <a:pt x="381762" y="125349"/>
                    <a:pt x="381762" y="125222"/>
                    <a:pt x="381762" y="125222"/>
                  </a:cubicBezTo>
                  <a:cubicBezTo>
                    <a:pt x="381762" y="125222"/>
                    <a:pt x="381762" y="125222"/>
                    <a:pt x="381762" y="125222"/>
                  </a:cubicBezTo>
                  <a:cubicBezTo>
                    <a:pt x="381762" y="125222"/>
                    <a:pt x="381762" y="125095"/>
                    <a:pt x="381762" y="125095"/>
                  </a:cubicBezTo>
                  <a:cubicBezTo>
                    <a:pt x="381762" y="125095"/>
                    <a:pt x="381762" y="125095"/>
                    <a:pt x="381762" y="125095"/>
                  </a:cubicBezTo>
                  <a:cubicBezTo>
                    <a:pt x="381762" y="125095"/>
                    <a:pt x="381762" y="125095"/>
                    <a:pt x="381762" y="124968"/>
                  </a:cubicBezTo>
                  <a:cubicBezTo>
                    <a:pt x="381762" y="124841"/>
                    <a:pt x="381762" y="124968"/>
                    <a:pt x="381762" y="124968"/>
                  </a:cubicBezTo>
                  <a:cubicBezTo>
                    <a:pt x="381762" y="124968"/>
                    <a:pt x="381762" y="124841"/>
                    <a:pt x="381762" y="124841"/>
                  </a:cubicBezTo>
                  <a:cubicBezTo>
                    <a:pt x="381762" y="124841"/>
                    <a:pt x="381762" y="124841"/>
                    <a:pt x="381762" y="124841"/>
                  </a:cubicBezTo>
                  <a:cubicBezTo>
                    <a:pt x="381762" y="124841"/>
                    <a:pt x="381762" y="124714"/>
                    <a:pt x="381762" y="124714"/>
                  </a:cubicBezTo>
                  <a:cubicBezTo>
                    <a:pt x="381762" y="124714"/>
                    <a:pt x="381762" y="124714"/>
                    <a:pt x="381762" y="124714"/>
                  </a:cubicBezTo>
                  <a:cubicBezTo>
                    <a:pt x="381762" y="124714"/>
                    <a:pt x="381762" y="124587"/>
                    <a:pt x="381762" y="124587"/>
                  </a:cubicBezTo>
                  <a:lnTo>
                    <a:pt x="444246" y="50673"/>
                  </a:lnTo>
                  <a:cubicBezTo>
                    <a:pt x="420370" y="35814"/>
                    <a:pt x="392303" y="23622"/>
                    <a:pt x="361188" y="14859"/>
                  </a:cubicBezTo>
                  <a:close/>
                </a:path>
              </a:pathLst>
            </a:custGeom>
            <a:blipFill>
              <a:blip r:embed="rId24"/>
              <a:stretch>
                <a:fillRect l="-448" t="-335" r="-305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7363073" y="1661712"/>
            <a:ext cx="70666" cy="106566"/>
            <a:chOff x="0" y="0"/>
            <a:chExt cx="94221" cy="142088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94234" cy="142113"/>
            </a:xfrm>
            <a:custGeom>
              <a:avLst/>
              <a:gdLst/>
              <a:ahLst/>
              <a:cxnLst/>
              <a:rect l="l" t="t" r="r" b="b"/>
              <a:pathLst>
                <a:path w="94234" h="142113">
                  <a:moveTo>
                    <a:pt x="33274" y="0"/>
                  </a:moveTo>
                  <a:lnTo>
                    <a:pt x="0" y="142113"/>
                  </a:lnTo>
                  <a:lnTo>
                    <a:pt x="0" y="142113"/>
                  </a:lnTo>
                  <a:cubicBezTo>
                    <a:pt x="39624" y="125603"/>
                    <a:pt x="72263" y="102743"/>
                    <a:pt x="94234" y="75946"/>
                  </a:cubicBezTo>
                  <a:lnTo>
                    <a:pt x="93218" y="7366"/>
                  </a:lnTo>
                  <a:lnTo>
                    <a:pt x="45720" y="7366"/>
                  </a:lnTo>
                  <a:cubicBezTo>
                    <a:pt x="41656" y="5207"/>
                    <a:pt x="37592" y="2794"/>
                    <a:pt x="33274" y="0"/>
                  </a:cubicBezTo>
                  <a:close/>
                </a:path>
              </a:pathLst>
            </a:custGeom>
            <a:blipFill>
              <a:blip r:embed="rId25"/>
              <a:stretch>
                <a:fillRect l="-1711" t="-1465" r="-1576" b="-10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7130329" y="1525781"/>
            <a:ext cx="202282" cy="264204"/>
            <a:chOff x="0" y="0"/>
            <a:chExt cx="269710" cy="35227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69748" cy="352298"/>
            </a:xfrm>
            <a:custGeom>
              <a:avLst/>
              <a:gdLst/>
              <a:ahLst/>
              <a:cxnLst/>
              <a:rect l="l" t="t" r="r" b="b"/>
              <a:pathLst>
                <a:path w="269748" h="352298">
                  <a:moveTo>
                    <a:pt x="157607" y="0"/>
                  </a:moveTo>
                  <a:cubicBezTo>
                    <a:pt x="154051" y="0"/>
                    <a:pt x="150622" y="0"/>
                    <a:pt x="147066" y="127"/>
                  </a:cubicBezTo>
                  <a:lnTo>
                    <a:pt x="0" y="321310"/>
                  </a:lnTo>
                  <a:cubicBezTo>
                    <a:pt x="44831" y="340868"/>
                    <a:pt x="99060" y="352298"/>
                    <a:pt x="157607" y="352298"/>
                  </a:cubicBezTo>
                  <a:lnTo>
                    <a:pt x="158623" y="352298"/>
                  </a:lnTo>
                  <a:lnTo>
                    <a:pt x="269748" y="14859"/>
                  </a:lnTo>
                  <a:cubicBezTo>
                    <a:pt x="235458" y="5334"/>
                    <a:pt x="197485" y="0"/>
                    <a:pt x="157607" y="0"/>
                  </a:cubicBezTo>
                  <a:close/>
                </a:path>
              </a:pathLst>
            </a:custGeom>
            <a:blipFill>
              <a:blip r:embed="rId26"/>
              <a:stretch>
                <a:fillRect l="-823" t="-620" r="-729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7039947" y="1538907"/>
            <a:ext cx="117796" cy="178337"/>
            <a:chOff x="0" y="0"/>
            <a:chExt cx="157061" cy="23778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57099" cy="237744"/>
            </a:xfrm>
            <a:custGeom>
              <a:avLst/>
              <a:gdLst/>
              <a:ahLst/>
              <a:cxnLst/>
              <a:rect l="l" t="t" r="r" b="b"/>
              <a:pathLst>
                <a:path w="157099" h="237744">
                  <a:moveTo>
                    <a:pt x="157099" y="0"/>
                  </a:moveTo>
                  <a:cubicBezTo>
                    <a:pt x="64135" y="28448"/>
                    <a:pt x="0" y="88773"/>
                    <a:pt x="0" y="158623"/>
                  </a:cubicBezTo>
                  <a:cubicBezTo>
                    <a:pt x="0" y="187071"/>
                    <a:pt x="10668" y="213995"/>
                    <a:pt x="29591" y="237744"/>
                  </a:cubicBezTo>
                  <a:lnTo>
                    <a:pt x="157099" y="0"/>
                  </a:lnTo>
                  <a:close/>
                </a:path>
              </a:pathLst>
            </a:custGeom>
            <a:blipFill>
              <a:blip r:embed="rId27"/>
              <a:stretch>
                <a:fillRect l="-1107" t="-486" r="-1067" b="-9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Freeform 51"/>
          <p:cNvSpPr/>
          <p:nvPr/>
        </p:nvSpPr>
        <p:spPr>
          <a:xfrm>
            <a:off x="7809338" y="1389116"/>
            <a:ext cx="723833" cy="1075239"/>
          </a:xfrm>
          <a:custGeom>
            <a:avLst/>
            <a:gdLst/>
            <a:ahLst/>
            <a:cxnLst/>
            <a:rect l="l" t="t" r="r" b="b"/>
            <a:pathLst>
              <a:path w="723833" h="1075239">
                <a:moveTo>
                  <a:pt x="0" y="0"/>
                </a:moveTo>
                <a:lnTo>
                  <a:pt x="723833" y="0"/>
                </a:lnTo>
                <a:lnTo>
                  <a:pt x="723833" y="1075240"/>
                </a:lnTo>
                <a:lnTo>
                  <a:pt x="0" y="107524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8228914" y="1975342"/>
            <a:ext cx="75829" cy="69504"/>
            <a:chOff x="0" y="0"/>
            <a:chExt cx="101105" cy="92672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01092" cy="92583"/>
            </a:xfrm>
            <a:custGeom>
              <a:avLst/>
              <a:gdLst/>
              <a:ahLst/>
              <a:cxnLst/>
              <a:rect l="l" t="t" r="r" b="b"/>
              <a:pathLst>
                <a:path w="101092" h="92583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74168"/>
                    <a:pt x="1397" y="82677"/>
                    <a:pt x="3937" y="90551"/>
                  </a:cubicBezTo>
                  <a:cubicBezTo>
                    <a:pt x="7112" y="91440"/>
                    <a:pt x="10414" y="92075"/>
                    <a:pt x="13970" y="92329"/>
                  </a:cubicBezTo>
                  <a:cubicBezTo>
                    <a:pt x="16129" y="92583"/>
                    <a:pt x="18288" y="92583"/>
                    <a:pt x="20447" y="92583"/>
                  </a:cubicBezTo>
                  <a:cubicBezTo>
                    <a:pt x="40259" y="92583"/>
                    <a:pt x="56007" y="84201"/>
                    <a:pt x="75057" y="79121"/>
                  </a:cubicBezTo>
                  <a:cubicBezTo>
                    <a:pt x="81280" y="77470"/>
                    <a:pt x="87630" y="76708"/>
                    <a:pt x="93853" y="76708"/>
                  </a:cubicBezTo>
                  <a:cubicBezTo>
                    <a:pt x="96012" y="76708"/>
                    <a:pt x="98171" y="76835"/>
                    <a:pt x="100203" y="76962"/>
                  </a:cubicBezTo>
                  <a:cubicBezTo>
                    <a:pt x="100711" y="73025"/>
                    <a:pt x="101092" y="69088"/>
                    <a:pt x="101092" y="65024"/>
                  </a:cubicBezTo>
                  <a:cubicBezTo>
                    <a:pt x="101092" y="29210"/>
                    <a:pt x="78486" y="0"/>
                    <a:pt x="50546" y="0"/>
                  </a:cubicBezTo>
                  <a:close/>
                </a:path>
              </a:pathLst>
            </a:custGeom>
            <a:blipFill>
              <a:blip r:embed="rId30"/>
              <a:stretch>
                <a:fillRect l="-1834" t="-1577" r="-2085" b="-203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" name="Group 54"/>
          <p:cNvGrpSpPr>
            <a:grpSpLocks noChangeAspect="1"/>
          </p:cNvGrpSpPr>
          <p:nvPr/>
        </p:nvGrpSpPr>
        <p:grpSpPr>
          <a:xfrm>
            <a:off x="8099193" y="1975342"/>
            <a:ext cx="73295" cy="48092"/>
            <a:chOff x="0" y="0"/>
            <a:chExt cx="97726" cy="64122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97790" cy="64135"/>
            </a:xfrm>
            <a:custGeom>
              <a:avLst/>
              <a:gdLst/>
              <a:ahLst/>
              <a:cxnLst/>
              <a:rect l="l" t="t" r="r" b="b"/>
              <a:pathLst>
                <a:path w="97790" h="64135">
                  <a:moveTo>
                    <a:pt x="50546" y="0"/>
                  </a:moveTo>
                  <a:cubicBezTo>
                    <a:pt x="22860" y="0"/>
                    <a:pt x="381" y="28575"/>
                    <a:pt x="0" y="64135"/>
                  </a:cubicBezTo>
                  <a:lnTo>
                    <a:pt x="0" y="64135"/>
                  </a:lnTo>
                  <a:cubicBezTo>
                    <a:pt x="1905" y="62611"/>
                    <a:pt x="3683" y="61087"/>
                    <a:pt x="5461" y="59563"/>
                  </a:cubicBezTo>
                  <a:cubicBezTo>
                    <a:pt x="25019" y="42672"/>
                    <a:pt x="44450" y="34798"/>
                    <a:pt x="64389" y="34798"/>
                  </a:cubicBezTo>
                  <a:cubicBezTo>
                    <a:pt x="75311" y="34798"/>
                    <a:pt x="86360" y="37211"/>
                    <a:pt x="97790" y="41656"/>
                  </a:cubicBezTo>
                  <a:lnTo>
                    <a:pt x="97790" y="41656"/>
                  </a:lnTo>
                  <a:cubicBezTo>
                    <a:pt x="90424" y="17272"/>
                    <a:pt x="72009" y="0"/>
                    <a:pt x="50546" y="0"/>
                  </a:cubicBezTo>
                  <a:close/>
                </a:path>
              </a:pathLst>
            </a:custGeom>
            <a:blipFill>
              <a:blip r:embed="rId31"/>
              <a:stretch>
                <a:fillRect l="-1207" t="-2277" r="-1571" b="-32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6"/>
          <p:cNvGrpSpPr>
            <a:grpSpLocks noChangeAspect="1"/>
          </p:cNvGrpSpPr>
          <p:nvPr/>
        </p:nvGrpSpPr>
        <p:grpSpPr>
          <a:xfrm>
            <a:off x="7969253" y="1975342"/>
            <a:ext cx="75829" cy="60665"/>
            <a:chOff x="0" y="0"/>
            <a:chExt cx="101105" cy="80886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101092" cy="80899"/>
            </a:xfrm>
            <a:custGeom>
              <a:avLst/>
              <a:gdLst/>
              <a:ahLst/>
              <a:cxnLst/>
              <a:rect l="l" t="t" r="r" b="b"/>
              <a:pathLst>
                <a:path w="101092" h="80899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70612"/>
                    <a:pt x="508" y="75819"/>
                    <a:pt x="1524" y="80899"/>
                  </a:cubicBezTo>
                  <a:cubicBezTo>
                    <a:pt x="20320" y="76454"/>
                    <a:pt x="39878" y="73660"/>
                    <a:pt x="53340" y="71755"/>
                  </a:cubicBezTo>
                  <a:cubicBezTo>
                    <a:pt x="56261" y="71374"/>
                    <a:pt x="59182" y="71120"/>
                    <a:pt x="61976" y="71120"/>
                  </a:cubicBezTo>
                  <a:cubicBezTo>
                    <a:pt x="75565" y="71120"/>
                    <a:pt x="87630" y="75311"/>
                    <a:pt x="99949" y="78867"/>
                  </a:cubicBezTo>
                  <a:cubicBezTo>
                    <a:pt x="100711" y="74422"/>
                    <a:pt x="101092" y="69723"/>
                    <a:pt x="101092" y="65024"/>
                  </a:cubicBezTo>
                  <a:cubicBezTo>
                    <a:pt x="101092" y="29210"/>
                    <a:pt x="78486" y="0"/>
                    <a:pt x="50546" y="0"/>
                  </a:cubicBezTo>
                  <a:close/>
                </a:path>
              </a:pathLst>
            </a:custGeom>
            <a:blipFill>
              <a:blip r:embed="rId32"/>
              <a:stretch>
                <a:fillRect l="-1344" t="-1805" r="-1231" b="-194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8" name="Group 58"/>
          <p:cNvGrpSpPr>
            <a:grpSpLocks noChangeAspect="1"/>
          </p:cNvGrpSpPr>
          <p:nvPr/>
        </p:nvGrpSpPr>
        <p:grpSpPr>
          <a:xfrm>
            <a:off x="8206426" y="2221106"/>
            <a:ext cx="1353" cy="16145"/>
            <a:chOff x="0" y="0"/>
            <a:chExt cx="1803" cy="21526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1778" cy="21463"/>
            </a:xfrm>
            <a:custGeom>
              <a:avLst/>
              <a:gdLst/>
              <a:ahLst/>
              <a:cxnLst/>
              <a:rect l="l" t="t" r="r" b="b"/>
              <a:pathLst>
                <a:path w="1778" h="21463">
                  <a:moveTo>
                    <a:pt x="1778" y="0"/>
                  </a:moveTo>
                  <a:cubicBezTo>
                    <a:pt x="635" y="5461"/>
                    <a:pt x="0" y="11303"/>
                    <a:pt x="0" y="17272"/>
                  </a:cubicBezTo>
                  <a:cubicBezTo>
                    <a:pt x="0" y="18669"/>
                    <a:pt x="0" y="20066"/>
                    <a:pt x="127" y="21463"/>
                  </a:cubicBezTo>
                  <a:cubicBezTo>
                    <a:pt x="381" y="21463"/>
                    <a:pt x="635" y="21463"/>
                    <a:pt x="889" y="21463"/>
                  </a:cubicBezTo>
                  <a:lnTo>
                    <a:pt x="1778" y="0"/>
                  </a:lnTo>
                  <a:close/>
                </a:path>
              </a:pathLst>
            </a:custGeom>
            <a:blipFill>
              <a:blip r:embed="rId33"/>
              <a:stretch>
                <a:fillRect l="-67142" t="-5917" r="-91428" b="-70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" name="Group 60"/>
          <p:cNvGrpSpPr>
            <a:grpSpLocks noChangeAspect="1"/>
          </p:cNvGrpSpPr>
          <p:nvPr/>
        </p:nvGrpSpPr>
        <p:grpSpPr>
          <a:xfrm>
            <a:off x="8207054" y="2185254"/>
            <a:ext cx="75200" cy="68313"/>
            <a:chOff x="0" y="0"/>
            <a:chExt cx="100266" cy="9108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00330" cy="91186"/>
            </a:xfrm>
            <a:custGeom>
              <a:avLst/>
              <a:gdLst/>
              <a:ahLst/>
              <a:cxnLst/>
              <a:rect l="l" t="t" r="r" b="b"/>
              <a:pathLst>
                <a:path w="100330" h="91186">
                  <a:moveTo>
                    <a:pt x="49657" y="0"/>
                  </a:moveTo>
                  <a:cubicBezTo>
                    <a:pt x="26416" y="0"/>
                    <a:pt x="6858" y="20193"/>
                    <a:pt x="1016" y="47752"/>
                  </a:cubicBezTo>
                  <a:lnTo>
                    <a:pt x="0" y="69342"/>
                  </a:lnTo>
                  <a:lnTo>
                    <a:pt x="0" y="69342"/>
                  </a:lnTo>
                  <a:cubicBezTo>
                    <a:pt x="381" y="69342"/>
                    <a:pt x="889" y="69342"/>
                    <a:pt x="1270" y="69342"/>
                  </a:cubicBezTo>
                  <a:cubicBezTo>
                    <a:pt x="2540" y="69342"/>
                    <a:pt x="3683" y="69469"/>
                    <a:pt x="4953" y="69596"/>
                  </a:cubicBezTo>
                  <a:cubicBezTo>
                    <a:pt x="4953" y="69596"/>
                    <a:pt x="4953" y="69596"/>
                    <a:pt x="4953" y="69596"/>
                  </a:cubicBezTo>
                  <a:lnTo>
                    <a:pt x="4953" y="69596"/>
                  </a:lnTo>
                  <a:cubicBezTo>
                    <a:pt x="8001" y="69977"/>
                    <a:pt x="11176" y="70739"/>
                    <a:pt x="14351" y="72009"/>
                  </a:cubicBezTo>
                  <a:cubicBezTo>
                    <a:pt x="24257" y="75946"/>
                    <a:pt x="31369" y="82804"/>
                    <a:pt x="36195" y="91186"/>
                  </a:cubicBezTo>
                  <a:cubicBezTo>
                    <a:pt x="50038" y="84836"/>
                    <a:pt x="63627" y="78232"/>
                    <a:pt x="78105" y="74930"/>
                  </a:cubicBezTo>
                  <a:cubicBezTo>
                    <a:pt x="84074" y="73533"/>
                    <a:pt x="89408" y="73025"/>
                    <a:pt x="94361" y="73025"/>
                  </a:cubicBezTo>
                  <a:cubicBezTo>
                    <a:pt x="96266" y="73025"/>
                    <a:pt x="98171" y="73152"/>
                    <a:pt x="99949" y="73279"/>
                  </a:cubicBezTo>
                  <a:cubicBezTo>
                    <a:pt x="100203" y="70612"/>
                    <a:pt x="100330" y="67818"/>
                    <a:pt x="100330" y="65151"/>
                  </a:cubicBezTo>
                  <a:cubicBezTo>
                    <a:pt x="100330" y="29210"/>
                    <a:pt x="77597" y="0"/>
                    <a:pt x="49657" y="0"/>
                  </a:cubicBezTo>
                  <a:close/>
                </a:path>
              </a:pathLst>
            </a:custGeom>
            <a:blipFill>
              <a:blip r:embed="rId34"/>
              <a:stretch>
                <a:fillRect l="-2025" t="-1281" r="-1329" b="-143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" name="Group 62"/>
          <p:cNvGrpSpPr>
            <a:grpSpLocks noChangeAspect="1"/>
          </p:cNvGrpSpPr>
          <p:nvPr/>
        </p:nvGrpSpPr>
        <p:grpSpPr>
          <a:xfrm>
            <a:off x="8166383" y="2223716"/>
            <a:ext cx="1334" cy="20183"/>
            <a:chOff x="0" y="0"/>
            <a:chExt cx="1778" cy="26911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1778" cy="26924"/>
            </a:xfrm>
            <a:custGeom>
              <a:avLst/>
              <a:gdLst/>
              <a:ahLst/>
              <a:cxnLst/>
              <a:rect l="l" t="t" r="r" b="b"/>
              <a:pathLst>
                <a:path w="1778" h="26924">
                  <a:moveTo>
                    <a:pt x="1270" y="0"/>
                  </a:moveTo>
                  <a:lnTo>
                    <a:pt x="0" y="26924"/>
                  </a:lnTo>
                  <a:lnTo>
                    <a:pt x="0" y="26924"/>
                  </a:lnTo>
                  <a:cubicBezTo>
                    <a:pt x="1143" y="21463"/>
                    <a:pt x="1778" y="15748"/>
                    <a:pt x="1778" y="9779"/>
                  </a:cubicBezTo>
                  <a:cubicBezTo>
                    <a:pt x="1778" y="6477"/>
                    <a:pt x="1524" y="3175"/>
                    <a:pt x="1270" y="0"/>
                  </a:cubicBezTo>
                  <a:close/>
                </a:path>
              </a:pathLst>
            </a:custGeom>
            <a:blipFill>
              <a:blip r:embed="rId35"/>
              <a:stretch>
                <a:fillRect l="-80714" t="-5849" r="-77857" b="-853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4"/>
          <p:cNvGrpSpPr>
            <a:grpSpLocks noChangeAspect="1"/>
          </p:cNvGrpSpPr>
          <p:nvPr/>
        </p:nvGrpSpPr>
        <p:grpSpPr>
          <a:xfrm>
            <a:off x="8091878" y="2182168"/>
            <a:ext cx="75409" cy="69799"/>
            <a:chOff x="0" y="0"/>
            <a:chExt cx="100546" cy="93066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00457" cy="93091"/>
            </a:xfrm>
            <a:custGeom>
              <a:avLst/>
              <a:gdLst/>
              <a:ahLst/>
              <a:cxnLst/>
              <a:rect l="l" t="t" r="r" b="b"/>
              <a:pathLst>
                <a:path w="100457" h="93091">
                  <a:moveTo>
                    <a:pt x="50546" y="0"/>
                  </a:moveTo>
                  <a:cubicBezTo>
                    <a:pt x="22606" y="0"/>
                    <a:pt x="0" y="29210"/>
                    <a:pt x="0" y="65151"/>
                  </a:cubicBezTo>
                  <a:cubicBezTo>
                    <a:pt x="0" y="67945"/>
                    <a:pt x="127" y="70612"/>
                    <a:pt x="381" y="73279"/>
                  </a:cubicBezTo>
                  <a:cubicBezTo>
                    <a:pt x="10922" y="70866"/>
                    <a:pt x="21082" y="69215"/>
                    <a:pt x="31369" y="69215"/>
                  </a:cubicBezTo>
                  <a:cubicBezTo>
                    <a:pt x="46228" y="69215"/>
                    <a:pt x="61468" y="72644"/>
                    <a:pt x="78740" y="82423"/>
                  </a:cubicBezTo>
                  <a:cubicBezTo>
                    <a:pt x="84709" y="85725"/>
                    <a:pt x="90424" y="89535"/>
                    <a:pt x="96139" y="93091"/>
                  </a:cubicBezTo>
                  <a:cubicBezTo>
                    <a:pt x="97409" y="89662"/>
                    <a:pt x="98425" y="86106"/>
                    <a:pt x="99187" y="82296"/>
                  </a:cubicBezTo>
                  <a:lnTo>
                    <a:pt x="100457" y="55372"/>
                  </a:lnTo>
                  <a:cubicBezTo>
                    <a:pt x="96901" y="24003"/>
                    <a:pt x="75946" y="0"/>
                    <a:pt x="50546" y="0"/>
                  </a:cubicBezTo>
                  <a:close/>
                </a:path>
              </a:pathLst>
            </a:custGeom>
            <a:blipFill>
              <a:blip r:embed="rId36"/>
              <a:stretch>
                <a:fillRect l="-1201" t="-1459" r="-2022" b="-13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" name="Group 66"/>
          <p:cNvGrpSpPr>
            <a:grpSpLocks noChangeAspect="1"/>
          </p:cNvGrpSpPr>
          <p:nvPr/>
        </p:nvGrpSpPr>
        <p:grpSpPr>
          <a:xfrm>
            <a:off x="7968482" y="2226945"/>
            <a:ext cx="75829" cy="14354"/>
            <a:chOff x="0" y="0"/>
            <a:chExt cx="101105" cy="19139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01092" cy="19050"/>
            </a:xfrm>
            <a:custGeom>
              <a:avLst/>
              <a:gdLst/>
              <a:ahLst/>
              <a:cxnLst/>
              <a:rect l="l" t="t" r="r" b="b"/>
              <a:pathLst>
                <a:path w="101092" h="19050">
                  <a:moveTo>
                    <a:pt x="101092" y="6096"/>
                  </a:moveTo>
                  <a:lnTo>
                    <a:pt x="100838" y="17018"/>
                  </a:lnTo>
                  <a:lnTo>
                    <a:pt x="100838" y="17018"/>
                  </a:lnTo>
                  <a:cubicBezTo>
                    <a:pt x="101092" y="14605"/>
                    <a:pt x="101092" y="12192"/>
                    <a:pt x="101092" y="9652"/>
                  </a:cubicBezTo>
                  <a:cubicBezTo>
                    <a:pt x="101092" y="8509"/>
                    <a:pt x="101092" y="7239"/>
                    <a:pt x="100965" y="6096"/>
                  </a:cubicBezTo>
                  <a:close/>
                  <a:moveTo>
                    <a:pt x="508" y="0"/>
                  </a:moveTo>
                  <a:cubicBezTo>
                    <a:pt x="127" y="3175"/>
                    <a:pt x="0" y="6350"/>
                    <a:pt x="0" y="9525"/>
                  </a:cubicBezTo>
                  <a:cubicBezTo>
                    <a:pt x="0" y="12700"/>
                    <a:pt x="127" y="16002"/>
                    <a:pt x="508" y="19050"/>
                  </a:cubicBezTo>
                  <a:lnTo>
                    <a:pt x="508" y="0"/>
                  </a:lnTo>
                  <a:close/>
                </a:path>
              </a:pathLst>
            </a:custGeom>
            <a:blipFill>
              <a:blip r:embed="rId37"/>
              <a:stretch>
                <a:fillRect l="-1444" t="-7199" r="-1356" b="-82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68"/>
          <p:cNvGrpSpPr>
            <a:grpSpLocks noChangeAspect="1"/>
          </p:cNvGrpSpPr>
          <p:nvPr/>
        </p:nvGrpSpPr>
        <p:grpSpPr>
          <a:xfrm>
            <a:off x="7968882" y="2185273"/>
            <a:ext cx="75371" cy="61789"/>
            <a:chOff x="0" y="0"/>
            <a:chExt cx="100495" cy="8238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00584" cy="82423"/>
            </a:xfrm>
            <a:custGeom>
              <a:avLst/>
              <a:gdLst/>
              <a:ahLst/>
              <a:cxnLst/>
              <a:rect l="l" t="t" r="r" b="b"/>
              <a:pathLst>
                <a:path w="100584" h="82423">
                  <a:moveTo>
                    <a:pt x="50038" y="0"/>
                  </a:moveTo>
                  <a:cubicBezTo>
                    <a:pt x="24638" y="0"/>
                    <a:pt x="3556" y="24130"/>
                    <a:pt x="0" y="55626"/>
                  </a:cubicBezTo>
                  <a:lnTo>
                    <a:pt x="0" y="56261"/>
                  </a:lnTo>
                  <a:cubicBezTo>
                    <a:pt x="9144" y="56896"/>
                    <a:pt x="18796" y="58293"/>
                    <a:pt x="29083" y="60579"/>
                  </a:cubicBezTo>
                  <a:cubicBezTo>
                    <a:pt x="57023" y="66675"/>
                    <a:pt x="74422" y="81026"/>
                    <a:pt x="98806" y="82423"/>
                  </a:cubicBezTo>
                  <a:cubicBezTo>
                    <a:pt x="99441" y="79248"/>
                    <a:pt x="99949" y="75946"/>
                    <a:pt x="100330" y="72517"/>
                  </a:cubicBezTo>
                  <a:lnTo>
                    <a:pt x="100584" y="61595"/>
                  </a:lnTo>
                  <a:cubicBezTo>
                    <a:pt x="99060" y="27305"/>
                    <a:pt x="76962" y="0"/>
                    <a:pt x="50038" y="0"/>
                  </a:cubicBezTo>
                  <a:close/>
                </a:path>
              </a:pathLst>
            </a:custGeom>
            <a:blipFill>
              <a:blip r:embed="rId38"/>
              <a:stretch>
                <a:fillRect l="-1994" t="-1463" r="-1325" b="-14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70"/>
          <p:cNvGrpSpPr>
            <a:grpSpLocks noChangeAspect="1"/>
          </p:cNvGrpSpPr>
          <p:nvPr/>
        </p:nvGrpSpPr>
        <p:grpSpPr>
          <a:xfrm>
            <a:off x="7968882" y="2241299"/>
            <a:ext cx="75019" cy="48187"/>
            <a:chOff x="0" y="0"/>
            <a:chExt cx="100025" cy="64249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00076" cy="64262"/>
            </a:xfrm>
            <a:custGeom>
              <a:avLst/>
              <a:gdLst/>
              <a:ahLst/>
              <a:cxnLst/>
              <a:rect l="l" t="t" r="r" b="b"/>
              <a:pathLst>
                <a:path w="100076" h="64262">
                  <a:moveTo>
                    <a:pt x="98806" y="7747"/>
                  </a:moveTo>
                  <a:cubicBezTo>
                    <a:pt x="97409" y="14605"/>
                    <a:pt x="94996" y="20955"/>
                    <a:pt x="92075" y="26797"/>
                  </a:cubicBezTo>
                  <a:lnTo>
                    <a:pt x="92075" y="26797"/>
                  </a:lnTo>
                  <a:cubicBezTo>
                    <a:pt x="93218" y="26543"/>
                    <a:pt x="94361" y="26416"/>
                    <a:pt x="95631" y="26416"/>
                  </a:cubicBezTo>
                  <a:cubicBezTo>
                    <a:pt x="96901" y="26416"/>
                    <a:pt x="98171" y="26543"/>
                    <a:pt x="99568" y="26797"/>
                  </a:cubicBezTo>
                  <a:lnTo>
                    <a:pt x="100076" y="7747"/>
                  </a:lnTo>
                  <a:cubicBezTo>
                    <a:pt x="99695" y="7747"/>
                    <a:pt x="99187" y="7747"/>
                    <a:pt x="98806" y="7747"/>
                  </a:cubicBezTo>
                  <a:close/>
                  <a:moveTo>
                    <a:pt x="77343" y="45212"/>
                  </a:moveTo>
                  <a:cubicBezTo>
                    <a:pt x="75692" y="46609"/>
                    <a:pt x="73914" y="47879"/>
                    <a:pt x="72009" y="49022"/>
                  </a:cubicBezTo>
                  <a:cubicBezTo>
                    <a:pt x="74168" y="51308"/>
                    <a:pt x="75819" y="53721"/>
                    <a:pt x="76708" y="56388"/>
                  </a:cubicBezTo>
                  <a:lnTo>
                    <a:pt x="76708" y="56388"/>
                  </a:lnTo>
                  <a:cubicBezTo>
                    <a:pt x="76454" y="52578"/>
                    <a:pt x="76581" y="48768"/>
                    <a:pt x="77343" y="45212"/>
                  </a:cubicBezTo>
                  <a:close/>
                  <a:moveTo>
                    <a:pt x="0" y="0"/>
                  </a:moveTo>
                  <a:lnTo>
                    <a:pt x="0" y="64262"/>
                  </a:lnTo>
                  <a:lnTo>
                    <a:pt x="27813" y="64262"/>
                  </a:lnTo>
                  <a:cubicBezTo>
                    <a:pt x="27813" y="59309"/>
                    <a:pt x="28702" y="54610"/>
                    <a:pt x="30480" y="50546"/>
                  </a:cubicBezTo>
                  <a:cubicBezTo>
                    <a:pt x="14478" y="41910"/>
                    <a:pt x="2667" y="22860"/>
                    <a:pt x="0" y="0"/>
                  </a:cubicBezTo>
                  <a:close/>
                </a:path>
              </a:pathLst>
            </a:custGeom>
            <a:blipFill>
              <a:blip r:embed="rId39"/>
              <a:stretch>
                <a:fillRect l="-2005" t="-3399" r="-1840" b="-363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72"/>
          <p:cNvGrpSpPr>
            <a:grpSpLocks noChangeAspect="1"/>
          </p:cNvGrpSpPr>
          <p:nvPr/>
        </p:nvGrpSpPr>
        <p:grpSpPr>
          <a:xfrm>
            <a:off x="7968882" y="2227383"/>
            <a:ext cx="74085" cy="51816"/>
            <a:chOff x="0" y="0"/>
            <a:chExt cx="98781" cy="69088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98806" cy="69088"/>
            </a:xfrm>
            <a:custGeom>
              <a:avLst/>
              <a:gdLst/>
              <a:ahLst/>
              <a:cxnLst/>
              <a:rect l="l" t="t" r="r" b="b"/>
              <a:pathLst>
                <a:path w="98806" h="69088">
                  <a:moveTo>
                    <a:pt x="0" y="0"/>
                  </a:moveTo>
                  <a:lnTo>
                    <a:pt x="0" y="18542"/>
                  </a:lnTo>
                  <a:cubicBezTo>
                    <a:pt x="2667" y="41402"/>
                    <a:pt x="14478" y="60452"/>
                    <a:pt x="30480" y="69088"/>
                  </a:cubicBezTo>
                  <a:cubicBezTo>
                    <a:pt x="32258" y="65151"/>
                    <a:pt x="35052" y="61976"/>
                    <a:pt x="39243" y="59817"/>
                  </a:cubicBezTo>
                  <a:cubicBezTo>
                    <a:pt x="42037" y="58420"/>
                    <a:pt x="45339" y="57785"/>
                    <a:pt x="48641" y="57785"/>
                  </a:cubicBezTo>
                  <a:cubicBezTo>
                    <a:pt x="57023" y="57785"/>
                    <a:pt x="66294" y="61722"/>
                    <a:pt x="72009" y="67564"/>
                  </a:cubicBezTo>
                  <a:cubicBezTo>
                    <a:pt x="73787" y="66421"/>
                    <a:pt x="75565" y="65151"/>
                    <a:pt x="77343" y="63754"/>
                  </a:cubicBezTo>
                  <a:cubicBezTo>
                    <a:pt x="79121" y="54483"/>
                    <a:pt x="84074" y="46863"/>
                    <a:pt x="92075" y="45212"/>
                  </a:cubicBezTo>
                  <a:cubicBezTo>
                    <a:pt x="95123" y="39497"/>
                    <a:pt x="97409" y="33020"/>
                    <a:pt x="98806" y="26162"/>
                  </a:cubicBezTo>
                  <a:cubicBezTo>
                    <a:pt x="74422" y="24765"/>
                    <a:pt x="57023" y="10414"/>
                    <a:pt x="29083" y="4318"/>
                  </a:cubicBezTo>
                  <a:cubicBezTo>
                    <a:pt x="18796" y="2032"/>
                    <a:pt x="9144" y="635"/>
                    <a:pt x="0" y="0"/>
                  </a:cubicBezTo>
                  <a:close/>
                </a:path>
              </a:pathLst>
            </a:custGeom>
            <a:blipFill>
              <a:blip r:embed="rId40"/>
              <a:stretch>
                <a:fillRect l="-2030" t="-2830" r="-1992" b="-262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4" name="Group 74"/>
          <p:cNvGrpSpPr>
            <a:grpSpLocks noChangeAspect="1"/>
          </p:cNvGrpSpPr>
          <p:nvPr/>
        </p:nvGrpSpPr>
        <p:grpSpPr>
          <a:xfrm>
            <a:off x="8090459" y="2237156"/>
            <a:ext cx="75505" cy="52330"/>
            <a:chOff x="0" y="0"/>
            <a:chExt cx="100673" cy="69774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00584" cy="69723"/>
            </a:xfrm>
            <a:custGeom>
              <a:avLst/>
              <a:gdLst/>
              <a:ahLst/>
              <a:cxnLst/>
              <a:rect l="l" t="t" r="r" b="b"/>
              <a:pathLst>
                <a:path w="100584" h="69723">
                  <a:moveTo>
                    <a:pt x="2286" y="0"/>
                  </a:moveTo>
                  <a:cubicBezTo>
                    <a:pt x="2032" y="127"/>
                    <a:pt x="1651" y="127"/>
                    <a:pt x="1270" y="254"/>
                  </a:cubicBezTo>
                  <a:lnTo>
                    <a:pt x="0" y="58928"/>
                  </a:lnTo>
                  <a:cubicBezTo>
                    <a:pt x="2794" y="61849"/>
                    <a:pt x="5207" y="65532"/>
                    <a:pt x="6985" y="69723"/>
                  </a:cubicBezTo>
                  <a:lnTo>
                    <a:pt x="75819" y="69723"/>
                  </a:lnTo>
                  <a:cubicBezTo>
                    <a:pt x="77216" y="58039"/>
                    <a:pt x="81788" y="46609"/>
                    <a:pt x="89789" y="40640"/>
                  </a:cubicBezTo>
                  <a:cubicBezTo>
                    <a:pt x="92837" y="38354"/>
                    <a:pt x="96393" y="36957"/>
                    <a:pt x="99949" y="36449"/>
                  </a:cubicBezTo>
                  <a:lnTo>
                    <a:pt x="100584" y="21336"/>
                  </a:lnTo>
                  <a:cubicBezTo>
                    <a:pt x="99695" y="20828"/>
                    <a:pt x="98933" y="20320"/>
                    <a:pt x="98044" y="19812"/>
                  </a:cubicBezTo>
                  <a:cubicBezTo>
                    <a:pt x="89916" y="41783"/>
                    <a:pt x="72517" y="57023"/>
                    <a:pt x="52324" y="57023"/>
                  </a:cubicBezTo>
                  <a:cubicBezTo>
                    <a:pt x="26670" y="56896"/>
                    <a:pt x="5461" y="32131"/>
                    <a:pt x="2286" y="0"/>
                  </a:cubicBezTo>
                  <a:close/>
                </a:path>
              </a:pathLst>
            </a:custGeom>
            <a:blipFill>
              <a:blip r:embed="rId41"/>
              <a:stretch>
                <a:fillRect l="-1565" t="-3005" r="-1755" b="-34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8092183" y="2234108"/>
            <a:ext cx="71876" cy="45768"/>
            <a:chOff x="0" y="0"/>
            <a:chExt cx="95834" cy="61024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95885" cy="61087"/>
            </a:xfrm>
            <a:custGeom>
              <a:avLst/>
              <a:gdLst/>
              <a:ahLst/>
              <a:cxnLst/>
              <a:rect l="l" t="t" r="r" b="b"/>
              <a:pathLst>
                <a:path w="95885" h="61087">
                  <a:moveTo>
                    <a:pt x="30988" y="0"/>
                  </a:moveTo>
                  <a:cubicBezTo>
                    <a:pt x="20701" y="0"/>
                    <a:pt x="10541" y="1651"/>
                    <a:pt x="0" y="4064"/>
                  </a:cubicBezTo>
                  <a:cubicBezTo>
                    <a:pt x="3175" y="36195"/>
                    <a:pt x="24384" y="61087"/>
                    <a:pt x="50165" y="61087"/>
                  </a:cubicBezTo>
                  <a:cubicBezTo>
                    <a:pt x="70358" y="61087"/>
                    <a:pt x="87757" y="45847"/>
                    <a:pt x="95885" y="23876"/>
                  </a:cubicBezTo>
                  <a:cubicBezTo>
                    <a:pt x="90170" y="20320"/>
                    <a:pt x="84455" y="16637"/>
                    <a:pt x="78486" y="13208"/>
                  </a:cubicBezTo>
                  <a:cubicBezTo>
                    <a:pt x="61214" y="3429"/>
                    <a:pt x="45974" y="0"/>
                    <a:pt x="30988" y="0"/>
                  </a:cubicBezTo>
                  <a:close/>
                </a:path>
              </a:pathLst>
            </a:custGeom>
            <a:blipFill>
              <a:blip r:embed="rId42"/>
              <a:stretch>
                <a:fillRect l="-1668" t="-1933" r="-1973" b="-326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8239468" y="2240242"/>
            <a:ext cx="44510" cy="49244"/>
            <a:chOff x="0" y="0"/>
            <a:chExt cx="59347" cy="65659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9309" cy="65532"/>
            </a:xfrm>
            <a:custGeom>
              <a:avLst/>
              <a:gdLst/>
              <a:ahLst/>
              <a:cxnLst/>
              <a:rect l="l" t="t" r="r" b="b"/>
              <a:pathLst>
                <a:path w="59309" h="65532">
                  <a:moveTo>
                    <a:pt x="56642" y="0"/>
                  </a:moveTo>
                  <a:cubicBezTo>
                    <a:pt x="53594" y="32131"/>
                    <a:pt x="32258" y="56896"/>
                    <a:pt x="6477" y="56896"/>
                  </a:cubicBezTo>
                  <a:cubicBezTo>
                    <a:pt x="4699" y="56896"/>
                    <a:pt x="2794" y="56769"/>
                    <a:pt x="1016" y="56515"/>
                  </a:cubicBezTo>
                  <a:cubicBezTo>
                    <a:pt x="762" y="59563"/>
                    <a:pt x="508" y="62611"/>
                    <a:pt x="0" y="65532"/>
                  </a:cubicBezTo>
                  <a:lnTo>
                    <a:pt x="52705" y="65532"/>
                  </a:lnTo>
                  <a:lnTo>
                    <a:pt x="59309" y="254"/>
                  </a:lnTo>
                  <a:cubicBezTo>
                    <a:pt x="58420" y="127"/>
                    <a:pt x="57531" y="127"/>
                    <a:pt x="56642" y="0"/>
                  </a:cubicBezTo>
                  <a:close/>
                </a:path>
              </a:pathLst>
            </a:custGeom>
            <a:blipFill>
              <a:blip r:embed="rId43"/>
              <a:stretch>
                <a:fillRect l="-2719" t="-2906" r="-2355" b="-37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0" name="Group 80"/>
          <p:cNvGrpSpPr>
            <a:grpSpLocks noChangeAspect="1"/>
          </p:cNvGrpSpPr>
          <p:nvPr/>
        </p:nvGrpSpPr>
        <p:grpSpPr>
          <a:xfrm>
            <a:off x="8234267" y="2240051"/>
            <a:ext cx="47701" cy="42910"/>
            <a:chOff x="0" y="0"/>
            <a:chExt cx="63602" cy="57214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63627" cy="57150"/>
            </a:xfrm>
            <a:custGeom>
              <a:avLst/>
              <a:gdLst/>
              <a:ahLst/>
              <a:cxnLst/>
              <a:rect l="l" t="t" r="r" b="b"/>
              <a:pathLst>
                <a:path w="63627" h="57150">
                  <a:moveTo>
                    <a:pt x="58039" y="0"/>
                  </a:moveTo>
                  <a:cubicBezTo>
                    <a:pt x="53086" y="0"/>
                    <a:pt x="47752" y="635"/>
                    <a:pt x="41783" y="1905"/>
                  </a:cubicBezTo>
                  <a:cubicBezTo>
                    <a:pt x="27432" y="5080"/>
                    <a:pt x="13716" y="11811"/>
                    <a:pt x="0" y="18034"/>
                  </a:cubicBezTo>
                  <a:cubicBezTo>
                    <a:pt x="5715" y="27940"/>
                    <a:pt x="8255" y="39878"/>
                    <a:pt x="8128" y="51562"/>
                  </a:cubicBezTo>
                  <a:cubicBezTo>
                    <a:pt x="8128" y="53340"/>
                    <a:pt x="8128" y="55118"/>
                    <a:pt x="8001" y="56769"/>
                  </a:cubicBezTo>
                  <a:cubicBezTo>
                    <a:pt x="9779" y="57023"/>
                    <a:pt x="11557" y="57150"/>
                    <a:pt x="13462" y="57150"/>
                  </a:cubicBezTo>
                  <a:cubicBezTo>
                    <a:pt x="39243" y="57150"/>
                    <a:pt x="60452" y="32258"/>
                    <a:pt x="63627" y="254"/>
                  </a:cubicBezTo>
                  <a:cubicBezTo>
                    <a:pt x="61849" y="127"/>
                    <a:pt x="59944" y="0"/>
                    <a:pt x="58039" y="0"/>
                  </a:cubicBezTo>
                  <a:close/>
                </a:path>
              </a:pathLst>
            </a:custGeom>
            <a:blipFill>
              <a:blip r:embed="rId44"/>
              <a:stretch>
                <a:fillRect l="-1976" t="-2888" r="-2774" b="-40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" name="Group 82"/>
          <p:cNvGrpSpPr>
            <a:grpSpLocks noChangeAspect="1"/>
          </p:cNvGrpSpPr>
          <p:nvPr/>
        </p:nvGrpSpPr>
        <p:grpSpPr>
          <a:xfrm>
            <a:off x="7967224" y="2034588"/>
            <a:ext cx="80353" cy="45015"/>
            <a:chOff x="0" y="0"/>
            <a:chExt cx="107137" cy="6002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07188" cy="60071"/>
            </a:xfrm>
            <a:custGeom>
              <a:avLst/>
              <a:gdLst/>
              <a:ahLst/>
              <a:cxnLst/>
              <a:rect l="l" t="t" r="r" b="b"/>
              <a:pathLst>
                <a:path w="107188" h="60071">
                  <a:moveTo>
                    <a:pt x="102616" y="0"/>
                  </a:moveTo>
                  <a:cubicBezTo>
                    <a:pt x="97790" y="29337"/>
                    <a:pt x="77470" y="51308"/>
                    <a:pt x="53213" y="51308"/>
                  </a:cubicBezTo>
                  <a:cubicBezTo>
                    <a:pt x="29591" y="51308"/>
                    <a:pt x="9652" y="30226"/>
                    <a:pt x="4191" y="1905"/>
                  </a:cubicBezTo>
                  <a:cubicBezTo>
                    <a:pt x="2794" y="2159"/>
                    <a:pt x="1397" y="2540"/>
                    <a:pt x="0" y="2921"/>
                  </a:cubicBezTo>
                  <a:lnTo>
                    <a:pt x="0" y="60071"/>
                  </a:lnTo>
                  <a:lnTo>
                    <a:pt x="105791" y="60071"/>
                  </a:lnTo>
                  <a:lnTo>
                    <a:pt x="107188" y="1270"/>
                  </a:lnTo>
                  <a:cubicBezTo>
                    <a:pt x="105664" y="889"/>
                    <a:pt x="104140" y="381"/>
                    <a:pt x="102616" y="0"/>
                  </a:cubicBezTo>
                  <a:close/>
                </a:path>
              </a:pathLst>
            </a:custGeom>
            <a:blipFill>
              <a:blip r:embed="rId45"/>
              <a:stretch>
                <a:fillRect l="-1919" t="-3699" r="-1184" b="-327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4" name="Group 84"/>
          <p:cNvGrpSpPr>
            <a:grpSpLocks noChangeAspect="1"/>
          </p:cNvGrpSpPr>
          <p:nvPr/>
        </p:nvGrpSpPr>
        <p:grpSpPr>
          <a:xfrm>
            <a:off x="7970368" y="2028739"/>
            <a:ext cx="73857" cy="44310"/>
            <a:chOff x="0" y="0"/>
            <a:chExt cx="98476" cy="5908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98425" cy="59055"/>
            </a:xfrm>
            <a:custGeom>
              <a:avLst/>
              <a:gdLst/>
              <a:ahLst/>
              <a:cxnLst/>
              <a:rect l="l" t="t" r="r" b="b"/>
              <a:pathLst>
                <a:path w="98425" h="59055">
                  <a:moveTo>
                    <a:pt x="60452" y="0"/>
                  </a:moveTo>
                  <a:cubicBezTo>
                    <a:pt x="57658" y="0"/>
                    <a:pt x="54737" y="127"/>
                    <a:pt x="51816" y="635"/>
                  </a:cubicBezTo>
                  <a:cubicBezTo>
                    <a:pt x="38481" y="2413"/>
                    <a:pt x="18923" y="5334"/>
                    <a:pt x="0" y="9652"/>
                  </a:cubicBezTo>
                  <a:cubicBezTo>
                    <a:pt x="5461" y="38100"/>
                    <a:pt x="25400" y="59055"/>
                    <a:pt x="49022" y="59055"/>
                  </a:cubicBezTo>
                  <a:cubicBezTo>
                    <a:pt x="73279" y="59055"/>
                    <a:pt x="93472" y="37084"/>
                    <a:pt x="98425" y="7747"/>
                  </a:cubicBezTo>
                  <a:cubicBezTo>
                    <a:pt x="86106" y="4191"/>
                    <a:pt x="74041" y="0"/>
                    <a:pt x="60452" y="0"/>
                  </a:cubicBezTo>
                  <a:close/>
                </a:path>
              </a:pathLst>
            </a:custGeom>
            <a:blipFill>
              <a:blip r:embed="rId46"/>
              <a:stretch>
                <a:fillRect l="-1961" t="-3569" r="-1548" b="-3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6"/>
          <p:cNvGrpSpPr>
            <a:grpSpLocks noChangeAspect="1"/>
          </p:cNvGrpSpPr>
          <p:nvPr/>
        </p:nvGrpSpPr>
        <p:grpSpPr>
          <a:xfrm>
            <a:off x="8094774" y="2006603"/>
            <a:ext cx="82582" cy="73009"/>
            <a:chOff x="0" y="0"/>
            <a:chExt cx="110109" cy="97346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10109" cy="97282"/>
            </a:xfrm>
            <a:custGeom>
              <a:avLst/>
              <a:gdLst/>
              <a:ahLst/>
              <a:cxnLst/>
              <a:rect l="l" t="t" r="r" b="b"/>
              <a:pathLst>
                <a:path w="110109" h="97282">
                  <a:moveTo>
                    <a:pt x="103632" y="0"/>
                  </a:moveTo>
                  <a:cubicBezTo>
                    <a:pt x="105791" y="7239"/>
                    <a:pt x="107061" y="15240"/>
                    <a:pt x="107061" y="23495"/>
                  </a:cubicBezTo>
                  <a:cubicBezTo>
                    <a:pt x="107061" y="59436"/>
                    <a:pt x="84455" y="88646"/>
                    <a:pt x="56515" y="88646"/>
                  </a:cubicBezTo>
                  <a:cubicBezTo>
                    <a:pt x="28575" y="88646"/>
                    <a:pt x="5842" y="59436"/>
                    <a:pt x="5842" y="23495"/>
                  </a:cubicBezTo>
                  <a:cubicBezTo>
                    <a:pt x="5842" y="23114"/>
                    <a:pt x="5842" y="22860"/>
                    <a:pt x="5842" y="22479"/>
                  </a:cubicBezTo>
                  <a:cubicBezTo>
                    <a:pt x="4445" y="23622"/>
                    <a:pt x="3048" y="24765"/>
                    <a:pt x="1651" y="25781"/>
                  </a:cubicBezTo>
                  <a:lnTo>
                    <a:pt x="0" y="97282"/>
                  </a:lnTo>
                  <a:lnTo>
                    <a:pt x="105791" y="97282"/>
                  </a:lnTo>
                  <a:lnTo>
                    <a:pt x="110109" y="2794"/>
                  </a:lnTo>
                  <a:cubicBezTo>
                    <a:pt x="107950" y="1778"/>
                    <a:pt x="105791" y="889"/>
                    <a:pt x="103632" y="0"/>
                  </a:cubicBezTo>
                  <a:close/>
                </a:path>
              </a:pathLst>
            </a:custGeom>
            <a:blipFill>
              <a:blip r:embed="rId20"/>
              <a:stretch>
                <a:fillRect l="-1707" t="-1814" r="-1545" b="-21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8" name="Group 88"/>
          <p:cNvGrpSpPr>
            <a:grpSpLocks noChangeAspect="1"/>
          </p:cNvGrpSpPr>
          <p:nvPr/>
        </p:nvGrpSpPr>
        <p:grpSpPr>
          <a:xfrm>
            <a:off x="8099193" y="2001441"/>
            <a:ext cx="75829" cy="71599"/>
            <a:chOff x="0" y="0"/>
            <a:chExt cx="101105" cy="95466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01092" cy="95504"/>
            </a:xfrm>
            <a:custGeom>
              <a:avLst/>
              <a:gdLst/>
              <a:ahLst/>
              <a:cxnLst/>
              <a:rect l="l" t="t" r="r" b="b"/>
              <a:pathLst>
                <a:path w="101092" h="95504">
                  <a:moveTo>
                    <a:pt x="64389" y="0"/>
                  </a:moveTo>
                  <a:cubicBezTo>
                    <a:pt x="44450" y="0"/>
                    <a:pt x="25019" y="7874"/>
                    <a:pt x="5461" y="24765"/>
                  </a:cubicBezTo>
                  <a:cubicBezTo>
                    <a:pt x="3683" y="26289"/>
                    <a:pt x="1905" y="27813"/>
                    <a:pt x="0" y="29337"/>
                  </a:cubicBezTo>
                  <a:cubicBezTo>
                    <a:pt x="0" y="29718"/>
                    <a:pt x="0" y="29972"/>
                    <a:pt x="0" y="30353"/>
                  </a:cubicBezTo>
                  <a:cubicBezTo>
                    <a:pt x="0" y="66294"/>
                    <a:pt x="22606" y="95504"/>
                    <a:pt x="50546" y="95504"/>
                  </a:cubicBezTo>
                  <a:cubicBezTo>
                    <a:pt x="78486" y="95504"/>
                    <a:pt x="101092" y="66294"/>
                    <a:pt x="101092" y="30353"/>
                  </a:cubicBezTo>
                  <a:cubicBezTo>
                    <a:pt x="101092" y="22098"/>
                    <a:pt x="99949" y="14224"/>
                    <a:pt x="97663" y="6858"/>
                  </a:cubicBezTo>
                  <a:cubicBezTo>
                    <a:pt x="86360" y="2413"/>
                    <a:pt x="75311" y="0"/>
                    <a:pt x="64389" y="0"/>
                  </a:cubicBezTo>
                  <a:close/>
                </a:path>
              </a:pathLst>
            </a:custGeom>
            <a:blipFill>
              <a:blip r:embed="rId47"/>
              <a:stretch>
                <a:fillRect l="-1168" t="-1502" r="-1633" b="-224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0" name="Group 90"/>
          <p:cNvGrpSpPr>
            <a:grpSpLocks noChangeAspect="1"/>
          </p:cNvGrpSpPr>
          <p:nvPr/>
        </p:nvGrpSpPr>
        <p:grpSpPr>
          <a:xfrm>
            <a:off x="8222323" y="2033464"/>
            <a:ext cx="84372" cy="46139"/>
            <a:chOff x="0" y="0"/>
            <a:chExt cx="112497" cy="61519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112522" cy="61468"/>
            </a:xfrm>
            <a:custGeom>
              <a:avLst/>
              <a:gdLst/>
              <a:ahLst/>
              <a:cxnLst/>
              <a:rect l="l" t="t" r="r" b="b"/>
              <a:pathLst>
                <a:path w="112522" h="61468">
                  <a:moveTo>
                    <a:pt x="2413" y="9017"/>
                  </a:moveTo>
                  <a:lnTo>
                    <a:pt x="0" y="61468"/>
                  </a:lnTo>
                  <a:lnTo>
                    <a:pt x="2413" y="9017"/>
                  </a:lnTo>
                  <a:close/>
                  <a:moveTo>
                    <a:pt x="112522" y="0"/>
                  </a:moveTo>
                  <a:lnTo>
                    <a:pt x="106172" y="61468"/>
                  </a:lnTo>
                  <a:lnTo>
                    <a:pt x="112522" y="0"/>
                  </a:lnTo>
                  <a:close/>
                </a:path>
              </a:pathLst>
            </a:custGeom>
            <a:blipFill>
              <a:blip r:embed="rId48"/>
              <a:stretch>
                <a:fillRect l="-1512" t="-3016" r="-1343" b="-336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" name="Group 92"/>
          <p:cNvGrpSpPr>
            <a:grpSpLocks noChangeAspect="1"/>
          </p:cNvGrpSpPr>
          <p:nvPr/>
        </p:nvGrpSpPr>
        <p:grpSpPr>
          <a:xfrm>
            <a:off x="8222323" y="2033168"/>
            <a:ext cx="84372" cy="46444"/>
            <a:chOff x="0" y="0"/>
            <a:chExt cx="112497" cy="6192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12522" cy="61976"/>
            </a:xfrm>
            <a:custGeom>
              <a:avLst/>
              <a:gdLst/>
              <a:ahLst/>
              <a:cxnLst/>
              <a:rect l="l" t="t" r="r" b="b"/>
              <a:pathLst>
                <a:path w="112522" h="61976">
                  <a:moveTo>
                    <a:pt x="109093" y="0"/>
                  </a:moveTo>
                  <a:cubicBezTo>
                    <a:pt x="104648" y="30226"/>
                    <a:pt x="84074" y="53213"/>
                    <a:pt x="59309" y="53213"/>
                  </a:cubicBezTo>
                  <a:cubicBezTo>
                    <a:pt x="38354" y="53213"/>
                    <a:pt x="20447" y="36830"/>
                    <a:pt x="12700" y="13462"/>
                  </a:cubicBezTo>
                  <a:cubicBezTo>
                    <a:pt x="9144" y="12446"/>
                    <a:pt x="5715" y="11049"/>
                    <a:pt x="2413" y="9398"/>
                  </a:cubicBezTo>
                  <a:lnTo>
                    <a:pt x="0" y="61976"/>
                  </a:lnTo>
                  <a:lnTo>
                    <a:pt x="106172" y="61976"/>
                  </a:lnTo>
                  <a:lnTo>
                    <a:pt x="112522" y="381"/>
                  </a:lnTo>
                  <a:cubicBezTo>
                    <a:pt x="111379" y="254"/>
                    <a:pt x="110236" y="127"/>
                    <a:pt x="109093" y="0"/>
                  </a:cubicBezTo>
                  <a:close/>
                </a:path>
              </a:pathLst>
            </a:custGeom>
            <a:blipFill>
              <a:blip r:embed="rId49"/>
              <a:stretch>
                <a:fillRect l="-1512" t="-2356" r="-1343" b="-3155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4" name="Group 94"/>
          <p:cNvGrpSpPr>
            <a:grpSpLocks noChangeAspect="1"/>
          </p:cNvGrpSpPr>
          <p:nvPr/>
        </p:nvGrpSpPr>
        <p:grpSpPr>
          <a:xfrm>
            <a:off x="8231905" y="2032959"/>
            <a:ext cx="72200" cy="40091"/>
            <a:chOff x="0" y="0"/>
            <a:chExt cx="96266" cy="53454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96266" cy="53467"/>
            </a:xfrm>
            <a:custGeom>
              <a:avLst/>
              <a:gdLst/>
              <a:ahLst/>
              <a:cxnLst/>
              <a:rect l="l" t="t" r="r" b="b"/>
              <a:pathLst>
                <a:path w="96266" h="53467">
                  <a:moveTo>
                    <a:pt x="89916" y="0"/>
                  </a:moveTo>
                  <a:cubicBezTo>
                    <a:pt x="83693" y="0"/>
                    <a:pt x="77343" y="762"/>
                    <a:pt x="71120" y="2413"/>
                  </a:cubicBezTo>
                  <a:cubicBezTo>
                    <a:pt x="52070" y="7493"/>
                    <a:pt x="36195" y="15875"/>
                    <a:pt x="16510" y="15875"/>
                  </a:cubicBezTo>
                  <a:cubicBezTo>
                    <a:pt x="14351" y="15875"/>
                    <a:pt x="12192" y="15748"/>
                    <a:pt x="10033" y="15621"/>
                  </a:cubicBezTo>
                  <a:cubicBezTo>
                    <a:pt x="6477" y="15240"/>
                    <a:pt x="3175" y="14605"/>
                    <a:pt x="0" y="13716"/>
                  </a:cubicBezTo>
                  <a:lnTo>
                    <a:pt x="0" y="13716"/>
                  </a:lnTo>
                  <a:cubicBezTo>
                    <a:pt x="7620" y="37084"/>
                    <a:pt x="25654" y="53467"/>
                    <a:pt x="46609" y="53467"/>
                  </a:cubicBezTo>
                  <a:cubicBezTo>
                    <a:pt x="71374" y="53467"/>
                    <a:pt x="91948" y="30607"/>
                    <a:pt x="96266" y="254"/>
                  </a:cubicBezTo>
                  <a:cubicBezTo>
                    <a:pt x="94107" y="127"/>
                    <a:pt x="91948" y="0"/>
                    <a:pt x="89916" y="0"/>
                  </a:cubicBezTo>
                  <a:close/>
                </a:path>
              </a:pathLst>
            </a:custGeom>
            <a:blipFill>
              <a:blip r:embed="rId50"/>
              <a:stretch>
                <a:fillRect l="-1583" t="-4299" r="-1886" b="-406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6" name="Group 96"/>
          <p:cNvGrpSpPr>
            <a:grpSpLocks noChangeAspect="1"/>
          </p:cNvGrpSpPr>
          <p:nvPr/>
        </p:nvGrpSpPr>
        <p:grpSpPr>
          <a:xfrm>
            <a:off x="7955251" y="1525867"/>
            <a:ext cx="333375" cy="264109"/>
            <a:chOff x="0" y="0"/>
            <a:chExt cx="444500" cy="352146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444500" cy="352171"/>
            </a:xfrm>
            <a:custGeom>
              <a:avLst/>
              <a:gdLst/>
              <a:ahLst/>
              <a:cxnLst/>
              <a:rect l="l" t="t" r="r" b="b"/>
              <a:pathLst>
                <a:path w="444500" h="352171">
                  <a:moveTo>
                    <a:pt x="206502" y="0"/>
                  </a:moveTo>
                  <a:lnTo>
                    <a:pt x="353568" y="321183"/>
                  </a:lnTo>
                  <a:cubicBezTo>
                    <a:pt x="391922" y="304419"/>
                    <a:pt x="423418" y="281686"/>
                    <a:pt x="444500" y="255143"/>
                  </a:cubicBezTo>
                  <a:lnTo>
                    <a:pt x="316992" y="17399"/>
                  </a:lnTo>
                  <a:cubicBezTo>
                    <a:pt x="283464" y="7112"/>
                    <a:pt x="245999" y="889"/>
                    <a:pt x="206502" y="0"/>
                  </a:cubicBezTo>
                  <a:close/>
                  <a:moveTo>
                    <a:pt x="83820" y="14732"/>
                  </a:moveTo>
                  <a:cubicBezTo>
                    <a:pt x="52451" y="23622"/>
                    <a:pt x="24003" y="35941"/>
                    <a:pt x="0" y="51054"/>
                  </a:cubicBezTo>
                  <a:lnTo>
                    <a:pt x="75692" y="140589"/>
                  </a:lnTo>
                  <a:cubicBezTo>
                    <a:pt x="73660" y="152908"/>
                    <a:pt x="39624" y="188468"/>
                    <a:pt x="17145" y="188468"/>
                  </a:cubicBezTo>
                  <a:lnTo>
                    <a:pt x="11684" y="188468"/>
                  </a:lnTo>
                  <a:lnTo>
                    <a:pt x="43307" y="323215"/>
                  </a:lnTo>
                  <a:cubicBezTo>
                    <a:pt x="86868" y="341376"/>
                    <a:pt x="139065" y="352044"/>
                    <a:pt x="195072" y="352171"/>
                  </a:cubicBezTo>
                  <a:lnTo>
                    <a:pt x="195072" y="352171"/>
                  </a:lnTo>
                  <a:lnTo>
                    <a:pt x="83820" y="14732"/>
                  </a:lnTo>
                  <a:close/>
                </a:path>
              </a:pathLst>
            </a:custGeom>
            <a:blipFill>
              <a:blip r:embed="rId51"/>
              <a:stretch>
                <a:fillRect l="-297" t="-335" r="-400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" name="Group 98"/>
          <p:cNvGrpSpPr>
            <a:grpSpLocks noChangeAspect="1"/>
          </p:cNvGrpSpPr>
          <p:nvPr/>
        </p:nvGrpSpPr>
        <p:grpSpPr>
          <a:xfrm>
            <a:off x="7915675" y="1667246"/>
            <a:ext cx="72009" cy="101032"/>
            <a:chOff x="0" y="0"/>
            <a:chExt cx="96012" cy="134709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96012" cy="134747"/>
            </a:xfrm>
            <a:custGeom>
              <a:avLst/>
              <a:gdLst/>
              <a:ahLst/>
              <a:cxnLst/>
              <a:rect l="l" t="t" r="r" b="b"/>
              <a:pathLst>
                <a:path w="96012" h="134747">
                  <a:moveTo>
                    <a:pt x="1397" y="0"/>
                  </a:moveTo>
                  <a:lnTo>
                    <a:pt x="0" y="66294"/>
                  </a:lnTo>
                  <a:cubicBezTo>
                    <a:pt x="21971" y="94107"/>
                    <a:pt x="55245" y="117729"/>
                    <a:pt x="96012" y="134747"/>
                  </a:cubicBezTo>
                  <a:lnTo>
                    <a:pt x="96012" y="134747"/>
                  </a:lnTo>
                  <a:lnTo>
                    <a:pt x="64389" y="0"/>
                  </a:lnTo>
                  <a:close/>
                </a:path>
              </a:pathLst>
            </a:custGeom>
            <a:blipFill>
              <a:blip r:embed="rId52"/>
              <a:stretch>
                <a:fillRect l="-2050" t="-1479" r="-1455" b="-109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00"/>
          <p:cNvGrpSpPr>
            <a:grpSpLocks noChangeAspect="1"/>
          </p:cNvGrpSpPr>
          <p:nvPr/>
        </p:nvGrpSpPr>
        <p:grpSpPr>
          <a:xfrm>
            <a:off x="8018155" y="1525781"/>
            <a:ext cx="202282" cy="264204"/>
            <a:chOff x="0" y="0"/>
            <a:chExt cx="269710" cy="352273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69748" cy="352298"/>
            </a:xfrm>
            <a:custGeom>
              <a:avLst/>
              <a:gdLst/>
              <a:ahLst/>
              <a:cxnLst/>
              <a:rect l="l" t="t" r="r" b="b"/>
              <a:pathLst>
                <a:path w="269748" h="352298">
                  <a:moveTo>
                    <a:pt x="112141" y="0"/>
                  </a:moveTo>
                  <a:cubicBezTo>
                    <a:pt x="72263" y="0"/>
                    <a:pt x="34290" y="5334"/>
                    <a:pt x="0" y="14859"/>
                  </a:cubicBezTo>
                  <a:lnTo>
                    <a:pt x="111125" y="352298"/>
                  </a:lnTo>
                  <a:lnTo>
                    <a:pt x="112141" y="352298"/>
                  </a:lnTo>
                  <a:cubicBezTo>
                    <a:pt x="170688" y="352298"/>
                    <a:pt x="224917" y="340868"/>
                    <a:pt x="269748" y="321310"/>
                  </a:cubicBezTo>
                  <a:lnTo>
                    <a:pt x="122682" y="127"/>
                  </a:lnTo>
                  <a:cubicBezTo>
                    <a:pt x="119126" y="0"/>
                    <a:pt x="115697" y="0"/>
                    <a:pt x="112141" y="0"/>
                  </a:cubicBezTo>
                  <a:close/>
                </a:path>
              </a:pathLst>
            </a:custGeom>
            <a:blipFill>
              <a:blip r:embed="rId53"/>
              <a:stretch>
                <a:fillRect l="-823" t="-620" r="-729" b="-486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" name="Group 102"/>
          <p:cNvGrpSpPr>
            <a:grpSpLocks noChangeAspect="1"/>
          </p:cNvGrpSpPr>
          <p:nvPr/>
        </p:nvGrpSpPr>
        <p:grpSpPr>
          <a:xfrm>
            <a:off x="8193014" y="1538907"/>
            <a:ext cx="117796" cy="178337"/>
            <a:chOff x="0" y="0"/>
            <a:chExt cx="157061" cy="237782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57099" cy="237744"/>
            </a:xfrm>
            <a:custGeom>
              <a:avLst/>
              <a:gdLst/>
              <a:ahLst/>
              <a:cxnLst/>
              <a:rect l="l" t="t" r="r" b="b"/>
              <a:pathLst>
                <a:path w="157099" h="237744">
                  <a:moveTo>
                    <a:pt x="0" y="0"/>
                  </a:moveTo>
                  <a:lnTo>
                    <a:pt x="127508" y="237744"/>
                  </a:lnTo>
                  <a:cubicBezTo>
                    <a:pt x="146431" y="213995"/>
                    <a:pt x="157099" y="187071"/>
                    <a:pt x="157099" y="158623"/>
                  </a:cubicBezTo>
                  <a:cubicBezTo>
                    <a:pt x="157099" y="88773"/>
                    <a:pt x="92964" y="28448"/>
                    <a:pt x="0" y="0"/>
                  </a:cubicBezTo>
                  <a:close/>
                </a:path>
              </a:pathLst>
            </a:custGeom>
            <a:blipFill>
              <a:blip r:embed="rId54"/>
              <a:stretch>
                <a:fillRect l="-1236" t="-486" r="-937" b="-92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" name="Freeform 104"/>
          <p:cNvSpPr/>
          <p:nvPr/>
        </p:nvSpPr>
        <p:spPr>
          <a:xfrm>
            <a:off x="7284549" y="1073496"/>
            <a:ext cx="790946" cy="1390860"/>
          </a:xfrm>
          <a:custGeom>
            <a:avLst/>
            <a:gdLst/>
            <a:ahLst/>
            <a:cxnLst/>
            <a:rect l="l" t="t" r="r" b="b"/>
            <a:pathLst>
              <a:path w="790946" h="1390860">
                <a:moveTo>
                  <a:pt x="0" y="0"/>
                </a:moveTo>
                <a:lnTo>
                  <a:pt x="790946" y="0"/>
                </a:lnTo>
                <a:lnTo>
                  <a:pt x="790946" y="1390860"/>
                </a:lnTo>
                <a:lnTo>
                  <a:pt x="0" y="1390860"/>
                </a:lnTo>
                <a:lnTo>
                  <a:pt x="0" y="0"/>
                </a:lnTo>
                <a:close/>
              </a:path>
            </a:pathLst>
          </a:custGeom>
          <a:blipFill>
            <a:blip r:embed="rId55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5" name="Group 105"/>
          <p:cNvGrpSpPr>
            <a:grpSpLocks noChangeAspect="1"/>
          </p:cNvGrpSpPr>
          <p:nvPr/>
        </p:nvGrpSpPr>
        <p:grpSpPr>
          <a:xfrm>
            <a:off x="7597645" y="2032654"/>
            <a:ext cx="179260" cy="107213"/>
            <a:chOff x="0" y="0"/>
            <a:chExt cx="239014" cy="142951"/>
          </a:xfrm>
        </p:grpSpPr>
        <p:sp>
          <p:nvSpPr>
            <p:cNvPr id="106" name="Freeform 106"/>
            <p:cNvSpPr/>
            <p:nvPr/>
          </p:nvSpPr>
          <p:spPr>
            <a:xfrm>
              <a:off x="0" y="0"/>
              <a:ext cx="238887" cy="143002"/>
            </a:xfrm>
            <a:custGeom>
              <a:avLst/>
              <a:gdLst/>
              <a:ahLst/>
              <a:cxnLst/>
              <a:rect l="l" t="t" r="r" b="b"/>
              <a:pathLst>
                <a:path w="238887" h="143002">
                  <a:moveTo>
                    <a:pt x="99695" y="0"/>
                  </a:moveTo>
                  <a:cubicBezTo>
                    <a:pt x="73787" y="254"/>
                    <a:pt x="52197" y="3302"/>
                    <a:pt x="34417" y="7747"/>
                  </a:cubicBezTo>
                  <a:cubicBezTo>
                    <a:pt x="34417" y="7747"/>
                    <a:pt x="34417" y="7747"/>
                    <a:pt x="34417" y="7747"/>
                  </a:cubicBezTo>
                  <a:cubicBezTo>
                    <a:pt x="34417" y="7747"/>
                    <a:pt x="34290" y="7747"/>
                    <a:pt x="34290" y="7747"/>
                  </a:cubicBezTo>
                  <a:cubicBezTo>
                    <a:pt x="34290" y="7747"/>
                    <a:pt x="34290" y="7747"/>
                    <a:pt x="34290" y="7747"/>
                  </a:cubicBezTo>
                  <a:cubicBezTo>
                    <a:pt x="34290" y="7747"/>
                    <a:pt x="34163" y="7747"/>
                    <a:pt x="34163" y="7747"/>
                  </a:cubicBezTo>
                  <a:cubicBezTo>
                    <a:pt x="34163" y="7747"/>
                    <a:pt x="34036" y="7747"/>
                    <a:pt x="34036" y="7747"/>
                  </a:cubicBezTo>
                  <a:cubicBezTo>
                    <a:pt x="34036" y="7747"/>
                    <a:pt x="34036" y="7747"/>
                    <a:pt x="33909" y="7747"/>
                  </a:cubicBezTo>
                  <a:cubicBezTo>
                    <a:pt x="33782" y="7747"/>
                    <a:pt x="33782" y="7747"/>
                    <a:pt x="33782" y="7747"/>
                  </a:cubicBezTo>
                  <a:lnTo>
                    <a:pt x="33782" y="7747"/>
                  </a:lnTo>
                  <a:cubicBezTo>
                    <a:pt x="20574" y="11303"/>
                    <a:pt x="9398" y="15367"/>
                    <a:pt x="0" y="19812"/>
                  </a:cubicBezTo>
                  <a:cubicBezTo>
                    <a:pt x="2540" y="25146"/>
                    <a:pt x="5461" y="30353"/>
                    <a:pt x="8509" y="35433"/>
                  </a:cubicBezTo>
                  <a:cubicBezTo>
                    <a:pt x="30607" y="18796"/>
                    <a:pt x="63246" y="8509"/>
                    <a:pt x="99695" y="8509"/>
                  </a:cubicBezTo>
                  <a:cubicBezTo>
                    <a:pt x="101219" y="8509"/>
                    <a:pt x="102870" y="8509"/>
                    <a:pt x="104394" y="8509"/>
                  </a:cubicBezTo>
                  <a:cubicBezTo>
                    <a:pt x="172339" y="10160"/>
                    <a:pt x="226441" y="47117"/>
                    <a:pt x="225298" y="91059"/>
                  </a:cubicBezTo>
                  <a:cubicBezTo>
                    <a:pt x="224790" y="110236"/>
                    <a:pt x="213868" y="127635"/>
                    <a:pt x="195961" y="140970"/>
                  </a:cubicBezTo>
                  <a:cubicBezTo>
                    <a:pt x="209169" y="142367"/>
                    <a:pt x="222250" y="143002"/>
                    <a:pt x="235204" y="143002"/>
                  </a:cubicBezTo>
                  <a:lnTo>
                    <a:pt x="235839" y="143002"/>
                  </a:lnTo>
                  <a:lnTo>
                    <a:pt x="238887" y="49276"/>
                  </a:lnTo>
                  <a:cubicBezTo>
                    <a:pt x="227838" y="35433"/>
                    <a:pt x="190627" y="1016"/>
                    <a:pt x="99695" y="0"/>
                  </a:cubicBezTo>
                  <a:close/>
                </a:path>
              </a:pathLst>
            </a:custGeom>
            <a:blipFill>
              <a:blip r:embed="rId57"/>
              <a:stretch>
                <a:fillRect l="-579" t="-1323" r="-962" b="-13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" name="Group 107"/>
          <p:cNvGrpSpPr>
            <a:grpSpLocks noChangeAspect="1"/>
          </p:cNvGrpSpPr>
          <p:nvPr/>
        </p:nvGrpSpPr>
        <p:grpSpPr>
          <a:xfrm>
            <a:off x="7580062" y="2193627"/>
            <a:ext cx="199301" cy="134598"/>
            <a:chOff x="0" y="0"/>
            <a:chExt cx="199301" cy="134595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99263" cy="134620"/>
            </a:xfrm>
            <a:custGeom>
              <a:avLst/>
              <a:gdLst/>
              <a:ahLst/>
              <a:cxnLst/>
              <a:rect l="l" t="t" r="r" b="b"/>
              <a:pathLst>
                <a:path w="199263" h="134620">
                  <a:moveTo>
                    <a:pt x="195072" y="134620"/>
                  </a:moveTo>
                  <a:cubicBezTo>
                    <a:pt x="187706" y="133350"/>
                    <a:pt x="180467" y="131953"/>
                    <a:pt x="173101" y="130302"/>
                  </a:cubicBezTo>
                  <a:cubicBezTo>
                    <a:pt x="182753" y="118491"/>
                    <a:pt x="188595" y="104394"/>
                    <a:pt x="188976" y="89027"/>
                  </a:cubicBezTo>
                  <a:cubicBezTo>
                    <a:pt x="189992" y="46609"/>
                    <a:pt x="149606" y="11430"/>
                    <a:pt x="98679" y="10160"/>
                  </a:cubicBezTo>
                  <a:cubicBezTo>
                    <a:pt x="97790" y="10160"/>
                    <a:pt x="96774" y="10160"/>
                    <a:pt x="95885" y="10160"/>
                  </a:cubicBezTo>
                  <a:cubicBezTo>
                    <a:pt x="65786" y="10160"/>
                    <a:pt x="39116" y="22225"/>
                    <a:pt x="22352" y="40894"/>
                  </a:cubicBezTo>
                  <a:cubicBezTo>
                    <a:pt x="13208" y="27940"/>
                    <a:pt x="5461" y="13970"/>
                    <a:pt x="0" y="0"/>
                  </a:cubicBezTo>
                  <a:lnTo>
                    <a:pt x="199263" y="0"/>
                  </a:lnTo>
                  <a:lnTo>
                    <a:pt x="194945" y="134620"/>
                  </a:lnTo>
                </a:path>
              </a:pathLst>
            </a:custGeom>
            <a:solidFill>
              <a:srgbClr val="7D3D1E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9" name="Freeform 109"/>
          <p:cNvSpPr/>
          <p:nvPr/>
        </p:nvSpPr>
        <p:spPr>
          <a:xfrm>
            <a:off x="7283529" y="1212199"/>
            <a:ext cx="580387" cy="633232"/>
          </a:xfrm>
          <a:custGeom>
            <a:avLst/>
            <a:gdLst/>
            <a:ahLst/>
            <a:cxnLst/>
            <a:rect l="l" t="t" r="r" b="b"/>
            <a:pathLst>
              <a:path w="580387" h="633232">
                <a:moveTo>
                  <a:pt x="0" y="0"/>
                </a:moveTo>
                <a:lnTo>
                  <a:pt x="580387" y="0"/>
                </a:lnTo>
                <a:lnTo>
                  <a:pt x="580387" y="633232"/>
                </a:lnTo>
                <a:lnTo>
                  <a:pt x="0" y="633232"/>
                </a:lnTo>
                <a:lnTo>
                  <a:pt x="0" y="0"/>
                </a:lnTo>
                <a:close/>
              </a:path>
            </a:pathLst>
          </a:custGeom>
          <a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0" name="Group 110"/>
          <p:cNvGrpSpPr>
            <a:grpSpLocks noChangeAspect="1"/>
          </p:cNvGrpSpPr>
          <p:nvPr/>
        </p:nvGrpSpPr>
        <p:grpSpPr>
          <a:xfrm>
            <a:off x="7607170" y="1531563"/>
            <a:ext cx="110195" cy="119501"/>
            <a:chOff x="0" y="0"/>
            <a:chExt cx="146926" cy="159334"/>
          </a:xfrm>
        </p:grpSpPr>
        <p:sp>
          <p:nvSpPr>
            <p:cNvPr id="111" name="Freeform 111"/>
            <p:cNvSpPr/>
            <p:nvPr/>
          </p:nvSpPr>
          <p:spPr>
            <a:xfrm>
              <a:off x="-9779" y="0"/>
              <a:ext cx="166370" cy="159385"/>
            </a:xfrm>
            <a:custGeom>
              <a:avLst/>
              <a:gdLst/>
              <a:ahLst/>
              <a:cxnLst/>
              <a:rect l="l" t="t" r="r" b="b"/>
              <a:pathLst>
                <a:path w="166370" h="159385">
                  <a:moveTo>
                    <a:pt x="73660" y="16510"/>
                  </a:moveTo>
                  <a:cubicBezTo>
                    <a:pt x="88519" y="16510"/>
                    <a:pt x="104140" y="25527"/>
                    <a:pt x="113538" y="41021"/>
                  </a:cubicBezTo>
                  <a:cubicBezTo>
                    <a:pt x="126873" y="62992"/>
                    <a:pt x="122936" y="89662"/>
                    <a:pt x="104648" y="100711"/>
                  </a:cubicBezTo>
                  <a:cubicBezTo>
                    <a:pt x="99314" y="103886"/>
                    <a:pt x="93345" y="105410"/>
                    <a:pt x="87249" y="105410"/>
                  </a:cubicBezTo>
                  <a:cubicBezTo>
                    <a:pt x="72390" y="105410"/>
                    <a:pt x="56769" y="96393"/>
                    <a:pt x="47371" y="80899"/>
                  </a:cubicBezTo>
                  <a:cubicBezTo>
                    <a:pt x="34036" y="58928"/>
                    <a:pt x="37973" y="32258"/>
                    <a:pt x="56261" y="21209"/>
                  </a:cubicBezTo>
                  <a:cubicBezTo>
                    <a:pt x="61595" y="18034"/>
                    <a:pt x="67564" y="16510"/>
                    <a:pt x="73660" y="16510"/>
                  </a:cubicBezTo>
                  <a:close/>
                  <a:moveTo>
                    <a:pt x="71120" y="0"/>
                  </a:moveTo>
                  <a:cubicBezTo>
                    <a:pt x="60198" y="0"/>
                    <a:pt x="49530" y="2667"/>
                    <a:pt x="40005" y="8509"/>
                  </a:cubicBezTo>
                  <a:cubicBezTo>
                    <a:pt x="7112" y="28194"/>
                    <a:pt x="0" y="76073"/>
                    <a:pt x="23876" y="115443"/>
                  </a:cubicBezTo>
                  <a:cubicBezTo>
                    <a:pt x="40767" y="143256"/>
                    <a:pt x="68834" y="159385"/>
                    <a:pt x="95377" y="159385"/>
                  </a:cubicBezTo>
                  <a:cubicBezTo>
                    <a:pt x="106299" y="159385"/>
                    <a:pt x="116967" y="156718"/>
                    <a:pt x="126492" y="150876"/>
                  </a:cubicBezTo>
                  <a:cubicBezTo>
                    <a:pt x="159258" y="131191"/>
                    <a:pt x="166370" y="83312"/>
                    <a:pt x="142494" y="43942"/>
                  </a:cubicBezTo>
                  <a:cubicBezTo>
                    <a:pt x="125603" y="16129"/>
                    <a:pt x="97663" y="0"/>
                    <a:pt x="71120" y="0"/>
                  </a:cubicBezTo>
                  <a:close/>
                </a:path>
              </a:pathLst>
            </a:custGeom>
            <a:blipFill>
              <a:blip r:embed="rId60"/>
              <a:stretch>
                <a:fillRect l="-8033" t="-820" r="-8089" b="-93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2" name="Group 112"/>
          <p:cNvGrpSpPr>
            <a:grpSpLocks noChangeAspect="1"/>
          </p:cNvGrpSpPr>
          <p:nvPr/>
        </p:nvGrpSpPr>
        <p:grpSpPr>
          <a:xfrm>
            <a:off x="7629392" y="1543907"/>
            <a:ext cx="61560" cy="66761"/>
            <a:chOff x="0" y="0"/>
            <a:chExt cx="82080" cy="89014"/>
          </a:xfrm>
        </p:grpSpPr>
        <p:sp>
          <p:nvSpPr>
            <p:cNvPr id="113" name="Freeform 113"/>
            <p:cNvSpPr/>
            <p:nvPr/>
          </p:nvSpPr>
          <p:spPr>
            <a:xfrm>
              <a:off x="-5461" y="0"/>
              <a:ext cx="93091" cy="89027"/>
            </a:xfrm>
            <a:custGeom>
              <a:avLst/>
              <a:gdLst/>
              <a:ahLst/>
              <a:cxnLst/>
              <a:rect l="l" t="t" r="r" b="b"/>
              <a:pathLst>
                <a:path w="93091" h="89027">
                  <a:moveTo>
                    <a:pt x="39751" y="0"/>
                  </a:moveTo>
                  <a:cubicBezTo>
                    <a:pt x="33655" y="0"/>
                    <a:pt x="27686" y="1524"/>
                    <a:pt x="22352" y="4699"/>
                  </a:cubicBezTo>
                  <a:cubicBezTo>
                    <a:pt x="4064" y="15748"/>
                    <a:pt x="0" y="42418"/>
                    <a:pt x="13462" y="64389"/>
                  </a:cubicBezTo>
                  <a:cubicBezTo>
                    <a:pt x="22860" y="80010"/>
                    <a:pt x="38481" y="89027"/>
                    <a:pt x="53340" y="89027"/>
                  </a:cubicBezTo>
                  <a:cubicBezTo>
                    <a:pt x="59436" y="89027"/>
                    <a:pt x="65405" y="87503"/>
                    <a:pt x="70739" y="84328"/>
                  </a:cubicBezTo>
                  <a:cubicBezTo>
                    <a:pt x="89027" y="73279"/>
                    <a:pt x="93091" y="46609"/>
                    <a:pt x="79629" y="24638"/>
                  </a:cubicBezTo>
                  <a:cubicBezTo>
                    <a:pt x="70231" y="9017"/>
                    <a:pt x="54483" y="0"/>
                    <a:pt x="39751" y="0"/>
                  </a:cubicBezTo>
                  <a:close/>
                </a:path>
              </a:pathLst>
            </a:custGeom>
            <a:blipFill>
              <a:blip r:embed="rId61"/>
              <a:stretch>
                <a:fillRect l="-9296" t="-1669" r="-9296" b="-22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4" name="Group 114"/>
          <p:cNvGrpSpPr>
            <a:grpSpLocks noChangeAspect="1"/>
          </p:cNvGrpSpPr>
          <p:nvPr/>
        </p:nvGrpSpPr>
        <p:grpSpPr>
          <a:xfrm>
            <a:off x="7753121" y="2176291"/>
            <a:ext cx="28565" cy="12706"/>
            <a:chOff x="0" y="0"/>
            <a:chExt cx="28562" cy="12700"/>
          </a:xfrm>
        </p:grpSpPr>
        <p:sp>
          <p:nvSpPr>
            <p:cNvPr id="115" name="Freeform 115"/>
            <p:cNvSpPr/>
            <p:nvPr/>
          </p:nvSpPr>
          <p:spPr>
            <a:xfrm>
              <a:off x="0" y="0"/>
              <a:ext cx="28575" cy="12700"/>
            </a:xfrm>
            <a:custGeom>
              <a:avLst/>
              <a:gdLst/>
              <a:ahLst/>
              <a:cxnLst/>
              <a:rect l="l" t="t" r="r" b="b"/>
              <a:pathLst>
                <a:path w="28575" h="12700">
                  <a:moveTo>
                    <a:pt x="28575" y="6350"/>
                  </a:moveTo>
                  <a:cubicBezTo>
                    <a:pt x="28575" y="9906"/>
                    <a:pt x="22225" y="12700"/>
                    <a:pt x="14351" y="12700"/>
                  </a:cubicBezTo>
                  <a:cubicBezTo>
                    <a:pt x="6477" y="12700"/>
                    <a:pt x="0" y="9906"/>
                    <a:pt x="0" y="6350"/>
                  </a:cubicBezTo>
                  <a:cubicBezTo>
                    <a:pt x="0" y="2794"/>
                    <a:pt x="6350" y="0"/>
                    <a:pt x="14224" y="0"/>
                  </a:cubicBezTo>
                  <a:cubicBezTo>
                    <a:pt x="22098" y="0"/>
                    <a:pt x="28575" y="2794"/>
                    <a:pt x="28575" y="6350"/>
                  </a:cubicBezTo>
                </a:path>
              </a:pathLst>
            </a:custGeom>
            <a:solidFill>
              <a:srgbClr val="692C1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6" name="Group 116"/>
          <p:cNvGrpSpPr>
            <a:grpSpLocks noChangeAspect="1"/>
          </p:cNvGrpSpPr>
          <p:nvPr/>
        </p:nvGrpSpPr>
        <p:grpSpPr>
          <a:xfrm>
            <a:off x="7582310" y="2059210"/>
            <a:ext cx="162382" cy="99146"/>
            <a:chOff x="0" y="0"/>
            <a:chExt cx="216510" cy="132194"/>
          </a:xfrm>
        </p:grpSpPr>
        <p:sp>
          <p:nvSpPr>
            <p:cNvPr id="117" name="Freeform 117"/>
            <p:cNvSpPr/>
            <p:nvPr/>
          </p:nvSpPr>
          <p:spPr>
            <a:xfrm>
              <a:off x="-1143" y="0"/>
              <a:ext cx="217678" cy="132207"/>
            </a:xfrm>
            <a:custGeom>
              <a:avLst/>
              <a:gdLst/>
              <a:ahLst/>
              <a:cxnLst/>
              <a:rect l="l" t="t" r="r" b="b"/>
              <a:pathLst>
                <a:path w="217678" h="132207">
                  <a:moveTo>
                    <a:pt x="30099" y="0"/>
                  </a:moveTo>
                  <a:cubicBezTo>
                    <a:pt x="12446" y="13335"/>
                    <a:pt x="1651" y="30480"/>
                    <a:pt x="1143" y="49657"/>
                  </a:cubicBezTo>
                  <a:cubicBezTo>
                    <a:pt x="0" y="93599"/>
                    <a:pt x="54229" y="130556"/>
                    <a:pt x="122047" y="132207"/>
                  </a:cubicBezTo>
                  <a:cubicBezTo>
                    <a:pt x="123698" y="132207"/>
                    <a:pt x="125222" y="132207"/>
                    <a:pt x="126873" y="132207"/>
                  </a:cubicBezTo>
                  <a:cubicBezTo>
                    <a:pt x="163195" y="132207"/>
                    <a:pt x="195580" y="121920"/>
                    <a:pt x="217678" y="105537"/>
                  </a:cubicBezTo>
                  <a:cubicBezTo>
                    <a:pt x="210566" y="104775"/>
                    <a:pt x="203454" y="103886"/>
                    <a:pt x="196342" y="102743"/>
                  </a:cubicBezTo>
                  <a:cubicBezTo>
                    <a:pt x="130175" y="92456"/>
                    <a:pt x="64516" y="55880"/>
                    <a:pt x="30099" y="0"/>
                  </a:cubicBezTo>
                  <a:close/>
                </a:path>
              </a:pathLst>
            </a:custGeom>
            <a:blipFill>
              <a:blip r:embed="rId62"/>
              <a:stretch>
                <a:fillRect l="-1264" t="-1027" r="-674" b="-9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8"/>
          <p:cNvGrpSpPr>
            <a:grpSpLocks noChangeAspect="1"/>
          </p:cNvGrpSpPr>
          <p:nvPr/>
        </p:nvGrpSpPr>
        <p:grpSpPr>
          <a:xfrm>
            <a:off x="7604046" y="2039007"/>
            <a:ext cx="162658" cy="99355"/>
            <a:chOff x="0" y="0"/>
            <a:chExt cx="216878" cy="132474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217932" cy="132461"/>
            </a:xfrm>
            <a:custGeom>
              <a:avLst/>
              <a:gdLst/>
              <a:ahLst/>
              <a:cxnLst/>
              <a:rect l="l" t="t" r="r" b="b"/>
              <a:pathLst>
                <a:path w="217932" h="132461">
                  <a:moveTo>
                    <a:pt x="91186" y="0"/>
                  </a:moveTo>
                  <a:cubicBezTo>
                    <a:pt x="54737" y="0"/>
                    <a:pt x="21971" y="10414"/>
                    <a:pt x="0" y="26924"/>
                  </a:cubicBezTo>
                  <a:cubicBezTo>
                    <a:pt x="34417" y="82804"/>
                    <a:pt x="100076" y="119380"/>
                    <a:pt x="166116" y="129667"/>
                  </a:cubicBezTo>
                  <a:cubicBezTo>
                    <a:pt x="173228" y="130810"/>
                    <a:pt x="180340" y="131699"/>
                    <a:pt x="187452" y="132461"/>
                  </a:cubicBezTo>
                  <a:cubicBezTo>
                    <a:pt x="205359" y="119126"/>
                    <a:pt x="216281" y="101854"/>
                    <a:pt x="216789" y="82550"/>
                  </a:cubicBezTo>
                  <a:cubicBezTo>
                    <a:pt x="217932" y="38608"/>
                    <a:pt x="163830" y="1778"/>
                    <a:pt x="95885" y="0"/>
                  </a:cubicBezTo>
                  <a:cubicBezTo>
                    <a:pt x="94234" y="0"/>
                    <a:pt x="92710" y="0"/>
                    <a:pt x="91186" y="0"/>
                  </a:cubicBezTo>
                  <a:close/>
                </a:path>
              </a:pathLst>
            </a:custGeom>
            <a:blipFill>
              <a:blip r:embed="rId63"/>
              <a:stretch>
                <a:fillRect l="-1007" t="-1179" r="-1233" b="-14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Freeform 120"/>
          <p:cNvSpPr/>
          <p:nvPr/>
        </p:nvSpPr>
        <p:spPr>
          <a:xfrm>
            <a:off x="7442025" y="2140220"/>
            <a:ext cx="874119" cy="346167"/>
          </a:xfrm>
          <a:custGeom>
            <a:avLst/>
            <a:gdLst/>
            <a:ahLst/>
            <a:cxnLst/>
            <a:rect l="l" t="t" r="r" b="b"/>
            <a:pathLst>
              <a:path w="874119" h="346167">
                <a:moveTo>
                  <a:pt x="0" y="0"/>
                </a:moveTo>
                <a:lnTo>
                  <a:pt x="874119" y="0"/>
                </a:lnTo>
                <a:lnTo>
                  <a:pt x="874119" y="346167"/>
                </a:lnTo>
                <a:lnTo>
                  <a:pt x="0" y="346167"/>
                </a:lnTo>
                <a:lnTo>
                  <a:pt x="0" y="0"/>
                </a:lnTo>
                <a:close/>
              </a:path>
            </a:pathLst>
          </a:custGeom>
          <a:blipFill>
            <a:blip r:embed="rId64">
              <a:extLst>
                <a:ext uri="{96DAC541-7B7A-43D3-8B79-37D633B846F1}">
                  <asvg:svgBlip xmlns:asvg="http://schemas.microsoft.com/office/drawing/2016/SVG/main" r:embed="rId6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1" name="Freeform 121"/>
          <p:cNvSpPr/>
          <p:nvPr/>
        </p:nvSpPr>
        <p:spPr>
          <a:xfrm>
            <a:off x="8210883" y="2237375"/>
            <a:ext cx="7039" cy="1838"/>
          </a:xfrm>
          <a:custGeom>
            <a:avLst/>
            <a:gdLst/>
            <a:ahLst/>
            <a:cxnLst/>
            <a:rect l="l" t="t" r="r" b="b"/>
            <a:pathLst>
              <a:path w="7039" h="1838">
                <a:moveTo>
                  <a:pt x="0" y="0"/>
                </a:moveTo>
                <a:lnTo>
                  <a:pt x="7039" y="0"/>
                </a:lnTo>
                <a:lnTo>
                  <a:pt x="7039" y="1838"/>
                </a:lnTo>
                <a:lnTo>
                  <a:pt x="0" y="1838"/>
                </a:lnTo>
                <a:lnTo>
                  <a:pt x="0" y="0"/>
                </a:lnTo>
                <a:close/>
              </a:path>
            </a:pathLst>
          </a:custGeom>
          <a:blipFill>
            <a:blip r:embed="rId6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2" name="Freeform 122"/>
          <p:cNvSpPr/>
          <p:nvPr/>
        </p:nvSpPr>
        <p:spPr>
          <a:xfrm>
            <a:off x="7004837" y="2156755"/>
            <a:ext cx="436893" cy="308372"/>
          </a:xfrm>
          <a:custGeom>
            <a:avLst/>
            <a:gdLst/>
            <a:ahLst/>
            <a:cxnLst/>
            <a:rect l="l" t="t" r="r" b="b"/>
            <a:pathLst>
              <a:path w="436893" h="308372">
                <a:moveTo>
                  <a:pt x="0" y="0"/>
                </a:moveTo>
                <a:lnTo>
                  <a:pt x="436893" y="0"/>
                </a:lnTo>
                <a:lnTo>
                  <a:pt x="436893" y="308372"/>
                </a:lnTo>
                <a:lnTo>
                  <a:pt x="0" y="308372"/>
                </a:lnTo>
                <a:lnTo>
                  <a:pt x="0" y="0"/>
                </a:lnTo>
                <a:close/>
              </a:path>
            </a:pathLst>
          </a:custGeom>
          <a:blipFill>
            <a:blip r:embed="rId67">
              <a:extLst>
                <a:ext uri="{96DAC541-7B7A-43D3-8B79-37D633B846F1}">
                  <asvg:svgBlip xmlns:asvg="http://schemas.microsoft.com/office/drawing/2016/SVG/main" r:embed="rId6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3" name="Freeform 123"/>
          <p:cNvSpPr/>
          <p:nvPr/>
        </p:nvSpPr>
        <p:spPr>
          <a:xfrm>
            <a:off x="7903645" y="2173710"/>
            <a:ext cx="436902" cy="292951"/>
          </a:xfrm>
          <a:custGeom>
            <a:avLst/>
            <a:gdLst/>
            <a:ahLst/>
            <a:cxnLst/>
            <a:rect l="l" t="t" r="r" b="b"/>
            <a:pathLst>
              <a:path w="436902" h="292951">
                <a:moveTo>
                  <a:pt x="0" y="0"/>
                </a:moveTo>
                <a:lnTo>
                  <a:pt x="436902" y="0"/>
                </a:lnTo>
                <a:lnTo>
                  <a:pt x="436902" y="292951"/>
                </a:lnTo>
                <a:lnTo>
                  <a:pt x="0" y="292951"/>
                </a:lnTo>
                <a:lnTo>
                  <a:pt x="0" y="0"/>
                </a:lnTo>
                <a:close/>
              </a:path>
            </a:pathLst>
          </a:custGeom>
          <a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4" name="Freeform 124"/>
          <p:cNvSpPr/>
          <p:nvPr/>
        </p:nvSpPr>
        <p:spPr>
          <a:xfrm>
            <a:off x="6998741" y="4012187"/>
            <a:ext cx="1536697" cy="1507198"/>
          </a:xfrm>
          <a:custGeom>
            <a:avLst/>
            <a:gdLst/>
            <a:ahLst/>
            <a:cxnLst/>
            <a:rect l="l" t="t" r="r" b="b"/>
            <a:pathLst>
              <a:path w="1536697" h="1507198">
                <a:moveTo>
                  <a:pt x="0" y="0"/>
                </a:moveTo>
                <a:lnTo>
                  <a:pt x="1536697" y="0"/>
                </a:lnTo>
                <a:lnTo>
                  <a:pt x="1536697" y="1507198"/>
                </a:lnTo>
                <a:lnTo>
                  <a:pt x="0" y="1507198"/>
                </a:lnTo>
                <a:lnTo>
                  <a:pt x="0" y="0"/>
                </a:lnTo>
                <a:close/>
              </a:path>
            </a:pathLst>
          </a:custGeom>
          <a:blipFill>
            <a:blip r:embed="rId71">
              <a:extLst>
                <a:ext uri="{96DAC541-7B7A-43D3-8B79-37D633B846F1}">
                  <asvg:svgBlip xmlns:asvg="http://schemas.microsoft.com/office/drawing/2016/SVG/main" r:embed="rId7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5" name="Freeform 125"/>
          <p:cNvSpPr/>
          <p:nvPr/>
        </p:nvSpPr>
        <p:spPr>
          <a:xfrm>
            <a:off x="6911321" y="2657799"/>
            <a:ext cx="1622422" cy="1181948"/>
          </a:xfrm>
          <a:custGeom>
            <a:avLst/>
            <a:gdLst/>
            <a:ahLst/>
            <a:cxnLst/>
            <a:rect l="l" t="t" r="r" b="b"/>
            <a:pathLst>
              <a:path w="1622422" h="1181948">
                <a:moveTo>
                  <a:pt x="0" y="0"/>
                </a:moveTo>
                <a:lnTo>
                  <a:pt x="1622422" y="0"/>
                </a:lnTo>
                <a:lnTo>
                  <a:pt x="1622422" y="1181948"/>
                </a:lnTo>
                <a:lnTo>
                  <a:pt x="0" y="1181948"/>
                </a:lnTo>
                <a:lnTo>
                  <a:pt x="0" y="0"/>
                </a:lnTo>
                <a:close/>
              </a:path>
            </a:pathLst>
          </a:custGeom>
          <a:blipFill>
            <a:blip r:embed="rId73">
              <a:extLst>
                <a:ext uri="{96DAC541-7B7A-43D3-8B79-37D633B846F1}">
                  <asvg:svgBlip xmlns:asvg="http://schemas.microsoft.com/office/drawing/2016/SVG/main" r:embed="rId7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6" name="Freeform 126"/>
          <p:cNvSpPr/>
          <p:nvPr/>
        </p:nvSpPr>
        <p:spPr>
          <a:xfrm>
            <a:off x="7154408" y="5691245"/>
            <a:ext cx="1374772" cy="1374772"/>
          </a:xfrm>
          <a:custGeom>
            <a:avLst/>
            <a:gdLst/>
            <a:ahLst/>
            <a:cxnLst/>
            <a:rect l="l" t="t" r="r" b="b"/>
            <a:pathLst>
              <a:path w="1374772" h="1374772">
                <a:moveTo>
                  <a:pt x="0" y="0"/>
                </a:moveTo>
                <a:lnTo>
                  <a:pt x="1374772" y="0"/>
                </a:lnTo>
                <a:lnTo>
                  <a:pt x="1374772" y="1374771"/>
                </a:lnTo>
                <a:lnTo>
                  <a:pt x="0" y="1374771"/>
                </a:lnTo>
                <a:lnTo>
                  <a:pt x="0" y="0"/>
                </a:lnTo>
                <a:close/>
              </a:path>
            </a:pathLst>
          </a:custGeom>
          <a:blipFill>
            <a:blip r:embed="rId75">
              <a:extLst>
                <a:ext uri="{96DAC541-7B7A-43D3-8B79-37D633B846F1}">
                  <asvg:svgBlip xmlns:asvg="http://schemas.microsoft.com/office/drawing/2016/SVG/main" r:embed="rId7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7" name="Freeform 127"/>
          <p:cNvSpPr/>
          <p:nvPr/>
        </p:nvSpPr>
        <p:spPr>
          <a:xfrm>
            <a:off x="3070946" y="4001453"/>
            <a:ext cx="914400" cy="1533525"/>
          </a:xfrm>
          <a:custGeom>
            <a:avLst/>
            <a:gdLst/>
            <a:ahLst/>
            <a:cxnLst/>
            <a:rect l="l" t="t" r="r" b="b"/>
            <a:pathLst>
              <a:path w="914400" h="1533525">
                <a:moveTo>
                  <a:pt x="0" y="0"/>
                </a:moveTo>
                <a:lnTo>
                  <a:pt x="914400" y="0"/>
                </a:lnTo>
                <a:lnTo>
                  <a:pt x="914400" y="1533525"/>
                </a:lnTo>
                <a:lnTo>
                  <a:pt x="0" y="1533525"/>
                </a:lnTo>
                <a:lnTo>
                  <a:pt x="0" y="0"/>
                </a:lnTo>
                <a:close/>
              </a:path>
            </a:pathLst>
          </a:custGeom>
          <a:blipFill>
            <a:blip r:embed="rId7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8" name="Freeform 128"/>
          <p:cNvSpPr/>
          <p:nvPr/>
        </p:nvSpPr>
        <p:spPr>
          <a:xfrm>
            <a:off x="2814437" y="5754748"/>
            <a:ext cx="1057275" cy="1409700"/>
          </a:xfrm>
          <a:custGeom>
            <a:avLst/>
            <a:gdLst/>
            <a:ahLst/>
            <a:cxnLst/>
            <a:rect l="l" t="t" r="r" b="b"/>
            <a:pathLst>
              <a:path w="1057275" h="1409700">
                <a:moveTo>
                  <a:pt x="0" y="0"/>
                </a:moveTo>
                <a:lnTo>
                  <a:pt x="1057275" y="0"/>
                </a:lnTo>
                <a:lnTo>
                  <a:pt x="1057275" y="1409700"/>
                </a:lnTo>
                <a:lnTo>
                  <a:pt x="0" y="1409700"/>
                </a:lnTo>
                <a:lnTo>
                  <a:pt x="0" y="0"/>
                </a:lnTo>
                <a:close/>
              </a:path>
            </a:pathLst>
          </a:custGeom>
          <a:blipFill>
            <a:blip r:embed="rId7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9" name="Freeform 129"/>
          <p:cNvSpPr/>
          <p:nvPr/>
        </p:nvSpPr>
        <p:spPr>
          <a:xfrm>
            <a:off x="2956198" y="2720188"/>
            <a:ext cx="781050" cy="1343025"/>
          </a:xfrm>
          <a:custGeom>
            <a:avLst/>
            <a:gdLst/>
            <a:ahLst/>
            <a:cxnLst/>
            <a:rect l="l" t="t" r="r" b="b"/>
            <a:pathLst>
              <a:path w="781050" h="1343025">
                <a:moveTo>
                  <a:pt x="0" y="0"/>
                </a:moveTo>
                <a:lnTo>
                  <a:pt x="781050" y="0"/>
                </a:lnTo>
                <a:lnTo>
                  <a:pt x="781050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7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0" name="Freeform 130"/>
          <p:cNvSpPr/>
          <p:nvPr/>
        </p:nvSpPr>
        <p:spPr>
          <a:xfrm>
            <a:off x="3130915" y="1439256"/>
            <a:ext cx="793642" cy="1193797"/>
          </a:xfrm>
          <a:custGeom>
            <a:avLst/>
            <a:gdLst/>
            <a:ahLst/>
            <a:cxnLst/>
            <a:rect l="l" t="t" r="r" b="b"/>
            <a:pathLst>
              <a:path w="793642" h="1193797">
                <a:moveTo>
                  <a:pt x="0" y="0"/>
                </a:moveTo>
                <a:lnTo>
                  <a:pt x="793642" y="0"/>
                </a:lnTo>
                <a:lnTo>
                  <a:pt x="793642" y="1193797"/>
                </a:lnTo>
                <a:lnTo>
                  <a:pt x="0" y="1193797"/>
                </a:lnTo>
                <a:lnTo>
                  <a:pt x="0" y="0"/>
                </a:lnTo>
                <a:close/>
              </a:path>
            </a:pathLst>
          </a:custGeom>
          <a:blipFill>
            <a:blip r:embed="rId80">
              <a:extLs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1" name="TextBox 131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755999" y="1080154"/>
            <a:ext cx="4654744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Match the jobs and places: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181670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24866" y="3471215"/>
            <a:ext cx="1943100" cy="1600200"/>
          </a:xfrm>
          <a:custGeom>
            <a:avLst/>
            <a:gdLst/>
            <a:ahLst/>
            <a:cxnLst/>
            <a:rect l="l" t="t" r="r" b="b"/>
            <a:pathLst>
              <a:path w="1943100" h="1600200">
                <a:moveTo>
                  <a:pt x="0" y="0"/>
                </a:moveTo>
                <a:lnTo>
                  <a:pt x="1943100" y="0"/>
                </a:lnTo>
                <a:lnTo>
                  <a:pt x="1943100" y="1600200"/>
                </a:lnTo>
                <a:lnTo>
                  <a:pt x="0" y="1600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7357405" y="3729266"/>
            <a:ext cx="2019300" cy="1343025"/>
          </a:xfrm>
          <a:custGeom>
            <a:avLst/>
            <a:gdLst/>
            <a:ahLst/>
            <a:cxnLst/>
            <a:rect l="l" t="t" r="r" b="b"/>
            <a:pathLst>
              <a:path w="2019300" h="1343025">
                <a:moveTo>
                  <a:pt x="0" y="0"/>
                </a:moveTo>
                <a:lnTo>
                  <a:pt x="2019300" y="0"/>
                </a:lnTo>
                <a:lnTo>
                  <a:pt x="2019300" y="1343025"/>
                </a:lnTo>
                <a:lnTo>
                  <a:pt x="0" y="1343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981565" y="3357686"/>
            <a:ext cx="1524000" cy="1714500"/>
          </a:xfrm>
          <a:custGeom>
            <a:avLst/>
            <a:gdLst/>
            <a:ahLst/>
            <a:cxnLst/>
            <a:rect l="l" t="t" r="r" b="b"/>
            <a:pathLst>
              <a:path w="1524000" h="1714500">
                <a:moveTo>
                  <a:pt x="0" y="0"/>
                </a:moveTo>
                <a:lnTo>
                  <a:pt x="1524000" y="0"/>
                </a:lnTo>
                <a:lnTo>
                  <a:pt x="1524000" y="1714500"/>
                </a:lnTo>
                <a:lnTo>
                  <a:pt x="0" y="17145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558539" y="3353724"/>
            <a:ext cx="1962150" cy="1828800"/>
          </a:xfrm>
          <a:custGeom>
            <a:avLst/>
            <a:gdLst/>
            <a:ahLst/>
            <a:cxnLst/>
            <a:rect l="l" t="t" r="r" b="b"/>
            <a:pathLst>
              <a:path w="1962150" h="1828800">
                <a:moveTo>
                  <a:pt x="0" y="0"/>
                </a:moveTo>
                <a:lnTo>
                  <a:pt x="1962150" y="0"/>
                </a:lnTo>
                <a:lnTo>
                  <a:pt x="196215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5999" y="1080154"/>
            <a:ext cx="4062794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name of places: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0857" y="1984734"/>
            <a:ext cx="1575940" cy="37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Restaurant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9954" y="1767992"/>
            <a:ext cx="1202817" cy="78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2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Clothing store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12826" y="1984734"/>
            <a:ext cx="1013936" cy="37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Church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77573" y="1984734"/>
            <a:ext cx="1444571" cy="37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6"/>
              </a:lnSpc>
            </a:pPr>
            <a:r>
              <a:rPr lang="en-US" sz="2104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Pharmacy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680" y="53302"/>
            <a:ext cx="10480643" cy="7196652"/>
          </a:xfrm>
          <a:custGeom>
            <a:avLst/>
            <a:gdLst/>
            <a:ahLst/>
            <a:cxnLst/>
            <a:rect l="l" t="t" r="r" b="b"/>
            <a:pathLst>
              <a:path w="10480643" h="7196652">
                <a:moveTo>
                  <a:pt x="0" y="0"/>
                </a:moveTo>
                <a:lnTo>
                  <a:pt x="10480643" y="0"/>
                </a:lnTo>
                <a:lnTo>
                  <a:pt x="10480643" y="7196652"/>
                </a:lnTo>
                <a:lnTo>
                  <a:pt x="0" y="7196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944192" y="2091557"/>
            <a:ext cx="1209675" cy="1219200"/>
          </a:xfrm>
          <a:custGeom>
            <a:avLst/>
            <a:gdLst/>
            <a:ahLst/>
            <a:cxnLst/>
            <a:rect l="l" t="t" r="r" b="b"/>
            <a:pathLst>
              <a:path w="1209675" h="1219200">
                <a:moveTo>
                  <a:pt x="0" y="0"/>
                </a:moveTo>
                <a:lnTo>
                  <a:pt x="1209675" y="0"/>
                </a:lnTo>
                <a:lnTo>
                  <a:pt x="1209675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874735" y="4907347"/>
            <a:ext cx="1476375" cy="1219200"/>
          </a:xfrm>
          <a:custGeom>
            <a:avLst/>
            <a:gdLst/>
            <a:ahLst/>
            <a:cxnLst/>
            <a:rect l="l" t="t" r="r" b="b"/>
            <a:pathLst>
              <a:path w="1476375" h="1219200">
                <a:moveTo>
                  <a:pt x="0" y="0"/>
                </a:moveTo>
                <a:lnTo>
                  <a:pt x="1476375" y="0"/>
                </a:lnTo>
                <a:lnTo>
                  <a:pt x="1476375" y="1219200"/>
                </a:lnTo>
                <a:lnTo>
                  <a:pt x="0" y="12192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4037752" y="2426303"/>
            <a:ext cx="1266825" cy="885825"/>
          </a:xfrm>
          <a:custGeom>
            <a:avLst/>
            <a:gdLst/>
            <a:ahLst/>
            <a:cxnLst/>
            <a:rect l="l" t="t" r="r" b="b"/>
            <a:pathLst>
              <a:path w="1266825" h="885825">
                <a:moveTo>
                  <a:pt x="0" y="0"/>
                </a:moveTo>
                <a:lnTo>
                  <a:pt x="1266825" y="0"/>
                </a:lnTo>
                <a:lnTo>
                  <a:pt x="1266825" y="885825"/>
                </a:lnTo>
                <a:lnTo>
                  <a:pt x="0" y="8858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128198" y="4907347"/>
            <a:ext cx="1343025" cy="771525"/>
          </a:xfrm>
          <a:custGeom>
            <a:avLst/>
            <a:gdLst/>
            <a:ahLst/>
            <a:cxnLst/>
            <a:rect l="l" t="t" r="r" b="b"/>
            <a:pathLst>
              <a:path w="1343025" h="771525">
                <a:moveTo>
                  <a:pt x="0" y="0"/>
                </a:moveTo>
                <a:lnTo>
                  <a:pt x="1343025" y="0"/>
                </a:lnTo>
                <a:lnTo>
                  <a:pt x="1343025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188266" y="4716809"/>
            <a:ext cx="974560" cy="1345949"/>
          </a:xfrm>
          <a:custGeom>
            <a:avLst/>
            <a:gdLst/>
            <a:ahLst/>
            <a:cxnLst/>
            <a:rect l="l" t="t" r="r" b="b"/>
            <a:pathLst>
              <a:path w="974560" h="1345949">
                <a:moveTo>
                  <a:pt x="0" y="0"/>
                </a:moveTo>
                <a:lnTo>
                  <a:pt x="974560" y="0"/>
                </a:lnTo>
                <a:lnTo>
                  <a:pt x="974560" y="1345949"/>
                </a:lnTo>
                <a:lnTo>
                  <a:pt x="0" y="13459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19173" y="6186459"/>
            <a:ext cx="2213486" cy="74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C_ _ _ _ _ _ _ store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46005" y="3643027"/>
            <a:ext cx="2499503" cy="3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R_ _ _ _ _ _ _ _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903307" y="3643027"/>
            <a:ext cx="1588198" cy="3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S_ _ _ _ _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093988" y="6376845"/>
            <a:ext cx="1614830" cy="3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C_ _ _ _ _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768322" y="3643027"/>
            <a:ext cx="1605677" cy="3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B_ _ _ _ _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45637" y="6376845"/>
            <a:ext cx="2200446" cy="365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8"/>
              </a:lnSpc>
            </a:pPr>
            <a:r>
              <a:rPr lang="en-US" sz="214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P_ _ _ _ _ _ _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4891" y="25456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999" y="1080154"/>
            <a:ext cx="4417533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Write the missing letters: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339</Words>
  <Application>Microsoft Office PowerPoint</Application>
  <PresentationFormat>Custom</PresentationFormat>
  <Paragraphs>165</Paragraphs>
  <Slides>12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Baloo</vt:lpstr>
      <vt:lpstr>Fredoka</vt:lpstr>
      <vt:lpstr>Now Bold</vt:lpstr>
      <vt:lpstr>IBM Plex Sans Bold</vt:lpstr>
      <vt:lpstr>League Spartan</vt:lpstr>
      <vt:lpstr>IBM Plex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PLACES.pdf</dc:title>
  <cp:lastModifiedBy>Dung Ngô</cp:lastModifiedBy>
  <cp:revision>2</cp:revision>
  <dcterms:created xsi:type="dcterms:W3CDTF">2006-08-16T00:00:00Z</dcterms:created>
  <dcterms:modified xsi:type="dcterms:W3CDTF">2024-12-08T02:57:19Z</dcterms:modified>
  <dc:identifier>DAGWpqwkLfY</dc:identifier>
</cp:coreProperties>
</file>