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9"/>
  </p:notesMasterIdLst>
  <p:sldIdLst>
    <p:sldId id="256" r:id="rId2"/>
    <p:sldId id="257" r:id="rId3"/>
    <p:sldId id="284" r:id="rId4"/>
    <p:sldId id="258" r:id="rId5"/>
    <p:sldId id="260" r:id="rId6"/>
    <p:sldId id="259" r:id="rId7"/>
    <p:sldId id="261" r:id="rId8"/>
    <p:sldId id="262" r:id="rId9"/>
    <p:sldId id="266" r:id="rId10"/>
    <p:sldId id="263" r:id="rId11"/>
    <p:sldId id="264" r:id="rId12"/>
    <p:sldId id="265" r:id="rId13"/>
    <p:sldId id="272" r:id="rId14"/>
    <p:sldId id="267" r:id="rId15"/>
    <p:sldId id="268" r:id="rId16"/>
    <p:sldId id="269" r:id="rId17"/>
    <p:sldId id="271" r:id="rId18"/>
    <p:sldId id="273" r:id="rId19"/>
    <p:sldId id="274" r:id="rId20"/>
    <p:sldId id="276" r:id="rId21"/>
    <p:sldId id="275" r:id="rId22"/>
    <p:sldId id="277" r:id="rId23"/>
    <p:sldId id="279" r:id="rId24"/>
    <p:sldId id="281" r:id="rId25"/>
    <p:sldId id="282" r:id="rId26"/>
    <p:sldId id="280" r:id="rId27"/>
    <p:sldId id="283" r:id="rId28"/>
    <p:sldId id="286" r:id="rId29"/>
    <p:sldId id="310" r:id="rId30"/>
    <p:sldId id="311" r:id="rId31"/>
    <p:sldId id="287" r:id="rId32"/>
    <p:sldId id="288" r:id="rId33"/>
    <p:sldId id="289" r:id="rId34"/>
    <p:sldId id="290" r:id="rId35"/>
    <p:sldId id="291" r:id="rId36"/>
    <p:sldId id="312" r:id="rId37"/>
    <p:sldId id="285" r:id="rId38"/>
  </p:sldIdLst>
  <p:sldSz cx="9144000" cy="5143500" type="screen16x9"/>
  <p:notesSz cx="6858000" cy="9144000"/>
  <p:embeddedFontLst>
    <p:embeddedFont>
      <p:font typeface="Bahiana" panose="020B0604020202020204" charset="0"/>
      <p:regular r:id="rId40"/>
    </p:embeddedFont>
    <p:embeddedFont>
      <p:font typeface="Bebas Neue" panose="020B0604020202020204" charset="0"/>
      <p:regular r:id="rId41"/>
    </p:embeddedFont>
    <p:embeddedFont>
      <p:font typeface="Cambria Math" panose="02040503050406030204" pitchFamily="18" charset="0"/>
      <p:regular r:id="rId42"/>
    </p:embeddedFont>
    <p:embeddedFont>
      <p:font typeface="Didact Gothic"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A2AF-A891-45CB-845C-AEADB692A356}">
  <a:tblStyle styleId="{E803A2AF-A891-45CB-845C-AEADB692A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0" y="12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c589e1341e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c589e1341e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323b4e32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323b4e32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c2dbc2f8ba_0_9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c2dbc2f8ba_0_9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5"/>
        <p:cNvGrpSpPr/>
        <p:nvPr/>
      </p:nvGrpSpPr>
      <p:grpSpPr>
        <a:xfrm>
          <a:off x="0" y="0"/>
          <a:ext cx="0" cy="0"/>
          <a:chOff x="0" y="0"/>
          <a:chExt cx="0" cy="0"/>
        </a:xfrm>
      </p:grpSpPr>
      <p:sp>
        <p:nvSpPr>
          <p:cNvPr id="4636" name="Google Shape;4636;gc323b4e32e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7" name="Google Shape;4637;gc323b4e32e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p:cNvGrpSpPr/>
        <p:nvPr/>
      </p:nvGrpSpPr>
      <p:grpSpPr>
        <a:xfrm>
          <a:off x="0" y="0"/>
          <a:ext cx="0" cy="0"/>
          <a:chOff x="0" y="0"/>
          <a:chExt cx="0" cy="0"/>
        </a:xfrm>
      </p:grpSpPr>
      <p:sp>
        <p:nvSpPr>
          <p:cNvPr id="4961" name="Google Shape;4961;gc52ef24844_0_18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c52ef24844_0_18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3"/>
        <p:cNvGrpSpPr/>
        <p:nvPr/>
      </p:nvGrpSpPr>
      <p:grpSpPr>
        <a:xfrm>
          <a:off x="0" y="0"/>
          <a:ext cx="0" cy="0"/>
          <a:chOff x="0" y="0"/>
          <a:chExt cx="0" cy="0"/>
        </a:xfrm>
      </p:grpSpPr>
      <p:sp>
        <p:nvSpPr>
          <p:cNvPr id="5074" name="Google Shape;5074;gc52ef24844_0_19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5" name="Google Shape;5075;gc52ef24844_0_19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c52ef24844_0_19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c52ef24844_0_19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9"/>
        <p:cNvGrpSpPr/>
        <p:nvPr/>
      </p:nvGrpSpPr>
      <p:grpSpPr>
        <a:xfrm>
          <a:off x="0" y="0"/>
          <a:ext cx="0" cy="0"/>
          <a:chOff x="0" y="0"/>
          <a:chExt cx="0" cy="0"/>
        </a:xfrm>
      </p:grpSpPr>
      <p:sp>
        <p:nvSpPr>
          <p:cNvPr id="5720" name="Google Shape;5720;gc2dbc2f8b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1" name="Google Shape;5721;gc2dbc2f8b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3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4"/>
        <p:cNvGrpSpPr/>
        <p:nvPr/>
      </p:nvGrpSpPr>
      <p:grpSpPr>
        <a:xfrm>
          <a:off x="0" y="0"/>
          <a:ext cx="0" cy="0"/>
          <a:chOff x="0" y="0"/>
          <a:chExt cx="0" cy="0"/>
        </a:xfrm>
      </p:grpSpPr>
      <p:sp>
        <p:nvSpPr>
          <p:cNvPr id="6075" name="Google Shape;6075;gc2dbc2f8ba_0_6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6" name="Google Shape;6076;gc2dbc2f8ba_0_6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gc52ef24844_0_16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5" name="Google Shape;6685;gc52ef24844_0_16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4"/>
        <p:cNvGrpSpPr/>
        <p:nvPr/>
      </p:nvGrpSpPr>
      <p:grpSpPr>
        <a:xfrm>
          <a:off x="0" y="0"/>
          <a:ext cx="0" cy="0"/>
          <a:chOff x="0" y="0"/>
          <a:chExt cx="0" cy="0"/>
        </a:xfrm>
      </p:grpSpPr>
      <p:sp>
        <p:nvSpPr>
          <p:cNvPr id="7055" name="Google Shape;7055;gc323b4e32e_0_2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6" name="Google Shape;7056;gc323b4e32e_0_2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4"/>
        <p:cNvGrpSpPr/>
        <p:nvPr/>
      </p:nvGrpSpPr>
      <p:grpSpPr>
        <a:xfrm>
          <a:off x="0" y="0"/>
          <a:ext cx="0" cy="0"/>
          <a:chOff x="0" y="0"/>
          <a:chExt cx="0" cy="0"/>
        </a:xfrm>
      </p:grpSpPr>
      <p:sp>
        <p:nvSpPr>
          <p:cNvPr id="7385" name="Google Shape;7385;gc2dbc2f8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6" name="Google Shape;7386;gc2dbc2f8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0"/>
        <p:cNvGrpSpPr/>
        <p:nvPr/>
      </p:nvGrpSpPr>
      <p:grpSpPr>
        <a:xfrm>
          <a:off x="0" y="0"/>
          <a:ext cx="0" cy="0"/>
          <a:chOff x="0" y="0"/>
          <a:chExt cx="0" cy="0"/>
        </a:xfrm>
      </p:grpSpPr>
      <p:sp>
        <p:nvSpPr>
          <p:cNvPr id="7391" name="Google Shape;7391;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2" name="Google Shape;7392;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c589e1341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c589e1341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97264" y="-2356200"/>
            <a:ext cx="9517944" cy="7737118"/>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45" name="Google Shape;345;p13"/>
          <p:cNvSpPr txBox="1">
            <a:spLocks noGrp="1"/>
          </p:cNvSpPr>
          <p:nvPr>
            <p:ph type="title" idx="2" hasCustomPrompt="1"/>
          </p:nvPr>
        </p:nvSpPr>
        <p:spPr>
          <a:xfrm>
            <a:off x="2267413"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46" name="Google Shape;346;p13"/>
          <p:cNvSpPr txBox="1">
            <a:spLocks noGrp="1"/>
          </p:cNvSpPr>
          <p:nvPr>
            <p:ph type="subTitle" idx="1"/>
          </p:nvPr>
        </p:nvSpPr>
        <p:spPr>
          <a:xfrm>
            <a:off x="3749113" y="3310975"/>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1_2">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15"/>
          <p:cNvGrpSpPr/>
          <p:nvPr/>
        </p:nvGrpSpPr>
        <p:grpSpPr>
          <a:xfrm>
            <a:off x="-97224" y="3233178"/>
            <a:ext cx="9377821" cy="2147740"/>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5"/>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2547000" y="1379525"/>
            <a:ext cx="2568300" cy="21129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dirty="0"/>
          </a:p>
        </p:txBody>
      </p:sp>
      <p:sp>
        <p:nvSpPr>
          <p:cNvPr id="412" name="Google Shape;412;p15"/>
          <p:cNvSpPr txBox="1">
            <a:spLocks noGrp="1"/>
          </p:cNvSpPr>
          <p:nvPr>
            <p:ph type="subTitle" idx="1"/>
          </p:nvPr>
        </p:nvSpPr>
        <p:spPr>
          <a:xfrm>
            <a:off x="2736038" y="3310975"/>
            <a:ext cx="23793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13" name="Google Shape;413;p15"/>
          <p:cNvSpPr txBox="1">
            <a:spLocks noGrp="1"/>
          </p:cNvSpPr>
          <p:nvPr>
            <p:ph type="title" idx="2" hasCustomPrompt="1"/>
          </p:nvPr>
        </p:nvSpPr>
        <p:spPr>
          <a:xfrm>
            <a:off x="5512488"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249664" y="-2432400"/>
            <a:ext cx="9517944" cy="7737118"/>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1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3">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325864" y="-222600"/>
            <a:ext cx="9517944" cy="7737118"/>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accent6"/>
        </a:solidFill>
        <a:effectLst/>
      </p:bgPr>
    </p:bg>
    <p:spTree>
      <p:nvGrpSpPr>
        <p:cNvPr id="1" name="Shape 555"/>
        <p:cNvGrpSpPr/>
        <p:nvPr/>
      </p:nvGrpSpPr>
      <p:grpSpPr>
        <a:xfrm>
          <a:off x="0" y="0"/>
          <a:ext cx="0" cy="0"/>
          <a:chOff x="0" y="0"/>
          <a:chExt cx="0" cy="0"/>
        </a:xfrm>
      </p:grpSpPr>
      <p:grpSp>
        <p:nvGrpSpPr>
          <p:cNvPr id="556" name="Google Shape;556;p20"/>
          <p:cNvGrpSpPr/>
          <p:nvPr/>
        </p:nvGrpSpPr>
        <p:grpSpPr>
          <a:xfrm>
            <a:off x="-97264" y="-1670400"/>
            <a:ext cx="9517944" cy="7737118"/>
            <a:chOff x="-97264" y="-1670400"/>
            <a:chExt cx="9517944" cy="7737118"/>
          </a:xfrm>
        </p:grpSpPr>
        <p:sp>
          <p:nvSpPr>
            <p:cNvPr id="557" name="Google Shape;557;p20"/>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20"/>
            <p:cNvGrpSpPr/>
            <p:nvPr/>
          </p:nvGrpSpPr>
          <p:grpSpPr>
            <a:xfrm>
              <a:off x="-97224" y="3918978"/>
              <a:ext cx="9377821" cy="2147740"/>
              <a:chOff x="-97224" y="3918978"/>
              <a:chExt cx="9377821" cy="2147740"/>
            </a:xfrm>
          </p:grpSpPr>
          <p:sp>
            <p:nvSpPr>
              <p:cNvPr id="572" name="Google Shape;572;p20"/>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0"/>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20"/>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87" name="Google Shape;587;p20"/>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_ONLY_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325864" y="-222600"/>
            <a:ext cx="9517944" cy="7737118"/>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21"/>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txBox="1">
            <a:spLocks noGrp="1"/>
          </p:cNvSpPr>
          <p:nvPr>
            <p:ph type="subTitle" idx="1"/>
          </p:nvPr>
        </p:nvSpPr>
        <p:spPr>
          <a:xfrm>
            <a:off x="7200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20" name="Google Shape;620;p21"/>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_ONLY_2_1">
    <p:bg>
      <p:bgPr>
        <a:solidFill>
          <a:schemeClr val="accent6"/>
        </a:solidFill>
        <a:effectLst/>
      </p:bgPr>
    </p:bg>
    <p:spTree>
      <p:nvGrpSpPr>
        <p:cNvPr id="1" name="Shape 622"/>
        <p:cNvGrpSpPr/>
        <p:nvPr/>
      </p:nvGrpSpPr>
      <p:grpSpPr>
        <a:xfrm>
          <a:off x="0" y="0"/>
          <a:ext cx="0" cy="0"/>
          <a:chOff x="0" y="0"/>
          <a:chExt cx="0" cy="0"/>
        </a:xfrm>
      </p:grpSpPr>
      <p:grpSp>
        <p:nvGrpSpPr>
          <p:cNvPr id="623" name="Google Shape;623;p22"/>
          <p:cNvGrpSpPr/>
          <p:nvPr/>
        </p:nvGrpSpPr>
        <p:grpSpPr>
          <a:xfrm>
            <a:off x="-97264" y="-2432400"/>
            <a:ext cx="9517944" cy="7737118"/>
            <a:chOff x="-97264" y="-2432400"/>
            <a:chExt cx="9517944" cy="7737118"/>
          </a:xfrm>
        </p:grpSpPr>
        <p:sp>
          <p:nvSpPr>
            <p:cNvPr id="624" name="Google Shape;624;p22"/>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2"/>
            <p:cNvGrpSpPr/>
            <p:nvPr/>
          </p:nvGrpSpPr>
          <p:grpSpPr>
            <a:xfrm>
              <a:off x="-97224" y="-2432400"/>
              <a:ext cx="9377821" cy="2147740"/>
              <a:chOff x="-97224" y="-2432400"/>
              <a:chExt cx="9377821" cy="2147740"/>
            </a:xfrm>
          </p:grpSpPr>
          <p:sp>
            <p:nvSpPr>
              <p:cNvPr id="639" name="Google Shape;639;p22"/>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2"/>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2"/>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txBox="1">
            <a:spLocks noGrp="1"/>
          </p:cNvSpPr>
          <p:nvPr>
            <p:ph type="subTitle" idx="1"/>
          </p:nvPr>
        </p:nvSpPr>
        <p:spPr>
          <a:xfrm>
            <a:off x="55824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54" name="Google Shape;654;p22"/>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55" name="Google Shape;655;p22"/>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_AND_TWO_COLUMNS_1">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97264" y="-1670400"/>
            <a:ext cx="9517944" cy="7737118"/>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23"/>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txBox="1">
            <a:spLocks noGrp="1"/>
          </p:cNvSpPr>
          <p:nvPr>
            <p:ph type="subTitle" idx="1"/>
          </p:nvPr>
        </p:nvSpPr>
        <p:spPr>
          <a:xfrm>
            <a:off x="1024800" y="15648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8" name="Google Shape;688;p23"/>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9" name="Google Shape;689;p23"/>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90" name="Google Shape;690;p23"/>
          <p:cNvSpPr txBox="1">
            <a:spLocks noGrp="1"/>
          </p:cNvSpPr>
          <p:nvPr>
            <p:ph type="subTitle" idx="3"/>
          </p:nvPr>
        </p:nvSpPr>
        <p:spPr>
          <a:xfrm>
            <a:off x="1024800" y="19989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1" name="Google Shape;691;p23"/>
          <p:cNvSpPr txBox="1">
            <a:spLocks noGrp="1"/>
          </p:cNvSpPr>
          <p:nvPr>
            <p:ph type="subTitle" idx="4"/>
          </p:nvPr>
        </p:nvSpPr>
        <p:spPr>
          <a:xfrm>
            <a:off x="1024800" y="24330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2" name="Google Shape;692;p23"/>
          <p:cNvSpPr txBox="1">
            <a:spLocks noGrp="1"/>
          </p:cNvSpPr>
          <p:nvPr>
            <p:ph type="subTitle" idx="5"/>
          </p:nvPr>
        </p:nvSpPr>
        <p:spPr>
          <a:xfrm>
            <a:off x="1024800" y="28671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3" name="Google Shape;693;p23"/>
          <p:cNvSpPr txBox="1">
            <a:spLocks noGrp="1"/>
          </p:cNvSpPr>
          <p:nvPr>
            <p:ph type="subTitle" idx="6"/>
          </p:nvPr>
        </p:nvSpPr>
        <p:spPr>
          <a:xfrm>
            <a:off x="1024800" y="33012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4" name="Google Shape;694;p23"/>
          <p:cNvSpPr txBox="1">
            <a:spLocks noGrp="1"/>
          </p:cNvSpPr>
          <p:nvPr>
            <p:ph type="subTitle" idx="7"/>
          </p:nvPr>
        </p:nvSpPr>
        <p:spPr>
          <a:xfrm>
            <a:off x="1024800" y="37353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5" name="Google Shape;695;p23"/>
          <p:cNvSpPr txBox="1">
            <a:spLocks noGrp="1"/>
          </p:cNvSpPr>
          <p:nvPr>
            <p:ph type="subTitle" idx="8"/>
          </p:nvPr>
        </p:nvSpPr>
        <p:spPr>
          <a:xfrm>
            <a:off x="1024800" y="41694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_ONLY_2_1_1">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BLANK_1_1_1_2">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97264" y="-111212"/>
            <a:ext cx="9517944" cy="7737118"/>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762" name="Google Shape;762;p25"/>
          <p:cNvSpPr txBox="1">
            <a:spLocks noGrp="1"/>
          </p:cNvSpPr>
          <p:nvPr>
            <p:ph type="subTitle" idx="2"/>
          </p:nvPr>
        </p:nvSpPr>
        <p:spPr>
          <a:xfrm>
            <a:off x="3831913" y="1429775"/>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3831913" y="1883904"/>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4" name="Google Shape;764;p25"/>
          <p:cNvSpPr txBox="1">
            <a:spLocks noGrp="1"/>
          </p:cNvSpPr>
          <p:nvPr>
            <p:ph type="subTitle" idx="4"/>
          </p:nvPr>
        </p:nvSpPr>
        <p:spPr>
          <a:xfrm>
            <a:off x="3831913" y="36995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3831913" y="41536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6" name="Google Shape;766;p25"/>
          <p:cNvSpPr txBox="1">
            <a:spLocks noGrp="1"/>
          </p:cNvSpPr>
          <p:nvPr>
            <p:ph type="subTitle" idx="6"/>
          </p:nvPr>
        </p:nvSpPr>
        <p:spPr>
          <a:xfrm>
            <a:off x="3831913" y="25646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3831913" y="30187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8" name="Google Shape;768;p2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97264" y="-1670400"/>
            <a:ext cx="9517944" cy="7737118"/>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1" name="Google Shape;801;p26"/>
          <p:cNvSpPr txBox="1">
            <a:spLocks noGrp="1"/>
          </p:cNvSpPr>
          <p:nvPr>
            <p:ph type="title"/>
          </p:nvPr>
        </p:nvSpPr>
        <p:spPr>
          <a:xfrm>
            <a:off x="7199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2" name="Google Shape;802;p26"/>
          <p:cNvSpPr txBox="1">
            <a:spLocks noGrp="1"/>
          </p:cNvSpPr>
          <p:nvPr>
            <p:ph type="subTitle" idx="2"/>
          </p:nvPr>
        </p:nvSpPr>
        <p:spPr>
          <a:xfrm>
            <a:off x="7200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3" name="Google Shape;803;p26"/>
          <p:cNvSpPr txBox="1">
            <a:spLocks noGrp="1"/>
          </p:cNvSpPr>
          <p:nvPr>
            <p:ph type="title" idx="3"/>
          </p:nvPr>
        </p:nvSpPr>
        <p:spPr>
          <a:xfrm>
            <a:off x="26940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4" name="Google Shape;804;p26"/>
          <p:cNvSpPr txBox="1">
            <a:spLocks noGrp="1"/>
          </p:cNvSpPr>
          <p:nvPr>
            <p:ph type="subTitle" idx="4"/>
          </p:nvPr>
        </p:nvSpPr>
        <p:spPr>
          <a:xfrm>
            <a:off x="26941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5" name="Google Shape;805;p26"/>
          <p:cNvSpPr txBox="1">
            <a:spLocks noGrp="1"/>
          </p:cNvSpPr>
          <p:nvPr>
            <p:ph type="title" idx="5"/>
          </p:nvPr>
        </p:nvSpPr>
        <p:spPr>
          <a:xfrm>
            <a:off x="46681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6" name="Google Shape;806;p26"/>
          <p:cNvSpPr txBox="1">
            <a:spLocks noGrp="1"/>
          </p:cNvSpPr>
          <p:nvPr>
            <p:ph type="subTitle" idx="6"/>
          </p:nvPr>
        </p:nvSpPr>
        <p:spPr>
          <a:xfrm>
            <a:off x="46682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7" name="Google Shape;807;p26"/>
          <p:cNvSpPr txBox="1">
            <a:spLocks noGrp="1"/>
          </p:cNvSpPr>
          <p:nvPr>
            <p:ph type="title" idx="7"/>
          </p:nvPr>
        </p:nvSpPr>
        <p:spPr>
          <a:xfrm>
            <a:off x="66422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8" name="Google Shape;808;p26"/>
          <p:cNvSpPr txBox="1">
            <a:spLocks noGrp="1"/>
          </p:cNvSpPr>
          <p:nvPr>
            <p:ph type="subTitle" idx="8"/>
          </p:nvPr>
        </p:nvSpPr>
        <p:spPr>
          <a:xfrm>
            <a:off x="66423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9" name="Google Shape;809;p26"/>
          <p:cNvSpPr txBox="1">
            <a:spLocks noGrp="1"/>
          </p:cNvSpPr>
          <p:nvPr>
            <p:ph type="title" idx="9"/>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accent6"/>
        </a:solidFill>
        <a:effectLst/>
      </p:bgPr>
    </p:bg>
    <p:spTree>
      <p:nvGrpSpPr>
        <p:cNvPr id="1" name="Shape 810"/>
        <p:cNvGrpSpPr/>
        <p:nvPr/>
      </p:nvGrpSpPr>
      <p:grpSpPr>
        <a:xfrm>
          <a:off x="0" y="0"/>
          <a:ext cx="0" cy="0"/>
          <a:chOff x="0" y="0"/>
          <a:chExt cx="0" cy="0"/>
        </a:xfrm>
      </p:grpSpPr>
      <p:grpSp>
        <p:nvGrpSpPr>
          <p:cNvPr id="811" name="Google Shape;811;p27"/>
          <p:cNvGrpSpPr/>
          <p:nvPr/>
        </p:nvGrpSpPr>
        <p:grpSpPr>
          <a:xfrm>
            <a:off x="-97264" y="-222600"/>
            <a:ext cx="9517944" cy="7737118"/>
            <a:chOff x="-97264" y="-222600"/>
            <a:chExt cx="9517944" cy="7737118"/>
          </a:xfrm>
        </p:grpSpPr>
        <p:sp>
          <p:nvSpPr>
            <p:cNvPr id="812" name="Google Shape;812;p27"/>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7"/>
            <p:cNvGrpSpPr/>
            <p:nvPr/>
          </p:nvGrpSpPr>
          <p:grpSpPr>
            <a:xfrm>
              <a:off x="-97224" y="-222600"/>
              <a:ext cx="9377821" cy="2147740"/>
              <a:chOff x="-97224" y="-222600"/>
              <a:chExt cx="9377821" cy="2147740"/>
            </a:xfrm>
          </p:grpSpPr>
          <p:sp>
            <p:nvSpPr>
              <p:cNvPr id="827" name="Google Shape;827;p27"/>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7"/>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2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2" name="Google Shape;842;p27"/>
          <p:cNvSpPr txBox="1">
            <a:spLocks noGrp="1"/>
          </p:cNvSpPr>
          <p:nvPr>
            <p:ph type="title"/>
          </p:nvPr>
        </p:nvSpPr>
        <p:spPr>
          <a:xfrm>
            <a:off x="128430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3" name="Google Shape;843;p27"/>
          <p:cNvSpPr txBox="1">
            <a:spLocks noGrp="1"/>
          </p:cNvSpPr>
          <p:nvPr>
            <p:ph type="subTitle" idx="2"/>
          </p:nvPr>
        </p:nvSpPr>
        <p:spPr>
          <a:xfrm>
            <a:off x="1284300"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4" name="Google Shape;844;p27"/>
          <p:cNvSpPr txBox="1">
            <a:spLocks noGrp="1"/>
          </p:cNvSpPr>
          <p:nvPr>
            <p:ph type="title" idx="3"/>
          </p:nvPr>
        </p:nvSpPr>
        <p:spPr>
          <a:xfrm>
            <a:off x="3935274"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5" name="Google Shape;845;p27"/>
          <p:cNvSpPr txBox="1">
            <a:spLocks noGrp="1"/>
          </p:cNvSpPr>
          <p:nvPr>
            <p:ph type="subTitle" idx="4"/>
          </p:nvPr>
        </p:nvSpPr>
        <p:spPr>
          <a:xfrm>
            <a:off x="3935275"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6" name="Google Shape;846;p27"/>
          <p:cNvSpPr txBox="1">
            <a:spLocks noGrp="1"/>
          </p:cNvSpPr>
          <p:nvPr>
            <p:ph type="title" idx="5"/>
          </p:nvPr>
        </p:nvSpPr>
        <p:spPr>
          <a:xfrm>
            <a:off x="128430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7" name="Google Shape;847;p27"/>
          <p:cNvSpPr txBox="1">
            <a:spLocks noGrp="1"/>
          </p:cNvSpPr>
          <p:nvPr>
            <p:ph type="subTitle" idx="6"/>
          </p:nvPr>
        </p:nvSpPr>
        <p:spPr>
          <a:xfrm>
            <a:off x="1284300"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8" name="Google Shape;848;p27"/>
          <p:cNvSpPr txBox="1">
            <a:spLocks noGrp="1"/>
          </p:cNvSpPr>
          <p:nvPr>
            <p:ph type="title" idx="7"/>
          </p:nvPr>
        </p:nvSpPr>
        <p:spPr>
          <a:xfrm>
            <a:off x="3935274"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9" name="Google Shape;849;p27"/>
          <p:cNvSpPr txBox="1">
            <a:spLocks noGrp="1"/>
          </p:cNvSpPr>
          <p:nvPr>
            <p:ph type="subTitle" idx="8"/>
          </p:nvPr>
        </p:nvSpPr>
        <p:spPr>
          <a:xfrm>
            <a:off x="3935275"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0" name="Google Shape;850;p27"/>
          <p:cNvSpPr txBox="1">
            <a:spLocks noGrp="1"/>
          </p:cNvSpPr>
          <p:nvPr>
            <p:ph type="title" idx="9"/>
          </p:nvPr>
        </p:nvSpPr>
        <p:spPr>
          <a:xfrm>
            <a:off x="658625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1" name="Google Shape;851;p27"/>
          <p:cNvSpPr txBox="1">
            <a:spLocks noGrp="1"/>
          </p:cNvSpPr>
          <p:nvPr>
            <p:ph type="subTitle" idx="13"/>
          </p:nvPr>
        </p:nvSpPr>
        <p:spPr>
          <a:xfrm>
            <a:off x="6586252"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2" name="Google Shape;852;p27"/>
          <p:cNvSpPr txBox="1">
            <a:spLocks noGrp="1"/>
          </p:cNvSpPr>
          <p:nvPr>
            <p:ph type="title" idx="14"/>
          </p:nvPr>
        </p:nvSpPr>
        <p:spPr>
          <a:xfrm>
            <a:off x="658625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3" name="Google Shape;853;p27"/>
          <p:cNvSpPr txBox="1">
            <a:spLocks noGrp="1"/>
          </p:cNvSpPr>
          <p:nvPr>
            <p:ph type="subTitle" idx="15"/>
          </p:nvPr>
        </p:nvSpPr>
        <p:spPr>
          <a:xfrm>
            <a:off x="6586252"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4" name="Google Shape;854;p27"/>
          <p:cNvSpPr txBox="1">
            <a:spLocks noGrp="1"/>
          </p:cNvSpPr>
          <p:nvPr>
            <p:ph type="title" idx="1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eleven columns">
  <p:cSld name="BLANK_1_1_1_1_1_1_3">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97264" y="-222600"/>
            <a:ext cx="9517944" cy="7737118"/>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7" name="Google Shape;887;p28"/>
          <p:cNvSpPr txBox="1">
            <a:spLocks noGrp="1"/>
          </p:cNvSpPr>
          <p:nvPr>
            <p:ph type="title"/>
          </p:nvPr>
        </p:nvSpPr>
        <p:spPr>
          <a:xfrm>
            <a:off x="7200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88" name="Google Shape;888;p28"/>
          <p:cNvSpPr txBox="1">
            <a:spLocks noGrp="1"/>
          </p:cNvSpPr>
          <p:nvPr>
            <p:ph type="subTitle" idx="2"/>
          </p:nvPr>
        </p:nvSpPr>
        <p:spPr>
          <a:xfrm>
            <a:off x="7200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9" name="Google Shape;889;p28"/>
          <p:cNvSpPr txBox="1">
            <a:spLocks noGrp="1"/>
          </p:cNvSpPr>
          <p:nvPr>
            <p:ph type="title" idx="3"/>
          </p:nvPr>
        </p:nvSpPr>
        <p:spPr>
          <a:xfrm>
            <a:off x="26903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0" name="Google Shape;890;p28"/>
          <p:cNvSpPr txBox="1">
            <a:spLocks noGrp="1"/>
          </p:cNvSpPr>
          <p:nvPr>
            <p:ph type="subTitle" idx="4"/>
          </p:nvPr>
        </p:nvSpPr>
        <p:spPr>
          <a:xfrm>
            <a:off x="26903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1" name="Google Shape;891;p28"/>
          <p:cNvSpPr txBox="1">
            <a:spLocks noGrp="1"/>
          </p:cNvSpPr>
          <p:nvPr>
            <p:ph type="title" idx="5"/>
          </p:nvPr>
        </p:nvSpPr>
        <p:spPr>
          <a:xfrm>
            <a:off x="46606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2" name="Google Shape;892;p28"/>
          <p:cNvSpPr txBox="1">
            <a:spLocks noGrp="1"/>
          </p:cNvSpPr>
          <p:nvPr>
            <p:ph type="subTitle" idx="6"/>
          </p:nvPr>
        </p:nvSpPr>
        <p:spPr>
          <a:xfrm>
            <a:off x="46606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3" name="Google Shape;893;p28"/>
          <p:cNvSpPr txBox="1">
            <a:spLocks noGrp="1"/>
          </p:cNvSpPr>
          <p:nvPr>
            <p:ph type="title" idx="7"/>
          </p:nvPr>
        </p:nvSpPr>
        <p:spPr>
          <a:xfrm>
            <a:off x="66309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4" name="Google Shape;894;p28"/>
          <p:cNvSpPr txBox="1">
            <a:spLocks noGrp="1"/>
          </p:cNvSpPr>
          <p:nvPr>
            <p:ph type="subTitle" idx="8"/>
          </p:nvPr>
        </p:nvSpPr>
        <p:spPr>
          <a:xfrm>
            <a:off x="66309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5" name="Google Shape;895;p28"/>
          <p:cNvSpPr txBox="1">
            <a:spLocks noGrp="1"/>
          </p:cNvSpPr>
          <p:nvPr>
            <p:ph type="title" idx="9"/>
          </p:nvPr>
        </p:nvSpPr>
        <p:spPr>
          <a:xfrm>
            <a:off x="7200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6" name="Google Shape;896;p28"/>
          <p:cNvSpPr txBox="1">
            <a:spLocks noGrp="1"/>
          </p:cNvSpPr>
          <p:nvPr>
            <p:ph type="subTitle" idx="13"/>
          </p:nvPr>
        </p:nvSpPr>
        <p:spPr>
          <a:xfrm>
            <a:off x="7200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7" name="Google Shape;897;p28"/>
          <p:cNvSpPr txBox="1">
            <a:spLocks noGrp="1"/>
          </p:cNvSpPr>
          <p:nvPr>
            <p:ph type="title" idx="14"/>
          </p:nvPr>
        </p:nvSpPr>
        <p:spPr>
          <a:xfrm>
            <a:off x="26903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8" name="Google Shape;898;p28"/>
          <p:cNvSpPr txBox="1">
            <a:spLocks noGrp="1"/>
          </p:cNvSpPr>
          <p:nvPr>
            <p:ph type="subTitle" idx="15"/>
          </p:nvPr>
        </p:nvSpPr>
        <p:spPr>
          <a:xfrm>
            <a:off x="26903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9" name="Google Shape;899;p28"/>
          <p:cNvSpPr txBox="1">
            <a:spLocks noGrp="1"/>
          </p:cNvSpPr>
          <p:nvPr>
            <p:ph type="title" idx="16"/>
          </p:nvPr>
        </p:nvSpPr>
        <p:spPr>
          <a:xfrm>
            <a:off x="46606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0" name="Google Shape;900;p28"/>
          <p:cNvSpPr txBox="1">
            <a:spLocks noGrp="1"/>
          </p:cNvSpPr>
          <p:nvPr>
            <p:ph type="subTitle" idx="17"/>
          </p:nvPr>
        </p:nvSpPr>
        <p:spPr>
          <a:xfrm>
            <a:off x="46606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1" name="Google Shape;901;p28"/>
          <p:cNvSpPr txBox="1">
            <a:spLocks noGrp="1"/>
          </p:cNvSpPr>
          <p:nvPr>
            <p:ph type="title" idx="18"/>
          </p:nvPr>
        </p:nvSpPr>
        <p:spPr>
          <a:xfrm>
            <a:off x="7200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2" name="Google Shape;902;p28"/>
          <p:cNvSpPr txBox="1">
            <a:spLocks noGrp="1"/>
          </p:cNvSpPr>
          <p:nvPr>
            <p:ph type="subTitle" idx="19"/>
          </p:nvPr>
        </p:nvSpPr>
        <p:spPr>
          <a:xfrm>
            <a:off x="7200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3" name="Google Shape;903;p28"/>
          <p:cNvSpPr txBox="1">
            <a:spLocks noGrp="1"/>
          </p:cNvSpPr>
          <p:nvPr>
            <p:ph type="title" idx="20"/>
          </p:nvPr>
        </p:nvSpPr>
        <p:spPr>
          <a:xfrm>
            <a:off x="26903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4" name="Google Shape;904;p28"/>
          <p:cNvSpPr txBox="1">
            <a:spLocks noGrp="1"/>
          </p:cNvSpPr>
          <p:nvPr>
            <p:ph type="subTitle" idx="21"/>
          </p:nvPr>
        </p:nvSpPr>
        <p:spPr>
          <a:xfrm>
            <a:off x="26903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5" name="Google Shape;905;p28"/>
          <p:cNvSpPr txBox="1">
            <a:spLocks noGrp="1"/>
          </p:cNvSpPr>
          <p:nvPr>
            <p:ph type="title" idx="22"/>
          </p:nvPr>
        </p:nvSpPr>
        <p:spPr>
          <a:xfrm>
            <a:off x="46606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6" name="Google Shape;906;p28"/>
          <p:cNvSpPr txBox="1">
            <a:spLocks noGrp="1"/>
          </p:cNvSpPr>
          <p:nvPr>
            <p:ph type="subTitle" idx="23"/>
          </p:nvPr>
        </p:nvSpPr>
        <p:spPr>
          <a:xfrm>
            <a:off x="46606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7" name="Google Shape;907;p28"/>
          <p:cNvSpPr txBox="1">
            <a:spLocks noGrp="1"/>
          </p:cNvSpPr>
          <p:nvPr>
            <p:ph type="title" idx="24"/>
          </p:nvPr>
        </p:nvSpPr>
        <p:spPr>
          <a:xfrm>
            <a:off x="66309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8" name="Google Shape;908;p28"/>
          <p:cNvSpPr txBox="1">
            <a:spLocks noGrp="1"/>
          </p:cNvSpPr>
          <p:nvPr>
            <p:ph type="subTitle" idx="25"/>
          </p:nvPr>
        </p:nvSpPr>
        <p:spPr>
          <a:xfrm>
            <a:off x="66309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9" name="Google Shape;909;p28"/>
          <p:cNvSpPr txBox="1">
            <a:spLocks noGrp="1"/>
          </p:cNvSpPr>
          <p:nvPr>
            <p:ph type="title" idx="2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249664" y="-2432400"/>
            <a:ext cx="9517944" cy="7737118"/>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2" name="Google Shape;942;p2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169400" y="166842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4" name="Google Shape;944;p29"/>
          <p:cNvSpPr txBox="1">
            <a:spLocks noGrp="1"/>
          </p:cNvSpPr>
          <p:nvPr>
            <p:ph type="subTitle" idx="3"/>
          </p:nvPr>
        </p:nvSpPr>
        <p:spPr>
          <a:xfrm>
            <a:off x="2169400" y="237445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5" name="Google Shape;945;p29"/>
          <p:cNvSpPr txBox="1">
            <a:spLocks noGrp="1"/>
          </p:cNvSpPr>
          <p:nvPr>
            <p:ph type="title" idx="4" hasCustomPrompt="1"/>
          </p:nvPr>
        </p:nvSpPr>
        <p:spPr>
          <a:xfrm>
            <a:off x="2169400" y="312457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6" name="Google Shape;946;p29"/>
          <p:cNvSpPr txBox="1">
            <a:spLocks noGrp="1"/>
          </p:cNvSpPr>
          <p:nvPr>
            <p:ph type="subTitle" idx="5"/>
          </p:nvPr>
        </p:nvSpPr>
        <p:spPr>
          <a:xfrm>
            <a:off x="2169400" y="383060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7" name="Google Shape;947;p29"/>
          <p:cNvSpPr txBox="1">
            <a:spLocks noGrp="1"/>
          </p:cNvSpPr>
          <p:nvPr>
            <p:ph type="title" idx="6" hasCustomPrompt="1"/>
          </p:nvPr>
        </p:nvSpPr>
        <p:spPr>
          <a:xfrm>
            <a:off x="5115525"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8" name="Google Shape;948;p29"/>
          <p:cNvSpPr txBox="1">
            <a:spLocks noGrp="1"/>
          </p:cNvSpPr>
          <p:nvPr>
            <p:ph type="subTitle" idx="7"/>
          </p:nvPr>
        </p:nvSpPr>
        <p:spPr>
          <a:xfrm>
            <a:off x="5115525"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9" name="Google Shape;949;p29"/>
          <p:cNvSpPr txBox="1">
            <a:spLocks noGrp="1"/>
          </p:cNvSpPr>
          <p:nvPr>
            <p:ph type="title" idx="8" hasCustomPrompt="1"/>
          </p:nvPr>
        </p:nvSpPr>
        <p:spPr>
          <a:xfrm>
            <a:off x="6953400"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50" name="Google Shape;950;p29"/>
          <p:cNvSpPr txBox="1">
            <a:spLocks noGrp="1"/>
          </p:cNvSpPr>
          <p:nvPr>
            <p:ph type="subTitle" idx="9"/>
          </p:nvPr>
        </p:nvSpPr>
        <p:spPr>
          <a:xfrm>
            <a:off x="6953400"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97264" y="-2508600"/>
            <a:ext cx="9517944" cy="7737118"/>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30"/>
          <p:cNvSpPr/>
          <p:nvPr/>
        </p:nvSpPr>
        <p:spPr>
          <a:xfrm>
            <a:off x="1818700" y="362750"/>
            <a:ext cx="56133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712000" y="271625"/>
            <a:ext cx="56133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txBox="1">
            <a:spLocks noGrp="1"/>
          </p:cNvSpPr>
          <p:nvPr>
            <p:ph type="ctrTitle"/>
          </p:nvPr>
        </p:nvSpPr>
        <p:spPr>
          <a:xfrm>
            <a:off x="2679300" y="540000"/>
            <a:ext cx="3785400" cy="11265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983" name="Google Shape;983;p30"/>
          <p:cNvSpPr txBox="1">
            <a:spLocks noGrp="1"/>
          </p:cNvSpPr>
          <p:nvPr>
            <p:ph type="subTitle" idx="1"/>
          </p:nvPr>
        </p:nvSpPr>
        <p:spPr>
          <a:xfrm>
            <a:off x="2679300" y="235837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984" name="Google Shape;984;p30"/>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dirty="0"/>
          </a:p>
        </p:txBody>
      </p:sp>
      <p:sp>
        <p:nvSpPr>
          <p:cNvPr id="985" name="Google Shape;985;p30"/>
          <p:cNvSpPr txBox="1"/>
          <p:nvPr/>
        </p:nvSpPr>
        <p:spPr>
          <a:xfrm>
            <a:off x="2878350" y="3558600"/>
            <a:ext cx="3387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100" dirty="0">
                <a:latin typeface="Arial" panose="020B0604020202020204" pitchFamily="34" charset="0"/>
                <a:ea typeface="Didact Gothic"/>
                <a:cs typeface="Arial" panose="020B0604020202020204" pitchFamily="34" charset="0"/>
                <a:sym typeface="Didact Gothic"/>
              </a:rPr>
              <a:t> This presentation template was created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dirty="0">
                <a:latin typeface="Arial" panose="020B0604020202020204" pitchFamily="34" charset="0"/>
                <a:ea typeface="Didact Gothic"/>
                <a:cs typeface="Arial" panose="020B0604020202020204" pitchFamily="34" charset="0"/>
                <a:sym typeface="Didact Gothic"/>
              </a:rPr>
              <a:t> including icons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b="1" dirty="0">
                <a:latin typeface="Arial" panose="020B0604020202020204" pitchFamily="34" charset="0"/>
                <a:ea typeface="Didact Gothic"/>
                <a:cs typeface="Arial" panose="020B0604020202020204" pitchFamily="34" charset="0"/>
                <a:sym typeface="Didact Gothic"/>
              </a:rPr>
              <a:t> </a:t>
            </a:r>
            <a:r>
              <a:rPr lang="en" sz="1100" dirty="0">
                <a:latin typeface="Arial" panose="020B0604020202020204" pitchFamily="34" charset="0"/>
                <a:ea typeface="Didact Gothic"/>
                <a:cs typeface="Arial" panose="020B0604020202020204" pitchFamily="34" charset="0"/>
                <a:sym typeface="Didact Gothic"/>
              </a:rPr>
              <a:t>and infographics &amp; images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08"/>
        <p:cNvGrpSpPr/>
        <p:nvPr/>
      </p:nvGrpSpPr>
      <p:grpSpPr>
        <a:xfrm>
          <a:off x="0" y="0"/>
          <a:ext cx="0" cy="0"/>
          <a:chOff x="0" y="0"/>
          <a:chExt cx="0" cy="0"/>
        </a:xfrm>
      </p:grpSpPr>
      <p:grpSp>
        <p:nvGrpSpPr>
          <p:cNvPr id="109" name="Google Shape;109;p5"/>
          <p:cNvGrpSpPr/>
          <p:nvPr/>
        </p:nvGrpSpPr>
        <p:grpSpPr>
          <a:xfrm>
            <a:off x="-97264" y="-1670400"/>
            <a:ext cx="9517944" cy="7737118"/>
            <a:chOff x="-97264" y="-1670400"/>
            <a:chExt cx="9517944" cy="7737118"/>
          </a:xfrm>
        </p:grpSpPr>
        <p:sp>
          <p:nvSpPr>
            <p:cNvPr id="110" name="Google Shape;110;p5"/>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97224" y="3918978"/>
              <a:ext cx="9377821" cy="2147740"/>
              <a:chOff x="-97224" y="3918978"/>
              <a:chExt cx="9377821" cy="2147740"/>
            </a:xfrm>
          </p:grpSpPr>
          <p:sp>
            <p:nvSpPr>
              <p:cNvPr id="125" name="Google Shape;125;p5"/>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a:spLocks noGrp="1"/>
          </p:cNvSpPr>
          <p:nvPr>
            <p:ph type="subTitle" idx="1"/>
          </p:nvPr>
        </p:nvSpPr>
        <p:spPr>
          <a:xfrm>
            <a:off x="720000" y="1621625"/>
            <a:ext cx="2907600" cy="713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a:lnSpc>
                <a:spcPct val="100000"/>
              </a:lnSpc>
              <a:spcBef>
                <a:spcPts val="1600"/>
              </a:spcBef>
              <a:spcAft>
                <a:spcPts val="0"/>
              </a:spcAft>
              <a:buSzPts val="1400"/>
              <a:buFont typeface="Bahiana"/>
              <a:buNone/>
              <a:defRPr>
                <a:latin typeface="Bahiana"/>
                <a:ea typeface="Bahiana"/>
                <a:cs typeface="Bahiana"/>
                <a:sym typeface="Bahiana"/>
              </a:defRPr>
            </a:lvl2pPr>
            <a:lvl3pPr lvl="2" algn="ctr">
              <a:lnSpc>
                <a:spcPct val="100000"/>
              </a:lnSpc>
              <a:spcBef>
                <a:spcPts val="1600"/>
              </a:spcBef>
              <a:spcAft>
                <a:spcPts val="0"/>
              </a:spcAft>
              <a:buSzPts val="1400"/>
              <a:buFont typeface="Bahiana"/>
              <a:buNone/>
              <a:defRPr>
                <a:latin typeface="Bahiana"/>
                <a:ea typeface="Bahiana"/>
                <a:cs typeface="Bahiana"/>
                <a:sym typeface="Bahiana"/>
              </a:defRPr>
            </a:lvl3pPr>
            <a:lvl4pPr lvl="3" algn="ctr">
              <a:lnSpc>
                <a:spcPct val="100000"/>
              </a:lnSpc>
              <a:spcBef>
                <a:spcPts val="1600"/>
              </a:spcBef>
              <a:spcAft>
                <a:spcPts val="0"/>
              </a:spcAft>
              <a:buSzPts val="1400"/>
              <a:buFont typeface="Bahiana"/>
              <a:buNone/>
              <a:defRPr>
                <a:latin typeface="Bahiana"/>
                <a:ea typeface="Bahiana"/>
                <a:cs typeface="Bahiana"/>
                <a:sym typeface="Bahiana"/>
              </a:defRPr>
            </a:lvl4pPr>
            <a:lvl5pPr lvl="4" algn="ctr">
              <a:lnSpc>
                <a:spcPct val="100000"/>
              </a:lnSpc>
              <a:spcBef>
                <a:spcPts val="1600"/>
              </a:spcBef>
              <a:spcAft>
                <a:spcPts val="0"/>
              </a:spcAft>
              <a:buSzPts val="1400"/>
              <a:buFont typeface="Bahiana"/>
              <a:buNone/>
              <a:defRPr>
                <a:latin typeface="Bahiana"/>
                <a:ea typeface="Bahiana"/>
                <a:cs typeface="Bahiana"/>
                <a:sym typeface="Bahiana"/>
              </a:defRPr>
            </a:lvl5pPr>
            <a:lvl6pPr lvl="5" algn="ctr">
              <a:lnSpc>
                <a:spcPct val="100000"/>
              </a:lnSpc>
              <a:spcBef>
                <a:spcPts val="1600"/>
              </a:spcBef>
              <a:spcAft>
                <a:spcPts val="0"/>
              </a:spcAft>
              <a:buSzPts val="1400"/>
              <a:buFont typeface="Bahiana"/>
              <a:buNone/>
              <a:defRPr>
                <a:latin typeface="Bahiana"/>
                <a:ea typeface="Bahiana"/>
                <a:cs typeface="Bahiana"/>
                <a:sym typeface="Bahiana"/>
              </a:defRPr>
            </a:lvl6pPr>
            <a:lvl7pPr lvl="6" algn="ctr">
              <a:lnSpc>
                <a:spcPct val="100000"/>
              </a:lnSpc>
              <a:spcBef>
                <a:spcPts val="1600"/>
              </a:spcBef>
              <a:spcAft>
                <a:spcPts val="0"/>
              </a:spcAft>
              <a:buSzPts val="1400"/>
              <a:buFont typeface="Bahiana"/>
              <a:buNone/>
              <a:defRPr>
                <a:latin typeface="Bahiana"/>
                <a:ea typeface="Bahiana"/>
                <a:cs typeface="Bahiana"/>
                <a:sym typeface="Bahiana"/>
              </a:defRPr>
            </a:lvl7pPr>
            <a:lvl8pPr lvl="7" algn="ctr">
              <a:lnSpc>
                <a:spcPct val="100000"/>
              </a:lnSpc>
              <a:spcBef>
                <a:spcPts val="1600"/>
              </a:spcBef>
              <a:spcAft>
                <a:spcPts val="0"/>
              </a:spcAft>
              <a:buSzPts val="1400"/>
              <a:buFont typeface="Bahiana"/>
              <a:buNone/>
              <a:defRPr>
                <a:latin typeface="Bahiana"/>
                <a:ea typeface="Bahiana"/>
                <a:cs typeface="Bahiana"/>
                <a:sym typeface="Bahiana"/>
              </a:defRPr>
            </a:lvl8pPr>
            <a:lvl9pPr lvl="8" algn="ctr">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0" name="Google Shape;140;p5"/>
          <p:cNvSpPr txBox="1">
            <a:spLocks noGrp="1"/>
          </p:cNvSpPr>
          <p:nvPr>
            <p:ph type="subTitle" idx="2"/>
          </p:nvPr>
        </p:nvSpPr>
        <p:spPr>
          <a:xfrm>
            <a:off x="720000" y="3276075"/>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rtl="0">
              <a:lnSpc>
                <a:spcPct val="100000"/>
              </a:lnSpc>
              <a:spcBef>
                <a:spcPts val="1600"/>
              </a:spcBef>
              <a:spcAft>
                <a:spcPts val="0"/>
              </a:spcAft>
              <a:buSzPts val="1400"/>
              <a:buFont typeface="Bahiana"/>
              <a:buNone/>
              <a:defRPr>
                <a:latin typeface="Bahiana"/>
                <a:ea typeface="Bahiana"/>
                <a:cs typeface="Bahiana"/>
                <a:sym typeface="Bahiana"/>
              </a:defRPr>
            </a:lvl2pPr>
            <a:lvl3pPr lvl="2" algn="ctr" rtl="0">
              <a:lnSpc>
                <a:spcPct val="100000"/>
              </a:lnSpc>
              <a:spcBef>
                <a:spcPts val="1600"/>
              </a:spcBef>
              <a:spcAft>
                <a:spcPts val="0"/>
              </a:spcAft>
              <a:buSzPts val="1400"/>
              <a:buFont typeface="Bahiana"/>
              <a:buNone/>
              <a:defRPr>
                <a:latin typeface="Bahiana"/>
                <a:ea typeface="Bahiana"/>
                <a:cs typeface="Bahiana"/>
                <a:sym typeface="Bahiana"/>
              </a:defRPr>
            </a:lvl3pPr>
            <a:lvl4pPr lvl="3" algn="ctr" rtl="0">
              <a:lnSpc>
                <a:spcPct val="100000"/>
              </a:lnSpc>
              <a:spcBef>
                <a:spcPts val="1600"/>
              </a:spcBef>
              <a:spcAft>
                <a:spcPts val="0"/>
              </a:spcAft>
              <a:buSzPts val="1400"/>
              <a:buFont typeface="Bahiana"/>
              <a:buNone/>
              <a:defRPr>
                <a:latin typeface="Bahiana"/>
                <a:ea typeface="Bahiana"/>
                <a:cs typeface="Bahiana"/>
                <a:sym typeface="Bahiana"/>
              </a:defRPr>
            </a:lvl4pPr>
            <a:lvl5pPr lvl="4" algn="ctr" rtl="0">
              <a:lnSpc>
                <a:spcPct val="100000"/>
              </a:lnSpc>
              <a:spcBef>
                <a:spcPts val="1600"/>
              </a:spcBef>
              <a:spcAft>
                <a:spcPts val="0"/>
              </a:spcAft>
              <a:buSzPts val="1400"/>
              <a:buFont typeface="Bahiana"/>
              <a:buNone/>
              <a:defRPr>
                <a:latin typeface="Bahiana"/>
                <a:ea typeface="Bahiana"/>
                <a:cs typeface="Bahiana"/>
                <a:sym typeface="Bahiana"/>
              </a:defRPr>
            </a:lvl5pPr>
            <a:lvl6pPr lvl="5" algn="ctr" rtl="0">
              <a:lnSpc>
                <a:spcPct val="100000"/>
              </a:lnSpc>
              <a:spcBef>
                <a:spcPts val="1600"/>
              </a:spcBef>
              <a:spcAft>
                <a:spcPts val="0"/>
              </a:spcAft>
              <a:buSzPts val="1400"/>
              <a:buFont typeface="Bahiana"/>
              <a:buNone/>
              <a:defRPr>
                <a:latin typeface="Bahiana"/>
                <a:ea typeface="Bahiana"/>
                <a:cs typeface="Bahiana"/>
                <a:sym typeface="Bahiana"/>
              </a:defRPr>
            </a:lvl6pPr>
            <a:lvl7pPr lvl="6" algn="ctr" rtl="0">
              <a:lnSpc>
                <a:spcPct val="100000"/>
              </a:lnSpc>
              <a:spcBef>
                <a:spcPts val="1600"/>
              </a:spcBef>
              <a:spcAft>
                <a:spcPts val="0"/>
              </a:spcAft>
              <a:buSzPts val="1400"/>
              <a:buFont typeface="Bahiana"/>
              <a:buNone/>
              <a:defRPr>
                <a:latin typeface="Bahiana"/>
                <a:ea typeface="Bahiana"/>
                <a:cs typeface="Bahiana"/>
                <a:sym typeface="Bahiana"/>
              </a:defRPr>
            </a:lvl7pPr>
            <a:lvl8pPr lvl="7" algn="ctr" rtl="0">
              <a:lnSpc>
                <a:spcPct val="100000"/>
              </a:lnSpc>
              <a:spcBef>
                <a:spcPts val="1600"/>
              </a:spcBef>
              <a:spcAft>
                <a:spcPts val="0"/>
              </a:spcAft>
              <a:buSzPts val="1400"/>
              <a:buFont typeface="Bahiana"/>
              <a:buNone/>
              <a:defRPr>
                <a:latin typeface="Bahiana"/>
                <a:ea typeface="Bahiana"/>
                <a:cs typeface="Bahiana"/>
                <a:sym typeface="Bahiana"/>
              </a:defRPr>
            </a:lvl8pPr>
            <a:lvl9pPr lvl="8" algn="ctr"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1" name="Google Shape;141;p5"/>
          <p:cNvSpPr txBox="1">
            <a:spLocks noGrp="1"/>
          </p:cNvSpPr>
          <p:nvPr>
            <p:ph type="subTitle" idx="3"/>
          </p:nvPr>
        </p:nvSpPr>
        <p:spPr>
          <a:xfrm>
            <a:off x="720000" y="207576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2" name="Google Shape;142;p5"/>
          <p:cNvSpPr txBox="1">
            <a:spLocks noGrp="1"/>
          </p:cNvSpPr>
          <p:nvPr>
            <p:ph type="subTitle" idx="4"/>
          </p:nvPr>
        </p:nvSpPr>
        <p:spPr>
          <a:xfrm>
            <a:off x="720000" y="373021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3" name="Google Shape;143;p5"/>
          <p:cNvSpPr txBox="1">
            <a:spLocks noGrp="1"/>
          </p:cNvSpPr>
          <p:nvPr>
            <p:ph type="subTitle" idx="5"/>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4" name="Google Shape;144;p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7"/>
          <p:cNvGrpSpPr/>
          <p:nvPr/>
        </p:nvGrpSpPr>
        <p:grpSpPr>
          <a:xfrm>
            <a:off x="-185781" y="-222600"/>
            <a:ext cx="9377821" cy="2147740"/>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7"/>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09" name="Google Shape;209;p7"/>
          <p:cNvSpPr txBox="1">
            <a:spLocks noGrp="1"/>
          </p:cNvSpPr>
          <p:nvPr>
            <p:ph type="subTitle" idx="2"/>
          </p:nvPr>
        </p:nvSpPr>
        <p:spPr>
          <a:xfrm>
            <a:off x="3665875" y="2171225"/>
            <a:ext cx="3073500" cy="16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10" name="Google Shape;210;p7"/>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97264" y="-2508600"/>
            <a:ext cx="9517944" cy="7737118"/>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75" name="Google Shape;275;p9"/>
          <p:cNvSpPr txBox="1">
            <a:spLocks noGrp="1"/>
          </p:cNvSpPr>
          <p:nvPr>
            <p:ph type="title"/>
          </p:nvPr>
        </p:nvSpPr>
        <p:spPr>
          <a:xfrm>
            <a:off x="1861650" y="1146000"/>
            <a:ext cx="5420700" cy="22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a:latin typeface="Arial" panose="020B0604020202020204" pitchFamily="34" charset="0"/>
                <a:ea typeface="Arial" panose="020B0604020202020204" pitchFamily="34" charset="0"/>
                <a:cs typeface="Arial" panose="020B0604020202020204" pitchFamily="34" charset="0"/>
                <a:sym typeface="Didact Gothic"/>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276" name="Google Shape;276;p9"/>
          <p:cNvSpPr txBox="1">
            <a:spLocks noGrp="1"/>
          </p:cNvSpPr>
          <p:nvPr>
            <p:ph type="subTitle" idx="2"/>
          </p:nvPr>
        </p:nvSpPr>
        <p:spPr>
          <a:xfrm>
            <a:off x="2545650" y="3378900"/>
            <a:ext cx="4052700" cy="6186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720000" y="1122300"/>
            <a:ext cx="2278500" cy="2898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publicdomainpictures.net/en/view-image.php?image=317882&amp;picture=abstract-backgrou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microsoft.com/office/2007/relationships/hdphoto" Target="../media/hdphoto2.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4.em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7.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37.emf"/><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079700" y="729413"/>
            <a:ext cx="5010950" cy="2978100"/>
          </a:xfrm>
          <a:prstGeom prst="rect">
            <a:avLst/>
          </a:prstGeom>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4400" b="1" dirty="0">
                <a:solidFill>
                  <a:srgbClr val="FF0000"/>
                </a:solidFill>
              </a:rPr>
              <a:t>CHÀO MỪNG CÁC EM ĐẾN VỚI TIẾT HỌC!</a:t>
            </a:r>
            <a:endParaRPr sz="4400" dirty="0">
              <a:solidFill>
                <a:srgbClr val="FF0000"/>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6" name="Google Shape;2306;p46"/>
          <p:cNvSpPr txBox="1">
            <a:spLocks noGrp="1"/>
          </p:cNvSpPr>
          <p:nvPr>
            <p:ph type="title"/>
          </p:nvPr>
        </p:nvSpPr>
        <p:spPr>
          <a:xfrm>
            <a:off x="820869" y="455417"/>
            <a:ext cx="7473748" cy="2031751"/>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000" b="1" dirty="0">
                <a:solidFill>
                  <a:srgbClr val="002060"/>
                </a:solidFill>
              </a:rPr>
              <a:t>HĐ2. </a:t>
            </a:r>
            <a:br>
              <a:rPr lang="en" sz="2000" b="1" dirty="0">
                <a:solidFill>
                  <a:srgbClr val="002060"/>
                </a:solidFill>
              </a:rPr>
            </a:br>
            <a:r>
              <a:rPr lang="en" sz="2000" dirty="0"/>
              <a:t>a) Vẽ góc xOy. Lấy điểm A thuộc tia Ox, điểm B thuộc tia Oy (A, B khác 0). Sau đó, tô màu phần mặt phẳng giới hạn bởi hai tia Ox và Oy mà chứa đoạn thẳng AB như hình 72</a:t>
            </a:r>
            <a:br>
              <a:rPr lang="en" sz="2000" dirty="0"/>
            </a:br>
            <a:r>
              <a:rPr lang="en" sz="2000" dirty="0"/>
              <a:t>b) Vẽ một điểm M nằm trong phần được tô màu.</a:t>
            </a:r>
            <a:endParaRPr sz="2000" dirty="0"/>
          </a:p>
        </p:txBody>
      </p:sp>
      <p:grpSp>
        <p:nvGrpSpPr>
          <p:cNvPr id="2347" name="Google Shape;2347;p46"/>
          <p:cNvGrpSpPr/>
          <p:nvPr/>
        </p:nvGrpSpPr>
        <p:grpSpPr>
          <a:xfrm>
            <a:off x="8230250" y="4227082"/>
            <a:ext cx="861654" cy="752835"/>
            <a:chOff x="4395288" y="1220055"/>
            <a:chExt cx="861654" cy="752835"/>
          </a:xfrm>
        </p:grpSpPr>
        <p:sp>
          <p:nvSpPr>
            <p:cNvPr id="2348" name="Google Shape;2348;p46"/>
            <p:cNvSpPr/>
            <p:nvPr/>
          </p:nvSpPr>
          <p:spPr>
            <a:xfrm>
              <a:off x="4396198" y="12286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409844" y="12200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4395288" y="14421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4398628" y="14303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4436699" y="14571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411306" y="14524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4422883" y="14606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4474163" y="14835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448808" y="14789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460385" y="14870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511704" y="15099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4486310" y="15053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4497906" y="15134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4549206" y="15363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4523793" y="15317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4535408" y="15398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4586689" y="15627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4561333" y="15581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4572929" y="15663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4624210" y="15891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4598835" y="15845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4610412" y="15927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4661693" y="16155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4636337" y="16109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4647914" y="16191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4699214" y="16419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4673839" y="16373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4685417" y="16455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4736716" y="16683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4711361" y="16637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4722919" y="16719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4774199" y="16948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48844" y="16901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4760440" y="16983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4811721" y="17212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786346" y="17165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4797923" y="17247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4849204" y="17476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4823848" y="17429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4835425" y="17511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4886706" y="17740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4861350" y="17694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4872927" y="17775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4924246" y="18004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4898833" y="17958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4910429" y="18039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4961710" y="18268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4936354" y="18222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4947969" y="18303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4999250" y="18532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4973857" y="18486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4985434" y="18567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5036714" y="18796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5011359" y="18750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5022955" y="18832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5074216" y="19060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5048861" y="19014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5060457" y="19096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5111757" y="19325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5086344" y="19278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5097959" y="19360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4846281" y="15720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4842447" y="15758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0685AD6E-2EC3-460C-AA22-F34DC8A9A5BD}"/>
              </a:ext>
            </a:extLst>
          </p:cNvPr>
          <p:cNvPicPr>
            <a:picLocks noChangeAspect="1"/>
          </p:cNvPicPr>
          <p:nvPr/>
        </p:nvPicPr>
        <p:blipFill>
          <a:blip r:embed="rId3"/>
          <a:stretch>
            <a:fillRect/>
          </a:stretch>
        </p:blipFill>
        <p:spPr>
          <a:xfrm>
            <a:off x="2459763" y="2451743"/>
            <a:ext cx="3973068" cy="2487168"/>
          </a:xfrm>
          <a:prstGeom prst="rect">
            <a:avLst/>
          </a:prstGeom>
        </p:spPr>
      </p:pic>
      <p:sp>
        <p:nvSpPr>
          <p:cNvPr id="20" name="TextBox 19">
            <a:extLst>
              <a:ext uri="{FF2B5EF4-FFF2-40B4-BE49-F238E27FC236}">
                <a16:creationId xmlns:a16="http://schemas.microsoft.com/office/drawing/2014/main" id="{D4F7A7BA-4212-444A-A84F-679F5C320680}"/>
              </a:ext>
            </a:extLst>
          </p:cNvPr>
          <p:cNvSpPr txBox="1"/>
          <p:nvPr/>
        </p:nvSpPr>
        <p:spPr>
          <a:xfrm>
            <a:off x="661434" y="2708193"/>
            <a:ext cx="1548389" cy="400110"/>
          </a:xfrm>
          <a:prstGeom prst="rect">
            <a:avLst/>
          </a:prstGeom>
          <a:noFill/>
        </p:spPr>
        <p:txBody>
          <a:bodyPr wrap="square" rtlCol="0">
            <a:spAutoFit/>
          </a:bodyPr>
          <a:lstStyle/>
          <a:p>
            <a:pPr algn="l"/>
            <a:r>
              <a:rPr lang="en-US" sz="2000" b="1" u="sng" dirty="0" err="1"/>
              <a:t>Kết</a:t>
            </a:r>
            <a:r>
              <a:rPr lang="en-US" sz="2000" b="1" u="sng" dirty="0"/>
              <a:t> </a:t>
            </a:r>
            <a:r>
              <a:rPr lang="en-US" sz="2000" b="1" u="sng" dirty="0" err="1"/>
              <a:t>quả</a:t>
            </a:r>
            <a:r>
              <a:rPr lang="en-US" sz="2000" b="1" u="sng" dirty="0"/>
              <a:t>:</a:t>
            </a:r>
            <a:endParaRPr lang="vi-VN"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06"/>
                                        </p:tgtEl>
                                        <p:attrNameLst>
                                          <p:attrName>style.visibility</p:attrName>
                                        </p:attrNameLst>
                                      </p:cBhvr>
                                      <p:to>
                                        <p:strVal val="visible"/>
                                      </p:to>
                                    </p:set>
                                    <p:animEffect transition="in" filter="randombar(horizontal)">
                                      <p:cBhvr>
                                        <p:cTn id="7" dur="500"/>
                                        <p:tgtEl>
                                          <p:spTgt spid="23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grpSp>
        <p:nvGrpSpPr>
          <p:cNvPr id="2666" name="Google Shape;2666;p47"/>
          <p:cNvGrpSpPr/>
          <p:nvPr/>
        </p:nvGrpSpPr>
        <p:grpSpPr>
          <a:xfrm rot="6459925">
            <a:off x="183240" y="31463"/>
            <a:ext cx="745681" cy="929720"/>
            <a:chOff x="6992553" y="2641957"/>
            <a:chExt cx="745681" cy="929720"/>
          </a:xfrm>
        </p:grpSpPr>
        <p:sp>
          <p:nvSpPr>
            <p:cNvPr id="2667" name="Google Shape;2667;p47"/>
            <p:cNvSpPr/>
            <p:nvPr/>
          </p:nvSpPr>
          <p:spPr>
            <a:xfrm rot="961257">
              <a:off x="7496977" y="2668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rot="961257">
              <a:off x="7492354" y="2701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rot="961257">
              <a:off x="7612788" y="2680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rot="961257">
              <a:off x="7026643" y="3317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rot="961257">
              <a:off x="7049050" y="3422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rot="961257">
              <a:off x="7122303" y="3491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rot="961257">
              <a:off x="7136681" y="2732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rot="961257">
              <a:off x="7216480" y="2760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rot="961257">
              <a:off x="7485093" y="2677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rot="961257">
              <a:off x="7605982" y="2655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rot="961257">
              <a:off x="7009519" y="3363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rot="961257">
              <a:off x="7129670" y="2707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rot="961257">
              <a:off x="7209844" y="2736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0" name="Picture 199">
            <a:extLst>
              <a:ext uri="{FF2B5EF4-FFF2-40B4-BE49-F238E27FC236}">
                <a16:creationId xmlns:a16="http://schemas.microsoft.com/office/drawing/2014/main" id="{DA3AC39C-1F13-4FE9-859A-217E42F4B5FE}"/>
              </a:ext>
            </a:extLst>
          </p:cNvPr>
          <p:cNvPicPr>
            <a:picLocks noChangeAspect="1"/>
          </p:cNvPicPr>
          <p:nvPr/>
        </p:nvPicPr>
        <p:blipFill>
          <a:blip r:embed="rId3"/>
          <a:stretch>
            <a:fillRect/>
          </a:stretch>
        </p:blipFill>
        <p:spPr>
          <a:xfrm>
            <a:off x="2396263" y="195547"/>
            <a:ext cx="3973068" cy="2487168"/>
          </a:xfrm>
          <a:prstGeom prst="rect">
            <a:avLst/>
          </a:prstGeom>
        </p:spPr>
      </p:pic>
      <p:grpSp>
        <p:nvGrpSpPr>
          <p:cNvPr id="201" name="Group 200">
            <a:extLst>
              <a:ext uri="{FF2B5EF4-FFF2-40B4-BE49-F238E27FC236}">
                <a16:creationId xmlns:a16="http://schemas.microsoft.com/office/drawing/2014/main" id="{B0ECF869-5B34-4683-A503-7F9115D08274}"/>
              </a:ext>
            </a:extLst>
          </p:cNvPr>
          <p:cNvGrpSpPr/>
          <p:nvPr/>
        </p:nvGrpSpPr>
        <p:grpSpPr>
          <a:xfrm>
            <a:off x="791558" y="2729725"/>
            <a:ext cx="7793642" cy="1943874"/>
            <a:chOff x="1627666" y="2571750"/>
            <a:chExt cx="11606025" cy="2845097"/>
          </a:xfrm>
        </p:grpSpPr>
        <p:sp>
          <p:nvSpPr>
            <p:cNvPr id="202" name="Freeform 3">
              <a:extLst>
                <a:ext uri="{FF2B5EF4-FFF2-40B4-BE49-F238E27FC236}">
                  <a16:creationId xmlns:a16="http://schemas.microsoft.com/office/drawing/2014/main" id="{3343A68C-E499-4BCD-9BE6-CB7DC49CBCE0}"/>
                </a:ext>
              </a:extLst>
            </p:cNvPr>
            <p:cNvSpPr/>
            <p:nvPr/>
          </p:nvSpPr>
          <p:spPr>
            <a:xfrm>
              <a:off x="1627666" y="2571751"/>
              <a:ext cx="11606025" cy="2845096"/>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203" name="Picture 202">
              <a:extLst>
                <a:ext uri="{FF2B5EF4-FFF2-40B4-BE49-F238E27FC236}">
                  <a16:creationId xmlns:a16="http://schemas.microsoft.com/office/drawing/2014/main" id="{679E78C4-A15D-4C8C-A9F0-38C22857F8B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204" name="TextBox 203">
            <a:extLst>
              <a:ext uri="{FF2B5EF4-FFF2-40B4-BE49-F238E27FC236}">
                <a16:creationId xmlns:a16="http://schemas.microsoft.com/office/drawing/2014/main" id="{58517A5D-9F8A-41F7-A55F-0DA79594EE4F}"/>
              </a:ext>
            </a:extLst>
          </p:cNvPr>
          <p:cNvSpPr txBox="1"/>
          <p:nvPr/>
        </p:nvSpPr>
        <p:spPr>
          <a:xfrm>
            <a:off x="1519818" y="2830975"/>
            <a:ext cx="6838396" cy="1482714"/>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M </a:t>
            </a:r>
            <a:r>
              <a:rPr lang="en-US" sz="2400" kern="1200" dirty="0" err="1">
                <a:solidFill>
                  <a:prstClr val="black"/>
                </a:solidFill>
                <a:latin typeface="Arial" panose="020B0604020202020204" pitchFamily="34" charset="0"/>
                <a:ea typeface="+mn-ea"/>
                <a:cs typeface="Arial" panose="020B0604020202020204" pitchFamily="34" charset="0"/>
              </a:rPr>
              <a:t>như</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trên</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không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thuộc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Ox, Oy) </a:t>
            </a:r>
            <a:r>
              <a:rPr lang="en-US" sz="2400" kern="1200" dirty="0" err="1">
                <a:solidFill>
                  <a:prstClr val="black"/>
                </a:solidFill>
                <a:latin typeface="Arial" panose="020B0604020202020204" pitchFamily="34" charset="0"/>
                <a:ea typeface="+mn-ea"/>
                <a:cs typeface="Arial" panose="020B0604020202020204" pitchFamily="34" charset="0"/>
              </a:rPr>
              <a:t>được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gọi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 hay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của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randombar(horizontal)">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48"/>
          <p:cNvSpPr txBox="1">
            <a:spLocks noGrp="1"/>
          </p:cNvSpPr>
          <p:nvPr>
            <p:ph type="title"/>
          </p:nvPr>
        </p:nvSpPr>
        <p:spPr>
          <a:xfrm>
            <a:off x="732700" y="413000"/>
            <a:ext cx="2061300" cy="6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2. </a:t>
            </a:r>
            <a:endParaRPr sz="2400" b="1" dirty="0">
              <a:solidFill>
                <a:srgbClr val="002060"/>
              </a:solidFill>
            </a:endParaRPr>
          </a:p>
        </p:txBody>
      </p:sp>
      <p:sp>
        <p:nvSpPr>
          <p:cNvPr id="4" name="TextBox 3">
            <a:extLst>
              <a:ext uri="{FF2B5EF4-FFF2-40B4-BE49-F238E27FC236}">
                <a16:creationId xmlns:a16="http://schemas.microsoft.com/office/drawing/2014/main" id="{7F7B48AC-1A46-4E81-B5D3-53F09BDF8712}"/>
              </a:ext>
            </a:extLst>
          </p:cNvPr>
          <p:cNvSpPr txBox="1"/>
          <p:nvPr/>
        </p:nvSpPr>
        <p:spPr>
          <a:xfrm>
            <a:off x="882650" y="1168400"/>
            <a:ext cx="7378700" cy="1251048"/>
          </a:xfrm>
          <a:prstGeom prst="rect">
            <a:avLst/>
          </a:prstGeom>
          <a:noFill/>
        </p:spPr>
        <p:txBody>
          <a:bodyPr wrap="square" rtlCol="0">
            <a:spAutoFit/>
          </a:bodyPr>
          <a:lstStyle/>
          <a:p>
            <a:pPr algn="just">
              <a:lnSpc>
                <a:spcPct val="130000"/>
              </a:lnSpc>
            </a:pPr>
            <a:r>
              <a:rPr lang="en-US" sz="2000" dirty="0"/>
              <a:t>Cho </a:t>
            </a:r>
            <a:r>
              <a:rPr lang="en-US" sz="2000" dirty="0" err="1"/>
              <a:t>góc</a:t>
            </a:r>
            <a:r>
              <a:rPr lang="en-US" sz="2000" dirty="0"/>
              <a:t> </a:t>
            </a:r>
            <a:r>
              <a:rPr lang="en-US" sz="2000" dirty="0" err="1"/>
              <a:t>xOy</a:t>
            </a:r>
            <a:r>
              <a:rPr lang="en-US" sz="2000" dirty="0"/>
              <a:t> </a:t>
            </a:r>
            <a:r>
              <a:rPr lang="en-US" sz="2000" dirty="0" err="1"/>
              <a:t>và</a:t>
            </a:r>
            <a:r>
              <a:rPr lang="en-US" sz="2000" dirty="0"/>
              <a:t> </a:t>
            </a:r>
            <a:r>
              <a:rPr lang="en-US" sz="2000" dirty="0" err="1"/>
              <a:t>điểm</a:t>
            </a:r>
            <a:r>
              <a:rPr lang="en-US" sz="2000" dirty="0"/>
              <a:t> N </a:t>
            </a:r>
            <a:r>
              <a:rPr lang="en-US" sz="2000" dirty="0" err="1"/>
              <a:t>không</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r>
              <a:rPr lang="en-US" sz="2000" dirty="0" err="1"/>
              <a:t>đó</a:t>
            </a:r>
            <a:r>
              <a:rPr lang="en-US" sz="2000" dirty="0"/>
              <a:t>. </a:t>
            </a:r>
            <a:r>
              <a:rPr lang="en-US" sz="2000" dirty="0" err="1"/>
              <a:t>Giả</a:t>
            </a:r>
            <a:r>
              <a:rPr lang="en-US" sz="2000" dirty="0"/>
              <a:t> </a:t>
            </a:r>
            <a:r>
              <a:rPr lang="en-US" sz="2000" dirty="0" err="1"/>
              <a:t>sử</a:t>
            </a:r>
            <a:r>
              <a:rPr lang="en-US" sz="2000" dirty="0"/>
              <a:t> </a:t>
            </a:r>
            <a:r>
              <a:rPr lang="en-US" sz="2000" dirty="0" err="1"/>
              <a:t>đường</a:t>
            </a:r>
            <a:r>
              <a:rPr lang="en-US" sz="2000" dirty="0"/>
              <a:t> </a:t>
            </a:r>
            <a:r>
              <a:rPr lang="en-US" sz="2000" dirty="0" err="1"/>
              <a:t>thẳng</a:t>
            </a:r>
            <a:r>
              <a:rPr lang="en-US" sz="2000" dirty="0"/>
              <a:t> b </a:t>
            </a:r>
            <a:r>
              <a:rPr lang="en-US" sz="2000" dirty="0" err="1"/>
              <a:t>đi</a:t>
            </a:r>
            <a:r>
              <a:rPr lang="en-US" sz="2000" dirty="0"/>
              <a:t> qua N </a:t>
            </a:r>
            <a:r>
              <a:rPr lang="en-US" sz="2000" dirty="0" err="1"/>
              <a:t>lần</a:t>
            </a:r>
            <a:r>
              <a:rPr lang="en-US" sz="2000" dirty="0"/>
              <a:t> </a:t>
            </a:r>
            <a:r>
              <a:rPr lang="en-US" sz="2000" dirty="0" err="1"/>
              <a:t>lượt</a:t>
            </a:r>
            <a:r>
              <a:rPr lang="en-US" sz="2000" dirty="0"/>
              <a:t> </a:t>
            </a:r>
            <a:r>
              <a:rPr lang="en-US" sz="2000" dirty="0" err="1"/>
              <a:t>cắt</a:t>
            </a:r>
            <a:r>
              <a:rPr lang="en-US" sz="2000" dirty="0"/>
              <a:t> </a:t>
            </a:r>
            <a:r>
              <a:rPr lang="en-US" sz="2000" dirty="0" err="1"/>
              <a:t>tia</a:t>
            </a:r>
            <a:r>
              <a:rPr lang="en-US" sz="2000" dirty="0"/>
              <a:t> Ox, Oy </a:t>
            </a:r>
            <a:r>
              <a:rPr lang="en-US" sz="2000" dirty="0" err="1"/>
              <a:t>tại</a:t>
            </a:r>
            <a:r>
              <a:rPr lang="en-US" sz="2000" dirty="0"/>
              <a:t> C, D. </a:t>
            </a:r>
            <a:r>
              <a:rPr lang="en-US" sz="2000" dirty="0" err="1"/>
              <a:t>Nêu</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điểm</a:t>
            </a:r>
            <a:r>
              <a:rPr lang="en-US" sz="2000" dirty="0"/>
              <a:t> N </a:t>
            </a:r>
            <a:r>
              <a:rPr lang="en-US" sz="2000" dirty="0" err="1"/>
              <a:t>đối</a:t>
            </a:r>
            <a:r>
              <a:rPr lang="en-US" sz="2000" dirty="0"/>
              <a:t> </a:t>
            </a:r>
            <a:r>
              <a:rPr lang="en-US" sz="2000" dirty="0" err="1"/>
              <a:t>với</a:t>
            </a:r>
            <a:r>
              <a:rPr lang="en-US" sz="2000" dirty="0"/>
              <a:t> </a:t>
            </a:r>
            <a:r>
              <a:rPr lang="en-US" sz="2000" dirty="0" err="1"/>
              <a:t>hai</a:t>
            </a:r>
            <a:r>
              <a:rPr lang="en-US" sz="2000" dirty="0"/>
              <a:t> </a:t>
            </a:r>
            <a:r>
              <a:rPr lang="en-US" sz="2000" dirty="0" err="1"/>
              <a:t>điểm</a:t>
            </a:r>
            <a:r>
              <a:rPr lang="en-US" sz="2000" dirty="0"/>
              <a:t> CD.</a:t>
            </a:r>
            <a:endParaRPr lang="vi-VN" sz="2000" dirty="0"/>
          </a:p>
        </p:txBody>
      </p:sp>
      <p:pic>
        <p:nvPicPr>
          <p:cNvPr id="8" name="Picture 7">
            <a:extLst>
              <a:ext uri="{FF2B5EF4-FFF2-40B4-BE49-F238E27FC236}">
                <a16:creationId xmlns:a16="http://schemas.microsoft.com/office/drawing/2014/main" id="{7D18FBB8-F618-40D2-BCCB-2AE8AC3E9C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139852"/>
            <a:ext cx="4229100" cy="2733675"/>
          </a:xfrm>
          <a:prstGeom prst="rect">
            <a:avLst/>
          </a:prstGeom>
        </p:spPr>
      </p:pic>
      <p:sp>
        <p:nvSpPr>
          <p:cNvPr id="75" name="TextBox 74">
            <a:extLst>
              <a:ext uri="{FF2B5EF4-FFF2-40B4-BE49-F238E27FC236}">
                <a16:creationId xmlns:a16="http://schemas.microsoft.com/office/drawing/2014/main" id="{F9BCD81D-8879-42CD-AF96-68C6284A6D2F}"/>
              </a:ext>
            </a:extLst>
          </p:cNvPr>
          <p:cNvSpPr txBox="1"/>
          <p:nvPr/>
        </p:nvSpPr>
        <p:spPr>
          <a:xfrm>
            <a:off x="444500" y="2992361"/>
            <a:ext cx="4127500" cy="1320298"/>
          </a:xfrm>
          <a:prstGeom prst="rect">
            <a:avLst/>
          </a:prstGeom>
          <a:noFill/>
        </p:spPr>
        <p:txBody>
          <a:bodyPr wrap="square">
            <a:spAutoFit/>
          </a:bodyPr>
          <a:lstStyle/>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Ba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C, N </a:t>
            </a:r>
            <a:r>
              <a:rPr lang="en-GB" sz="2000" b="1" dirty="0" err="1">
                <a:solidFill>
                  <a:srgbClr val="000000"/>
                </a:solidFill>
                <a:effectLst/>
                <a:latin typeface="+mn-lt"/>
                <a:ea typeface="Calibri" panose="020F0502020204030204" pitchFamily="34" charset="0"/>
              </a:rPr>
              <a:t>thẳng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hàng</a:t>
            </a:r>
            <a:endParaRPr lang="en-GB"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N </a:t>
            </a:r>
            <a:r>
              <a:rPr lang="en-GB" sz="2000" b="1" dirty="0" err="1">
                <a:solidFill>
                  <a:srgbClr val="000000"/>
                </a:solidFill>
                <a:effectLst/>
                <a:latin typeface="+mn-lt"/>
                <a:ea typeface="Calibri" panose="020F0502020204030204" pitchFamily="34" charset="0"/>
              </a:rPr>
              <a:t>không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nằm</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giữa</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hai</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randombar(horizontal)">
                                      <p:cBhvr>
                                        <p:cTn id="7" dur="500"/>
                                        <p:tgtEl>
                                          <p:spTgt spid="26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
                                            <p:txEl>
                                              <p:pRg st="0" end="0"/>
                                            </p:txEl>
                                          </p:spTgt>
                                        </p:tgtEl>
                                        <p:attrNameLst>
                                          <p:attrName>style.visibility</p:attrName>
                                        </p:attrNameLst>
                                      </p:cBhvr>
                                      <p:to>
                                        <p:strVal val="visible"/>
                                      </p:to>
                                    </p:set>
                                    <p:anim calcmode="lin" valueType="num">
                                      <p:cBhvr additive="base">
                                        <p:cTn id="2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75">
                                            <p:txEl>
                                              <p:pRg st="1" end="1"/>
                                            </p:txEl>
                                          </p:spTgt>
                                        </p:tgtEl>
                                        <p:attrNameLst>
                                          <p:attrName>style.visibility</p:attrName>
                                        </p:attrNameLst>
                                      </p:cBhvr>
                                      <p:to>
                                        <p:strVal val="visible"/>
                                      </p:to>
                                    </p:set>
                                    <p:anim calcmode="lin" valueType="num">
                                      <p:cBhvr additive="base">
                                        <p:cTn id="25"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 grpId="0" animBg="1"/>
      <p:bldP spid="4" grpId="0"/>
      <p:bldP spid="75"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2267414"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bg2">
                    <a:lumMod val="50000"/>
                  </a:schemeClr>
                </a:solidFill>
              </a:rPr>
              <a:t>SỐ ĐO  CỦA GÓC</a:t>
            </a:r>
            <a:endParaRPr sz="4000" b="1" dirty="0">
              <a:solidFill>
                <a:schemeClr val="bg2">
                  <a:lumMod val="50000"/>
                </a:schemeClr>
              </a:solidFill>
            </a:endParaRPr>
          </a:p>
        </p:txBody>
      </p:sp>
      <p:sp>
        <p:nvSpPr>
          <p:cNvPr id="3753" name="Google Shape;3753;p55"/>
          <p:cNvSpPr txBox="1">
            <a:spLocks noGrp="1"/>
          </p:cNvSpPr>
          <p:nvPr>
            <p:ph type="title" idx="2"/>
          </p:nvPr>
        </p:nvSpPr>
        <p:spPr>
          <a:xfrm>
            <a:off x="2267413"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3755" name="Google Shape;3755;p55"/>
          <p:cNvCxnSpPr>
            <a:endCxn id="3753" idx="3"/>
          </p:cNvCxnSpPr>
          <p:nvPr/>
        </p:nvCxnSpPr>
        <p:spPr>
          <a:xfrm rot="10800000">
            <a:off x="3351913" y="238097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6196900" y="3492413"/>
            <a:ext cx="814400" cy="1093000"/>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55"/>
          <p:cNvGrpSpPr/>
          <p:nvPr/>
        </p:nvGrpSpPr>
        <p:grpSpPr>
          <a:xfrm>
            <a:off x="7452175" y="1496463"/>
            <a:ext cx="1134950" cy="991675"/>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55"/>
          <p:cNvGrpSpPr/>
          <p:nvPr/>
        </p:nvGrpSpPr>
        <p:grpSpPr>
          <a:xfrm>
            <a:off x="940603" y="1489632"/>
            <a:ext cx="745681" cy="929720"/>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55"/>
          <p:cNvGrpSpPr/>
          <p:nvPr/>
        </p:nvGrpSpPr>
        <p:grpSpPr>
          <a:xfrm>
            <a:off x="1710775" y="296727"/>
            <a:ext cx="1773158" cy="818659"/>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55"/>
          <p:cNvGrpSpPr/>
          <p:nvPr/>
        </p:nvGrpSpPr>
        <p:grpSpPr>
          <a:xfrm>
            <a:off x="1522763" y="3189750"/>
            <a:ext cx="373125" cy="345125"/>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a16="http://schemas.microsoft.com/office/drawing/2014/main" id="{15EE9D78-C605-4DB7-B0AE-57C1016DB3D5}"/>
              </a:ext>
            </a:extLst>
          </p:cNvPr>
          <p:cNvSpPr>
            <a:spLocks noGrp="1"/>
          </p:cNvSpPr>
          <p:nvPr>
            <p:ph type="title"/>
          </p:nvPr>
        </p:nvSpPr>
        <p:spPr>
          <a:xfrm>
            <a:off x="553206" y="878682"/>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pic>
        <p:nvPicPr>
          <p:cNvPr id="2050" name="Picture 2" descr="Thước đo Góc">
            <a:extLst>
              <a:ext uri="{FF2B5EF4-FFF2-40B4-BE49-F238E27FC236}">
                <a16:creationId xmlns:a16="http://schemas.microsoft.com/office/drawing/2014/main"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273" y="2349810"/>
            <a:ext cx="3003901" cy="1501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12441B-282C-41C4-9760-57CAD04619F6}"/>
              </a:ext>
            </a:extLst>
          </p:cNvPr>
          <p:cNvSpPr txBox="1"/>
          <p:nvPr/>
        </p:nvSpPr>
        <p:spPr>
          <a:xfrm>
            <a:off x="1124256" y="3851761"/>
            <a:ext cx="6698944" cy="850939"/>
          </a:xfrm>
          <a:prstGeom prst="rect">
            <a:avLst/>
          </a:prstGeom>
          <a:noFill/>
        </p:spPr>
        <p:txBody>
          <a:bodyPr wrap="square" rtlCol="0">
            <a:spAutoFit/>
          </a:bodyPr>
          <a:lstStyle/>
          <a:p>
            <a:pPr algn="just">
              <a:lnSpc>
                <a:spcPct val="130000"/>
              </a:lnSpc>
            </a:pPr>
            <a:r>
              <a:rPr lang="en-US" sz="2000" dirty="0"/>
              <a:t>a)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dạng</a:t>
            </a:r>
            <a:r>
              <a:rPr lang="en-US" sz="2000" dirty="0"/>
              <a:t> </a:t>
            </a:r>
            <a:r>
              <a:rPr lang="en-US" sz="2000" dirty="0" err="1"/>
              <a:t>nửa</a:t>
            </a:r>
            <a:r>
              <a:rPr lang="en-US" sz="2000" dirty="0"/>
              <a:t> </a:t>
            </a:r>
            <a:r>
              <a:rPr lang="en-US" sz="2000" dirty="0" err="1"/>
              <a:t>hình</a:t>
            </a:r>
            <a:r>
              <a:rPr lang="en-US" sz="2000" dirty="0"/>
              <a:t> </a:t>
            </a:r>
            <a:r>
              <a:rPr lang="en-US" sz="2000" dirty="0" err="1"/>
              <a:t>tròn</a:t>
            </a:r>
            <a:r>
              <a:rPr lang="en-US" sz="2000" dirty="0"/>
              <a:t> </a:t>
            </a:r>
            <a:r>
              <a:rPr lang="en-US" sz="2000" dirty="0" err="1"/>
              <a:t>và</a:t>
            </a:r>
            <a:r>
              <a:rPr lang="en-US" sz="2000" dirty="0"/>
              <a:t> chia </a:t>
            </a:r>
            <a:r>
              <a:rPr lang="en-US" sz="2000" dirty="0" err="1"/>
              <a:t>đều</a:t>
            </a:r>
            <a:r>
              <a:rPr lang="en-US" sz="2000" dirty="0"/>
              <a:t> </a:t>
            </a:r>
            <a:r>
              <a:rPr lang="en-US" sz="2000" dirty="0" err="1"/>
              <a:t>thành</a:t>
            </a:r>
            <a:r>
              <a:rPr lang="en-US" sz="2000" dirty="0"/>
              <a:t> 180 </a:t>
            </a:r>
            <a:r>
              <a:rPr lang="en-US" sz="2000" dirty="0" err="1"/>
              <a:t>phần</a:t>
            </a:r>
            <a:r>
              <a:rPr lang="en-US" sz="2000" dirty="0"/>
              <a:t> </a:t>
            </a:r>
            <a:r>
              <a:rPr lang="en-US" sz="2000" dirty="0" err="1"/>
              <a:t>bằng</a:t>
            </a:r>
            <a:r>
              <a:rPr lang="en-US" sz="2000" dirty="0"/>
              <a:t> </a:t>
            </a:r>
            <a:r>
              <a:rPr lang="en-US" sz="2000" dirty="0" err="1"/>
              <a:t>nhau</a:t>
            </a:r>
            <a:r>
              <a:rPr lang="en-US" sz="2000" dirty="0"/>
              <a:t>, </a:t>
            </a:r>
            <a:r>
              <a:rPr lang="en-US" sz="2000" dirty="0" err="1"/>
              <a:t>mỗi</a:t>
            </a:r>
            <a:r>
              <a:rPr lang="en-US" sz="2000" dirty="0"/>
              <a:t> </a:t>
            </a:r>
            <a:r>
              <a:rPr lang="en-US" sz="2000" dirty="0" err="1"/>
              <a:t>phần</a:t>
            </a:r>
            <a:r>
              <a:rPr lang="en-US" sz="2000" dirty="0"/>
              <a:t> </a:t>
            </a:r>
            <a:r>
              <a:rPr lang="en-US" sz="2000" dirty="0" err="1"/>
              <a:t>ứng</a:t>
            </a:r>
            <a:r>
              <a:rPr lang="en-US" sz="2000" dirty="0"/>
              <a:t> </a:t>
            </a:r>
            <a:r>
              <a:rPr lang="en-US" sz="2000" dirty="0" err="1"/>
              <a:t>với</a:t>
            </a:r>
            <a:r>
              <a:rPr lang="en-US" sz="2000" dirty="0"/>
              <a:t> 1</a:t>
            </a:r>
            <a:r>
              <a:rPr lang="en-US" sz="2000" baseline="30000" dirty="0"/>
              <a:t>o</a:t>
            </a:r>
            <a:r>
              <a:rPr lang="en-US" sz="2000" dirty="0"/>
              <a:t>.</a:t>
            </a:r>
            <a:endParaRPr lang="vi-VN" sz="2000" dirty="0"/>
          </a:p>
        </p:txBody>
      </p:sp>
      <p:grpSp>
        <p:nvGrpSpPr>
          <p:cNvPr id="2994" name="Google Shape;2994;p50"/>
          <p:cNvGrpSpPr/>
          <p:nvPr/>
        </p:nvGrpSpPr>
        <p:grpSpPr>
          <a:xfrm>
            <a:off x="8238363" y="786897"/>
            <a:ext cx="577900" cy="576325"/>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 name="Picture 2" descr="Hình ảnh Học Sinh, Sinh Viên Clipart, Học Tập, đọc Hiểu miễn phí tải tập  tin PNG PSDComment và Vector">
            <a:extLst>
              <a:ext uri="{FF2B5EF4-FFF2-40B4-BE49-F238E27FC236}">
                <a16:creationId xmlns:a16="http://schemas.microsoft.com/office/drawing/2014/main"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72403" y="139932"/>
            <a:ext cx="1509197" cy="15091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28DDF-C746-4000-B519-21A2F56B8476}"/>
              </a:ext>
            </a:extLst>
          </p:cNvPr>
          <p:cNvSpPr txBox="1"/>
          <p:nvPr/>
        </p:nvSpPr>
        <p:spPr>
          <a:xfrm>
            <a:off x="460420" y="456537"/>
            <a:ext cx="2740853" cy="400110"/>
          </a:xfrm>
          <a:prstGeom prst="rect">
            <a:avLst/>
          </a:prstGeom>
          <a:noFill/>
        </p:spPr>
        <p:txBody>
          <a:bodyPr wrap="square" rtlCol="0">
            <a:spAutoFit/>
          </a:bodyPr>
          <a:lstStyle/>
          <a:p>
            <a:pPr algn="l"/>
            <a:r>
              <a:rPr lang="en-US" sz="2000" b="1" dirty="0">
                <a:solidFill>
                  <a:srgbClr val="7030A0"/>
                </a:solidFill>
              </a:rPr>
              <a:t>a)  </a:t>
            </a:r>
            <a:r>
              <a:rPr lang="en-US" sz="2000" b="1" dirty="0" err="1">
                <a:solidFill>
                  <a:srgbClr val="7030A0"/>
                </a:solidFill>
              </a:rPr>
              <a:t>Đo</a:t>
            </a:r>
            <a:r>
              <a:rPr lang="en-US" sz="2000" b="1" dirty="0">
                <a:solidFill>
                  <a:srgbClr val="7030A0"/>
                </a:solidFill>
              </a:rPr>
              <a:t> </a:t>
            </a:r>
            <a:r>
              <a:rPr lang="en-US" sz="2000" b="1" dirty="0" err="1">
                <a:solidFill>
                  <a:srgbClr val="7030A0"/>
                </a:solidFill>
              </a:rPr>
              <a:t>góc</a:t>
            </a:r>
            <a:endParaRPr lang="vi-VN" sz="2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14" name="TextBox 13">
            <a:extLst>
              <a:ext uri="{FF2B5EF4-FFF2-40B4-BE49-F238E27FC236}">
                <a16:creationId xmlns:a16="http://schemas.microsoft.com/office/drawing/2014/main" id="{DBFE58D5-98E5-4FA3-BF43-2DF61E91E7A1}"/>
              </a:ext>
            </a:extLst>
          </p:cNvPr>
          <p:cNvSpPr txBox="1"/>
          <p:nvPr/>
        </p:nvSpPr>
        <p:spPr>
          <a:xfrm>
            <a:off x="426206" y="2273560"/>
            <a:ext cx="1060496" cy="400110"/>
          </a:xfrm>
          <a:prstGeom prst="rect">
            <a:avLst/>
          </a:prstGeom>
          <a:noFill/>
        </p:spPr>
        <p:txBody>
          <a:bodyPr wrap="square" rtlCol="0">
            <a:spAutoFit/>
          </a:bodyPr>
          <a:lstStyle/>
          <a:p>
            <a:pPr algn="l"/>
            <a:r>
              <a:rPr lang="en-US" sz="2000" dirty="0">
                <a:solidFill>
                  <a:srgbClr val="002060"/>
                </a:solidFill>
              </a:rPr>
              <a:t>b) </a:t>
            </a:r>
            <a:endParaRPr lang="vi-VN" sz="2000" dirty="0">
              <a:solidFill>
                <a:srgbClr val="002060"/>
              </a:solidFill>
            </a:endParaRPr>
          </a:p>
        </p:txBody>
      </p:sp>
      <p:sp>
        <p:nvSpPr>
          <p:cNvPr id="293" name="Title 2">
            <a:extLst>
              <a:ext uri="{FF2B5EF4-FFF2-40B4-BE49-F238E27FC236}">
                <a16:creationId xmlns:a16="http://schemas.microsoft.com/office/drawing/2014/main" id="{FFF52C6D-CC48-450A-BB15-53F9A5D4EFDC}"/>
              </a:ext>
            </a:extLst>
          </p:cNvPr>
          <p:cNvSpPr>
            <a:spLocks noGrp="1"/>
          </p:cNvSpPr>
          <p:nvPr>
            <p:ph type="title"/>
          </p:nvPr>
        </p:nvSpPr>
        <p:spPr>
          <a:xfrm>
            <a:off x="426206" y="531345"/>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grpSp>
        <p:nvGrpSpPr>
          <p:cNvPr id="294" name="Group 293">
            <a:extLst>
              <a:ext uri="{FF2B5EF4-FFF2-40B4-BE49-F238E27FC236}">
                <a16:creationId xmlns:a16="http://schemas.microsoft.com/office/drawing/2014/main" id="{87E575A9-9902-438D-9F1B-710E4F62E9E6}"/>
              </a:ext>
            </a:extLst>
          </p:cNvPr>
          <p:cNvGrpSpPr/>
          <p:nvPr/>
        </p:nvGrpSpPr>
        <p:grpSpPr>
          <a:xfrm>
            <a:off x="3976736" y="0"/>
            <a:ext cx="994963" cy="1129519"/>
            <a:chOff x="1153627" y="2784661"/>
            <a:chExt cx="2733846" cy="3103562"/>
          </a:xfrm>
        </p:grpSpPr>
        <p:pic>
          <p:nvPicPr>
            <p:cNvPr id="295" name="Picture 294" descr="Background pattern&#10;&#10;Description automatically generated">
              <a:extLst>
                <a:ext uri="{FF2B5EF4-FFF2-40B4-BE49-F238E27FC236}">
                  <a16:creationId xmlns:a16="http://schemas.microsoft.com/office/drawing/2014/main" id="{B7F4DCA1-3F8F-401D-A8CA-4E370CF252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96" name="Picture 295">
              <a:extLst>
                <a:ext uri="{FF2B5EF4-FFF2-40B4-BE49-F238E27FC236}">
                  <a16:creationId xmlns:a16="http://schemas.microsoft.com/office/drawing/2014/main" id="{E082C86B-8EC2-421F-BE93-C5076D8A6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826" y="2983406"/>
              <a:ext cx="2082307" cy="2082307"/>
            </a:xfrm>
            <a:prstGeom prst="rect">
              <a:avLst/>
            </a:prstGeom>
          </p:spPr>
        </p:pic>
      </p:grpSp>
      <p:grpSp>
        <p:nvGrpSpPr>
          <p:cNvPr id="3290" name="Google Shape;3290;p51"/>
          <p:cNvGrpSpPr/>
          <p:nvPr/>
        </p:nvGrpSpPr>
        <p:grpSpPr>
          <a:xfrm>
            <a:off x="7856140" y="154927"/>
            <a:ext cx="861654" cy="752835"/>
            <a:chOff x="7243088" y="762855"/>
            <a:chExt cx="861654" cy="752835"/>
          </a:xfrm>
        </p:grpSpPr>
        <p:sp>
          <p:nvSpPr>
            <p:cNvPr id="3291" name="Google Shape;3291;p51"/>
            <p:cNvSpPr/>
            <p:nvPr/>
          </p:nvSpPr>
          <p:spPr>
            <a:xfrm>
              <a:off x="724399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725764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724308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724642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728449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1"/>
            <p:cNvSpPr/>
            <p:nvPr/>
          </p:nvSpPr>
          <p:spPr>
            <a:xfrm>
              <a:off x="725910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p:cNvSpPr/>
            <p:nvPr/>
          </p:nvSpPr>
          <p:spPr>
            <a:xfrm>
              <a:off x="727068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732196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729660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730818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735950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733411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734570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739700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737159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a:off x="738320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p:cNvSpPr/>
            <p:nvPr/>
          </p:nvSpPr>
          <p:spPr>
            <a:xfrm>
              <a:off x="743448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p:cNvSpPr/>
            <p:nvPr/>
          </p:nvSpPr>
          <p:spPr>
            <a:xfrm>
              <a:off x="740913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742072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747201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744663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745821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750949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748413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749571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754701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752163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753321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758451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755916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757071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762199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759664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760824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765952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763414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764572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769700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767164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768322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773450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770915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772072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777204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774663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775822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780951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778415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779576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784705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782165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783323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788451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785915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787075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792201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789666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790825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795955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793414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794575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769408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769024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56A1F7C0-9CEC-40FD-B18E-72BCB72A18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82614" y="2041292"/>
            <a:ext cx="6410325" cy="2886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randombar(horizontal)">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randombar(horizontal)">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427900" y="406400"/>
            <a:ext cx="2670900" cy="6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dirty="0">
                <a:solidFill>
                  <a:srgbClr val="C00000"/>
                </a:solidFill>
              </a:rPr>
              <a:t>Cách đo góc xOy</a:t>
            </a:r>
            <a:endParaRPr sz="2400" u="sng" dirty="0">
              <a:solidFill>
                <a:srgbClr val="C00000"/>
              </a:solidFill>
            </a:endParaRPr>
          </a:p>
        </p:txBody>
      </p:sp>
      <p:sp>
        <p:nvSpPr>
          <p:cNvPr id="91" name="TextBox 90">
            <a:extLst>
              <a:ext uri="{FF2B5EF4-FFF2-40B4-BE49-F238E27FC236}">
                <a16:creationId xmlns:a16="http://schemas.microsoft.com/office/drawing/2014/main" id="{31EFD960-4630-45EF-81CC-CF5C0726A910}"/>
              </a:ext>
            </a:extLst>
          </p:cNvPr>
          <p:cNvSpPr txBox="1"/>
          <p:nvPr/>
        </p:nvSpPr>
        <p:spPr>
          <a:xfrm>
            <a:off x="795337" y="1199519"/>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1:</a:t>
            </a:r>
            <a:r>
              <a:rPr lang="en-US" sz="2000" b="1"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Đặt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sao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với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0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nằm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trên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Ox.</a:t>
            </a:r>
            <a:endParaRPr lang="en-US" sz="2000" dirty="0">
              <a:solidFill>
                <a:srgbClr val="000000"/>
              </a:solidFill>
              <a:effectLst/>
              <a:latin typeface="+mn-lt"/>
              <a:ea typeface="Calibri" panose="020F0502020204030204" pitchFamily="34" charset="0"/>
            </a:endParaRPr>
          </a:p>
        </p:txBody>
      </p:sp>
      <p:sp>
        <p:nvSpPr>
          <p:cNvPr id="93" name="TextBox 92">
            <a:extLst>
              <a:ext uri="{FF2B5EF4-FFF2-40B4-BE49-F238E27FC236}">
                <a16:creationId xmlns:a16="http://schemas.microsoft.com/office/drawing/2014/main" id="{F4E7A421-C5D1-40D2-BA55-10D880128AA5}"/>
              </a:ext>
            </a:extLst>
          </p:cNvPr>
          <p:cNvSpPr txBox="1"/>
          <p:nvPr/>
        </p:nvSpPr>
        <p:spPr>
          <a:xfrm>
            <a:off x="795336" y="3767047"/>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2:</a:t>
            </a:r>
            <a:r>
              <a:rPr lang="en-US" sz="2000" b="1" u="sng"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định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xem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Oy </a:t>
            </a:r>
            <a:r>
              <a:rPr lang="en-US" sz="2000" dirty="0" err="1">
                <a:solidFill>
                  <a:srgbClr val="000000"/>
                </a:solidFill>
                <a:effectLst/>
                <a:latin typeface="+mn-lt"/>
                <a:ea typeface="Times New Roman" panose="02020603050405020304" pitchFamily="18" charset="0"/>
              </a:rPr>
              <a:t>đi</a:t>
            </a:r>
            <a:r>
              <a:rPr lang="en-US" sz="2000" dirty="0">
                <a:solidFill>
                  <a:srgbClr val="000000"/>
                </a:solidFill>
                <a:effectLst/>
                <a:latin typeface="+mn-lt"/>
                <a:ea typeface="Times New Roman" panose="02020603050405020304" pitchFamily="18" charset="0"/>
              </a:rPr>
              <a:t> qua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chia </a:t>
            </a:r>
            <a:r>
              <a:rPr lang="en-US" sz="2000" dirty="0" err="1">
                <a:solidFill>
                  <a:srgbClr val="000000"/>
                </a:solidFill>
                <a:effectLst/>
                <a:latin typeface="+mn-lt"/>
                <a:ea typeface="Times New Roman" panose="02020603050405020304" pitchFamily="18" charset="0"/>
              </a:rPr>
              <a:t>độ</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nào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chính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a:t>
            </a:r>
            <a:endParaRPr lang="en-US" sz="2000" dirty="0">
              <a:solidFill>
                <a:srgbClr val="000000"/>
              </a:solidFill>
              <a:effectLst/>
              <a:latin typeface="+mn-lt"/>
              <a:ea typeface="Calibri" panose="020F0502020204030204" pitchFamily="34" charset="0"/>
            </a:endParaRPr>
          </a:p>
        </p:txBody>
      </p:sp>
      <p:pic>
        <p:nvPicPr>
          <p:cNvPr id="94" name="Picture 93">
            <a:extLst>
              <a:ext uri="{FF2B5EF4-FFF2-40B4-BE49-F238E27FC236}">
                <a16:creationId xmlns:a16="http://schemas.microsoft.com/office/drawing/2014/main"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28550" y="1872787"/>
            <a:ext cx="3686900" cy="1659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id="{B1753CA6-7A53-4D4B-BB4A-25B8FF3EADCF}"/>
              </a:ext>
            </a:extLst>
          </p:cNvPr>
          <p:cNvGrpSpPr/>
          <p:nvPr/>
        </p:nvGrpSpPr>
        <p:grpSpPr>
          <a:xfrm>
            <a:off x="2567824" y="597154"/>
            <a:ext cx="4290521" cy="711974"/>
            <a:chOff x="1627666" y="2571750"/>
            <a:chExt cx="6389297" cy="1042061"/>
          </a:xfrm>
        </p:grpSpPr>
        <p:sp>
          <p:nvSpPr>
            <p:cNvPr id="79" name="Freeform 3">
              <a:extLst>
                <a:ext uri="{FF2B5EF4-FFF2-40B4-BE49-F238E27FC236}">
                  <a16:creationId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id="{43A92284-9410-4A89-A0F3-A0928E5AF749}"/>
              </a:ext>
            </a:extLst>
          </p:cNvPr>
          <p:cNvSpPr txBox="1"/>
          <p:nvPr/>
        </p:nvSpPr>
        <p:spPr>
          <a:xfrm>
            <a:off x="3245195" y="670849"/>
            <a:ext cx="6769100" cy="461665"/>
          </a:xfrm>
          <a:prstGeom prst="rect">
            <a:avLst/>
          </a:prstGeom>
          <a:noFill/>
        </p:spPr>
        <p:txBody>
          <a:bodyPr wrap="square" rtlCol="0">
            <a:spAutoFit/>
          </a:bodyPr>
          <a:lstStyle/>
          <a:p>
            <a:pPr algn="l"/>
            <a:r>
              <a:rPr lang="en-US" sz="2400" b="1" dirty="0" err="1">
                <a:solidFill>
                  <a:srgbClr val="002060"/>
                </a:solidFill>
              </a:rPr>
              <a:t>Mỗi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một</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đo</a:t>
            </a:r>
            <a:r>
              <a:rPr lang="en-US" sz="2400" b="1" dirty="0">
                <a:solidFill>
                  <a:srgbClr val="002060"/>
                </a:solidFill>
              </a:rPr>
              <a:t>.</a:t>
            </a:r>
            <a:endParaRPr lang="vi-VN" sz="2400" b="1" dirty="0">
              <a:solidFill>
                <a:srgbClr val="00206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FB22845-B95A-4A02-B99A-7C98B5019FB3}"/>
                  </a:ext>
                </a:extLst>
              </p:cNvPr>
              <p:cNvSpPr txBox="1"/>
              <p:nvPr/>
            </p:nvSpPr>
            <p:spPr>
              <a:xfrm>
                <a:off x="501650" y="1382822"/>
                <a:ext cx="8140700" cy="3736023"/>
              </a:xfrm>
              <a:prstGeom prst="rect">
                <a:avLst/>
              </a:prstGeom>
              <a:noFill/>
            </p:spPr>
            <p:txBody>
              <a:bodyPr wrap="square" rtlCol="0">
                <a:spAutoFit/>
              </a:bodyPr>
              <a:lstStyle/>
              <a:p>
                <a:pPr marL="0" marR="0" algn="just">
                  <a:lnSpc>
                    <a:spcPct val="120000"/>
                  </a:lnSpc>
                  <a:spcBef>
                    <a:spcPts val="600"/>
                  </a:spcBef>
                  <a:spcAft>
                    <a:spcPts val="600"/>
                  </a:spcAft>
                </a:pPr>
                <a:r>
                  <a:rPr lang="en-US" sz="2400" b="1" i="1" dirty="0" err="1">
                    <a:solidFill>
                      <a:srgbClr val="000000"/>
                    </a:solidFill>
                    <a:effectLst/>
                    <a:latin typeface="+mn-lt"/>
                    <a:ea typeface="Times New Roman" panose="02020603050405020304" pitchFamily="18" charset="0"/>
                  </a:rPr>
                  <a:t>Chú</a:t>
                </a:r>
                <a:r>
                  <a:rPr lang="en-US" sz="2400" b="1" i="1" dirty="0">
                    <a:solidFill>
                      <a:srgbClr val="000000"/>
                    </a:solidFill>
                    <a:effectLst/>
                    <a:latin typeface="+mn-lt"/>
                    <a:ea typeface="Times New Roman" panose="02020603050405020304" pitchFamily="18" charset="0"/>
                  </a:rPr>
                  <a:t> ý:</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Nếu</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n</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thì</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kí</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hiệu</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mn-lt"/>
                            <a:ea typeface="Times New Roman" panose="02020603050405020304" pitchFamily="18" charset="0"/>
                          </a:rPr>
                        </m:ctrlPr>
                      </m:accPr>
                      <m:e>
                        <m:r>
                          <a:rPr lang="en-US" sz="2400" i="1">
                            <a:solidFill>
                              <a:srgbClr val="000000"/>
                            </a:solidFill>
                            <a:effectLst/>
                            <a:latin typeface="+mn-lt"/>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 </a:t>
                </a:r>
                <a:r>
                  <a:rPr lang="en-US" sz="2400" dirty="0" err="1">
                    <a:solidFill>
                      <a:srgbClr val="000000"/>
                    </a:solidFill>
                    <a:effectLst/>
                    <a:latin typeface="+mn-lt"/>
                    <a:ea typeface="Times New Roman" panose="02020603050405020304" pitchFamily="18" charset="0"/>
                  </a:rPr>
                  <a:t>hoặc</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mn-lt"/>
                            <a:ea typeface="Times New Roman" panose="02020603050405020304" pitchFamily="18" charset="0"/>
                          </a:rPr>
                        </m:ctrlPr>
                      </m:accPr>
                      <m:e>
                        <m:r>
                          <a:rPr lang="en-US" sz="2400" i="1">
                            <a:solidFill>
                              <a:srgbClr val="000000"/>
                            </a:solidFill>
                            <a:effectLst/>
                            <a:latin typeface="+mn-lt"/>
                            <a:ea typeface="Times New Roman" panose="02020603050405020304" pitchFamily="18" charset="0"/>
                          </a:rPr>
                          <m:t>𝑦𝑂𝑥</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Trong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hình</a:t>
                </a:r>
                <a:r>
                  <a:rPr lang="en-US" sz="2400" dirty="0">
                    <a:solidFill>
                      <a:srgbClr val="000000"/>
                    </a:solidFill>
                    <a:effectLst/>
                    <a:latin typeface="+mn-lt"/>
                    <a:ea typeface="Times New Roman" panose="02020603050405020304" pitchFamily="18" charset="0"/>
                  </a:rPr>
                  <a:t> 77b,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40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nên</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viết</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mn-lt"/>
                            <a:ea typeface="Times New Roman" panose="02020603050405020304" pitchFamily="18" charset="0"/>
                          </a:rPr>
                        </m:ctrlPr>
                      </m:accPr>
                      <m:e>
                        <m:r>
                          <a:rPr lang="en-US" sz="2400" i="1">
                            <a:solidFill>
                              <a:srgbClr val="000000"/>
                            </a:solidFill>
                            <a:effectLst/>
                            <a:latin typeface="+mn-lt"/>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40</a:t>
                </a:r>
                <a:r>
                  <a:rPr lang="en-US" sz="2400" baseline="30000" dirty="0">
                    <a:solidFill>
                      <a:srgbClr val="000000"/>
                    </a:solidFill>
                    <a:effectLst/>
                    <a:latin typeface="+mn-lt"/>
                    <a:ea typeface="Times New Roman" panose="02020603050405020304" pitchFamily="18" charset="0"/>
                  </a:rPr>
                  <a:t>0 </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chỉ</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xét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các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không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vượt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quá</a:t>
                </a:r>
                <a:r>
                  <a:rPr lang="en-US" sz="2400" dirty="0">
                    <a:solidFill>
                      <a:srgbClr val="000000"/>
                    </a:solidFill>
                    <a:effectLst/>
                    <a:latin typeface="+mn-lt"/>
                    <a:ea typeface="Times New Roman" panose="02020603050405020304" pitchFamily="18" charset="0"/>
                  </a:rPr>
                  <a:t> 180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a:t>
                </a:r>
                <a:endParaRPr lang="en-US" sz="2400" dirty="0">
                  <a:solidFill>
                    <a:srgbClr val="000000"/>
                  </a:solidFill>
                  <a:effectLst/>
                  <a:latin typeface="+mn-lt"/>
                  <a:ea typeface="Calibri" panose="020F0502020204030204" pitchFamily="34" charset="0"/>
                </a:endParaRPr>
              </a:p>
              <a:p>
                <a:pPr algn="l">
                  <a:lnSpc>
                    <a:spcPct val="120000"/>
                  </a:lnSpc>
                </a:pPr>
                <a:endParaRPr lang="vi-VN" sz="2400" b="1" dirty="0">
                  <a:solidFill>
                    <a:srgbClr val="002060"/>
                  </a:solidFill>
                  <a:latin typeface="+mn-lt"/>
                </a:endParaRPr>
              </a:p>
            </p:txBody>
          </p:sp>
        </mc:Choice>
        <mc:Fallback>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501650" y="1382822"/>
                <a:ext cx="8140700" cy="3736023"/>
              </a:xfrm>
              <a:prstGeom prst="rect">
                <a:avLst/>
              </a:prstGeom>
              <a:blipFill>
                <a:blip r:embed="rId5"/>
                <a:stretch>
                  <a:fillRect l="-1123" t="-326" r="-5389"/>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720000" y="540000"/>
            <a:ext cx="7611200" cy="9205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b="1" dirty="0">
                <a:solidFill>
                  <a:srgbClr val="0070C0"/>
                </a:solidFill>
              </a:rPr>
              <a:t>Luyện tập 3. </a:t>
            </a:r>
            <a:r>
              <a:rPr lang="en" sz="2400" dirty="0"/>
              <a:t>Dùng thước đo góc để đo góc quyển sách toán của em.</a:t>
            </a:r>
            <a:endParaRPr sz="2400" b="1" dirty="0"/>
          </a:p>
        </p:txBody>
      </p:sp>
      <p:pic>
        <p:nvPicPr>
          <p:cNvPr id="82" name="Picture 81">
            <a:extLst>
              <a:ext uri="{FF2B5EF4-FFF2-40B4-BE49-F238E27FC236}">
                <a16:creationId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20000" y="1984855"/>
            <a:ext cx="2253290" cy="2253290"/>
          </a:xfrm>
          <a:prstGeom prst="rect">
            <a:avLst/>
          </a:prstGeom>
        </p:spPr>
      </p:pic>
      <p:sp>
        <p:nvSpPr>
          <p:cNvPr id="24" name="Arrow: Right 23">
            <a:extLst>
              <a:ext uri="{FF2B5EF4-FFF2-40B4-BE49-F238E27FC236}">
                <a16:creationId xmlns:a16="http://schemas.microsoft.com/office/drawing/2014/main" id="{7AEE0EF5-1FCF-4BB1-B758-4C5DA22F9F2C}"/>
              </a:ext>
            </a:extLst>
          </p:cNvPr>
          <p:cNvSpPr/>
          <p:nvPr/>
        </p:nvSpPr>
        <p:spPr>
          <a:xfrm>
            <a:off x="3314700" y="2806700"/>
            <a:ext cx="14351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6950" y="1781651"/>
            <a:ext cx="2885350" cy="288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7604419" y="4038863"/>
            <a:ext cx="745681" cy="929720"/>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3962;p56">
            <a:extLst>
              <a:ext uri="{FF2B5EF4-FFF2-40B4-BE49-F238E27FC236}">
                <a16:creationId xmlns:a16="http://schemas.microsoft.com/office/drawing/2014/main" id="{F9F99BD1-15B4-4843-99BA-060CCB59EACA}"/>
              </a:ext>
            </a:extLst>
          </p:cNvPr>
          <p:cNvSpPr txBox="1">
            <a:spLocks noGrp="1"/>
          </p:cNvSpPr>
          <p:nvPr>
            <p:ph type="title"/>
          </p:nvPr>
        </p:nvSpPr>
        <p:spPr>
          <a:xfrm>
            <a:off x="719999" y="540000"/>
            <a:ext cx="7620757" cy="6157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i="1" dirty="0"/>
              <a:t>Dùng thước đo góc để vẽ góc xOy có số đo bằng 70</a:t>
            </a:r>
            <a:r>
              <a:rPr lang="en" sz="2400" i="1" baseline="30000" dirty="0"/>
              <a:t>o</a:t>
            </a:r>
            <a:endParaRPr sz="2400" b="1" i="1" dirty="0"/>
          </a:p>
        </p:txBody>
      </p:sp>
      <p:sp>
        <p:nvSpPr>
          <p:cNvPr id="51" name="TextBox 50">
            <a:extLst>
              <a:ext uri="{FF2B5EF4-FFF2-40B4-BE49-F238E27FC236}">
                <a16:creationId xmlns:a16="http://schemas.microsoft.com/office/drawing/2014/main" id="{0A184E86-816A-4C9B-808B-100143537FE7}"/>
              </a:ext>
            </a:extLst>
          </p:cNvPr>
          <p:cNvSpPr txBox="1"/>
          <p:nvPr/>
        </p:nvSpPr>
        <p:spPr>
          <a:xfrm>
            <a:off x="719999" y="1339607"/>
            <a:ext cx="3111500" cy="400110"/>
          </a:xfrm>
          <a:prstGeom prst="rect">
            <a:avLst/>
          </a:prstGeom>
          <a:noFill/>
        </p:spPr>
        <p:txBody>
          <a:bodyPr wrap="square" rtlCol="0">
            <a:spAutoFit/>
          </a:bodyPr>
          <a:lstStyle/>
          <a:p>
            <a:pPr algn="l"/>
            <a:r>
              <a:rPr lang="en-US" sz="2000" b="1" u="sng" dirty="0" err="1">
                <a:solidFill>
                  <a:srgbClr val="002060"/>
                </a:solidFill>
              </a:rPr>
              <a:t>Bước</a:t>
            </a:r>
            <a:r>
              <a:rPr lang="en-US" sz="2000" b="1" u="sng" dirty="0">
                <a:solidFill>
                  <a:srgbClr val="002060"/>
                </a:solidFill>
              </a:rPr>
              <a:t> 1.</a:t>
            </a:r>
            <a:r>
              <a:rPr lang="en-US" sz="2000" b="1" dirty="0">
                <a:solidFill>
                  <a:srgbClr val="002060"/>
                </a:solidFill>
              </a:rPr>
              <a:t> </a:t>
            </a:r>
            <a:r>
              <a:rPr lang="en-US" sz="2000" dirty="0" err="1">
                <a:solidFill>
                  <a:srgbClr val="00040C"/>
                </a:solidFill>
              </a:rPr>
              <a:t>Vẽ</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3" name="Picture 52">
            <a:extLst>
              <a:ext uri="{FF2B5EF4-FFF2-40B4-BE49-F238E27FC236}">
                <a16:creationId xmlns:a16="http://schemas.microsoft.com/office/drawing/2014/main" id="{B09015BB-EB00-4E6C-9A84-2A75CE822876}"/>
              </a:ext>
            </a:extLst>
          </p:cNvPr>
          <p:cNvPicPr>
            <a:picLocks noChangeAspect="1"/>
          </p:cNvPicPr>
          <p:nvPr/>
        </p:nvPicPr>
        <p:blipFill>
          <a:blip r:embed="rId3"/>
          <a:stretch>
            <a:fillRect/>
          </a:stretch>
        </p:blipFill>
        <p:spPr>
          <a:xfrm>
            <a:off x="3211830" y="1257187"/>
            <a:ext cx="3583940" cy="564949"/>
          </a:xfrm>
          <a:prstGeom prst="rect">
            <a:avLst/>
          </a:prstGeom>
        </p:spPr>
      </p:pic>
      <p:sp>
        <p:nvSpPr>
          <p:cNvPr id="133" name="TextBox 132">
            <a:extLst>
              <a:ext uri="{FF2B5EF4-FFF2-40B4-BE49-F238E27FC236}">
                <a16:creationId xmlns:a16="http://schemas.microsoft.com/office/drawing/2014/main" id="{55E1174E-1781-4011-9D33-1DF00CCF52FB}"/>
              </a:ext>
            </a:extLst>
          </p:cNvPr>
          <p:cNvSpPr txBox="1"/>
          <p:nvPr/>
        </p:nvSpPr>
        <p:spPr>
          <a:xfrm>
            <a:off x="719999" y="1851289"/>
            <a:ext cx="7916002" cy="850939"/>
          </a:xfrm>
          <a:prstGeom prst="rect">
            <a:avLst/>
          </a:prstGeom>
          <a:noFill/>
        </p:spPr>
        <p:txBody>
          <a:bodyPr wrap="square" rtlCol="0">
            <a:spAutoFit/>
          </a:bodyPr>
          <a:lstStyle/>
          <a:p>
            <a:pPr algn="l">
              <a:lnSpc>
                <a:spcPct val="130000"/>
              </a:lnSpc>
            </a:pPr>
            <a:r>
              <a:rPr lang="en-US" sz="2000" b="1" u="sng" dirty="0" err="1">
                <a:solidFill>
                  <a:srgbClr val="002060"/>
                </a:solidFill>
              </a:rPr>
              <a:t>Bước</a:t>
            </a:r>
            <a:r>
              <a:rPr lang="en-US" sz="2000" b="1" u="sng" dirty="0">
                <a:solidFill>
                  <a:srgbClr val="002060"/>
                </a:solidFill>
              </a:rPr>
              <a:t> 2.</a:t>
            </a:r>
            <a:r>
              <a:rPr lang="en-US" sz="2000" b="1" dirty="0">
                <a:solidFill>
                  <a:srgbClr val="002060"/>
                </a:solidFill>
              </a:rPr>
              <a:t> </a:t>
            </a:r>
            <a:r>
              <a:rPr lang="en-US" sz="2000" dirty="0" err="1">
                <a:solidFill>
                  <a:srgbClr val="00040C"/>
                </a:solidFill>
              </a:rPr>
              <a:t>Đặt</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đo</a:t>
            </a:r>
            <a:r>
              <a:rPr lang="en-US" sz="2000" dirty="0">
                <a:solidFill>
                  <a:srgbClr val="00040C"/>
                </a:solidFill>
              </a:rPr>
              <a:t> </a:t>
            </a:r>
            <a:r>
              <a:rPr lang="en-US" sz="2000" dirty="0" err="1">
                <a:solidFill>
                  <a:srgbClr val="00040C"/>
                </a:solidFill>
              </a:rPr>
              <a:t>góc</a:t>
            </a:r>
            <a:r>
              <a:rPr lang="en-US" sz="2000" dirty="0">
                <a:solidFill>
                  <a:srgbClr val="00040C"/>
                </a:solidFill>
              </a:rPr>
              <a:t> </a:t>
            </a:r>
            <a:r>
              <a:rPr lang="en-US" sz="2000" dirty="0" err="1">
                <a:solidFill>
                  <a:srgbClr val="00040C"/>
                </a:solidFill>
              </a:rPr>
              <a:t>sao</a:t>
            </a:r>
            <a:r>
              <a:rPr lang="en-US" sz="2000" dirty="0">
                <a:solidFill>
                  <a:srgbClr val="00040C"/>
                </a:solidFill>
              </a:rPr>
              <a:t> </a:t>
            </a:r>
            <a:r>
              <a:rPr lang="en-US" sz="2000" dirty="0" err="1">
                <a:solidFill>
                  <a:srgbClr val="00040C"/>
                </a:solidFill>
              </a:rPr>
              <a:t>tâm</a:t>
            </a:r>
            <a:r>
              <a:rPr lang="en-US" sz="2000" dirty="0">
                <a:solidFill>
                  <a:srgbClr val="00040C"/>
                </a:solidFill>
              </a:rPr>
              <a:t>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trùng</a:t>
            </a:r>
            <a:r>
              <a:rPr lang="en-US" sz="2000" dirty="0">
                <a:solidFill>
                  <a:srgbClr val="00040C"/>
                </a:solidFill>
              </a:rPr>
              <a:t> </a:t>
            </a:r>
            <a:r>
              <a:rPr lang="en-US" sz="2000" dirty="0" err="1">
                <a:solidFill>
                  <a:srgbClr val="00040C"/>
                </a:solidFill>
              </a:rPr>
              <a:t>với</a:t>
            </a:r>
            <a:r>
              <a:rPr lang="en-US" sz="2000" dirty="0">
                <a:solidFill>
                  <a:srgbClr val="00040C"/>
                </a:solidFill>
              </a:rPr>
              <a:t> O, </a:t>
            </a:r>
            <a:r>
              <a:rPr lang="en-US" sz="2000" dirty="0" err="1">
                <a:solidFill>
                  <a:srgbClr val="00040C"/>
                </a:solidFill>
              </a:rPr>
              <a:t>vạch</a:t>
            </a:r>
            <a:r>
              <a:rPr lang="en-US" sz="2000" dirty="0">
                <a:solidFill>
                  <a:srgbClr val="00040C"/>
                </a:solidFill>
              </a:rPr>
              <a:t> 0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nằm</a:t>
            </a:r>
            <a:r>
              <a:rPr lang="en-US" sz="2000" dirty="0">
                <a:solidFill>
                  <a:srgbClr val="00040C"/>
                </a:solidFill>
              </a:rPr>
              <a:t> </a:t>
            </a:r>
            <a:r>
              <a:rPr lang="en-US" sz="2000" dirty="0" err="1">
                <a:solidFill>
                  <a:srgbClr val="00040C"/>
                </a:solidFill>
              </a:rPr>
              <a:t>trên</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5" name="Picture 54">
            <a:extLst>
              <a:ext uri="{FF2B5EF4-FFF2-40B4-BE49-F238E27FC236}">
                <a16:creationId xmlns:a16="http://schemas.microsoft.com/office/drawing/2014/main" id="{C67738E4-B25A-46DB-BB23-61367CC970C6}"/>
              </a:ext>
            </a:extLst>
          </p:cNvPr>
          <p:cNvPicPr>
            <a:picLocks noChangeAspect="1"/>
          </p:cNvPicPr>
          <p:nvPr/>
        </p:nvPicPr>
        <p:blipFill>
          <a:blip r:embed="rId4"/>
          <a:stretch>
            <a:fillRect/>
          </a:stretch>
        </p:blipFill>
        <p:spPr>
          <a:xfrm>
            <a:off x="1659462" y="2487632"/>
            <a:ext cx="5274738" cy="236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0"/>
          <p:cNvSpPr txBox="1">
            <a:spLocks noGrp="1"/>
          </p:cNvSpPr>
          <p:nvPr>
            <p:ph type="title"/>
          </p:nvPr>
        </p:nvSpPr>
        <p:spPr>
          <a:xfrm>
            <a:off x="720000" y="421572"/>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KHỞI ĐỘNG</a:t>
            </a:r>
            <a:endParaRPr dirty="0"/>
          </a:p>
        </p:txBody>
      </p:sp>
      <p:grpSp>
        <p:nvGrpSpPr>
          <p:cNvPr id="1465" name="Google Shape;1465;p40"/>
          <p:cNvGrpSpPr/>
          <p:nvPr/>
        </p:nvGrpSpPr>
        <p:grpSpPr>
          <a:xfrm>
            <a:off x="7401334" y="782830"/>
            <a:ext cx="944592" cy="707305"/>
            <a:chOff x="7401334" y="782830"/>
            <a:chExt cx="944592" cy="707305"/>
          </a:xfrm>
        </p:grpSpPr>
        <p:sp>
          <p:nvSpPr>
            <p:cNvPr id="1466" name="Google Shape;1466;p40"/>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a:extLst>
              <a:ext uri="{FF2B5EF4-FFF2-40B4-BE49-F238E27FC236}">
                <a16:creationId xmlns:a16="http://schemas.microsoft.com/office/drawing/2014/main" id="{E8A8715E-24E5-4633-BF54-5B5071C70D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73610" y="985872"/>
            <a:ext cx="2860675" cy="1826696"/>
          </a:xfrm>
          <a:prstGeom prst="rect">
            <a:avLst/>
          </a:prstGeom>
        </p:spPr>
      </p:pic>
      <p:sp>
        <p:nvSpPr>
          <p:cNvPr id="4" name="TextBox 3">
            <a:extLst>
              <a:ext uri="{FF2B5EF4-FFF2-40B4-BE49-F238E27FC236}">
                <a16:creationId xmlns:a16="http://schemas.microsoft.com/office/drawing/2014/main" id="{89506645-544D-4ED7-A0EA-68D0355CAF03}"/>
              </a:ext>
            </a:extLst>
          </p:cNvPr>
          <p:cNvSpPr txBox="1"/>
          <p:nvPr/>
        </p:nvSpPr>
        <p:spPr>
          <a:xfrm>
            <a:off x="842779" y="3014442"/>
            <a:ext cx="5091506" cy="1420325"/>
          </a:xfrm>
          <a:prstGeom prst="rect">
            <a:avLst/>
          </a:prstGeom>
          <a:noFill/>
          <a:ln>
            <a:solidFill>
              <a:schemeClr val="tx1"/>
            </a:solidFill>
            <a:prstDash val="dash"/>
          </a:ln>
        </p:spPr>
        <p:txBody>
          <a:bodyPr wrap="square" rtlCol="0">
            <a:spAutoFit/>
          </a:bodyPr>
          <a:lstStyle/>
          <a:p>
            <a:pPr algn="just">
              <a:lnSpc>
                <a:spcPct val="150000"/>
              </a:lnSpc>
            </a:pPr>
            <a:r>
              <a:rPr lang="en-US" sz="2000" i="1" dirty="0">
                <a:solidFill>
                  <a:srgbClr val="002060"/>
                </a:solidFill>
                <a:effectLst/>
                <a:latin typeface="+mn-lt"/>
                <a:ea typeface="Times New Roman" panose="02020603050405020304" pitchFamily="18" charset="0"/>
              </a:rPr>
              <a:t>Hai </a:t>
            </a:r>
            <a:r>
              <a:rPr lang="en-US" sz="2000" i="1" dirty="0" err="1">
                <a:solidFill>
                  <a:srgbClr val="002060"/>
                </a:solidFill>
                <a:effectLst/>
                <a:latin typeface="+mn-lt"/>
                <a:ea typeface="Times New Roman" panose="02020603050405020304" pitchFamily="18" charset="0"/>
              </a:rPr>
              <a:t>thân</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chiếc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có</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thể</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xem</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là</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hai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tia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chung</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gốc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Độ</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mở</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gợi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cho</a:t>
            </a:r>
            <a:r>
              <a:rPr lang="en-US" sz="2000" i="1" dirty="0">
                <a:solidFill>
                  <a:srgbClr val="002060"/>
                </a:solidFill>
                <a:effectLst/>
                <a:latin typeface="+mn-lt"/>
                <a:ea typeface="Times New Roman" panose="02020603050405020304" pitchFamily="18" charset="0"/>
              </a:rPr>
              <a:t> ta </a:t>
            </a:r>
            <a:r>
              <a:rPr lang="en-US" sz="2000" i="1" dirty="0" err="1">
                <a:solidFill>
                  <a:srgbClr val="002060"/>
                </a:solidFill>
                <a:effectLst/>
                <a:latin typeface="+mn-lt"/>
                <a:ea typeface="Times New Roman" panose="02020603050405020304" pitchFamily="18" charset="0"/>
              </a:rPr>
              <a:t>hình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ảnh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gì</a:t>
            </a:r>
            <a:r>
              <a:rPr lang="en-US" sz="2000" i="1" dirty="0">
                <a:solidFill>
                  <a:srgbClr val="002060"/>
                </a:solidFill>
                <a:effectLst/>
                <a:latin typeface="+mn-lt"/>
                <a:ea typeface="Times New Roman" panose="02020603050405020304" pitchFamily="18" charset="0"/>
              </a:rPr>
              <a:t>?</a:t>
            </a:r>
            <a:endParaRPr lang="en-US" sz="2000" dirty="0">
              <a:solidFill>
                <a:srgbClr val="002060"/>
              </a:solidFill>
              <a:effectLst/>
              <a:latin typeface="+mn-lt"/>
              <a:ea typeface="Calibri" panose="020F0502020204030204" pitchFamily="34" charset="0"/>
            </a:endParaRPr>
          </a:p>
        </p:txBody>
      </p:sp>
      <p:pic>
        <p:nvPicPr>
          <p:cNvPr id="1026" name="Picture 2" descr="Kỹ thuật đặt câu hỏi | Hiệp Sĩ Top">
            <a:extLst>
              <a:ext uri="{FF2B5EF4-FFF2-40B4-BE49-F238E27FC236}">
                <a16:creationId xmlns:a16="http://schemas.microsoft.com/office/drawing/2014/main" id="{6A51689F-F4EA-4813-ABF8-EC805A79DD5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9770" y="24170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7675418" y="4208263"/>
            <a:ext cx="1071181" cy="648644"/>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59"/>
          <p:cNvGrpSpPr/>
          <p:nvPr/>
        </p:nvGrpSpPr>
        <p:grpSpPr>
          <a:xfrm>
            <a:off x="6275941" y="4398087"/>
            <a:ext cx="1306724" cy="441808"/>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TextBox 228">
            <a:extLst>
              <a:ext uri="{FF2B5EF4-FFF2-40B4-BE49-F238E27FC236}">
                <a16:creationId xmlns:a16="http://schemas.microsoft.com/office/drawing/2014/main" id="{98E55D5F-BC7E-4BA7-B4B2-18D856CE4022}"/>
              </a:ext>
            </a:extLst>
          </p:cNvPr>
          <p:cNvSpPr txBox="1"/>
          <p:nvPr/>
        </p:nvSpPr>
        <p:spPr>
          <a:xfrm>
            <a:off x="613999" y="554953"/>
            <a:ext cx="7916002" cy="1482714"/>
          </a:xfrm>
          <a:prstGeom prst="rect">
            <a:avLst/>
          </a:prstGeom>
          <a:noFill/>
        </p:spPr>
        <p:txBody>
          <a:bodyPr wrap="square" rtlCol="0">
            <a:spAutoFit/>
          </a:bodyPr>
          <a:lstStyle/>
          <a:p>
            <a:pPr algn="just">
              <a:lnSpc>
                <a:spcPct val="130000"/>
              </a:lnSpc>
            </a:pPr>
            <a:r>
              <a:rPr lang="en-US" sz="2400" b="1" u="sng" dirty="0" err="1">
                <a:solidFill>
                  <a:srgbClr val="002060"/>
                </a:solidFill>
              </a:rPr>
              <a:t>Bước</a:t>
            </a:r>
            <a:r>
              <a:rPr lang="en-US" sz="2400" b="1" u="sng" dirty="0">
                <a:solidFill>
                  <a:srgbClr val="002060"/>
                </a:solidFill>
              </a:rPr>
              <a:t> 3.</a:t>
            </a:r>
            <a:r>
              <a:rPr lang="en-US" sz="2400" b="1" dirty="0">
                <a:solidFill>
                  <a:srgbClr val="002060"/>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 </a:t>
            </a:r>
            <a:r>
              <a:rPr lang="en-US" sz="2400" dirty="0" err="1">
                <a:solidFill>
                  <a:srgbClr val="00040C"/>
                </a:solidFill>
              </a:rPr>
              <a:t>một</a:t>
            </a:r>
            <a:r>
              <a:rPr lang="en-US" sz="2400" dirty="0">
                <a:solidFill>
                  <a:srgbClr val="00040C"/>
                </a:solidFill>
              </a:rPr>
              <a:t> </a:t>
            </a:r>
            <a:r>
              <a:rPr lang="en-US" sz="2400" dirty="0" err="1">
                <a:solidFill>
                  <a:srgbClr val="00040C"/>
                </a:solidFill>
              </a:rPr>
              <a:t>điểm</a:t>
            </a:r>
            <a:r>
              <a:rPr lang="en-US" sz="2400" dirty="0">
                <a:solidFill>
                  <a:srgbClr val="00040C"/>
                </a:solidFill>
              </a:rPr>
              <a:t> </a:t>
            </a:r>
            <a:r>
              <a:rPr lang="en-US" sz="2400" dirty="0" err="1">
                <a:solidFill>
                  <a:srgbClr val="00040C"/>
                </a:solidFill>
              </a:rPr>
              <a:t>trên</a:t>
            </a:r>
            <a:r>
              <a:rPr lang="en-US" sz="2400" dirty="0">
                <a:solidFill>
                  <a:srgbClr val="00040C"/>
                </a:solidFill>
              </a:rPr>
              <a:t> </a:t>
            </a:r>
            <a:r>
              <a:rPr lang="en-US" sz="2400" dirty="0" err="1">
                <a:solidFill>
                  <a:srgbClr val="00040C"/>
                </a:solidFill>
              </a:rPr>
              <a:t>vạch</a:t>
            </a:r>
            <a:r>
              <a:rPr lang="en-US" sz="2400" dirty="0">
                <a:solidFill>
                  <a:srgbClr val="00040C"/>
                </a:solidFill>
              </a:rPr>
              <a:t> chia </a:t>
            </a:r>
            <a:r>
              <a:rPr lang="en-US" sz="2400" dirty="0" err="1">
                <a:solidFill>
                  <a:srgbClr val="00040C"/>
                </a:solidFill>
              </a:rPr>
              <a:t>độ</a:t>
            </a:r>
            <a:r>
              <a:rPr lang="en-US" sz="2400" dirty="0">
                <a:solidFill>
                  <a:srgbClr val="00040C"/>
                </a:solidFill>
              </a:rPr>
              <a:t> </a:t>
            </a:r>
            <a:r>
              <a:rPr lang="en-US" sz="2400" dirty="0" err="1">
                <a:solidFill>
                  <a:srgbClr val="00040C"/>
                </a:solidFill>
              </a:rPr>
              <a:t>của</a:t>
            </a:r>
            <a:r>
              <a:rPr lang="en-US" sz="2400" dirty="0">
                <a:solidFill>
                  <a:srgbClr val="00040C"/>
                </a:solidFill>
              </a:rPr>
              <a:t> </a:t>
            </a:r>
            <a:r>
              <a:rPr lang="en-US" sz="2400" dirty="0" err="1">
                <a:solidFill>
                  <a:srgbClr val="00040C"/>
                </a:solidFill>
              </a:rPr>
              <a:t>thước</a:t>
            </a:r>
            <a:r>
              <a:rPr lang="en-US" sz="2400" dirty="0">
                <a:solidFill>
                  <a:srgbClr val="00040C"/>
                </a:solidFill>
              </a:rPr>
              <a:t> </a:t>
            </a:r>
            <a:r>
              <a:rPr lang="en-US" sz="2400" dirty="0" err="1">
                <a:solidFill>
                  <a:srgbClr val="00040C"/>
                </a:solidFill>
              </a:rPr>
              <a:t>tượng</a:t>
            </a:r>
            <a:r>
              <a:rPr lang="en-US" sz="2400" dirty="0">
                <a:solidFill>
                  <a:srgbClr val="00040C"/>
                </a:solidFill>
              </a:rPr>
              <a:t> </a:t>
            </a:r>
            <a:r>
              <a:rPr lang="en-US" sz="2400" dirty="0" err="1">
                <a:solidFill>
                  <a:srgbClr val="00040C"/>
                </a:solidFill>
              </a:rPr>
              <a:t>ứng</a:t>
            </a:r>
            <a:r>
              <a:rPr lang="en-US" sz="2400" dirty="0">
                <a:solidFill>
                  <a:srgbClr val="00040C"/>
                </a:solidFill>
              </a:rPr>
              <a:t> </a:t>
            </a:r>
            <a:r>
              <a:rPr lang="en-US" sz="2400" dirty="0" err="1">
                <a:solidFill>
                  <a:srgbClr val="00040C"/>
                </a:solidFill>
              </a:rPr>
              <a:t>với</a:t>
            </a:r>
            <a:r>
              <a:rPr lang="en-US" sz="2400" dirty="0">
                <a:solidFill>
                  <a:srgbClr val="00040C"/>
                </a:solidFill>
              </a:rPr>
              <a:t> </a:t>
            </a:r>
            <a:r>
              <a:rPr lang="en-US" sz="2400" dirty="0" err="1">
                <a:solidFill>
                  <a:srgbClr val="00040C"/>
                </a:solidFill>
              </a:rPr>
              <a:t>số</a:t>
            </a:r>
            <a:r>
              <a:rPr lang="en-US" sz="2400" dirty="0">
                <a:solidFill>
                  <a:srgbClr val="00040C"/>
                </a:solidFill>
              </a:rPr>
              <a:t> </a:t>
            </a:r>
            <a:r>
              <a:rPr lang="en-US" sz="2400" dirty="0" err="1">
                <a:solidFill>
                  <a:srgbClr val="00040C"/>
                </a:solidFill>
              </a:rPr>
              <a:t>chỉ</a:t>
            </a:r>
            <a:r>
              <a:rPr lang="en-US" sz="2400" dirty="0">
                <a:solidFill>
                  <a:srgbClr val="00040C"/>
                </a:solidFill>
              </a:rPr>
              <a:t>  30</a:t>
            </a:r>
            <a:r>
              <a:rPr lang="en-US" sz="2400" baseline="30000" dirty="0">
                <a:solidFill>
                  <a:srgbClr val="00040C"/>
                </a:solidFill>
              </a:rPr>
              <a:t>o</a:t>
            </a:r>
            <a:r>
              <a:rPr lang="en-US" sz="2400" dirty="0">
                <a:solidFill>
                  <a:srgbClr val="00040C"/>
                </a:solidFill>
              </a:rPr>
              <a:t>, </a:t>
            </a:r>
            <a:r>
              <a:rPr lang="en-US" sz="2400" dirty="0" err="1">
                <a:solidFill>
                  <a:srgbClr val="00040C"/>
                </a:solidFill>
              </a:rPr>
              <a:t>kẻ</a:t>
            </a:r>
            <a:r>
              <a:rPr lang="en-US" sz="2400" dirty="0">
                <a:solidFill>
                  <a:srgbClr val="00040C"/>
                </a:solidFill>
              </a:rPr>
              <a:t> </a:t>
            </a:r>
            <a:r>
              <a:rPr lang="en-US" sz="2400" dirty="0" err="1">
                <a:solidFill>
                  <a:srgbClr val="00040C"/>
                </a:solidFill>
              </a:rPr>
              <a:t>tia</a:t>
            </a:r>
            <a:r>
              <a:rPr lang="en-US" sz="2400" dirty="0">
                <a:solidFill>
                  <a:srgbClr val="00040C"/>
                </a:solidFill>
              </a:rPr>
              <a:t> Oy </a:t>
            </a:r>
            <a:r>
              <a:rPr lang="en-US" sz="2400" dirty="0" err="1">
                <a:solidFill>
                  <a:srgbClr val="00040C"/>
                </a:solidFill>
              </a:rPr>
              <a:t>đi</a:t>
            </a:r>
            <a:r>
              <a:rPr lang="en-US" sz="2400" dirty="0">
                <a:solidFill>
                  <a:srgbClr val="00040C"/>
                </a:solidFill>
              </a:rPr>
              <a:t> qua </a:t>
            </a:r>
            <a:r>
              <a:rPr lang="en-US" sz="2400" dirty="0" err="1">
                <a:solidFill>
                  <a:srgbClr val="00040C"/>
                </a:solidFill>
              </a:rPr>
              <a:t>điểm</a:t>
            </a:r>
            <a:r>
              <a:rPr lang="en-US" sz="2400" dirty="0">
                <a:solidFill>
                  <a:srgbClr val="00040C"/>
                </a:solidFill>
              </a:rPr>
              <a:t> </a:t>
            </a:r>
            <a:r>
              <a:rPr lang="en-US" sz="2400" dirty="0" err="1">
                <a:solidFill>
                  <a:srgbClr val="00040C"/>
                </a:solidFill>
              </a:rPr>
              <a:t>đã</a:t>
            </a:r>
            <a:r>
              <a:rPr lang="en-US" sz="2400" dirty="0">
                <a:solidFill>
                  <a:srgbClr val="00040C"/>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a:t>
            </a:r>
            <a:endParaRPr lang="vi-VN" sz="2400" dirty="0">
              <a:solidFill>
                <a:srgbClr val="00040C"/>
              </a:solidFill>
            </a:endParaRPr>
          </a:p>
        </p:txBody>
      </p:sp>
      <p:pic>
        <p:nvPicPr>
          <p:cNvPr id="7" name="Picture 6">
            <a:extLst>
              <a:ext uri="{FF2B5EF4-FFF2-40B4-BE49-F238E27FC236}">
                <a16:creationId xmlns:a16="http://schemas.microsoft.com/office/drawing/2014/main" id="{567B9155-6EA4-445B-A6AE-38B6CC0EDF88}"/>
              </a:ext>
            </a:extLst>
          </p:cNvPr>
          <p:cNvPicPr>
            <a:picLocks noChangeAspect="1"/>
          </p:cNvPicPr>
          <p:nvPr/>
        </p:nvPicPr>
        <p:blipFill>
          <a:blip r:embed="rId3"/>
          <a:stretch>
            <a:fillRect/>
          </a:stretch>
        </p:blipFill>
        <p:spPr>
          <a:xfrm>
            <a:off x="1135453" y="1821654"/>
            <a:ext cx="6050280" cy="2715768"/>
          </a:xfrm>
          <a:prstGeom prst="rect">
            <a:avLst/>
          </a:prstGeom>
        </p:spPr>
      </p:pic>
      <p:pic>
        <p:nvPicPr>
          <p:cNvPr id="11" name="Picture 10">
            <a:extLst>
              <a:ext uri="{FF2B5EF4-FFF2-40B4-BE49-F238E27FC236}">
                <a16:creationId xmlns:a16="http://schemas.microsoft.com/office/drawing/2014/main" id="{107C4F0A-0BD8-4ABB-9A29-8F1B9003780D}"/>
              </a:ext>
            </a:extLst>
          </p:cNvPr>
          <p:cNvPicPr>
            <a:picLocks noChangeAspect="1"/>
          </p:cNvPicPr>
          <p:nvPr/>
        </p:nvPicPr>
        <p:blipFill>
          <a:blip r:embed="rId4"/>
          <a:stretch>
            <a:fillRect/>
          </a:stretch>
        </p:blipFill>
        <p:spPr>
          <a:xfrm>
            <a:off x="3491303" y="1376949"/>
            <a:ext cx="1211580" cy="2993136"/>
          </a:xfrm>
          <a:prstGeom prst="rect">
            <a:avLst/>
          </a:prstGeom>
        </p:spPr>
      </p:pic>
      <p:sp>
        <p:nvSpPr>
          <p:cNvPr id="12" name="TextBox 11">
            <a:extLst>
              <a:ext uri="{FF2B5EF4-FFF2-40B4-BE49-F238E27FC236}">
                <a16:creationId xmlns:a16="http://schemas.microsoft.com/office/drawing/2014/main" id="{5E2ECD1C-85DA-4817-B2BC-88C4A2F62139}"/>
              </a:ext>
            </a:extLst>
          </p:cNvPr>
          <p:cNvSpPr txBox="1"/>
          <p:nvPr/>
        </p:nvSpPr>
        <p:spPr>
          <a:xfrm>
            <a:off x="5486400" y="2037667"/>
            <a:ext cx="2986063" cy="1131848"/>
          </a:xfrm>
          <a:prstGeom prst="rect">
            <a:avLst/>
          </a:prstGeom>
          <a:noFill/>
        </p:spPr>
        <p:txBody>
          <a:bodyPr wrap="square" rtlCol="0">
            <a:spAutoFit/>
          </a:bodyPr>
          <a:lstStyle/>
          <a:p>
            <a:pPr marL="342900" indent="-342900" algn="just">
              <a:lnSpc>
                <a:spcPct val="150000"/>
              </a:lnSpc>
              <a:buFont typeface="Symbol" panose="05050102010706020507" pitchFamily="18" charset="2"/>
              <a:buChar char="Þ"/>
            </a:pPr>
            <a:r>
              <a:rPr lang="en-US" sz="2400" b="1" dirty="0">
                <a:solidFill>
                  <a:srgbClr val="002060"/>
                </a:solidFill>
              </a:rPr>
              <a:t>Ta </a:t>
            </a:r>
            <a:r>
              <a:rPr lang="en-US" sz="2400" b="1" dirty="0" err="1">
                <a:solidFill>
                  <a:srgbClr val="002060"/>
                </a:solidFill>
              </a:rPr>
              <a:t>được</a:t>
            </a:r>
            <a:r>
              <a:rPr lang="en-US" sz="2400" b="1" dirty="0">
                <a:solidFill>
                  <a:srgbClr val="002060"/>
                </a:solidFill>
              </a:rPr>
              <a:t>: </a:t>
            </a:r>
          </a:p>
          <a:p>
            <a:pPr algn="ctr">
              <a:lnSpc>
                <a:spcPct val="150000"/>
              </a:lnSpc>
            </a:pPr>
            <a:r>
              <a:rPr lang="en-US" sz="2400" b="1" dirty="0" err="1">
                <a:solidFill>
                  <a:srgbClr val="002060"/>
                </a:solidFill>
              </a:rPr>
              <a:t>Góc</a:t>
            </a:r>
            <a:r>
              <a:rPr lang="en-US" sz="2400" b="1" dirty="0">
                <a:solidFill>
                  <a:srgbClr val="002060"/>
                </a:solidFill>
              </a:rPr>
              <a:t> </a:t>
            </a:r>
            <a:r>
              <a:rPr lang="en-US" sz="2400" b="1" dirty="0" err="1">
                <a:solidFill>
                  <a:srgbClr val="002060"/>
                </a:solidFill>
              </a:rPr>
              <a:t>xOy</a:t>
            </a:r>
            <a:r>
              <a:rPr lang="en-US" sz="2400" b="1" dirty="0">
                <a:solidFill>
                  <a:srgbClr val="002060"/>
                </a:solidFill>
              </a:rPr>
              <a:t> = 70</a:t>
            </a:r>
            <a:r>
              <a:rPr lang="en-US" sz="2400" b="1" baseline="30000" dirty="0">
                <a:solidFill>
                  <a:srgbClr val="002060"/>
                </a:solidFill>
              </a:rPr>
              <a:t>o </a:t>
            </a:r>
            <a:endParaRPr lang="vi-VN"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9"/>
        <p:cNvGrpSpPr/>
        <p:nvPr/>
      </p:nvGrpSpPr>
      <p:grpSpPr>
        <a:xfrm>
          <a:off x="0" y="0"/>
          <a:ext cx="0" cy="0"/>
          <a:chOff x="0" y="0"/>
          <a:chExt cx="0" cy="0"/>
        </a:xfrm>
      </p:grpSpPr>
      <p:sp>
        <p:nvSpPr>
          <p:cNvPr id="4080" name="Google Shape;4080;p58"/>
          <p:cNvSpPr/>
          <p:nvPr/>
        </p:nvSpPr>
        <p:spPr>
          <a:xfrm>
            <a:off x="204124" y="235401"/>
            <a:ext cx="8865447" cy="4793099"/>
          </a:xfrm>
          <a:prstGeom prst="rect">
            <a:avLst/>
          </a:prstGeom>
          <a:solidFill>
            <a:schemeClr val="accent6">
              <a:lumMod val="20000"/>
              <a:lumOff val="80000"/>
            </a:schemeClr>
          </a:solidFill>
          <a:ln w="38100">
            <a:solidFill>
              <a:srgbClr val="002060"/>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3" name="Google Shape;4083;p58"/>
          <p:cNvGrpSpPr/>
          <p:nvPr/>
        </p:nvGrpSpPr>
        <p:grpSpPr>
          <a:xfrm>
            <a:off x="2333824" y="4597000"/>
            <a:ext cx="814400" cy="1093000"/>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E68D357-36A8-44E7-AF11-2AB8100DFFEA}"/>
                  </a:ext>
                </a:extLst>
              </p:cNvPr>
              <p:cNvSpPr txBox="1"/>
              <p:nvPr/>
            </p:nvSpPr>
            <p:spPr>
              <a:xfrm>
                <a:off x="311098" y="1075893"/>
                <a:ext cx="4418875" cy="3743782"/>
              </a:xfrm>
              <a:prstGeom prst="rect">
                <a:avLst/>
              </a:prstGeom>
              <a:noFill/>
            </p:spPr>
            <p:txBody>
              <a:bodyPr wrap="square" rtlCol="0">
                <a:spAutoFit/>
              </a:bodyPr>
              <a:lstStyle/>
              <a:p>
                <a:pPr algn="just">
                  <a:lnSpc>
                    <a:spcPct val="150000"/>
                  </a:lnSpc>
                </a:pPr>
                <a:r>
                  <a:rPr lang="en-US" sz="2000" dirty="0">
                    <a:solidFill>
                      <a:srgbClr val="000000"/>
                    </a:solidFill>
                    <a:effectLst/>
                    <a:latin typeface="+mn-lt"/>
                    <a:ea typeface="Times New Roman" panose="02020603050405020304" pitchFamily="18" charset="0"/>
                  </a:rPr>
                  <a:t>Trong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hình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người</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thường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vẽ</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thêm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hay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vòng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nối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hai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để</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dễ</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thấy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mà</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đang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xét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tới</a:t>
                </a:r>
                <a:r>
                  <a:rPr lang="en-US" sz="2000" dirty="0">
                    <a:solidFill>
                      <a:srgbClr val="000000"/>
                    </a:solidFill>
                    <a:effectLst/>
                    <a:latin typeface="+mn-lt"/>
                    <a:ea typeface="Times New Roman" panose="02020603050405020304" pitchFamily="18" charset="0"/>
                  </a:rPr>
                  <a:t>. Khi </a:t>
                </a:r>
                <a:r>
                  <a:rPr lang="en-US" sz="2000" dirty="0" err="1">
                    <a:solidFill>
                      <a:srgbClr val="000000"/>
                    </a:solidFill>
                    <a:effectLst/>
                    <a:latin typeface="+mn-lt"/>
                    <a:ea typeface="Times New Roman" panose="02020603050405020304" pitchFamily="18" charset="0"/>
                  </a:rPr>
                  <a:t>cần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phân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biệt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chẳng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i="1" dirty="0">
                    <a:solidFill>
                      <a:srgbClr val="000000"/>
                    </a:solidFill>
                    <a:effectLst/>
                    <a:latin typeface="+mn-lt"/>
                    <a:ea typeface="Times New Roman" panose="02020603050405020304" pitchFamily="18" charset="0"/>
                  </a:rPr>
                  <a:t>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trong</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Hình</a:t>
                </a:r>
                <a:r>
                  <a:rPr lang="en-US" sz="2000" i="1" dirty="0">
                    <a:solidFill>
                      <a:srgbClr val="000000"/>
                    </a:solidFill>
                    <a:effectLst/>
                    <a:latin typeface="+mn-lt"/>
                    <a:ea typeface="Times New Roman" panose="02020603050405020304" pitchFamily="18" charset="0"/>
                  </a:rPr>
                  <a:t> 79,</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dùng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i="1">
                            <a:solidFill>
                              <a:srgbClr val="000000"/>
                            </a:solidFill>
                            <a:effectLst/>
                            <a:latin typeface="+mn-lt"/>
                            <a:ea typeface="Times New Roman" panose="02020603050405020304" pitchFamily="18" charset="0"/>
                          </a:rPr>
                        </m:ctrlPr>
                      </m:accPr>
                      <m:e>
                        <m:sSub>
                          <m:sSubPr>
                            <m:ctrlPr>
                              <a:rPr lang="en-US" sz="2000" i="1">
                                <a:solidFill>
                                  <a:srgbClr val="000000"/>
                                </a:solidFill>
                                <a:effectLst/>
                                <a:latin typeface="+mn-lt"/>
                                <a:ea typeface="Times New Roman" panose="02020603050405020304" pitchFamily="18" charset="0"/>
                              </a:rPr>
                            </m:ctrlPr>
                          </m:sSubPr>
                          <m:e>
                            <m:r>
                              <a:rPr lang="en-US" sz="2000" i="1">
                                <a:solidFill>
                                  <a:srgbClr val="000000"/>
                                </a:solidFill>
                                <a:effectLst/>
                                <a:latin typeface="+mn-lt"/>
                                <a:ea typeface="Times New Roman" panose="02020603050405020304" pitchFamily="18" charset="0"/>
                              </a:rPr>
                              <m:t>𝑂</m:t>
                            </m:r>
                          </m:e>
                          <m:sub>
                            <m:r>
                              <a:rPr lang="en-US" sz="2000" i="1">
                                <a:solidFill>
                                  <a:srgbClr val="000000"/>
                                </a:solidFill>
                                <a:effectLst/>
                                <a:latin typeface="+mn-lt"/>
                                <a:ea typeface="Times New Roman" panose="02020603050405020304" pitchFamily="18" charset="0"/>
                              </a:rPr>
                              <m:t>1</m:t>
                            </m:r>
                          </m:sub>
                        </m:sSub>
                        <m:r>
                          <a:rPr lang="en-US" sz="2000" i="1">
                            <a:solidFill>
                              <a:srgbClr val="000000"/>
                            </a:solidFill>
                            <a:effectLst/>
                            <a:latin typeface="+mn-lt"/>
                            <a:ea typeface="Times New Roman" panose="02020603050405020304" pitchFamily="18" charset="0"/>
                          </a:rPr>
                          <m:t>,  </m:t>
                        </m:r>
                      </m:e>
                    </m:acc>
                    <m:acc>
                      <m:accPr>
                        <m:chr m:val="̂"/>
                        <m:ctrlPr>
                          <a:rPr lang="en-US" sz="2000" i="1">
                            <a:solidFill>
                              <a:srgbClr val="000000"/>
                            </a:solidFill>
                            <a:effectLst/>
                            <a:latin typeface="+mn-lt"/>
                            <a:ea typeface="Times New Roman" panose="02020603050405020304" pitchFamily="18" charset="0"/>
                          </a:rPr>
                        </m:ctrlPr>
                      </m:accPr>
                      <m:e>
                        <m:sSub>
                          <m:sSubPr>
                            <m:ctrlPr>
                              <a:rPr lang="en-US" sz="2000" i="1">
                                <a:solidFill>
                                  <a:srgbClr val="000000"/>
                                </a:solidFill>
                                <a:effectLst/>
                                <a:latin typeface="+mn-lt"/>
                                <a:ea typeface="Times New Roman" panose="02020603050405020304" pitchFamily="18" charset="0"/>
                              </a:rPr>
                            </m:ctrlPr>
                          </m:sSubPr>
                          <m:e>
                            <m:r>
                              <a:rPr lang="en-US" sz="2000" i="1">
                                <a:solidFill>
                                  <a:srgbClr val="000000"/>
                                </a:solidFill>
                                <a:effectLst/>
                                <a:latin typeface="+mn-lt"/>
                                <a:ea typeface="Times New Roman" panose="02020603050405020304" pitchFamily="18" charset="0"/>
                              </a:rPr>
                              <m:t>𝑂</m:t>
                            </m:r>
                          </m:e>
                          <m:sub>
                            <m:r>
                              <a:rPr lang="en-US" sz="2000" i="1">
                                <a:solidFill>
                                  <a:srgbClr val="000000"/>
                                </a:solidFill>
                                <a:effectLst/>
                                <a:latin typeface="+mn-lt"/>
                                <a:ea typeface="Times New Roman" panose="02020603050405020304" pitchFamily="18" charset="0"/>
                              </a:rPr>
                              <m:t>2</m:t>
                            </m:r>
                          </m:sub>
                        </m:sSub>
                      </m:e>
                    </m:acc>
                  </m:oMath>
                </a14:m>
                <a:r>
                  <a:rPr lang="en-US" sz="2000" i="1" dirty="0">
                    <a:solidFill>
                      <a:srgbClr val="000000"/>
                    </a:solidFill>
                    <a:effectLst/>
                    <a:latin typeface="+mn-lt"/>
                    <a:ea typeface="Times New Roman" panose="02020603050405020304" pitchFamily="18" charset="0"/>
                  </a:rPr>
                  <a:t>.</a:t>
                </a:r>
                <a:br>
                  <a:rPr lang="en-US" sz="2000" dirty="0">
                    <a:solidFill>
                      <a:srgbClr val="000000"/>
                    </a:solidFill>
                    <a:effectLst/>
                    <a:latin typeface="+mn-lt"/>
                    <a:ea typeface="Calibri" panose="020F0502020204030204" pitchFamily="34" charset="0"/>
                  </a:rPr>
                </a:br>
                <a:endParaRPr lang="vi-VN" sz="2000" b="1" dirty="0">
                  <a:solidFill>
                    <a:srgbClr val="002060"/>
                  </a:solidFill>
                  <a:latin typeface="+mn-lt"/>
                </a:endParaRPr>
              </a:p>
            </p:txBody>
          </p:sp>
        </mc:Choice>
        <mc:Fallback>
          <p:sp>
            <p:nvSpPr>
              <p:cNvPr id="4" name="TextBox 3">
                <a:extLst>
                  <a:ext uri="{FF2B5EF4-FFF2-40B4-BE49-F238E27FC236}">
                    <a16:creationId xmlns:a16="http://schemas.microsoft.com/office/drawing/2014/main" id="{FE68D357-36A8-44E7-AF11-2AB8100DFFEA}"/>
                  </a:ext>
                </a:extLst>
              </p:cNvPr>
              <p:cNvSpPr txBox="1">
                <a:spLocks noRot="1" noChangeAspect="1" noMove="1" noResize="1" noEditPoints="1" noAdjustHandles="1" noChangeArrowheads="1" noChangeShapeType="1" noTextEdit="1"/>
              </p:cNvSpPr>
              <p:nvPr/>
            </p:nvSpPr>
            <p:spPr>
              <a:xfrm>
                <a:off x="311098" y="1075893"/>
                <a:ext cx="4418875" cy="3743782"/>
              </a:xfrm>
              <a:prstGeom prst="rect">
                <a:avLst/>
              </a:prstGeom>
              <a:blipFill>
                <a:blip r:embed="rId4"/>
                <a:stretch>
                  <a:fillRect l="-1379" r="-14621"/>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id="{BD6D8961-6A64-4AFB-8A19-78A3159C5904}"/>
              </a:ext>
            </a:extLst>
          </p:cNvPr>
          <p:cNvSpPr txBox="1"/>
          <p:nvPr/>
        </p:nvSpPr>
        <p:spPr>
          <a:xfrm>
            <a:off x="349699" y="407825"/>
            <a:ext cx="2352449" cy="461665"/>
          </a:xfrm>
          <a:prstGeom prst="rect">
            <a:avLst/>
          </a:prstGeom>
          <a:noFill/>
        </p:spPr>
        <p:txBody>
          <a:bodyPr wrap="square" rtlCol="0">
            <a:spAutoFit/>
          </a:bodyPr>
          <a:lstStyle/>
          <a:p>
            <a:pPr algn="l"/>
            <a:r>
              <a:rPr lang="en-US" sz="2400" b="1" u="sng" dirty="0">
                <a:solidFill>
                  <a:srgbClr val="002060"/>
                </a:solidFill>
              </a:rPr>
              <a:t>* </a:t>
            </a:r>
            <a:r>
              <a:rPr lang="en-US" sz="2400" b="1" u="sng" dirty="0" err="1">
                <a:solidFill>
                  <a:srgbClr val="002060"/>
                </a:solidFill>
              </a:rPr>
              <a:t>Chú</a:t>
            </a:r>
            <a:r>
              <a:rPr lang="en-US" sz="2400" b="1" u="sng" dirty="0">
                <a:solidFill>
                  <a:srgbClr val="002060"/>
                </a:solidFill>
              </a:rPr>
              <a:t> ý:</a:t>
            </a:r>
            <a:endParaRPr lang="vi-VN" sz="2400" b="1" u="sng" dirty="0">
              <a:solidFill>
                <a:srgbClr val="002060"/>
              </a:solidFill>
            </a:endParaRPr>
          </a:p>
        </p:txBody>
      </p:sp>
      <p:pic>
        <p:nvPicPr>
          <p:cNvPr id="7" name="Picture 6">
            <a:extLst>
              <a:ext uri="{FF2B5EF4-FFF2-40B4-BE49-F238E27FC236}">
                <a16:creationId xmlns:a16="http://schemas.microsoft.com/office/drawing/2014/main" id="{D18CBC81-5D4E-4A47-B7A6-8D0811ADDC40}"/>
              </a:ext>
            </a:extLst>
          </p:cNvPr>
          <p:cNvPicPr>
            <a:picLocks noChangeAspect="1"/>
          </p:cNvPicPr>
          <p:nvPr/>
        </p:nvPicPr>
        <p:blipFill>
          <a:blip r:embed="rId5"/>
          <a:stretch>
            <a:fillRect/>
          </a:stretch>
        </p:blipFill>
        <p:spPr>
          <a:xfrm>
            <a:off x="4800361" y="1527943"/>
            <a:ext cx="4198822" cy="2208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randombar(horizontal)">
                                      <p:cBhvr>
                                        <p:cTn id="7" dur="500"/>
                                        <p:tgtEl>
                                          <p:spTgt spid="40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182430" y="4370738"/>
            <a:ext cx="1134950" cy="991675"/>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8" name="Google Shape;4488;p60"/>
          <p:cNvGrpSpPr/>
          <p:nvPr/>
        </p:nvGrpSpPr>
        <p:grpSpPr>
          <a:xfrm>
            <a:off x="7502836" y="4262943"/>
            <a:ext cx="1082363" cy="837714"/>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id="{A5041A26-A16C-4256-8720-75D1550EEB52}"/>
              </a:ext>
            </a:extLst>
          </p:cNvPr>
          <p:cNvSpPr>
            <a:spLocks noGrp="1"/>
          </p:cNvSpPr>
          <p:nvPr>
            <p:ph type="title" idx="9"/>
          </p:nvPr>
        </p:nvSpPr>
        <p:spPr>
          <a:xfrm>
            <a:off x="623630" y="938290"/>
            <a:ext cx="7866401" cy="826000"/>
          </a:xfrm>
        </p:spPr>
        <p:txBody>
          <a:bodyPr/>
          <a:lstStyle/>
          <a:p>
            <a:pPr algn="just">
              <a:lnSpc>
                <a:spcPct val="120000"/>
              </a:lnSpc>
            </a:pPr>
            <a:r>
              <a:rPr lang="en-US" sz="2400" b="1" dirty="0">
                <a:solidFill>
                  <a:srgbClr val="002060"/>
                </a:solidFill>
              </a:rPr>
              <a:t>HĐ4. </a:t>
            </a:r>
            <a:r>
              <a:rPr lang="en-US" sz="2400" dirty="0" err="1"/>
              <a:t>Sử</a:t>
            </a:r>
            <a:r>
              <a:rPr lang="en-US" sz="2400" dirty="0"/>
              <a:t> </a:t>
            </a:r>
            <a:r>
              <a:rPr lang="en-US" sz="2400" dirty="0" err="1"/>
              <a:t>dụng</a:t>
            </a:r>
            <a:r>
              <a:rPr lang="en-US" sz="2400" dirty="0"/>
              <a:t> </a:t>
            </a:r>
            <a:r>
              <a:rPr lang="en-US" sz="2400" dirty="0" err="1"/>
              <a:t>thước</a:t>
            </a:r>
            <a:r>
              <a:rPr lang="en-US" sz="2400" dirty="0"/>
              <a:t> </a:t>
            </a:r>
            <a:r>
              <a:rPr lang="en-US" sz="2400" dirty="0" err="1"/>
              <a:t>đo</a:t>
            </a:r>
            <a:r>
              <a:rPr lang="en-US" sz="2400" dirty="0"/>
              <a:t> </a:t>
            </a:r>
            <a:r>
              <a:rPr lang="en-US" sz="2400" dirty="0" err="1"/>
              <a:t>góc</a:t>
            </a:r>
            <a:r>
              <a:rPr lang="en-US" sz="2400" dirty="0"/>
              <a:t> </a:t>
            </a:r>
            <a:r>
              <a:rPr lang="en-US" sz="2400" dirty="0" err="1"/>
              <a:t>để</a:t>
            </a:r>
            <a:r>
              <a:rPr lang="en-US" sz="2400" dirty="0"/>
              <a:t> </a:t>
            </a:r>
            <a:r>
              <a:rPr lang="en-US" sz="2400" dirty="0" err="1"/>
              <a:t>đo</a:t>
            </a:r>
            <a:r>
              <a:rPr lang="en-US" sz="2400" dirty="0"/>
              <a:t> </a:t>
            </a:r>
            <a:r>
              <a:rPr lang="en-US" sz="2400" dirty="0" err="1"/>
              <a:t>các</a:t>
            </a:r>
            <a:r>
              <a:rPr lang="en-US" sz="2400" dirty="0"/>
              <a:t> </a:t>
            </a:r>
            <a:r>
              <a:rPr lang="en-US" sz="2400" dirty="0" err="1"/>
              <a:t>góc</a:t>
            </a:r>
            <a:r>
              <a:rPr lang="en-US" sz="2400" dirty="0"/>
              <a:t> </a:t>
            </a:r>
            <a:r>
              <a:rPr lang="en-US" sz="2400" dirty="0" err="1"/>
              <a:t>trong</a:t>
            </a:r>
            <a:r>
              <a:rPr lang="en-US" sz="2400" dirty="0"/>
              <a:t> </a:t>
            </a:r>
            <a:r>
              <a:rPr lang="en-US" sz="2400" dirty="0" err="1"/>
              <a:t>hình</a:t>
            </a:r>
            <a:r>
              <a:rPr lang="en-US" sz="2400" dirty="0"/>
              <a:t> 80 </a:t>
            </a:r>
            <a:r>
              <a:rPr lang="en-US" sz="2400" dirty="0" err="1"/>
              <a:t>và</a:t>
            </a:r>
            <a:r>
              <a:rPr lang="en-US" sz="2400" dirty="0"/>
              <a:t> so </a:t>
            </a:r>
            <a:r>
              <a:rPr lang="en-US" sz="2400" dirty="0" err="1"/>
              <a:t>sánh</a:t>
            </a:r>
            <a:r>
              <a:rPr lang="en-US" sz="2400" dirty="0"/>
              <a:t> </a:t>
            </a:r>
            <a:r>
              <a:rPr lang="en-US" sz="2400" dirty="0" err="1"/>
              <a:t>số</a:t>
            </a:r>
            <a:r>
              <a:rPr lang="en-US" sz="2400" dirty="0"/>
              <a:t> </a:t>
            </a:r>
            <a:r>
              <a:rPr lang="en-US" sz="2400" dirty="0" err="1"/>
              <a:t>đo</a:t>
            </a:r>
            <a:r>
              <a:rPr lang="en-US" sz="2400" dirty="0"/>
              <a:t> </a:t>
            </a:r>
            <a:r>
              <a:rPr lang="en-US" sz="2400" dirty="0" err="1"/>
              <a:t>góc</a:t>
            </a:r>
            <a:r>
              <a:rPr lang="en-US" sz="2400" dirty="0"/>
              <a:t>  </a:t>
            </a:r>
            <a:r>
              <a:rPr lang="en-US" sz="2400" dirty="0" err="1"/>
              <a:t>của</a:t>
            </a:r>
            <a:r>
              <a:rPr lang="en-US" sz="2400" dirty="0"/>
              <a:t> </a:t>
            </a:r>
            <a:r>
              <a:rPr lang="en-US" sz="2400" dirty="0" err="1"/>
              <a:t>chúng</a:t>
            </a:r>
            <a:r>
              <a:rPr lang="en-US" sz="2400" dirty="0"/>
              <a:t>.</a:t>
            </a:r>
            <a:endParaRPr lang="vi-VN" sz="2400" dirty="0"/>
          </a:p>
        </p:txBody>
      </p:sp>
      <p:sp>
        <p:nvSpPr>
          <p:cNvPr id="22" name="TextBox 21">
            <a:extLst>
              <a:ext uri="{FF2B5EF4-FFF2-40B4-BE49-F238E27FC236}">
                <a16:creationId xmlns:a16="http://schemas.microsoft.com/office/drawing/2014/main" id="{1AFC109E-4670-47DE-A7DD-328FE39827C8}"/>
              </a:ext>
            </a:extLst>
          </p:cNvPr>
          <p:cNvSpPr txBox="1"/>
          <p:nvPr/>
        </p:nvSpPr>
        <p:spPr>
          <a:xfrm>
            <a:off x="722380" y="343425"/>
            <a:ext cx="4144607" cy="461665"/>
          </a:xfrm>
          <a:prstGeom prst="rect">
            <a:avLst/>
          </a:prstGeom>
          <a:noFill/>
        </p:spPr>
        <p:txBody>
          <a:bodyPr wrap="square" rtlCol="0">
            <a:spAutoFit/>
          </a:bodyPr>
          <a:lstStyle/>
          <a:p>
            <a:pPr algn="l"/>
            <a:r>
              <a:rPr lang="en-US" sz="2400" b="1" dirty="0">
                <a:solidFill>
                  <a:srgbClr val="002060"/>
                </a:solidFill>
              </a:rPr>
              <a:t>b. So </a:t>
            </a:r>
            <a:r>
              <a:rPr lang="en-US" sz="2400" b="1" dirty="0" err="1">
                <a:solidFill>
                  <a:srgbClr val="002060"/>
                </a:solidFill>
              </a:rPr>
              <a:t>sánh</a:t>
            </a:r>
            <a:r>
              <a:rPr lang="en-US" sz="2400" b="1" dirty="0">
                <a:solidFill>
                  <a:srgbClr val="002060"/>
                </a:solidFill>
              </a:rPr>
              <a:t> </a:t>
            </a:r>
            <a:r>
              <a:rPr lang="en-US" sz="2400" b="1" dirty="0" err="1">
                <a:solidFill>
                  <a:srgbClr val="002060"/>
                </a:solidFill>
              </a:rPr>
              <a:t>hai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endParaRPr lang="vi-VN" sz="2400" b="1" dirty="0">
              <a:solidFill>
                <a:srgbClr val="002060"/>
              </a:solidFill>
            </a:endParaRPr>
          </a:p>
        </p:txBody>
      </p:sp>
      <p:pic>
        <p:nvPicPr>
          <p:cNvPr id="24" name="Picture 23">
            <a:extLst>
              <a:ext uri="{FF2B5EF4-FFF2-40B4-BE49-F238E27FC236}">
                <a16:creationId xmlns:a16="http://schemas.microsoft.com/office/drawing/2014/main"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008242" y="2313160"/>
            <a:ext cx="7236095" cy="1869325"/>
          </a:xfrm>
          <a:prstGeom prst="rect">
            <a:avLst/>
          </a:prstGeom>
        </p:spPr>
      </p:pic>
      <p:pic>
        <p:nvPicPr>
          <p:cNvPr id="220" name="Picture 219">
            <a:extLst>
              <a:ext uri="{FF2B5EF4-FFF2-40B4-BE49-F238E27FC236}">
                <a16:creationId xmlns:a16="http://schemas.microsoft.com/office/drawing/2014/main"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32157" y="2146845"/>
            <a:ext cx="1317145" cy="1317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8"/>
        <p:cNvGrpSpPr/>
        <p:nvPr/>
      </p:nvGrpSpPr>
      <p:grpSpPr>
        <a:xfrm>
          <a:off x="0" y="0"/>
          <a:ext cx="0" cy="0"/>
          <a:chOff x="0" y="0"/>
          <a:chExt cx="0" cy="0"/>
        </a:xfrm>
      </p:grpSpPr>
      <p:sp>
        <p:nvSpPr>
          <p:cNvPr id="27" name="Title 26">
            <a:extLst>
              <a:ext uri="{FF2B5EF4-FFF2-40B4-BE49-F238E27FC236}">
                <a16:creationId xmlns:a16="http://schemas.microsoft.com/office/drawing/2014/main" id="{9F14CD53-40C1-4BE8-B13B-085CB3D1B4D0}"/>
              </a:ext>
            </a:extLst>
          </p:cNvPr>
          <p:cNvSpPr>
            <a:spLocks noGrp="1"/>
          </p:cNvSpPr>
          <p:nvPr>
            <p:ph type="title" idx="16"/>
          </p:nvPr>
        </p:nvSpPr>
        <p:spPr>
          <a:xfrm>
            <a:off x="736600" y="531089"/>
            <a:ext cx="7439000" cy="686241"/>
          </a:xfrm>
        </p:spPr>
        <p:txBody>
          <a:bodyPr/>
          <a:lstStyle/>
          <a:p>
            <a:pPr marL="0" marR="0" algn="ctr">
              <a:lnSpc>
                <a:spcPct val="130000"/>
              </a:lnSpc>
              <a:spcBef>
                <a:spcPts val="600"/>
              </a:spcBef>
              <a:spcAft>
                <a:spcPts val="600"/>
              </a:spcAft>
            </a:pPr>
            <a:r>
              <a:rPr lang="en-US" sz="2400" dirty="0">
                <a:solidFill>
                  <a:srgbClr val="000000"/>
                </a:solidFill>
                <a:effectLst/>
                <a:latin typeface="+mn-lt"/>
                <a:ea typeface="Times New Roman" panose="02020603050405020304" pitchFamily="18" charset="0"/>
              </a:rPr>
              <a:t>Ta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thể</a:t>
            </a:r>
            <a:r>
              <a:rPr lang="en-US" sz="2400" dirty="0">
                <a:solidFill>
                  <a:srgbClr val="000000"/>
                </a:solidFill>
                <a:effectLst/>
                <a:latin typeface="+mn-lt"/>
                <a:ea typeface="Times New Roman" panose="02020603050405020304" pitchFamily="18" charset="0"/>
              </a:rPr>
              <a:t> so </a:t>
            </a:r>
            <a:r>
              <a:rPr lang="en-US" sz="2400" dirty="0" err="1">
                <a:solidFill>
                  <a:srgbClr val="000000"/>
                </a:solidFill>
                <a:effectLst/>
                <a:latin typeface="+mn-lt"/>
                <a:ea typeface="Times New Roman" panose="02020603050405020304" pitchFamily="18" charset="0"/>
              </a:rPr>
              <a:t>sánh</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hai</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dựa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vào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a:t>
            </a:r>
            <a:endParaRPr lang="vi-VN" sz="2400" dirty="0">
              <a:latin typeface="+mn-lt"/>
            </a:endParaRPr>
          </a:p>
        </p:txBody>
      </p:sp>
      <p:grpSp>
        <p:nvGrpSpPr>
          <p:cNvPr id="4774" name="Google Shape;4774;p62"/>
          <p:cNvGrpSpPr/>
          <p:nvPr/>
        </p:nvGrpSpPr>
        <p:grpSpPr>
          <a:xfrm>
            <a:off x="7842807" y="447019"/>
            <a:ext cx="1071181" cy="648644"/>
            <a:chOff x="5821389" y="345419"/>
            <a:chExt cx="1071181" cy="648644"/>
          </a:xfrm>
        </p:grpSpPr>
        <p:sp>
          <p:nvSpPr>
            <p:cNvPr id="4775" name="Google Shape;4775;p62"/>
            <p:cNvSpPr/>
            <p:nvPr/>
          </p:nvSpPr>
          <p:spPr>
            <a:xfrm rot="-6175966">
              <a:off x="5845825" y="530353"/>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2"/>
            <p:cNvSpPr/>
            <p:nvPr/>
          </p:nvSpPr>
          <p:spPr>
            <a:xfrm rot="-6175966">
              <a:off x="5862405" y="543495"/>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2"/>
            <p:cNvSpPr/>
            <p:nvPr/>
          </p:nvSpPr>
          <p:spPr>
            <a:xfrm rot="-6175966">
              <a:off x="5840476" y="576770"/>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2"/>
            <p:cNvSpPr/>
            <p:nvPr/>
          </p:nvSpPr>
          <p:spPr>
            <a:xfrm rot="-6175966">
              <a:off x="6629644" y="591854"/>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2"/>
            <p:cNvSpPr/>
            <p:nvPr/>
          </p:nvSpPr>
          <p:spPr>
            <a:xfrm rot="-6175966">
              <a:off x="6770109" y="708690"/>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2"/>
            <p:cNvSpPr/>
            <p:nvPr/>
          </p:nvSpPr>
          <p:spPr>
            <a:xfrm rot="-6175966">
              <a:off x="6819402" y="683354"/>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2"/>
            <p:cNvSpPr/>
            <p:nvPr/>
          </p:nvSpPr>
          <p:spPr>
            <a:xfrm rot="-6175966">
              <a:off x="6147154" y="270597"/>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2"/>
            <p:cNvSpPr/>
            <p:nvPr/>
          </p:nvSpPr>
          <p:spPr>
            <a:xfrm rot="-6175966">
              <a:off x="6226949" y="298743"/>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2"/>
            <p:cNvSpPr/>
            <p:nvPr/>
          </p:nvSpPr>
          <p:spPr>
            <a:xfrm rot="-6175966">
              <a:off x="5841724" y="552289"/>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2"/>
            <p:cNvSpPr/>
            <p:nvPr/>
          </p:nvSpPr>
          <p:spPr>
            <a:xfrm rot="-6175966">
              <a:off x="5819794" y="585184"/>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2"/>
            <p:cNvSpPr/>
            <p:nvPr/>
          </p:nvSpPr>
          <p:spPr>
            <a:xfrm rot="-6175966">
              <a:off x="6657676" y="639348"/>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2"/>
            <p:cNvSpPr/>
            <p:nvPr/>
          </p:nvSpPr>
          <p:spPr>
            <a:xfrm rot="-6175966">
              <a:off x="6126381" y="279194"/>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2"/>
            <p:cNvSpPr/>
            <p:nvPr/>
          </p:nvSpPr>
          <p:spPr>
            <a:xfrm rot="-6175966">
              <a:off x="6206377" y="307131"/>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180" name="TextBox 179">
                <a:extLst>
                  <a:ext uri="{FF2B5EF4-FFF2-40B4-BE49-F238E27FC236}">
                    <a16:creationId xmlns:a16="http://schemas.microsoft.com/office/drawing/2014/main" id="{3E984CE8-A56A-471E-9DDD-B8D2D91FF5AC}"/>
                  </a:ext>
                </a:extLst>
              </p:cNvPr>
              <p:cNvSpPr txBox="1"/>
              <p:nvPr/>
            </p:nvSpPr>
            <p:spPr>
              <a:xfrm>
                <a:off x="736600" y="1627313"/>
                <a:ext cx="7832321" cy="2847767"/>
              </a:xfrm>
              <a:prstGeom prst="rect">
                <a:avLst/>
              </a:prstGeom>
              <a:noFill/>
            </p:spPr>
            <p:txBody>
              <a:bodyPr wrap="square">
                <a:spAutoFit/>
              </a:bodyPr>
              <a:lstStyle/>
              <a:p>
                <a:pPr>
                  <a:lnSpc>
                    <a:spcPct val="150000"/>
                  </a:lnSpc>
                </a:pP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𝒙𝑶𝒚</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14:m>
                  <m:oMath xmlns:m="http://schemas.openxmlformats.org/officeDocument/2006/math">
                    <m:r>
                      <a:rPr lang="en-US" sz="2000" b="1" i="1">
                        <a:solidFill>
                          <a:srgbClr val="000000"/>
                        </a:solidFill>
                        <a:effectLst/>
                        <a:latin typeface="+mn-lt"/>
                        <a:ea typeface="Times New Roman" panose="02020603050405020304" pitchFamily="18" charset="0"/>
                      </a:rPr>
                      <m:t> </m:t>
                    </m:r>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𝒖𝑷𝒗</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𝒙𝑶𝒚</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&gt;</a:t>
                </a:r>
                <a14:m>
                  <m:oMath xmlns:m="http://schemas.openxmlformats.org/officeDocument/2006/math">
                    <m:r>
                      <a:rPr lang="en-US" sz="2000" b="1" i="1">
                        <a:solidFill>
                          <a:srgbClr val="000000"/>
                        </a:solidFill>
                        <a:effectLst/>
                        <a:latin typeface="+mn-lt"/>
                        <a:ea typeface="Times New Roman" panose="02020603050405020304" pitchFamily="18" charset="0"/>
                      </a:rPr>
                      <m:t> </m:t>
                    </m:r>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𝒖𝑷𝒗</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𝒙𝑶𝒚</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&lt; </a:t>
                </a:r>
                <a14:m>
                  <m:oMath xmlns:m="http://schemas.openxmlformats.org/officeDocument/2006/math">
                    <m:r>
                      <a:rPr lang="en-US" sz="2000" b="1" i="1">
                        <a:solidFill>
                          <a:srgbClr val="000000"/>
                        </a:solidFill>
                        <a:effectLst/>
                        <a:latin typeface="+mn-lt"/>
                        <a:ea typeface="Times New Roman" panose="02020603050405020304" pitchFamily="18" charset="0"/>
                      </a:rPr>
                      <m:t> </m:t>
                    </m:r>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𝒖𝑷𝒗</m:t>
                        </m:r>
                        <m:r>
                          <a:rPr lang="en-US" sz="2000" b="1" i="1">
                            <a:solidFill>
                              <a:srgbClr val="000000"/>
                            </a:solidFill>
                            <a:effectLst/>
                            <a:latin typeface="+mn-lt"/>
                            <a:ea typeface="Times New Roman" panose="02020603050405020304" pitchFamily="18" charset="0"/>
                          </a:rPr>
                          <m:t> </m:t>
                        </m:r>
                      </m:e>
                    </m:acc>
                  </m:oMath>
                </a14:m>
                <a:endParaRPr lang="vi-VN" sz="2000" b="1" dirty="0">
                  <a:latin typeface="+mn-lt"/>
                </a:endParaRPr>
              </a:p>
            </p:txBody>
          </p:sp>
        </mc:Choice>
        <mc:Fallback>
          <p:sp>
            <p:nvSpPr>
              <p:cNvPr id="180" name="TextBox 179">
                <a:extLst>
                  <a:ext uri="{FF2B5EF4-FFF2-40B4-BE49-F238E27FC236}">
                    <a16:creationId xmlns:a16="http://schemas.microsoft.com/office/drawing/2014/main" id="{3E984CE8-A56A-471E-9DDD-B8D2D91FF5AC}"/>
                  </a:ext>
                </a:extLst>
              </p:cNvPr>
              <p:cNvSpPr txBox="1">
                <a:spLocks noRot="1" noChangeAspect="1" noMove="1" noResize="1" noEditPoints="1" noAdjustHandles="1" noChangeArrowheads="1" noChangeShapeType="1" noTextEdit="1"/>
              </p:cNvSpPr>
              <p:nvPr/>
            </p:nvSpPr>
            <p:spPr>
              <a:xfrm>
                <a:off x="736600" y="1627313"/>
                <a:ext cx="7832321" cy="2847767"/>
              </a:xfrm>
              <a:prstGeom prst="rect">
                <a:avLst/>
              </a:prstGeom>
              <a:blipFill>
                <a:blip r:embed="rId3"/>
                <a:stretch>
                  <a:fillRect l="-856" r="-467" b="-2998"/>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63"/>
        <p:cNvGrpSpPr/>
        <p:nvPr/>
      </p:nvGrpSpPr>
      <p:grpSpPr>
        <a:xfrm>
          <a:off x="0" y="0"/>
          <a:ext cx="0" cy="0"/>
          <a:chOff x="0" y="0"/>
          <a:chExt cx="0" cy="0"/>
        </a:xfrm>
      </p:grpSpPr>
      <p:grpSp>
        <p:nvGrpSpPr>
          <p:cNvPr id="4976" name="Google Shape;4976;p64"/>
          <p:cNvGrpSpPr/>
          <p:nvPr/>
        </p:nvGrpSpPr>
        <p:grpSpPr>
          <a:xfrm>
            <a:off x="818621" y="3867643"/>
            <a:ext cx="814400" cy="1093000"/>
            <a:chOff x="3384450" y="3203213"/>
            <a:chExt cx="814400" cy="1093000"/>
          </a:xfrm>
        </p:grpSpPr>
        <p:sp>
          <p:nvSpPr>
            <p:cNvPr id="4977" name="Google Shape;4977;p64"/>
            <p:cNvSpPr/>
            <p:nvPr/>
          </p:nvSpPr>
          <p:spPr>
            <a:xfrm>
              <a:off x="3429150" y="38233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4"/>
            <p:cNvSpPr/>
            <p:nvPr/>
          </p:nvSpPr>
          <p:spPr>
            <a:xfrm>
              <a:off x="3404125" y="38832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4"/>
            <p:cNvSpPr/>
            <p:nvPr/>
          </p:nvSpPr>
          <p:spPr>
            <a:xfrm>
              <a:off x="3976400" y="36798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4"/>
            <p:cNvSpPr/>
            <p:nvPr/>
          </p:nvSpPr>
          <p:spPr>
            <a:xfrm>
              <a:off x="3928225" y="36347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4"/>
            <p:cNvSpPr/>
            <p:nvPr/>
          </p:nvSpPr>
          <p:spPr>
            <a:xfrm>
              <a:off x="3934525" y="38526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4"/>
            <p:cNvSpPr/>
            <p:nvPr/>
          </p:nvSpPr>
          <p:spPr>
            <a:xfrm>
              <a:off x="3950350" y="33490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4"/>
            <p:cNvSpPr/>
            <p:nvPr/>
          </p:nvSpPr>
          <p:spPr>
            <a:xfrm>
              <a:off x="3907225" y="33978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4"/>
            <p:cNvSpPr/>
            <p:nvPr/>
          </p:nvSpPr>
          <p:spPr>
            <a:xfrm>
              <a:off x="3871575" y="34519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4"/>
            <p:cNvSpPr/>
            <p:nvPr/>
          </p:nvSpPr>
          <p:spPr>
            <a:xfrm>
              <a:off x="3867350" y="36095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4"/>
            <p:cNvSpPr/>
            <p:nvPr/>
          </p:nvSpPr>
          <p:spPr>
            <a:xfrm>
              <a:off x="3876525" y="38262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4"/>
            <p:cNvSpPr/>
            <p:nvPr/>
          </p:nvSpPr>
          <p:spPr>
            <a:xfrm>
              <a:off x="4166325" y="32032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4"/>
            <p:cNvSpPr/>
            <p:nvPr/>
          </p:nvSpPr>
          <p:spPr>
            <a:xfrm>
              <a:off x="4107850" y="32334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4"/>
            <p:cNvSpPr/>
            <p:nvPr/>
          </p:nvSpPr>
          <p:spPr>
            <a:xfrm>
              <a:off x="3989275" y="38052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4"/>
            <p:cNvSpPr/>
            <p:nvPr/>
          </p:nvSpPr>
          <p:spPr>
            <a:xfrm>
              <a:off x="4003650" y="37398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4"/>
            <p:cNvSpPr/>
            <p:nvPr/>
          </p:nvSpPr>
          <p:spPr>
            <a:xfrm>
              <a:off x="3998875" y="33057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4"/>
            <p:cNvSpPr/>
            <p:nvPr/>
          </p:nvSpPr>
          <p:spPr>
            <a:xfrm>
              <a:off x="4051725" y="32673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4"/>
            <p:cNvSpPr/>
            <p:nvPr/>
          </p:nvSpPr>
          <p:spPr>
            <a:xfrm>
              <a:off x="3384450" y="40126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4"/>
            <p:cNvSpPr/>
            <p:nvPr/>
          </p:nvSpPr>
          <p:spPr>
            <a:xfrm>
              <a:off x="3417050" y="42073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4"/>
            <p:cNvSpPr/>
            <p:nvPr/>
          </p:nvSpPr>
          <p:spPr>
            <a:xfrm>
              <a:off x="3389275" y="39468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4"/>
            <p:cNvSpPr/>
            <p:nvPr/>
          </p:nvSpPr>
          <p:spPr>
            <a:xfrm>
              <a:off x="3396825" y="41443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4"/>
            <p:cNvSpPr/>
            <p:nvPr/>
          </p:nvSpPr>
          <p:spPr>
            <a:xfrm>
              <a:off x="3386175" y="40789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4"/>
            <p:cNvSpPr/>
            <p:nvPr/>
          </p:nvSpPr>
          <p:spPr>
            <a:xfrm>
              <a:off x="3446800" y="42666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4"/>
            <p:cNvSpPr/>
            <p:nvPr/>
          </p:nvSpPr>
          <p:spPr>
            <a:xfrm>
              <a:off x="3611350" y="36449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4"/>
            <p:cNvSpPr/>
            <p:nvPr/>
          </p:nvSpPr>
          <p:spPr>
            <a:xfrm>
              <a:off x="3671675" y="36204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4"/>
            <p:cNvSpPr/>
            <p:nvPr/>
          </p:nvSpPr>
          <p:spPr>
            <a:xfrm>
              <a:off x="3506475" y="37199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4"/>
            <p:cNvSpPr/>
            <p:nvPr/>
          </p:nvSpPr>
          <p:spPr>
            <a:xfrm>
              <a:off x="3463675" y="37685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4"/>
            <p:cNvSpPr/>
            <p:nvPr/>
          </p:nvSpPr>
          <p:spPr>
            <a:xfrm>
              <a:off x="3555925" y="36784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4"/>
            <p:cNvSpPr/>
            <p:nvPr/>
          </p:nvSpPr>
          <p:spPr>
            <a:xfrm>
              <a:off x="3844825" y="35111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4"/>
            <p:cNvSpPr/>
            <p:nvPr/>
          </p:nvSpPr>
          <p:spPr>
            <a:xfrm>
              <a:off x="3841675" y="37701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4"/>
            <p:cNvSpPr/>
            <p:nvPr/>
          </p:nvSpPr>
          <p:spPr>
            <a:xfrm>
              <a:off x="3825700" y="37059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4"/>
            <p:cNvSpPr/>
            <p:nvPr/>
          </p:nvSpPr>
          <p:spPr>
            <a:xfrm>
              <a:off x="3802050" y="35741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4"/>
            <p:cNvSpPr/>
            <p:nvPr/>
          </p:nvSpPr>
          <p:spPr>
            <a:xfrm>
              <a:off x="3736100" y="36058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4"/>
            <p:cNvSpPr/>
            <p:nvPr/>
          </p:nvSpPr>
          <p:spPr>
            <a:xfrm>
              <a:off x="3822900" y="36397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0" name="Google Shape;5010;p64"/>
          <p:cNvGrpSpPr/>
          <p:nvPr/>
        </p:nvGrpSpPr>
        <p:grpSpPr>
          <a:xfrm>
            <a:off x="7838254" y="3468263"/>
            <a:ext cx="944592" cy="707305"/>
            <a:chOff x="7401334" y="782830"/>
            <a:chExt cx="944592" cy="707305"/>
          </a:xfrm>
        </p:grpSpPr>
        <p:sp>
          <p:nvSpPr>
            <p:cNvPr id="5011" name="Google Shape;5011;p64"/>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4"/>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4"/>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4"/>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4"/>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4"/>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4"/>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4"/>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4"/>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4"/>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4"/>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4"/>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4"/>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TextBox 115">
            <a:extLst>
              <a:ext uri="{FF2B5EF4-FFF2-40B4-BE49-F238E27FC236}">
                <a16:creationId xmlns:a16="http://schemas.microsoft.com/office/drawing/2014/main" id="{A183EECF-57B6-461C-A905-8406753E5CEE}"/>
              </a:ext>
            </a:extLst>
          </p:cNvPr>
          <p:cNvSpPr txBox="1"/>
          <p:nvPr/>
        </p:nvSpPr>
        <p:spPr>
          <a:xfrm>
            <a:off x="707789" y="1691090"/>
            <a:ext cx="7786202" cy="1002582"/>
          </a:xfrm>
          <a:prstGeom prst="rect">
            <a:avLst/>
          </a:prstGeom>
          <a:noFill/>
        </p:spPr>
        <p:txBody>
          <a:bodyPr wrap="square">
            <a:spAutoFit/>
          </a:bodyPr>
          <a:lstStyle/>
          <a:p>
            <a:pPr>
              <a:lnSpc>
                <a:spcPct val="130000"/>
              </a:lnSpc>
            </a:pPr>
            <a:r>
              <a:rPr lang="en" sz="2400" dirty="0">
                <a:solidFill>
                  <a:srgbClr val="00040C"/>
                </a:solidFill>
              </a:rPr>
              <a:t>a)  Hai góc  ABC và ACB có bằng nhau không?</a:t>
            </a:r>
            <a:br>
              <a:rPr lang="en" sz="2400" dirty="0">
                <a:solidFill>
                  <a:srgbClr val="00040C"/>
                </a:solidFill>
              </a:rPr>
            </a:br>
            <a:r>
              <a:rPr lang="en-US" sz="2400" dirty="0">
                <a:solidFill>
                  <a:srgbClr val="00040C"/>
                </a:solidFill>
              </a:rPr>
              <a:t>b</a:t>
            </a:r>
            <a:r>
              <a:rPr lang="en" sz="2400" dirty="0">
                <a:solidFill>
                  <a:srgbClr val="00040C"/>
                </a:solidFill>
              </a:rPr>
              <a:t>) Trong hai góc ACB và ADB, góc nào lớn hơn?</a:t>
            </a:r>
            <a:endParaRPr lang="vi-VN" sz="2400" dirty="0"/>
          </a:p>
        </p:txBody>
      </p:sp>
      <p:sp>
        <p:nvSpPr>
          <p:cNvPr id="8" name="Title 7">
            <a:extLst>
              <a:ext uri="{FF2B5EF4-FFF2-40B4-BE49-F238E27FC236}">
                <a16:creationId xmlns:a16="http://schemas.microsoft.com/office/drawing/2014/main" id="{D442FC99-91A0-4F69-B6A5-66B56517F4C7}"/>
              </a:ext>
            </a:extLst>
          </p:cNvPr>
          <p:cNvSpPr>
            <a:spLocks noGrp="1"/>
          </p:cNvSpPr>
          <p:nvPr>
            <p:ph type="title"/>
          </p:nvPr>
        </p:nvSpPr>
        <p:spPr>
          <a:xfrm>
            <a:off x="720000" y="540000"/>
            <a:ext cx="7899362" cy="1021368"/>
          </a:xfrm>
        </p:spPr>
        <p:txBody>
          <a:bodyPr/>
          <a:lstStyle/>
          <a:p>
            <a:pPr algn="just">
              <a:lnSpc>
                <a:spcPct val="130000"/>
              </a:lnSpc>
            </a:pPr>
            <a:r>
              <a:rPr lang="en" sz="2400" b="1" dirty="0">
                <a:solidFill>
                  <a:srgbClr val="002060"/>
                </a:solidFill>
              </a:rPr>
              <a:t>Luyện tập 4. </a:t>
            </a:r>
            <a:r>
              <a:rPr lang="en" sz="2400" dirty="0">
                <a:solidFill>
                  <a:srgbClr val="00040C"/>
                </a:solidFill>
              </a:rPr>
              <a:t>Ở hình 81 có HB = HC = CD. Đo góc để trả lời các câu hỏi sau:</a:t>
            </a:r>
            <a:endParaRPr lang="vi-VN" sz="2400" dirty="0"/>
          </a:p>
        </p:txBody>
      </p:sp>
      <p:grpSp>
        <p:nvGrpSpPr>
          <p:cNvPr id="119" name="Group 118">
            <a:extLst>
              <a:ext uri="{FF2B5EF4-FFF2-40B4-BE49-F238E27FC236}">
                <a16:creationId xmlns:a16="http://schemas.microsoft.com/office/drawing/2014/main" id="{B70480E5-286A-423D-8447-682891B489A7}"/>
              </a:ext>
            </a:extLst>
          </p:cNvPr>
          <p:cNvGrpSpPr/>
          <p:nvPr/>
        </p:nvGrpSpPr>
        <p:grpSpPr>
          <a:xfrm>
            <a:off x="3291643" y="2714161"/>
            <a:ext cx="2790825" cy="1942468"/>
            <a:chOff x="0" y="0"/>
            <a:chExt cx="2790825" cy="1942468"/>
          </a:xfrm>
        </p:grpSpPr>
        <p:grpSp>
          <p:nvGrpSpPr>
            <p:cNvPr id="120" name="Group 119">
              <a:extLst>
                <a:ext uri="{FF2B5EF4-FFF2-40B4-BE49-F238E27FC236}">
                  <a16:creationId xmlns:a16="http://schemas.microsoft.com/office/drawing/2014/main" id="{80001635-00AD-439F-9101-12B7FB3C6CB3}"/>
                </a:ext>
              </a:extLst>
            </p:cNvPr>
            <p:cNvGrpSpPr/>
            <p:nvPr/>
          </p:nvGrpSpPr>
          <p:grpSpPr>
            <a:xfrm>
              <a:off x="0" y="0"/>
              <a:ext cx="2790825" cy="1942468"/>
              <a:chOff x="0" y="-114300"/>
              <a:chExt cx="2790825" cy="1942860"/>
            </a:xfrm>
          </p:grpSpPr>
          <p:cxnSp>
            <p:nvCxnSpPr>
              <p:cNvPr id="124" name="Elbow Connector 600">
                <a:extLst>
                  <a:ext uri="{FF2B5EF4-FFF2-40B4-BE49-F238E27FC236}">
                    <a16:creationId xmlns:a16="http://schemas.microsoft.com/office/drawing/2014/main" id="{7B766B1D-A224-4058-808E-967A96905060}"/>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 Box 599">
                <a:extLst>
                  <a:ext uri="{FF2B5EF4-FFF2-40B4-BE49-F238E27FC236}">
                    <a16:creationId xmlns:a16="http://schemas.microsoft.com/office/drawing/2014/main" id="{C41902FD-1A48-4456-BCAE-51FBA441D9ED}"/>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6" name="Text Box 596">
                <a:extLst>
                  <a:ext uri="{FF2B5EF4-FFF2-40B4-BE49-F238E27FC236}">
                    <a16:creationId xmlns:a16="http://schemas.microsoft.com/office/drawing/2014/main" id="{1DA946CA-3313-47BF-A6CA-FEDDD05BE7BA}"/>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7" name="Isosceles Triangle 126">
                <a:extLst>
                  <a:ext uri="{FF2B5EF4-FFF2-40B4-BE49-F238E27FC236}">
                    <a16:creationId xmlns:a16="http://schemas.microsoft.com/office/drawing/2014/main" id="{D2BCA864-5EDE-4750-9E67-5E7D5C337ED4}"/>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8" name="Straight Connector 127">
                <a:extLst>
                  <a:ext uri="{FF2B5EF4-FFF2-40B4-BE49-F238E27FC236}">
                    <a16:creationId xmlns:a16="http://schemas.microsoft.com/office/drawing/2014/main" id="{57A6E57C-C769-4646-AEF5-873B4AB9AA51}"/>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4EABCFB-C889-473D-9C19-F418F3E54244}"/>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30" name="Text Box 598">
                <a:extLst>
                  <a:ext uri="{FF2B5EF4-FFF2-40B4-BE49-F238E27FC236}">
                    <a16:creationId xmlns:a16="http://schemas.microsoft.com/office/drawing/2014/main" id="{BC292D8D-3017-4C92-8A52-0291F6A84D2D}"/>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1" name="Text Box 515">
                <a:extLst>
                  <a:ext uri="{FF2B5EF4-FFF2-40B4-BE49-F238E27FC236}">
                    <a16:creationId xmlns:a16="http://schemas.microsoft.com/office/drawing/2014/main" id="{E527ACBF-7630-47CE-9DF1-900ABB86103C}"/>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2" name="Text Box 516">
                <a:extLst>
                  <a:ext uri="{FF2B5EF4-FFF2-40B4-BE49-F238E27FC236}">
                    <a16:creationId xmlns:a16="http://schemas.microsoft.com/office/drawing/2014/main" id="{3A8B153D-F582-4E44-9C30-7BACDB8B960A}"/>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21" name="Straight Connector 120">
              <a:extLst>
                <a:ext uri="{FF2B5EF4-FFF2-40B4-BE49-F238E27FC236}">
                  <a16:creationId xmlns:a16="http://schemas.microsoft.com/office/drawing/2014/main" id="{1BF93B4E-E7A4-4F23-AF0A-5518ED49C5C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BC9230F5-FEDB-4325-9A00-ACCF162CB724}"/>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269C4FF-4132-4C09-B7B0-E1AE3C333676}"/>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additive="base">
                                        <p:cTn id="17" dur="500" fill="hold"/>
                                        <p:tgtEl>
                                          <p:spTgt spid="119"/>
                                        </p:tgtEl>
                                        <p:attrNameLst>
                                          <p:attrName>ppt_x</p:attrName>
                                        </p:attrNameLst>
                                      </p:cBhvr>
                                      <p:tavLst>
                                        <p:tav tm="0">
                                          <p:val>
                                            <p:strVal val="#ppt_x"/>
                                          </p:val>
                                        </p:tav>
                                        <p:tav tm="100000">
                                          <p:val>
                                            <p:strVal val="#ppt_x"/>
                                          </p:val>
                                        </p:tav>
                                      </p:tavLst>
                                    </p:anim>
                                    <p:anim calcmode="lin" valueType="num">
                                      <p:cBhvr additive="base">
                                        <p:cTn id="1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6"/>
        <p:cNvGrpSpPr/>
        <p:nvPr/>
      </p:nvGrpSpPr>
      <p:grpSpPr>
        <a:xfrm>
          <a:off x="0" y="0"/>
          <a:ext cx="0" cy="0"/>
          <a:chOff x="0" y="0"/>
          <a:chExt cx="0" cy="0"/>
        </a:xfrm>
      </p:grpSpPr>
      <p:grpSp>
        <p:nvGrpSpPr>
          <p:cNvPr id="5133" name="Google Shape;5133;p65"/>
          <p:cNvGrpSpPr/>
          <p:nvPr/>
        </p:nvGrpSpPr>
        <p:grpSpPr>
          <a:xfrm>
            <a:off x="7734004" y="1364284"/>
            <a:ext cx="1134950" cy="991675"/>
            <a:chOff x="3551500" y="2380063"/>
            <a:chExt cx="1134950" cy="991675"/>
          </a:xfrm>
        </p:grpSpPr>
        <p:sp>
          <p:nvSpPr>
            <p:cNvPr id="5134" name="Google Shape;5134;p65"/>
            <p:cNvSpPr/>
            <p:nvPr/>
          </p:nvSpPr>
          <p:spPr>
            <a:xfrm>
              <a:off x="3552700" y="23913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5"/>
            <p:cNvSpPr/>
            <p:nvPr/>
          </p:nvSpPr>
          <p:spPr>
            <a:xfrm>
              <a:off x="3570675" y="23800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5"/>
            <p:cNvSpPr/>
            <p:nvPr/>
          </p:nvSpPr>
          <p:spPr>
            <a:xfrm>
              <a:off x="3551500" y="26726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5"/>
            <p:cNvSpPr/>
            <p:nvPr/>
          </p:nvSpPr>
          <p:spPr>
            <a:xfrm>
              <a:off x="3555900" y="26570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5"/>
            <p:cNvSpPr/>
            <p:nvPr/>
          </p:nvSpPr>
          <p:spPr>
            <a:xfrm>
              <a:off x="3606050" y="26923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5"/>
            <p:cNvSpPr/>
            <p:nvPr/>
          </p:nvSpPr>
          <p:spPr>
            <a:xfrm>
              <a:off x="3572600" y="26862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5"/>
            <p:cNvSpPr/>
            <p:nvPr/>
          </p:nvSpPr>
          <p:spPr>
            <a:xfrm>
              <a:off x="3587850" y="26969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5"/>
            <p:cNvSpPr/>
            <p:nvPr/>
          </p:nvSpPr>
          <p:spPr>
            <a:xfrm>
              <a:off x="3655400" y="27271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5"/>
            <p:cNvSpPr/>
            <p:nvPr/>
          </p:nvSpPr>
          <p:spPr>
            <a:xfrm>
              <a:off x="3622000" y="27210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5"/>
            <p:cNvSpPr/>
            <p:nvPr/>
          </p:nvSpPr>
          <p:spPr>
            <a:xfrm>
              <a:off x="3637250" y="27317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5"/>
            <p:cNvSpPr/>
            <p:nvPr/>
          </p:nvSpPr>
          <p:spPr>
            <a:xfrm>
              <a:off x="3704850" y="27619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5"/>
            <p:cNvSpPr/>
            <p:nvPr/>
          </p:nvSpPr>
          <p:spPr>
            <a:xfrm>
              <a:off x="3671400" y="27558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5"/>
            <p:cNvSpPr/>
            <p:nvPr/>
          </p:nvSpPr>
          <p:spPr>
            <a:xfrm>
              <a:off x="3686675" y="27665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5"/>
            <p:cNvSpPr/>
            <p:nvPr/>
          </p:nvSpPr>
          <p:spPr>
            <a:xfrm>
              <a:off x="3754250" y="27966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5"/>
            <p:cNvSpPr/>
            <p:nvPr/>
          </p:nvSpPr>
          <p:spPr>
            <a:xfrm>
              <a:off x="3720775" y="27906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5"/>
            <p:cNvSpPr/>
            <p:nvPr/>
          </p:nvSpPr>
          <p:spPr>
            <a:xfrm>
              <a:off x="3736075" y="28013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5"/>
            <p:cNvSpPr/>
            <p:nvPr/>
          </p:nvSpPr>
          <p:spPr>
            <a:xfrm>
              <a:off x="3803625" y="28315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5"/>
            <p:cNvSpPr/>
            <p:nvPr/>
          </p:nvSpPr>
          <p:spPr>
            <a:xfrm>
              <a:off x="3770225" y="28254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5"/>
            <p:cNvSpPr/>
            <p:nvPr/>
          </p:nvSpPr>
          <p:spPr>
            <a:xfrm>
              <a:off x="3785500" y="28361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5"/>
            <p:cNvSpPr/>
            <p:nvPr/>
          </p:nvSpPr>
          <p:spPr>
            <a:xfrm>
              <a:off x="3853050" y="28663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5"/>
            <p:cNvSpPr/>
            <p:nvPr/>
          </p:nvSpPr>
          <p:spPr>
            <a:xfrm>
              <a:off x="3819625" y="28601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5"/>
            <p:cNvSpPr/>
            <p:nvPr/>
          </p:nvSpPr>
          <p:spPr>
            <a:xfrm>
              <a:off x="3834875" y="28709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5"/>
            <p:cNvSpPr/>
            <p:nvPr/>
          </p:nvSpPr>
          <p:spPr>
            <a:xfrm>
              <a:off x="3902425" y="29010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5"/>
            <p:cNvSpPr/>
            <p:nvPr/>
          </p:nvSpPr>
          <p:spPr>
            <a:xfrm>
              <a:off x="3869025" y="28949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5"/>
            <p:cNvSpPr/>
            <p:nvPr/>
          </p:nvSpPr>
          <p:spPr>
            <a:xfrm>
              <a:off x="3884275" y="29057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5"/>
            <p:cNvSpPr/>
            <p:nvPr/>
          </p:nvSpPr>
          <p:spPr>
            <a:xfrm>
              <a:off x="3951850" y="29358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5"/>
            <p:cNvSpPr/>
            <p:nvPr/>
          </p:nvSpPr>
          <p:spPr>
            <a:xfrm>
              <a:off x="3918425" y="29297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5"/>
            <p:cNvSpPr/>
            <p:nvPr/>
          </p:nvSpPr>
          <p:spPr>
            <a:xfrm>
              <a:off x="3933675" y="29405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5"/>
            <p:cNvSpPr/>
            <p:nvPr/>
          </p:nvSpPr>
          <p:spPr>
            <a:xfrm>
              <a:off x="4001250" y="29706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5"/>
            <p:cNvSpPr/>
            <p:nvPr/>
          </p:nvSpPr>
          <p:spPr>
            <a:xfrm>
              <a:off x="3967850" y="29645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5"/>
            <p:cNvSpPr/>
            <p:nvPr/>
          </p:nvSpPr>
          <p:spPr>
            <a:xfrm>
              <a:off x="3983075" y="29752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5"/>
            <p:cNvSpPr/>
            <p:nvPr/>
          </p:nvSpPr>
          <p:spPr>
            <a:xfrm>
              <a:off x="4050625" y="30054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5"/>
            <p:cNvSpPr/>
            <p:nvPr/>
          </p:nvSpPr>
          <p:spPr>
            <a:xfrm>
              <a:off x="4017225" y="29993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5"/>
            <p:cNvSpPr/>
            <p:nvPr/>
          </p:nvSpPr>
          <p:spPr>
            <a:xfrm>
              <a:off x="4032500" y="30100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5"/>
            <p:cNvSpPr/>
            <p:nvPr/>
          </p:nvSpPr>
          <p:spPr>
            <a:xfrm>
              <a:off x="4100050" y="30402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5"/>
            <p:cNvSpPr/>
            <p:nvPr/>
          </p:nvSpPr>
          <p:spPr>
            <a:xfrm>
              <a:off x="4066625" y="30341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5"/>
            <p:cNvSpPr/>
            <p:nvPr/>
          </p:nvSpPr>
          <p:spPr>
            <a:xfrm>
              <a:off x="4081875" y="30449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5"/>
            <p:cNvSpPr/>
            <p:nvPr/>
          </p:nvSpPr>
          <p:spPr>
            <a:xfrm>
              <a:off x="4149425" y="30750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5"/>
            <p:cNvSpPr/>
            <p:nvPr/>
          </p:nvSpPr>
          <p:spPr>
            <a:xfrm>
              <a:off x="4116025" y="30689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5"/>
            <p:cNvSpPr/>
            <p:nvPr/>
          </p:nvSpPr>
          <p:spPr>
            <a:xfrm>
              <a:off x="4131275" y="30796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5"/>
            <p:cNvSpPr/>
            <p:nvPr/>
          </p:nvSpPr>
          <p:spPr>
            <a:xfrm>
              <a:off x="4198825" y="31098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5"/>
            <p:cNvSpPr/>
            <p:nvPr/>
          </p:nvSpPr>
          <p:spPr>
            <a:xfrm>
              <a:off x="4165425" y="31037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5"/>
            <p:cNvSpPr/>
            <p:nvPr/>
          </p:nvSpPr>
          <p:spPr>
            <a:xfrm>
              <a:off x="4180675" y="31144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5"/>
            <p:cNvSpPr/>
            <p:nvPr/>
          </p:nvSpPr>
          <p:spPr>
            <a:xfrm>
              <a:off x="4248275" y="31445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5"/>
            <p:cNvSpPr/>
            <p:nvPr/>
          </p:nvSpPr>
          <p:spPr>
            <a:xfrm>
              <a:off x="4214800" y="31384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5"/>
            <p:cNvSpPr/>
            <p:nvPr/>
          </p:nvSpPr>
          <p:spPr>
            <a:xfrm>
              <a:off x="4230075" y="31492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5"/>
            <p:cNvSpPr/>
            <p:nvPr/>
          </p:nvSpPr>
          <p:spPr>
            <a:xfrm>
              <a:off x="4297625" y="31793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5"/>
            <p:cNvSpPr/>
            <p:nvPr/>
          </p:nvSpPr>
          <p:spPr>
            <a:xfrm>
              <a:off x="4264225" y="31732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5"/>
            <p:cNvSpPr/>
            <p:nvPr/>
          </p:nvSpPr>
          <p:spPr>
            <a:xfrm>
              <a:off x="4279525" y="31840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5"/>
            <p:cNvSpPr/>
            <p:nvPr/>
          </p:nvSpPr>
          <p:spPr>
            <a:xfrm>
              <a:off x="4347075" y="32141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65"/>
            <p:cNvSpPr/>
            <p:nvPr/>
          </p:nvSpPr>
          <p:spPr>
            <a:xfrm>
              <a:off x="4313625" y="32081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5"/>
            <p:cNvSpPr/>
            <p:nvPr/>
          </p:nvSpPr>
          <p:spPr>
            <a:xfrm>
              <a:off x="4328875" y="32188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5"/>
            <p:cNvSpPr/>
            <p:nvPr/>
          </p:nvSpPr>
          <p:spPr>
            <a:xfrm>
              <a:off x="4396425" y="32489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5"/>
            <p:cNvSpPr/>
            <p:nvPr/>
          </p:nvSpPr>
          <p:spPr>
            <a:xfrm>
              <a:off x="4363025" y="32428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5"/>
            <p:cNvSpPr/>
            <p:nvPr/>
          </p:nvSpPr>
          <p:spPr>
            <a:xfrm>
              <a:off x="4378300" y="32536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5"/>
            <p:cNvSpPr/>
            <p:nvPr/>
          </p:nvSpPr>
          <p:spPr>
            <a:xfrm>
              <a:off x="4445825" y="32837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5"/>
            <p:cNvSpPr/>
            <p:nvPr/>
          </p:nvSpPr>
          <p:spPr>
            <a:xfrm>
              <a:off x="4412425" y="32776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5"/>
            <p:cNvSpPr/>
            <p:nvPr/>
          </p:nvSpPr>
          <p:spPr>
            <a:xfrm>
              <a:off x="4427700" y="32884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5"/>
            <p:cNvSpPr/>
            <p:nvPr/>
          </p:nvSpPr>
          <p:spPr>
            <a:xfrm>
              <a:off x="4495275" y="33185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5"/>
            <p:cNvSpPr/>
            <p:nvPr/>
          </p:nvSpPr>
          <p:spPr>
            <a:xfrm>
              <a:off x="4461800" y="33124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5"/>
            <p:cNvSpPr/>
            <p:nvPr/>
          </p:nvSpPr>
          <p:spPr>
            <a:xfrm>
              <a:off x="4477100" y="33232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5"/>
            <p:cNvSpPr/>
            <p:nvPr/>
          </p:nvSpPr>
          <p:spPr>
            <a:xfrm>
              <a:off x="4145575" y="28437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5"/>
            <p:cNvSpPr/>
            <p:nvPr/>
          </p:nvSpPr>
          <p:spPr>
            <a:xfrm>
              <a:off x="4140525" y="28487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7" name="Google Shape;5197;p65"/>
          <p:cNvGrpSpPr/>
          <p:nvPr/>
        </p:nvGrpSpPr>
        <p:grpSpPr>
          <a:xfrm>
            <a:off x="435110" y="4078781"/>
            <a:ext cx="745681" cy="929720"/>
            <a:chOff x="1172128" y="3114932"/>
            <a:chExt cx="745681" cy="929720"/>
          </a:xfrm>
        </p:grpSpPr>
        <p:sp>
          <p:nvSpPr>
            <p:cNvPr id="5198" name="Google Shape;5198;p65"/>
            <p:cNvSpPr/>
            <p:nvPr/>
          </p:nvSpPr>
          <p:spPr>
            <a:xfrm rot="961257">
              <a:off x="1676552" y="31413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5"/>
            <p:cNvSpPr/>
            <p:nvPr/>
          </p:nvSpPr>
          <p:spPr>
            <a:xfrm rot="961257">
              <a:off x="1671929" y="31746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5"/>
            <p:cNvSpPr/>
            <p:nvPr/>
          </p:nvSpPr>
          <p:spPr>
            <a:xfrm rot="961257">
              <a:off x="1792363" y="31531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5"/>
            <p:cNvSpPr/>
            <p:nvPr/>
          </p:nvSpPr>
          <p:spPr>
            <a:xfrm rot="961257">
              <a:off x="1206218" y="37907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5"/>
            <p:cNvSpPr/>
            <p:nvPr/>
          </p:nvSpPr>
          <p:spPr>
            <a:xfrm rot="961257">
              <a:off x="1228625" y="38957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5"/>
            <p:cNvSpPr/>
            <p:nvPr/>
          </p:nvSpPr>
          <p:spPr>
            <a:xfrm rot="961257">
              <a:off x="1301878" y="39648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5"/>
            <p:cNvSpPr/>
            <p:nvPr/>
          </p:nvSpPr>
          <p:spPr>
            <a:xfrm rot="961257">
              <a:off x="1316256" y="32052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5"/>
            <p:cNvSpPr/>
            <p:nvPr/>
          </p:nvSpPr>
          <p:spPr>
            <a:xfrm rot="961257">
              <a:off x="1396055" y="32334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5"/>
            <p:cNvSpPr/>
            <p:nvPr/>
          </p:nvSpPr>
          <p:spPr>
            <a:xfrm rot="961257">
              <a:off x="1664668" y="31502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5"/>
            <p:cNvSpPr/>
            <p:nvPr/>
          </p:nvSpPr>
          <p:spPr>
            <a:xfrm rot="961257">
              <a:off x="1785557" y="31288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5"/>
            <p:cNvSpPr/>
            <p:nvPr/>
          </p:nvSpPr>
          <p:spPr>
            <a:xfrm rot="961257">
              <a:off x="1189094" y="38366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5"/>
            <p:cNvSpPr/>
            <p:nvPr/>
          </p:nvSpPr>
          <p:spPr>
            <a:xfrm rot="961257">
              <a:off x="1309245" y="31808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5"/>
            <p:cNvSpPr/>
            <p:nvPr/>
          </p:nvSpPr>
          <p:spPr>
            <a:xfrm rot="961257">
              <a:off x="1389419" y="32091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roup 179">
            <a:extLst>
              <a:ext uri="{FF2B5EF4-FFF2-40B4-BE49-F238E27FC236}">
                <a16:creationId xmlns:a16="http://schemas.microsoft.com/office/drawing/2014/main" id="{E2AEA00A-32CC-417A-A78D-C327C8DA0FED}"/>
              </a:ext>
            </a:extLst>
          </p:cNvPr>
          <p:cNvGrpSpPr/>
          <p:nvPr/>
        </p:nvGrpSpPr>
        <p:grpSpPr>
          <a:xfrm>
            <a:off x="3218067" y="372078"/>
            <a:ext cx="2790825" cy="1942468"/>
            <a:chOff x="0" y="0"/>
            <a:chExt cx="2790825" cy="1942468"/>
          </a:xfrm>
        </p:grpSpPr>
        <p:grpSp>
          <p:nvGrpSpPr>
            <p:cNvPr id="181" name="Group 180">
              <a:extLst>
                <a:ext uri="{FF2B5EF4-FFF2-40B4-BE49-F238E27FC236}">
                  <a16:creationId xmlns:a16="http://schemas.microsoft.com/office/drawing/2014/main" id="{5FCE8D65-8F9B-4FE2-8CA6-76B3D466D838}"/>
                </a:ext>
              </a:extLst>
            </p:cNvPr>
            <p:cNvGrpSpPr/>
            <p:nvPr/>
          </p:nvGrpSpPr>
          <p:grpSpPr>
            <a:xfrm>
              <a:off x="0" y="0"/>
              <a:ext cx="2790825" cy="1942468"/>
              <a:chOff x="0" y="-114300"/>
              <a:chExt cx="2790825" cy="1942860"/>
            </a:xfrm>
          </p:grpSpPr>
          <p:cxnSp>
            <p:nvCxnSpPr>
              <p:cNvPr id="185" name="Elbow Connector 600">
                <a:extLst>
                  <a:ext uri="{FF2B5EF4-FFF2-40B4-BE49-F238E27FC236}">
                    <a16:creationId xmlns:a16="http://schemas.microsoft.com/office/drawing/2014/main" id="{FC4DF745-83AF-4D49-9C04-92DC0C9E5BB4}"/>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599">
                <a:extLst>
                  <a:ext uri="{FF2B5EF4-FFF2-40B4-BE49-F238E27FC236}">
                    <a16:creationId xmlns:a16="http://schemas.microsoft.com/office/drawing/2014/main" id="{0D87F19A-E83C-4A12-B23C-225DAE303D60}"/>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7" name="Text Box 596">
                <a:extLst>
                  <a:ext uri="{FF2B5EF4-FFF2-40B4-BE49-F238E27FC236}">
                    <a16:creationId xmlns:a16="http://schemas.microsoft.com/office/drawing/2014/main" id="{18D4ECA7-53E9-4190-A48B-33FFC1691535}"/>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8" name="Isosceles Triangle 187">
                <a:extLst>
                  <a:ext uri="{FF2B5EF4-FFF2-40B4-BE49-F238E27FC236}">
                    <a16:creationId xmlns:a16="http://schemas.microsoft.com/office/drawing/2014/main" id="{36C762A6-B4DC-4BDD-8DBC-3AA60DB6222C}"/>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9" name="Straight Connector 188">
                <a:extLst>
                  <a:ext uri="{FF2B5EF4-FFF2-40B4-BE49-F238E27FC236}">
                    <a16:creationId xmlns:a16="http://schemas.microsoft.com/office/drawing/2014/main" id="{EAE547AA-CC6E-488E-B7C5-BCADEE5FFF50}"/>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F9BB0DC-21BD-4211-8586-DC4BA092AE66}"/>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91" name="Text Box 598">
                <a:extLst>
                  <a:ext uri="{FF2B5EF4-FFF2-40B4-BE49-F238E27FC236}">
                    <a16:creationId xmlns:a16="http://schemas.microsoft.com/office/drawing/2014/main" id="{8422242F-C4BD-40D9-BA67-4755109AF0A9}"/>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2" name="Text Box 515">
                <a:extLst>
                  <a:ext uri="{FF2B5EF4-FFF2-40B4-BE49-F238E27FC236}">
                    <a16:creationId xmlns:a16="http://schemas.microsoft.com/office/drawing/2014/main" id="{8052C93F-3D2D-4046-BEB5-393E2CC03900}"/>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3" name="Text Box 516">
                <a:extLst>
                  <a:ext uri="{FF2B5EF4-FFF2-40B4-BE49-F238E27FC236}">
                    <a16:creationId xmlns:a16="http://schemas.microsoft.com/office/drawing/2014/main" id="{49854073-4061-437B-A462-3AF9B321C24F}"/>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82" name="Straight Connector 181">
              <a:extLst>
                <a:ext uri="{FF2B5EF4-FFF2-40B4-BE49-F238E27FC236}">
                  <a16:creationId xmlns:a16="http://schemas.microsoft.com/office/drawing/2014/main" id="{88621E85-1B2B-489D-8E28-D1FAAF6C98B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37492970-D970-40AB-9400-BCD396E84FB9}"/>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AAA6567E-5EBD-4001-B243-A883BFA8AC44}"/>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mc:Choice xmlns:a14="http://schemas.microsoft.com/office/drawing/2010/main" Requires="a14">
          <p:sp>
            <p:nvSpPr>
              <p:cNvPr id="195" name="TextBox 194">
                <a:extLst>
                  <a:ext uri="{FF2B5EF4-FFF2-40B4-BE49-F238E27FC236}">
                    <a16:creationId xmlns:a16="http://schemas.microsoft.com/office/drawing/2014/main" id="{ECD4700F-3693-4EC3-B482-CEA8D3D15EB5}"/>
                  </a:ext>
                </a:extLst>
              </p:cNvPr>
              <p:cNvSpPr txBox="1"/>
              <p:nvPr/>
            </p:nvSpPr>
            <p:spPr>
              <a:xfrm>
                <a:off x="2208417" y="3286471"/>
                <a:ext cx="4762500" cy="1066126"/>
              </a:xfrm>
              <a:prstGeom prst="rect">
                <a:avLst/>
              </a:prstGeom>
              <a:noFill/>
            </p:spPr>
            <p:txBody>
              <a:bodyPr wrap="square">
                <a:spAutoFit/>
              </a:bodyPr>
              <a:lstStyle/>
              <a:p>
                <a:pPr marL="0" marR="0" algn="ctr">
                  <a:lnSpc>
                    <a:spcPct val="135000"/>
                  </a:lnSpc>
                  <a:spcBef>
                    <a:spcPts val="600"/>
                  </a:spcBef>
                  <a:spcAft>
                    <a:spcPts val="600"/>
                  </a:spcAft>
                </a:pPr>
                <a:r>
                  <a:rPr lang="en-US" sz="2400" dirty="0">
                    <a:solidFill>
                      <a:srgbClr val="000000"/>
                    </a:solidFill>
                    <a:effectLst/>
                    <a:latin typeface="+mn-lt"/>
                    <a:ea typeface="Times New Roman" panose="02020603050405020304" pitchFamily="18" charset="0"/>
                  </a:rPr>
                  <a:t>a) </a:t>
                </a:r>
                <a14:m>
                  <m:oMath xmlns:m="http://schemas.openxmlformats.org/officeDocument/2006/math">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𝑨𝑩𝑪</m:t>
                        </m:r>
                        <m:r>
                          <a:rPr lang="en-US" sz="2400" b="1" i="1">
                            <a:solidFill>
                              <a:srgbClr val="000000"/>
                            </a:solidFill>
                            <a:effectLst/>
                            <a:latin typeface="+mn-lt"/>
                            <a:ea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 </a:t>
                </a:r>
                <a14:m>
                  <m:oMath xmlns:m="http://schemas.openxmlformats.org/officeDocument/2006/math">
                    <m:r>
                      <a:rPr lang="en-US" sz="2400" b="1" i="1">
                        <a:solidFill>
                          <a:srgbClr val="000000"/>
                        </a:solidFill>
                        <a:effectLst/>
                        <a:latin typeface="+mn-lt"/>
                        <a:ea typeface="Times New Roman" panose="02020603050405020304" pitchFamily="18" charset="0"/>
                      </a:rPr>
                      <m:t> </m:t>
                    </m:r>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𝑨𝑪𝑩</m:t>
                        </m:r>
                        <m:r>
                          <a:rPr lang="en-US" sz="2400" b="1" i="1">
                            <a:solidFill>
                              <a:srgbClr val="000000"/>
                            </a:solidFill>
                            <a:effectLst/>
                            <a:latin typeface="+mn-lt"/>
                            <a:ea typeface="Times New Roman" panose="02020603050405020304" pitchFamily="18" charset="0"/>
                          </a:rPr>
                          <m:t> </m:t>
                        </m:r>
                      </m:e>
                    </m:acc>
                  </m:oMath>
                </a14:m>
                <a:endParaRPr lang="en-US" sz="2400" b="1" dirty="0">
                  <a:solidFill>
                    <a:srgbClr val="000000"/>
                  </a:solidFill>
                  <a:effectLst/>
                  <a:latin typeface="+mn-lt"/>
                  <a:ea typeface="Calibri" panose="020F0502020204030204" pitchFamily="34" charset="0"/>
                </a:endParaRPr>
              </a:p>
              <a:p>
                <a:pPr algn="ctr"/>
                <a:r>
                  <a:rPr lang="en-US" sz="2400" dirty="0">
                    <a:solidFill>
                      <a:srgbClr val="000000"/>
                    </a:solidFill>
                    <a:effectLst/>
                    <a:latin typeface="+mn-lt"/>
                    <a:ea typeface="Times New Roman" panose="02020603050405020304" pitchFamily="18" charset="0"/>
                  </a:rPr>
                  <a:t>b) </a:t>
                </a:r>
                <a14:m>
                  <m:oMath xmlns:m="http://schemas.openxmlformats.org/officeDocument/2006/math">
                    <m:acc>
                      <m:accPr>
                        <m:chr m:val="̂"/>
                        <m:ctrlPr>
                          <a:rPr lang="en-US" sz="2400" b="1" i="1">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cs typeface="Times New Roman" panose="02020603050405020304" pitchFamily="18" charset="0"/>
                          </a:rPr>
                          <m:t>𝑨𝑪𝑩</m:t>
                        </m:r>
                        <m:r>
                          <a:rPr lang="en-US" sz="2400" b="1" i="1">
                            <a:solidFill>
                              <a:srgbClr val="000000"/>
                            </a:solidFill>
                            <a:effectLst/>
                            <a:latin typeface="+mn-lt"/>
                            <a:ea typeface="Times New Roman" panose="02020603050405020304" pitchFamily="18" charset="0"/>
                            <a:cs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&gt; </a:t>
                </a:r>
                <a14:m>
                  <m:oMath xmlns:m="http://schemas.openxmlformats.org/officeDocument/2006/math">
                    <m:r>
                      <a:rPr lang="en-US" sz="2400" b="1" i="1">
                        <a:solidFill>
                          <a:srgbClr val="000000"/>
                        </a:solidFill>
                        <a:effectLst/>
                        <a:latin typeface="+mn-lt"/>
                        <a:ea typeface="Times New Roman" panose="02020603050405020304" pitchFamily="18" charset="0"/>
                        <a:cs typeface="Times New Roman" panose="02020603050405020304" pitchFamily="18" charset="0"/>
                      </a:rPr>
                      <m:t> </m:t>
                    </m:r>
                    <m:acc>
                      <m:accPr>
                        <m:chr m:val="̂"/>
                        <m:ctrlPr>
                          <a:rPr lang="en-US" sz="2400" b="1" i="1">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cs typeface="Times New Roman" panose="02020603050405020304" pitchFamily="18" charset="0"/>
                          </a:rPr>
                          <m:t>𝑨𝑫𝑩</m:t>
                        </m:r>
                        <m:r>
                          <a:rPr lang="en-US" sz="2400" b="1" i="1">
                            <a:solidFill>
                              <a:srgbClr val="000000"/>
                            </a:solidFill>
                            <a:effectLst/>
                            <a:latin typeface="+mn-lt"/>
                            <a:ea typeface="Times New Roman" panose="02020603050405020304" pitchFamily="18" charset="0"/>
                            <a:cs typeface="Times New Roman" panose="02020603050405020304" pitchFamily="18" charset="0"/>
                          </a:rPr>
                          <m:t> </m:t>
                        </m:r>
                      </m:e>
                    </m:acc>
                    <m:r>
                      <a:rPr lang="en-US" sz="2400" b="1" i="1">
                        <a:solidFill>
                          <a:srgbClr val="000000"/>
                        </a:solidFill>
                        <a:effectLst/>
                        <a:latin typeface="+mn-lt"/>
                        <a:ea typeface="Times New Roman" panose="02020603050405020304" pitchFamily="18" charset="0"/>
                        <a:cs typeface="Times New Roman" panose="02020603050405020304" pitchFamily="18" charset="0"/>
                      </a:rPr>
                      <m:t> </m:t>
                    </m:r>
                  </m:oMath>
                </a14:m>
                <a:endParaRPr lang="vi-VN" sz="2400" b="1" dirty="0">
                  <a:latin typeface="+mn-lt"/>
                </a:endParaRPr>
              </a:p>
            </p:txBody>
          </p:sp>
        </mc:Choice>
        <mc:Fallback>
          <p:sp>
            <p:nvSpPr>
              <p:cNvPr id="195" name="TextBox 194">
                <a:extLst>
                  <a:ext uri="{FF2B5EF4-FFF2-40B4-BE49-F238E27FC236}">
                    <a16:creationId xmlns:a16="http://schemas.microsoft.com/office/drawing/2014/main" id="{ECD4700F-3693-4EC3-B482-CEA8D3D15EB5}"/>
                  </a:ext>
                </a:extLst>
              </p:cNvPr>
              <p:cNvSpPr txBox="1">
                <a:spLocks noRot="1" noChangeAspect="1" noMove="1" noResize="1" noEditPoints="1" noAdjustHandles="1" noChangeArrowheads="1" noChangeShapeType="1" noTextEdit="1"/>
              </p:cNvSpPr>
              <p:nvPr/>
            </p:nvSpPr>
            <p:spPr>
              <a:xfrm>
                <a:off x="2208417" y="3286471"/>
                <a:ext cx="4762500" cy="1066126"/>
              </a:xfrm>
              <a:prstGeom prst="rect">
                <a:avLst/>
              </a:prstGeom>
              <a:blipFill>
                <a:blip r:embed="rId3"/>
                <a:stretch>
                  <a:fillRect b="-12571"/>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643AC565-38B1-426D-B66E-6826397D63C2}"/>
              </a:ext>
            </a:extLst>
          </p:cNvPr>
          <p:cNvSpPr txBox="1"/>
          <p:nvPr/>
        </p:nvSpPr>
        <p:spPr>
          <a:xfrm>
            <a:off x="3951491" y="2381352"/>
            <a:ext cx="1276352" cy="400110"/>
          </a:xfrm>
          <a:prstGeom prst="rect">
            <a:avLst/>
          </a:prstGeom>
          <a:noFill/>
        </p:spPr>
        <p:txBody>
          <a:bodyPr wrap="square" rtlCol="0">
            <a:spAutoFit/>
          </a:bodyPr>
          <a:lstStyle/>
          <a:p>
            <a:pPr algn="l"/>
            <a:r>
              <a:rPr lang="en-US" sz="2000" b="1" i="1" dirty="0" err="1">
                <a:solidFill>
                  <a:srgbClr val="002060"/>
                </a:solidFill>
              </a:rPr>
              <a:t>Hình</a:t>
            </a:r>
            <a:r>
              <a:rPr lang="en-US" sz="2000" b="1" i="1" dirty="0">
                <a:solidFill>
                  <a:srgbClr val="002060"/>
                </a:solidFill>
              </a:rPr>
              <a:t> 81</a:t>
            </a:r>
            <a:endParaRPr lang="vi-VN" sz="20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fill="hold"/>
                                        <p:tgtEl>
                                          <p:spTgt spid="180"/>
                                        </p:tgtEl>
                                        <p:attrNameLst>
                                          <p:attrName>ppt_x</p:attrName>
                                        </p:attrNameLst>
                                      </p:cBhvr>
                                      <p:tavLst>
                                        <p:tav tm="0">
                                          <p:val>
                                            <p:strVal val="#ppt_x"/>
                                          </p:val>
                                        </p:tav>
                                        <p:tav tm="100000">
                                          <p:val>
                                            <p:strVal val="#ppt_x"/>
                                          </p:val>
                                        </p:tav>
                                      </p:tavLst>
                                    </p:anim>
                                    <p:anim calcmode="lin" valueType="num">
                                      <p:cBhvr additive="base">
                                        <p:cTn id="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
                                            <p:txEl>
                                              <p:pRg st="1" end="1"/>
                                            </p:txEl>
                                          </p:spTgt>
                                        </p:tgtEl>
                                        <p:attrNameLst>
                                          <p:attrName>style.visibility</p:attrName>
                                        </p:attrNameLst>
                                      </p:cBhvr>
                                      <p:to>
                                        <p:strVal val="visible"/>
                                      </p:to>
                                    </p:set>
                                    <p:anim calcmode="lin" valueType="num">
                                      <p:cBhvr additive="base">
                                        <p:cTn id="19"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63"/>
          <p:cNvSpPr/>
          <p:nvPr/>
        </p:nvSpPr>
        <p:spPr>
          <a:xfrm>
            <a:off x="5512489"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3"/>
          <p:cNvSpPr txBox="1">
            <a:spLocks noGrp="1"/>
          </p:cNvSpPr>
          <p:nvPr>
            <p:ph type="title"/>
          </p:nvPr>
        </p:nvSpPr>
        <p:spPr>
          <a:xfrm>
            <a:off x="1307393" y="1428138"/>
            <a:ext cx="3909166" cy="2112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800" b="1" dirty="0">
                <a:solidFill>
                  <a:schemeClr val="lt1"/>
                </a:solidFill>
                <a:effectLst>
                  <a:outerShdw blurRad="38100" dist="38100" dir="2700000" algn="tl">
                    <a:srgbClr val="000000">
                      <a:alpha val="43137"/>
                    </a:srgbClr>
                  </a:outerShdw>
                </a:effectLst>
              </a:rPr>
              <a:t>	GÓC VUÔNG, GÓC NHỌN, GÓC TÙ, GÓC BẸT.</a:t>
            </a:r>
            <a:endParaRPr sz="2800" dirty="0">
              <a:effectLst>
                <a:outerShdw blurRad="38100" dist="38100" dir="2700000" algn="tl">
                  <a:srgbClr val="000000">
                    <a:alpha val="43137"/>
                  </a:srgbClr>
                </a:outerShdw>
              </a:effectLst>
            </a:endParaRPr>
          </a:p>
        </p:txBody>
      </p:sp>
      <p:sp>
        <p:nvSpPr>
          <p:cNvPr id="4795" name="Google Shape;4795;p63"/>
          <p:cNvSpPr txBox="1">
            <a:spLocks noGrp="1"/>
          </p:cNvSpPr>
          <p:nvPr>
            <p:ph type="title" idx="2"/>
          </p:nvPr>
        </p:nvSpPr>
        <p:spPr>
          <a:xfrm>
            <a:off x="5512488"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cxnSp>
        <p:nvCxnSpPr>
          <p:cNvPr id="4796" name="Google Shape;4796;p63"/>
          <p:cNvCxnSpPr>
            <a:stCxn id="4792" idx="2"/>
          </p:cNvCxnSpPr>
          <p:nvPr/>
        </p:nvCxnSpPr>
        <p:spPr>
          <a:xfrm rot="10800000">
            <a:off x="5228089" y="2380962"/>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4797" name="Google Shape;4797;p63"/>
          <p:cNvGrpSpPr/>
          <p:nvPr/>
        </p:nvGrpSpPr>
        <p:grpSpPr>
          <a:xfrm>
            <a:off x="7629338" y="3233250"/>
            <a:ext cx="1134000" cy="972675"/>
            <a:chOff x="7629338" y="3233250"/>
            <a:chExt cx="1134000" cy="972675"/>
          </a:xfrm>
        </p:grpSpPr>
        <p:sp>
          <p:nvSpPr>
            <p:cNvPr id="4798" name="Google Shape;4798;p63"/>
            <p:cNvSpPr/>
            <p:nvPr/>
          </p:nvSpPr>
          <p:spPr>
            <a:xfrm>
              <a:off x="7674145" y="4091531"/>
              <a:ext cx="666545" cy="22043"/>
            </a:xfrm>
            <a:custGeom>
              <a:avLst/>
              <a:gdLst/>
              <a:ahLst/>
              <a:cxnLst/>
              <a:rect l="l" t="t" r="r" b="b"/>
              <a:pathLst>
                <a:path w="45297" h="1498" extrusionOk="0">
                  <a:moveTo>
                    <a:pt x="500" y="0"/>
                  </a:moveTo>
                  <a:cubicBezTo>
                    <a:pt x="0" y="0"/>
                    <a:pt x="3" y="781"/>
                    <a:pt x="507" y="788"/>
                  </a:cubicBezTo>
                  <a:cubicBezTo>
                    <a:pt x="13455" y="995"/>
                    <a:pt x="26404" y="1203"/>
                    <a:pt x="39353" y="1411"/>
                  </a:cubicBezTo>
                  <a:cubicBezTo>
                    <a:pt x="41166" y="1439"/>
                    <a:pt x="42978" y="1469"/>
                    <a:pt x="44790" y="1498"/>
                  </a:cubicBezTo>
                  <a:cubicBezTo>
                    <a:pt x="44793" y="1498"/>
                    <a:pt x="44797" y="1498"/>
                    <a:pt x="44800" y="1498"/>
                  </a:cubicBezTo>
                  <a:cubicBezTo>
                    <a:pt x="45297" y="1498"/>
                    <a:pt x="45294" y="718"/>
                    <a:pt x="44790" y="711"/>
                  </a:cubicBezTo>
                  <a:cubicBezTo>
                    <a:pt x="31842" y="503"/>
                    <a:pt x="18894" y="295"/>
                    <a:pt x="5944" y="88"/>
                  </a:cubicBezTo>
                  <a:cubicBezTo>
                    <a:pt x="4132" y="59"/>
                    <a:pt x="2319" y="29"/>
                    <a:pt x="507" y="0"/>
                  </a:cubicBezTo>
                  <a:cubicBezTo>
                    <a:pt x="505" y="0"/>
                    <a:pt x="503"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3"/>
            <p:cNvSpPr/>
            <p:nvPr/>
          </p:nvSpPr>
          <p:spPr>
            <a:xfrm>
              <a:off x="8007514" y="3734840"/>
              <a:ext cx="663102" cy="21984"/>
            </a:xfrm>
            <a:custGeom>
              <a:avLst/>
              <a:gdLst/>
              <a:ahLst/>
              <a:cxnLst/>
              <a:rect l="l" t="t" r="r" b="b"/>
              <a:pathLst>
                <a:path w="45063" h="1494" extrusionOk="0">
                  <a:moveTo>
                    <a:pt x="490" y="0"/>
                  </a:moveTo>
                  <a:cubicBezTo>
                    <a:pt x="1" y="0"/>
                    <a:pt x="7" y="769"/>
                    <a:pt x="508" y="788"/>
                  </a:cubicBezTo>
                  <a:cubicBezTo>
                    <a:pt x="14937" y="1291"/>
                    <a:pt x="29360" y="1494"/>
                    <a:pt x="43798" y="1494"/>
                  </a:cubicBezTo>
                  <a:cubicBezTo>
                    <a:pt x="44050" y="1494"/>
                    <a:pt x="44302" y="1494"/>
                    <a:pt x="44555" y="1493"/>
                  </a:cubicBezTo>
                  <a:cubicBezTo>
                    <a:pt x="45060" y="1493"/>
                    <a:pt x="45063" y="706"/>
                    <a:pt x="44555" y="706"/>
                  </a:cubicBezTo>
                  <a:cubicBezTo>
                    <a:pt x="44211" y="706"/>
                    <a:pt x="43868" y="706"/>
                    <a:pt x="43525" y="706"/>
                  </a:cubicBezTo>
                  <a:cubicBezTo>
                    <a:pt x="29177" y="706"/>
                    <a:pt x="14846" y="501"/>
                    <a:pt x="508" y="0"/>
                  </a:cubicBezTo>
                  <a:cubicBezTo>
                    <a:pt x="502" y="0"/>
                    <a:pt x="496" y="0"/>
                    <a:pt x="4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3"/>
            <p:cNvSpPr/>
            <p:nvPr/>
          </p:nvSpPr>
          <p:spPr>
            <a:xfrm>
              <a:off x="7676588" y="3734913"/>
              <a:ext cx="346774" cy="368596"/>
            </a:xfrm>
            <a:custGeom>
              <a:avLst/>
              <a:gdLst/>
              <a:ahLst/>
              <a:cxnLst/>
              <a:rect l="l" t="t" r="r" b="b"/>
              <a:pathLst>
                <a:path w="23566" h="25049" extrusionOk="0">
                  <a:moveTo>
                    <a:pt x="22982" y="0"/>
                  </a:moveTo>
                  <a:cubicBezTo>
                    <a:pt x="22893" y="0"/>
                    <a:pt x="22801" y="33"/>
                    <a:pt x="22719" y="110"/>
                  </a:cubicBezTo>
                  <a:cubicBezTo>
                    <a:pt x="18695" y="3861"/>
                    <a:pt x="14994" y="8000"/>
                    <a:pt x="11251" y="12027"/>
                  </a:cubicBezTo>
                  <a:cubicBezTo>
                    <a:pt x="7516" y="16044"/>
                    <a:pt x="3601" y="20017"/>
                    <a:pt x="234" y="24354"/>
                  </a:cubicBezTo>
                  <a:cubicBezTo>
                    <a:pt x="1" y="24654"/>
                    <a:pt x="261" y="25049"/>
                    <a:pt x="536" y="25049"/>
                  </a:cubicBezTo>
                  <a:cubicBezTo>
                    <a:pt x="624" y="25049"/>
                    <a:pt x="714" y="25008"/>
                    <a:pt x="789" y="24911"/>
                  </a:cubicBezTo>
                  <a:cubicBezTo>
                    <a:pt x="4158" y="20574"/>
                    <a:pt x="8071" y="16598"/>
                    <a:pt x="11808" y="12583"/>
                  </a:cubicBezTo>
                  <a:cubicBezTo>
                    <a:pt x="15551" y="8559"/>
                    <a:pt x="19252" y="4416"/>
                    <a:pt x="23276" y="665"/>
                  </a:cubicBezTo>
                  <a:cubicBezTo>
                    <a:pt x="23565" y="396"/>
                    <a:pt x="23292" y="0"/>
                    <a:pt x="22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3"/>
            <p:cNvSpPr/>
            <p:nvPr/>
          </p:nvSpPr>
          <p:spPr>
            <a:xfrm>
              <a:off x="8325727" y="3745331"/>
              <a:ext cx="346774" cy="368611"/>
            </a:xfrm>
            <a:custGeom>
              <a:avLst/>
              <a:gdLst/>
              <a:ahLst/>
              <a:cxnLst/>
              <a:rect l="l" t="t" r="r" b="b"/>
              <a:pathLst>
                <a:path w="23566" h="25050" extrusionOk="0">
                  <a:moveTo>
                    <a:pt x="22982" y="1"/>
                  </a:moveTo>
                  <a:cubicBezTo>
                    <a:pt x="22893" y="1"/>
                    <a:pt x="22802" y="33"/>
                    <a:pt x="22719" y="111"/>
                  </a:cubicBezTo>
                  <a:cubicBezTo>
                    <a:pt x="18695" y="3861"/>
                    <a:pt x="14995" y="8001"/>
                    <a:pt x="11251" y="12028"/>
                  </a:cubicBezTo>
                  <a:cubicBezTo>
                    <a:pt x="7516" y="16045"/>
                    <a:pt x="3601" y="20017"/>
                    <a:pt x="234" y="24355"/>
                  </a:cubicBezTo>
                  <a:cubicBezTo>
                    <a:pt x="1" y="24654"/>
                    <a:pt x="261" y="25050"/>
                    <a:pt x="537" y="25050"/>
                  </a:cubicBezTo>
                  <a:cubicBezTo>
                    <a:pt x="625" y="25050"/>
                    <a:pt x="715" y="25009"/>
                    <a:pt x="791" y="24912"/>
                  </a:cubicBezTo>
                  <a:cubicBezTo>
                    <a:pt x="4158" y="20574"/>
                    <a:pt x="8072" y="16599"/>
                    <a:pt x="11808" y="12583"/>
                  </a:cubicBezTo>
                  <a:cubicBezTo>
                    <a:pt x="15551" y="8559"/>
                    <a:pt x="19252" y="4417"/>
                    <a:pt x="23276" y="666"/>
                  </a:cubicBezTo>
                  <a:cubicBezTo>
                    <a:pt x="23565" y="397"/>
                    <a:pt x="23292" y="1"/>
                    <a:pt x="229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3"/>
            <p:cNvSpPr/>
            <p:nvPr/>
          </p:nvSpPr>
          <p:spPr>
            <a:xfrm>
              <a:off x="8207256" y="3234427"/>
              <a:ext cx="132509" cy="879089"/>
            </a:xfrm>
            <a:custGeom>
              <a:avLst/>
              <a:gdLst/>
              <a:ahLst/>
              <a:cxnLst/>
              <a:rect l="l" t="t" r="r" b="b"/>
              <a:pathLst>
                <a:path w="9005" h="59741" extrusionOk="0">
                  <a:moveTo>
                    <a:pt x="485" y="0"/>
                  </a:moveTo>
                  <a:cubicBezTo>
                    <a:pt x="257" y="0"/>
                    <a:pt x="1" y="196"/>
                    <a:pt x="46" y="495"/>
                  </a:cubicBezTo>
                  <a:cubicBezTo>
                    <a:pt x="2573" y="17266"/>
                    <a:pt x="4513" y="34129"/>
                    <a:pt x="6885" y="50922"/>
                  </a:cubicBezTo>
                  <a:cubicBezTo>
                    <a:pt x="7286" y="53763"/>
                    <a:pt x="7598" y="56648"/>
                    <a:pt x="8183" y="59457"/>
                  </a:cubicBezTo>
                  <a:cubicBezTo>
                    <a:pt x="8224" y="59655"/>
                    <a:pt x="8370" y="59741"/>
                    <a:pt x="8523" y="59741"/>
                  </a:cubicBezTo>
                  <a:cubicBezTo>
                    <a:pt x="8754" y="59741"/>
                    <a:pt x="9004" y="59546"/>
                    <a:pt x="8942" y="59248"/>
                  </a:cubicBezTo>
                  <a:cubicBezTo>
                    <a:pt x="7535" y="52508"/>
                    <a:pt x="6914" y="45530"/>
                    <a:pt x="5987" y="38716"/>
                  </a:cubicBezTo>
                  <a:cubicBezTo>
                    <a:pt x="4623" y="28694"/>
                    <a:pt x="3292" y="18669"/>
                    <a:pt x="1946" y="8642"/>
                  </a:cubicBezTo>
                  <a:cubicBezTo>
                    <a:pt x="1573" y="5856"/>
                    <a:pt x="1223" y="3066"/>
                    <a:pt x="805" y="285"/>
                  </a:cubicBezTo>
                  <a:cubicBezTo>
                    <a:pt x="775" y="86"/>
                    <a:pt x="636" y="0"/>
                    <a:pt x="4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3"/>
            <p:cNvSpPr/>
            <p:nvPr/>
          </p:nvSpPr>
          <p:spPr>
            <a:xfrm>
              <a:off x="7693186" y="3233250"/>
              <a:ext cx="522309" cy="849541"/>
            </a:xfrm>
            <a:custGeom>
              <a:avLst/>
              <a:gdLst/>
              <a:ahLst/>
              <a:cxnLst/>
              <a:rect l="l" t="t" r="r" b="b"/>
              <a:pathLst>
                <a:path w="35495" h="57733" extrusionOk="0">
                  <a:moveTo>
                    <a:pt x="34959" y="0"/>
                  </a:moveTo>
                  <a:cubicBezTo>
                    <a:pt x="34841" y="0"/>
                    <a:pt x="34725" y="58"/>
                    <a:pt x="34652" y="197"/>
                  </a:cubicBezTo>
                  <a:cubicBezTo>
                    <a:pt x="31441" y="6373"/>
                    <a:pt x="27526" y="12239"/>
                    <a:pt x="23889" y="18166"/>
                  </a:cubicBezTo>
                  <a:cubicBezTo>
                    <a:pt x="18326" y="27226"/>
                    <a:pt x="12727" y="36265"/>
                    <a:pt x="7205" y="45349"/>
                  </a:cubicBezTo>
                  <a:cubicBezTo>
                    <a:pt x="4829" y="49262"/>
                    <a:pt x="2456" y="53174"/>
                    <a:pt x="175" y="57144"/>
                  </a:cubicBezTo>
                  <a:cubicBezTo>
                    <a:pt x="1" y="57448"/>
                    <a:pt x="273" y="57732"/>
                    <a:pt x="540" y="57732"/>
                  </a:cubicBezTo>
                  <a:cubicBezTo>
                    <a:pt x="659" y="57732"/>
                    <a:pt x="778" y="57676"/>
                    <a:pt x="855" y="57540"/>
                  </a:cubicBezTo>
                  <a:cubicBezTo>
                    <a:pt x="10381" y="40966"/>
                    <a:pt x="20796" y="24904"/>
                    <a:pt x="30685" y="8546"/>
                  </a:cubicBezTo>
                  <a:cubicBezTo>
                    <a:pt x="32270" y="5925"/>
                    <a:pt x="33921" y="3314"/>
                    <a:pt x="35334" y="594"/>
                  </a:cubicBezTo>
                  <a:cubicBezTo>
                    <a:pt x="35495" y="286"/>
                    <a:pt x="35221" y="0"/>
                    <a:pt x="349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3"/>
            <p:cNvSpPr/>
            <p:nvPr/>
          </p:nvSpPr>
          <p:spPr>
            <a:xfrm>
              <a:off x="8205829" y="3234103"/>
              <a:ext cx="464979" cy="522956"/>
            </a:xfrm>
            <a:custGeom>
              <a:avLst/>
              <a:gdLst/>
              <a:ahLst/>
              <a:cxnLst/>
              <a:rect l="l" t="t" r="r" b="b"/>
              <a:pathLst>
                <a:path w="31599" h="35539" extrusionOk="0">
                  <a:moveTo>
                    <a:pt x="545" y="0"/>
                  </a:moveTo>
                  <a:cubicBezTo>
                    <a:pt x="264" y="0"/>
                    <a:pt x="1" y="395"/>
                    <a:pt x="244" y="690"/>
                  </a:cubicBezTo>
                  <a:cubicBezTo>
                    <a:pt x="10023" y="12611"/>
                    <a:pt x="20959" y="23538"/>
                    <a:pt x="30798" y="35407"/>
                  </a:cubicBezTo>
                  <a:cubicBezTo>
                    <a:pt x="30876" y="35500"/>
                    <a:pt x="30966" y="35539"/>
                    <a:pt x="31055" y="35539"/>
                  </a:cubicBezTo>
                  <a:cubicBezTo>
                    <a:pt x="31337" y="35539"/>
                    <a:pt x="31599" y="35144"/>
                    <a:pt x="31354" y="34850"/>
                  </a:cubicBezTo>
                  <a:cubicBezTo>
                    <a:pt x="21516" y="22981"/>
                    <a:pt x="10578" y="12055"/>
                    <a:pt x="801" y="134"/>
                  </a:cubicBezTo>
                  <a:cubicBezTo>
                    <a:pt x="724" y="40"/>
                    <a:pt x="633" y="0"/>
                    <a:pt x="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3"/>
            <p:cNvSpPr/>
            <p:nvPr/>
          </p:nvSpPr>
          <p:spPr>
            <a:xfrm>
              <a:off x="8005469" y="3234251"/>
              <a:ext cx="215280" cy="516040"/>
            </a:xfrm>
            <a:custGeom>
              <a:avLst/>
              <a:gdLst/>
              <a:ahLst/>
              <a:cxnLst/>
              <a:rect l="l" t="t" r="r" b="b"/>
              <a:pathLst>
                <a:path w="14630" h="35069" extrusionOk="0">
                  <a:moveTo>
                    <a:pt x="14097" y="1"/>
                  </a:moveTo>
                  <a:cubicBezTo>
                    <a:pt x="13980" y="1"/>
                    <a:pt x="13866" y="60"/>
                    <a:pt x="13797" y="202"/>
                  </a:cubicBezTo>
                  <a:cubicBezTo>
                    <a:pt x="11161" y="5592"/>
                    <a:pt x="9263" y="11437"/>
                    <a:pt x="7094" y="17023"/>
                  </a:cubicBezTo>
                  <a:cubicBezTo>
                    <a:pt x="4844" y="22813"/>
                    <a:pt x="2884" y="28883"/>
                    <a:pt x="153" y="34470"/>
                  </a:cubicBezTo>
                  <a:cubicBezTo>
                    <a:pt x="0" y="34782"/>
                    <a:pt x="274" y="35068"/>
                    <a:pt x="533" y="35068"/>
                  </a:cubicBezTo>
                  <a:cubicBezTo>
                    <a:pt x="650" y="35068"/>
                    <a:pt x="763" y="35009"/>
                    <a:pt x="833" y="34867"/>
                  </a:cubicBezTo>
                  <a:cubicBezTo>
                    <a:pt x="3468" y="29477"/>
                    <a:pt x="5366" y="23634"/>
                    <a:pt x="7535" y="18046"/>
                  </a:cubicBezTo>
                  <a:cubicBezTo>
                    <a:pt x="9786" y="12256"/>
                    <a:pt x="11744" y="6186"/>
                    <a:pt x="14477" y="600"/>
                  </a:cubicBezTo>
                  <a:cubicBezTo>
                    <a:pt x="14629" y="287"/>
                    <a:pt x="14355" y="1"/>
                    <a:pt x="140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3"/>
            <p:cNvSpPr/>
            <p:nvPr/>
          </p:nvSpPr>
          <p:spPr>
            <a:xfrm>
              <a:off x="8197544" y="3252615"/>
              <a:ext cx="347068" cy="634893"/>
            </a:xfrm>
            <a:custGeom>
              <a:avLst/>
              <a:gdLst/>
              <a:ahLst/>
              <a:cxnLst/>
              <a:rect l="l" t="t" r="r" b="b"/>
              <a:pathLst>
                <a:path w="23586" h="43146" extrusionOk="0">
                  <a:moveTo>
                    <a:pt x="701" y="41860"/>
                  </a:moveTo>
                  <a:cubicBezTo>
                    <a:pt x="751" y="41860"/>
                    <a:pt x="795" y="41890"/>
                    <a:pt x="814" y="41971"/>
                  </a:cubicBezTo>
                  <a:lnTo>
                    <a:pt x="814" y="41971"/>
                  </a:lnTo>
                  <a:cubicBezTo>
                    <a:pt x="773" y="41976"/>
                    <a:pt x="737" y="41985"/>
                    <a:pt x="708" y="41999"/>
                  </a:cubicBezTo>
                  <a:cubicBezTo>
                    <a:pt x="614" y="42043"/>
                    <a:pt x="554" y="42060"/>
                    <a:pt x="519" y="42060"/>
                  </a:cubicBezTo>
                  <a:cubicBezTo>
                    <a:pt x="397" y="42060"/>
                    <a:pt x="570" y="41860"/>
                    <a:pt x="701" y="41860"/>
                  </a:cubicBezTo>
                  <a:close/>
                  <a:moveTo>
                    <a:pt x="800" y="0"/>
                  </a:moveTo>
                  <a:cubicBezTo>
                    <a:pt x="603" y="0"/>
                    <a:pt x="402" y="127"/>
                    <a:pt x="394" y="380"/>
                  </a:cubicBezTo>
                  <a:cubicBezTo>
                    <a:pt x="87" y="12325"/>
                    <a:pt x="190" y="24290"/>
                    <a:pt x="79" y="36237"/>
                  </a:cubicBezTo>
                  <a:cubicBezTo>
                    <a:pt x="62" y="38287"/>
                    <a:pt x="58" y="40338"/>
                    <a:pt x="6" y="42388"/>
                  </a:cubicBezTo>
                  <a:cubicBezTo>
                    <a:pt x="1" y="42603"/>
                    <a:pt x="191" y="42779"/>
                    <a:pt x="400" y="42782"/>
                  </a:cubicBezTo>
                  <a:cubicBezTo>
                    <a:pt x="7960" y="42904"/>
                    <a:pt x="15519" y="43025"/>
                    <a:pt x="23079" y="43146"/>
                  </a:cubicBezTo>
                  <a:cubicBezTo>
                    <a:pt x="23081" y="43146"/>
                    <a:pt x="23084" y="43146"/>
                    <a:pt x="23087" y="43146"/>
                  </a:cubicBezTo>
                  <a:cubicBezTo>
                    <a:pt x="23585" y="43146"/>
                    <a:pt x="23583" y="42365"/>
                    <a:pt x="23079" y="42358"/>
                  </a:cubicBezTo>
                  <a:cubicBezTo>
                    <a:pt x="19299" y="42297"/>
                    <a:pt x="15519" y="42237"/>
                    <a:pt x="11739" y="42175"/>
                  </a:cubicBezTo>
                  <a:cubicBezTo>
                    <a:pt x="9164" y="42135"/>
                    <a:pt x="6592" y="42094"/>
                    <a:pt x="4016" y="42052"/>
                  </a:cubicBezTo>
                  <a:cubicBezTo>
                    <a:pt x="3172" y="42038"/>
                    <a:pt x="2328" y="42025"/>
                    <a:pt x="1484" y="42010"/>
                  </a:cubicBezTo>
                  <a:cubicBezTo>
                    <a:pt x="1354" y="42009"/>
                    <a:pt x="1115" y="41965"/>
                    <a:pt x="923" y="41965"/>
                  </a:cubicBezTo>
                  <a:cubicBezTo>
                    <a:pt x="899" y="41965"/>
                    <a:pt x="875" y="41966"/>
                    <a:pt x="852" y="41967"/>
                  </a:cubicBezTo>
                  <a:lnTo>
                    <a:pt x="852" y="41967"/>
                  </a:lnTo>
                  <a:cubicBezTo>
                    <a:pt x="995" y="40884"/>
                    <a:pt x="834" y="39619"/>
                    <a:pt x="845" y="38565"/>
                  </a:cubicBezTo>
                  <a:cubicBezTo>
                    <a:pt x="871" y="36144"/>
                    <a:pt x="890" y="33720"/>
                    <a:pt x="910" y="31300"/>
                  </a:cubicBezTo>
                  <a:cubicBezTo>
                    <a:pt x="958" y="25343"/>
                    <a:pt x="1003" y="19384"/>
                    <a:pt x="1051" y="13427"/>
                  </a:cubicBezTo>
                  <a:cubicBezTo>
                    <a:pt x="1087" y="9078"/>
                    <a:pt x="1072" y="4726"/>
                    <a:pt x="1183" y="380"/>
                  </a:cubicBezTo>
                  <a:cubicBezTo>
                    <a:pt x="1190" y="126"/>
                    <a:pt x="997" y="0"/>
                    <a:pt x="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3"/>
            <p:cNvSpPr/>
            <p:nvPr/>
          </p:nvSpPr>
          <p:spPr>
            <a:xfrm>
              <a:off x="8205593" y="3239077"/>
              <a:ext cx="144016" cy="13656"/>
            </a:xfrm>
            <a:custGeom>
              <a:avLst/>
              <a:gdLst/>
              <a:ahLst/>
              <a:cxnLst/>
              <a:rect l="l" t="t" r="r" b="b"/>
              <a:pathLst>
                <a:path w="9787" h="928" extrusionOk="0">
                  <a:moveTo>
                    <a:pt x="496" y="0"/>
                  </a:moveTo>
                  <a:cubicBezTo>
                    <a:pt x="1" y="0"/>
                    <a:pt x="4" y="781"/>
                    <a:pt x="506" y="788"/>
                  </a:cubicBezTo>
                  <a:cubicBezTo>
                    <a:pt x="3431" y="833"/>
                    <a:pt x="6357" y="881"/>
                    <a:pt x="9280" y="928"/>
                  </a:cubicBezTo>
                  <a:cubicBezTo>
                    <a:pt x="9283" y="928"/>
                    <a:pt x="9286" y="928"/>
                    <a:pt x="9289" y="928"/>
                  </a:cubicBezTo>
                  <a:cubicBezTo>
                    <a:pt x="9787" y="928"/>
                    <a:pt x="9783" y="148"/>
                    <a:pt x="9280" y="141"/>
                  </a:cubicBezTo>
                  <a:cubicBezTo>
                    <a:pt x="6354" y="95"/>
                    <a:pt x="3431" y="48"/>
                    <a:pt x="506" y="0"/>
                  </a:cubicBezTo>
                  <a:cubicBezTo>
                    <a:pt x="503" y="0"/>
                    <a:pt x="500" y="0"/>
                    <a:pt x="4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3"/>
            <p:cNvSpPr/>
            <p:nvPr/>
          </p:nvSpPr>
          <p:spPr>
            <a:xfrm>
              <a:off x="7947050" y="3741358"/>
              <a:ext cx="160070" cy="80829"/>
            </a:xfrm>
            <a:custGeom>
              <a:avLst/>
              <a:gdLst/>
              <a:ahLst/>
              <a:cxnLst/>
              <a:rect l="l" t="t" r="r" b="b"/>
              <a:pathLst>
                <a:path w="10878" h="5493" extrusionOk="0">
                  <a:moveTo>
                    <a:pt x="10327" y="0"/>
                  </a:moveTo>
                  <a:cubicBezTo>
                    <a:pt x="10207" y="0"/>
                    <a:pt x="10085" y="53"/>
                    <a:pt x="10001" y="180"/>
                  </a:cubicBezTo>
                  <a:cubicBezTo>
                    <a:pt x="8065" y="3072"/>
                    <a:pt x="4930" y="4703"/>
                    <a:pt x="1522" y="4703"/>
                  </a:cubicBezTo>
                  <a:cubicBezTo>
                    <a:pt x="1185" y="4703"/>
                    <a:pt x="844" y="4687"/>
                    <a:pt x="502" y="4655"/>
                  </a:cubicBezTo>
                  <a:cubicBezTo>
                    <a:pt x="487" y="4654"/>
                    <a:pt x="473" y="4653"/>
                    <a:pt x="459" y="4653"/>
                  </a:cubicBezTo>
                  <a:cubicBezTo>
                    <a:pt x="0" y="4653"/>
                    <a:pt x="16" y="5397"/>
                    <a:pt x="502" y="5442"/>
                  </a:cubicBezTo>
                  <a:cubicBezTo>
                    <a:pt x="858" y="5476"/>
                    <a:pt x="1212" y="5493"/>
                    <a:pt x="1562" y="5493"/>
                  </a:cubicBezTo>
                  <a:cubicBezTo>
                    <a:pt x="5234" y="5493"/>
                    <a:pt x="8608" y="3673"/>
                    <a:pt x="10681" y="577"/>
                  </a:cubicBezTo>
                  <a:cubicBezTo>
                    <a:pt x="10877" y="282"/>
                    <a:pt x="10605" y="0"/>
                    <a:pt x="103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3"/>
            <p:cNvSpPr/>
            <p:nvPr/>
          </p:nvSpPr>
          <p:spPr>
            <a:xfrm>
              <a:off x="8026864" y="3931638"/>
              <a:ext cx="44998" cy="81374"/>
            </a:xfrm>
            <a:custGeom>
              <a:avLst/>
              <a:gdLst/>
              <a:ahLst/>
              <a:cxnLst/>
              <a:rect l="l" t="t" r="r" b="b"/>
              <a:pathLst>
                <a:path w="3058" h="5530" extrusionOk="0">
                  <a:moveTo>
                    <a:pt x="2529" y="1"/>
                  </a:moveTo>
                  <a:cubicBezTo>
                    <a:pt x="2413" y="1"/>
                    <a:pt x="2302" y="61"/>
                    <a:pt x="2238" y="206"/>
                  </a:cubicBezTo>
                  <a:cubicBezTo>
                    <a:pt x="1539" y="1779"/>
                    <a:pt x="840" y="3354"/>
                    <a:pt x="140" y="4926"/>
                  </a:cubicBezTo>
                  <a:cubicBezTo>
                    <a:pt x="1" y="5242"/>
                    <a:pt x="276" y="5530"/>
                    <a:pt x="529" y="5530"/>
                  </a:cubicBezTo>
                  <a:cubicBezTo>
                    <a:pt x="645" y="5530"/>
                    <a:pt x="756" y="5469"/>
                    <a:pt x="820" y="5324"/>
                  </a:cubicBezTo>
                  <a:cubicBezTo>
                    <a:pt x="1520" y="3750"/>
                    <a:pt x="2219" y="2176"/>
                    <a:pt x="2917" y="602"/>
                  </a:cubicBezTo>
                  <a:cubicBezTo>
                    <a:pt x="3058" y="288"/>
                    <a:pt x="2783" y="1"/>
                    <a:pt x="2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3"/>
            <p:cNvSpPr/>
            <p:nvPr/>
          </p:nvSpPr>
          <p:spPr>
            <a:xfrm>
              <a:off x="8061327" y="3926811"/>
              <a:ext cx="35669" cy="91998"/>
            </a:xfrm>
            <a:custGeom>
              <a:avLst/>
              <a:gdLst/>
              <a:ahLst/>
              <a:cxnLst/>
              <a:rect l="l" t="t" r="r" b="b"/>
              <a:pathLst>
                <a:path w="2424" h="6252" extrusionOk="0">
                  <a:moveTo>
                    <a:pt x="535" y="1"/>
                  </a:moveTo>
                  <a:cubicBezTo>
                    <a:pt x="274" y="1"/>
                    <a:pt x="0" y="287"/>
                    <a:pt x="160" y="597"/>
                  </a:cubicBezTo>
                  <a:cubicBezTo>
                    <a:pt x="1022" y="2255"/>
                    <a:pt x="1509" y="4008"/>
                    <a:pt x="1621" y="5873"/>
                  </a:cubicBezTo>
                  <a:cubicBezTo>
                    <a:pt x="1636" y="6125"/>
                    <a:pt x="1842" y="6251"/>
                    <a:pt x="2039" y="6251"/>
                  </a:cubicBezTo>
                  <a:cubicBezTo>
                    <a:pt x="2235" y="6251"/>
                    <a:pt x="2424" y="6126"/>
                    <a:pt x="2408" y="5873"/>
                  </a:cubicBezTo>
                  <a:cubicBezTo>
                    <a:pt x="2286" y="3872"/>
                    <a:pt x="1764" y="1977"/>
                    <a:pt x="840" y="199"/>
                  </a:cubicBezTo>
                  <a:cubicBezTo>
                    <a:pt x="768" y="59"/>
                    <a:pt x="653" y="1"/>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3"/>
            <p:cNvSpPr/>
            <p:nvPr/>
          </p:nvSpPr>
          <p:spPr>
            <a:xfrm>
              <a:off x="8046671" y="3980697"/>
              <a:ext cx="51355" cy="20380"/>
            </a:xfrm>
            <a:custGeom>
              <a:avLst/>
              <a:gdLst/>
              <a:ahLst/>
              <a:cxnLst/>
              <a:rect l="l" t="t" r="r" b="b"/>
              <a:pathLst>
                <a:path w="3490" h="1385" extrusionOk="0">
                  <a:moveTo>
                    <a:pt x="2938" y="1"/>
                  </a:moveTo>
                  <a:cubicBezTo>
                    <a:pt x="2873" y="1"/>
                    <a:pt x="2805" y="20"/>
                    <a:pt x="2735" y="64"/>
                  </a:cubicBezTo>
                  <a:cubicBezTo>
                    <a:pt x="2173" y="422"/>
                    <a:pt x="1574" y="596"/>
                    <a:pt x="932" y="596"/>
                  </a:cubicBezTo>
                  <a:cubicBezTo>
                    <a:pt x="791" y="596"/>
                    <a:pt x="648" y="588"/>
                    <a:pt x="502" y="571"/>
                  </a:cubicBezTo>
                  <a:cubicBezTo>
                    <a:pt x="485" y="569"/>
                    <a:pt x="468" y="568"/>
                    <a:pt x="451" y="568"/>
                  </a:cubicBezTo>
                  <a:cubicBezTo>
                    <a:pt x="1" y="568"/>
                    <a:pt x="21" y="1303"/>
                    <a:pt x="502" y="1358"/>
                  </a:cubicBezTo>
                  <a:cubicBezTo>
                    <a:pt x="657" y="1376"/>
                    <a:pt x="811" y="1385"/>
                    <a:pt x="964" y="1385"/>
                  </a:cubicBezTo>
                  <a:cubicBezTo>
                    <a:pt x="1731" y="1385"/>
                    <a:pt x="2475" y="1163"/>
                    <a:pt x="3132" y="744"/>
                  </a:cubicBezTo>
                  <a:cubicBezTo>
                    <a:pt x="3489" y="516"/>
                    <a:pt x="3271" y="1"/>
                    <a:pt x="29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3"/>
            <p:cNvSpPr/>
            <p:nvPr/>
          </p:nvSpPr>
          <p:spPr>
            <a:xfrm>
              <a:off x="8701358" y="3728174"/>
              <a:ext cx="12949" cy="86877"/>
            </a:xfrm>
            <a:custGeom>
              <a:avLst/>
              <a:gdLst/>
              <a:ahLst/>
              <a:cxnLst/>
              <a:rect l="l" t="t" r="r" b="b"/>
              <a:pathLst>
                <a:path w="880" h="5904" extrusionOk="0">
                  <a:moveTo>
                    <a:pt x="488" y="1"/>
                  </a:moveTo>
                  <a:cubicBezTo>
                    <a:pt x="291" y="1"/>
                    <a:pt x="92" y="128"/>
                    <a:pt x="88" y="382"/>
                  </a:cubicBezTo>
                  <a:cubicBezTo>
                    <a:pt x="61" y="2095"/>
                    <a:pt x="32" y="3810"/>
                    <a:pt x="5" y="5524"/>
                  </a:cubicBezTo>
                  <a:cubicBezTo>
                    <a:pt x="1" y="5777"/>
                    <a:pt x="196" y="5904"/>
                    <a:pt x="393" y="5904"/>
                  </a:cubicBezTo>
                  <a:cubicBezTo>
                    <a:pt x="590" y="5904"/>
                    <a:pt x="789" y="5777"/>
                    <a:pt x="792" y="5524"/>
                  </a:cubicBezTo>
                  <a:cubicBezTo>
                    <a:pt x="820" y="3810"/>
                    <a:pt x="848" y="2095"/>
                    <a:pt x="875" y="382"/>
                  </a:cubicBezTo>
                  <a:cubicBezTo>
                    <a:pt x="880" y="128"/>
                    <a:pt x="685" y="1"/>
                    <a:pt x="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3"/>
            <p:cNvSpPr/>
            <p:nvPr/>
          </p:nvSpPr>
          <p:spPr>
            <a:xfrm>
              <a:off x="8700534" y="3719389"/>
              <a:ext cx="62804" cy="105565"/>
            </a:xfrm>
            <a:custGeom>
              <a:avLst/>
              <a:gdLst/>
              <a:ahLst/>
              <a:cxnLst/>
              <a:rect l="l" t="t" r="r" b="b"/>
              <a:pathLst>
                <a:path w="4268" h="7174" extrusionOk="0">
                  <a:moveTo>
                    <a:pt x="2288" y="0"/>
                  </a:moveTo>
                  <a:cubicBezTo>
                    <a:pt x="1630" y="0"/>
                    <a:pt x="887" y="336"/>
                    <a:pt x="359" y="672"/>
                  </a:cubicBezTo>
                  <a:cubicBezTo>
                    <a:pt x="0" y="902"/>
                    <a:pt x="220" y="1417"/>
                    <a:pt x="553" y="1417"/>
                  </a:cubicBezTo>
                  <a:cubicBezTo>
                    <a:pt x="617" y="1417"/>
                    <a:pt x="686" y="1398"/>
                    <a:pt x="755" y="1354"/>
                  </a:cubicBezTo>
                  <a:cubicBezTo>
                    <a:pt x="944" y="1234"/>
                    <a:pt x="1132" y="1109"/>
                    <a:pt x="1332" y="1010"/>
                  </a:cubicBezTo>
                  <a:cubicBezTo>
                    <a:pt x="1484" y="937"/>
                    <a:pt x="1646" y="903"/>
                    <a:pt x="1805" y="903"/>
                  </a:cubicBezTo>
                  <a:cubicBezTo>
                    <a:pt x="2453" y="903"/>
                    <a:pt x="3046" y="1463"/>
                    <a:pt x="2656" y="2154"/>
                  </a:cubicBezTo>
                  <a:cubicBezTo>
                    <a:pt x="2333" y="2729"/>
                    <a:pt x="1666" y="2989"/>
                    <a:pt x="1081" y="3240"/>
                  </a:cubicBezTo>
                  <a:lnTo>
                    <a:pt x="1081" y="3240"/>
                  </a:lnTo>
                  <a:cubicBezTo>
                    <a:pt x="1068" y="3246"/>
                    <a:pt x="1054" y="3252"/>
                    <a:pt x="1040" y="3258"/>
                  </a:cubicBezTo>
                  <a:cubicBezTo>
                    <a:pt x="635" y="3438"/>
                    <a:pt x="890" y="3974"/>
                    <a:pt x="1268" y="3974"/>
                  </a:cubicBezTo>
                  <a:cubicBezTo>
                    <a:pt x="1323" y="3974"/>
                    <a:pt x="1380" y="3963"/>
                    <a:pt x="1438" y="3938"/>
                  </a:cubicBezTo>
                  <a:cubicBezTo>
                    <a:pt x="1444" y="3935"/>
                    <a:pt x="1450" y="3933"/>
                    <a:pt x="1455" y="3930"/>
                  </a:cubicBezTo>
                  <a:lnTo>
                    <a:pt x="1455" y="3930"/>
                  </a:lnTo>
                  <a:cubicBezTo>
                    <a:pt x="1612" y="3864"/>
                    <a:pt x="1786" y="3833"/>
                    <a:pt x="1963" y="3833"/>
                  </a:cubicBezTo>
                  <a:cubicBezTo>
                    <a:pt x="2699" y="3833"/>
                    <a:pt x="3498" y="4375"/>
                    <a:pt x="3458" y="5175"/>
                  </a:cubicBezTo>
                  <a:cubicBezTo>
                    <a:pt x="3420" y="5938"/>
                    <a:pt x="2689" y="6397"/>
                    <a:pt x="1990" y="6397"/>
                  </a:cubicBezTo>
                  <a:cubicBezTo>
                    <a:pt x="1764" y="6397"/>
                    <a:pt x="1541" y="6349"/>
                    <a:pt x="1347" y="6248"/>
                  </a:cubicBezTo>
                  <a:cubicBezTo>
                    <a:pt x="1282" y="6215"/>
                    <a:pt x="1219" y="6200"/>
                    <a:pt x="1159" y="6200"/>
                  </a:cubicBezTo>
                  <a:cubicBezTo>
                    <a:pt x="800" y="6200"/>
                    <a:pt x="562" y="6727"/>
                    <a:pt x="949" y="6928"/>
                  </a:cubicBezTo>
                  <a:cubicBezTo>
                    <a:pt x="1270" y="7095"/>
                    <a:pt x="1628" y="7174"/>
                    <a:pt x="1987" y="7174"/>
                  </a:cubicBezTo>
                  <a:cubicBezTo>
                    <a:pt x="3102" y="7174"/>
                    <a:pt x="4221" y="6411"/>
                    <a:pt x="4247" y="5175"/>
                  </a:cubicBezTo>
                  <a:cubicBezTo>
                    <a:pt x="4268" y="4179"/>
                    <a:pt x="3590" y="3466"/>
                    <a:pt x="2749" y="3191"/>
                  </a:cubicBezTo>
                  <a:lnTo>
                    <a:pt x="2749" y="3191"/>
                  </a:lnTo>
                  <a:cubicBezTo>
                    <a:pt x="3458" y="2643"/>
                    <a:pt x="3958" y="1892"/>
                    <a:pt x="3597" y="924"/>
                  </a:cubicBezTo>
                  <a:cubicBezTo>
                    <a:pt x="3342" y="241"/>
                    <a:pt x="2846" y="0"/>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3"/>
            <p:cNvSpPr/>
            <p:nvPr/>
          </p:nvSpPr>
          <p:spPr>
            <a:xfrm>
              <a:off x="7629338" y="4133130"/>
              <a:ext cx="59360" cy="72795"/>
            </a:xfrm>
            <a:custGeom>
              <a:avLst/>
              <a:gdLst/>
              <a:ahLst/>
              <a:cxnLst/>
              <a:rect l="l" t="t" r="r" b="b"/>
              <a:pathLst>
                <a:path w="4034" h="4947" extrusionOk="0">
                  <a:moveTo>
                    <a:pt x="2771" y="0"/>
                  </a:moveTo>
                  <a:cubicBezTo>
                    <a:pt x="1358" y="0"/>
                    <a:pt x="1" y="1189"/>
                    <a:pt x="128" y="2692"/>
                  </a:cubicBezTo>
                  <a:cubicBezTo>
                    <a:pt x="242" y="4008"/>
                    <a:pt x="1495" y="4946"/>
                    <a:pt x="2752" y="4946"/>
                  </a:cubicBezTo>
                  <a:cubicBezTo>
                    <a:pt x="3045" y="4946"/>
                    <a:pt x="3338" y="4895"/>
                    <a:pt x="3617" y="4786"/>
                  </a:cubicBezTo>
                  <a:cubicBezTo>
                    <a:pt x="4033" y="4623"/>
                    <a:pt x="3915" y="3999"/>
                    <a:pt x="3549" y="3999"/>
                  </a:cubicBezTo>
                  <a:cubicBezTo>
                    <a:pt x="3505" y="3999"/>
                    <a:pt x="3457" y="4008"/>
                    <a:pt x="3406" y="4028"/>
                  </a:cubicBezTo>
                  <a:cubicBezTo>
                    <a:pt x="3194" y="4111"/>
                    <a:pt x="2968" y="4150"/>
                    <a:pt x="2743" y="4150"/>
                  </a:cubicBezTo>
                  <a:cubicBezTo>
                    <a:pt x="1912" y="4150"/>
                    <a:pt x="1083" y="3612"/>
                    <a:pt x="930" y="2735"/>
                  </a:cubicBezTo>
                  <a:cubicBezTo>
                    <a:pt x="741" y="1660"/>
                    <a:pt x="1759" y="788"/>
                    <a:pt x="2765" y="788"/>
                  </a:cubicBezTo>
                  <a:cubicBezTo>
                    <a:pt x="2907" y="788"/>
                    <a:pt x="3049" y="806"/>
                    <a:pt x="3187" y="843"/>
                  </a:cubicBezTo>
                  <a:cubicBezTo>
                    <a:pt x="3225" y="853"/>
                    <a:pt x="3261" y="857"/>
                    <a:pt x="3296" y="857"/>
                  </a:cubicBezTo>
                  <a:cubicBezTo>
                    <a:pt x="3705" y="857"/>
                    <a:pt x="3848" y="201"/>
                    <a:pt x="3396" y="81"/>
                  </a:cubicBezTo>
                  <a:cubicBezTo>
                    <a:pt x="3190" y="26"/>
                    <a:pt x="2980" y="0"/>
                    <a:pt x="2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8" name="Google Shape;4868;p63"/>
          <p:cNvGrpSpPr/>
          <p:nvPr/>
        </p:nvGrpSpPr>
        <p:grpSpPr>
          <a:xfrm>
            <a:off x="6229978" y="3193094"/>
            <a:ext cx="745681" cy="929720"/>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63"/>
          <p:cNvGrpSpPr/>
          <p:nvPr/>
        </p:nvGrpSpPr>
        <p:grpSpPr>
          <a:xfrm>
            <a:off x="2262475" y="4005950"/>
            <a:ext cx="373125" cy="345125"/>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63"/>
          <p:cNvGrpSpPr/>
          <p:nvPr/>
        </p:nvGrpSpPr>
        <p:grpSpPr>
          <a:xfrm>
            <a:off x="7896713" y="985025"/>
            <a:ext cx="373125" cy="345125"/>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63"/>
          <p:cNvGrpSpPr/>
          <p:nvPr/>
        </p:nvGrpSpPr>
        <p:grpSpPr>
          <a:xfrm>
            <a:off x="788525" y="888738"/>
            <a:ext cx="1134950" cy="991675"/>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2" name="Google Shape;4952;p63"/>
          <p:cNvGrpSpPr/>
          <p:nvPr/>
        </p:nvGrpSpPr>
        <p:grpSpPr>
          <a:xfrm>
            <a:off x="6136625" y="805500"/>
            <a:ext cx="627575" cy="453425"/>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grpSp>
        <p:nvGrpSpPr>
          <p:cNvPr id="5356" name="Google Shape;5356;p66"/>
          <p:cNvGrpSpPr/>
          <p:nvPr/>
        </p:nvGrpSpPr>
        <p:grpSpPr>
          <a:xfrm>
            <a:off x="8330501" y="203821"/>
            <a:ext cx="373125" cy="345125"/>
            <a:chOff x="4262275" y="2712238"/>
            <a:chExt cx="373125" cy="345125"/>
          </a:xfrm>
        </p:grpSpPr>
        <p:sp>
          <p:nvSpPr>
            <p:cNvPr id="5357" name="Google Shape;5357;p66"/>
            <p:cNvSpPr/>
            <p:nvPr/>
          </p:nvSpPr>
          <p:spPr>
            <a:xfrm>
              <a:off x="4262275" y="271663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6"/>
            <p:cNvSpPr/>
            <p:nvPr/>
          </p:nvSpPr>
          <p:spPr>
            <a:xfrm>
              <a:off x="4279925" y="271223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8D65CADB-45CD-4C24-B660-B220C2FDD422}"/>
              </a:ext>
            </a:extLst>
          </p:cNvPr>
          <p:cNvSpPr>
            <a:spLocks noGrp="1"/>
          </p:cNvSpPr>
          <p:nvPr>
            <p:ph type="title"/>
          </p:nvPr>
        </p:nvSpPr>
        <p:spPr>
          <a:xfrm>
            <a:off x="720000" y="540000"/>
            <a:ext cx="7916000" cy="1274268"/>
          </a:xfrm>
        </p:spPr>
        <p:txBody>
          <a:bodyPr/>
          <a:lstStyle/>
          <a:p>
            <a:pPr>
              <a:lnSpc>
                <a:spcPct val="120000"/>
              </a:lnSpc>
            </a:pPr>
            <a:r>
              <a:rPr lang="en-US" sz="2000" b="1" dirty="0">
                <a:solidFill>
                  <a:srgbClr val="0070C0"/>
                </a:solidFill>
              </a:rPr>
              <a:t>HĐ5. </a:t>
            </a:r>
            <a:r>
              <a:rPr lang="en-US" sz="2000" dirty="0"/>
              <a:t>Ta </a:t>
            </a:r>
            <a:r>
              <a:rPr lang="en-US" sz="2000" dirty="0" err="1"/>
              <a:t>có</a:t>
            </a:r>
            <a:r>
              <a:rPr lang="en-US" sz="2000" dirty="0"/>
              <a:t> </a:t>
            </a:r>
            <a:r>
              <a:rPr lang="en-US" sz="2000" dirty="0" err="1"/>
              <a:t>thể</a:t>
            </a:r>
            <a:r>
              <a:rPr lang="en-US" sz="2000" dirty="0"/>
              <a:t> </a:t>
            </a:r>
            <a:r>
              <a:rPr lang="en-US" sz="2000" dirty="0" err="1"/>
              <a:t>xem</a:t>
            </a:r>
            <a:r>
              <a:rPr lang="en-US" sz="2000" dirty="0"/>
              <a:t> </a:t>
            </a:r>
            <a:r>
              <a:rPr lang="en-US" sz="2000" dirty="0" err="1"/>
              <a:t>kim</a:t>
            </a:r>
            <a:r>
              <a:rPr lang="en-US" sz="2000" dirty="0"/>
              <a:t> </a:t>
            </a:r>
            <a:r>
              <a:rPr lang="en-US" sz="2000" dirty="0" err="1"/>
              <a:t>phút</a:t>
            </a:r>
            <a:r>
              <a:rPr lang="en-US" sz="2000" dirty="0"/>
              <a:t> </a:t>
            </a:r>
            <a:r>
              <a:rPr lang="en-US" sz="2000" dirty="0" err="1"/>
              <a:t>và</a:t>
            </a:r>
            <a:r>
              <a:rPr lang="en-US" sz="2000" dirty="0"/>
              <a:t> </a:t>
            </a:r>
            <a:r>
              <a:rPr lang="en-US" sz="2000" dirty="0" err="1"/>
              <a:t>kim</a:t>
            </a:r>
            <a:r>
              <a:rPr lang="en-US" sz="2000" dirty="0"/>
              <a:t> </a:t>
            </a:r>
            <a:r>
              <a:rPr lang="en-US" sz="2000" dirty="0" err="1"/>
              <a:t>giờ</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là</a:t>
            </a:r>
            <a:r>
              <a:rPr lang="en-US" sz="2000" dirty="0"/>
              <a:t> </a:t>
            </a:r>
            <a:r>
              <a:rPr lang="en-US" sz="2000" dirty="0" err="1"/>
              <a:t>hai</a:t>
            </a:r>
            <a:r>
              <a:rPr lang="en-US" sz="2000" dirty="0"/>
              <a:t>  </a:t>
            </a:r>
            <a:r>
              <a:rPr lang="en-US" sz="2000" dirty="0" err="1"/>
              <a:t>tia</a:t>
            </a:r>
            <a:r>
              <a:rPr lang="en-US" sz="2000" dirty="0"/>
              <a:t> </a:t>
            </a:r>
            <a:r>
              <a:rPr lang="en-US" sz="2000" dirty="0" err="1"/>
              <a:t>chung</a:t>
            </a:r>
            <a:r>
              <a:rPr lang="en-US" sz="2000" dirty="0"/>
              <a:t> </a:t>
            </a:r>
            <a:r>
              <a:rPr lang="en-US" sz="2000" dirty="0" err="1"/>
              <a:t>gốc</a:t>
            </a:r>
            <a:r>
              <a:rPr lang="en-US" sz="2000" dirty="0"/>
              <a:t> (</a:t>
            </a:r>
            <a:r>
              <a:rPr lang="en-US" sz="2000" dirty="0" err="1"/>
              <a:t>gốc</a:t>
            </a:r>
            <a:r>
              <a:rPr lang="en-US" sz="2000" dirty="0"/>
              <a:t> </a:t>
            </a:r>
            <a:r>
              <a:rPr lang="en-US" sz="2000" dirty="0" err="1"/>
              <a:t>trùng</a:t>
            </a:r>
            <a:r>
              <a:rPr lang="en-US" sz="2000" dirty="0"/>
              <a:t> </a:t>
            </a:r>
            <a:r>
              <a:rPr lang="en-US" sz="2000" dirty="0" err="1"/>
              <a:t>với</a:t>
            </a:r>
            <a:r>
              <a:rPr lang="en-US" sz="2000" dirty="0"/>
              <a:t> </a:t>
            </a:r>
            <a:r>
              <a:rPr lang="en-US" sz="2000" dirty="0" err="1"/>
              <a:t>trục</a:t>
            </a:r>
            <a:r>
              <a:rPr lang="en-US" sz="2000" dirty="0"/>
              <a:t> quay </a:t>
            </a:r>
            <a:r>
              <a:rPr lang="en-US" sz="2000" dirty="0" err="1"/>
              <a:t>của</a:t>
            </a:r>
            <a:r>
              <a:rPr lang="en-US" sz="2000" dirty="0"/>
              <a:t> </a:t>
            </a:r>
            <a:r>
              <a:rPr lang="en-US" sz="2000" dirty="0" err="1"/>
              <a:t>hai</a:t>
            </a:r>
            <a:r>
              <a:rPr lang="en-US" sz="2000" dirty="0"/>
              <a:t> </a:t>
            </a:r>
            <a:r>
              <a:rPr lang="en-US" sz="2000" dirty="0" err="1"/>
              <a:t>kim</a:t>
            </a:r>
            <a:r>
              <a:rPr lang="en-US" sz="2000" dirty="0"/>
              <a:t>). </a:t>
            </a:r>
            <a:r>
              <a:rPr lang="en-US" sz="2000" dirty="0" err="1"/>
              <a:t>Tại</a:t>
            </a:r>
            <a:r>
              <a:rPr lang="en-US" sz="2000" dirty="0"/>
              <a:t> </a:t>
            </a:r>
            <a:r>
              <a:rPr lang="en-US" sz="2000" dirty="0" err="1"/>
              <a:t>mỗi</a:t>
            </a:r>
            <a:r>
              <a:rPr lang="en-US" sz="2000" dirty="0"/>
              <a:t> </a:t>
            </a:r>
            <a:r>
              <a:rPr lang="en-US" sz="2000" dirty="0" err="1"/>
              <a:t>thời</a:t>
            </a:r>
            <a:r>
              <a:rPr lang="en-US" sz="2000" dirty="0"/>
              <a:t> </a:t>
            </a:r>
            <a:r>
              <a:rPr lang="en-US" sz="2000" dirty="0" err="1"/>
              <a:t>điểm</a:t>
            </a:r>
            <a:r>
              <a:rPr lang="en-US" sz="2000" dirty="0"/>
              <a:t>, </a:t>
            </a:r>
            <a:r>
              <a:rPr lang="en-US" sz="2000" dirty="0" err="1"/>
              <a:t>hai</a:t>
            </a:r>
            <a:r>
              <a:rPr lang="en-US" sz="2000" dirty="0"/>
              <a:t> </a:t>
            </a:r>
            <a:r>
              <a:rPr lang="en-US" sz="2000" dirty="0" err="1"/>
              <a:t>kim</a:t>
            </a:r>
            <a:r>
              <a:rPr lang="en-US" sz="2000" dirty="0"/>
              <a:t> </a:t>
            </a:r>
            <a:r>
              <a:rPr lang="en-US" sz="2000" dirty="0" err="1"/>
              <a:t>tạo</a:t>
            </a:r>
            <a:r>
              <a:rPr lang="en-US" sz="2000" dirty="0"/>
              <a:t> </a:t>
            </a:r>
            <a:r>
              <a:rPr lang="en-US" sz="2000" dirty="0" err="1"/>
              <a:t>thành</a:t>
            </a:r>
            <a:r>
              <a:rPr lang="en-US" sz="2000" dirty="0"/>
              <a:t> </a:t>
            </a:r>
            <a:r>
              <a:rPr lang="en-US" sz="2000" dirty="0" err="1"/>
              <a:t>một</a:t>
            </a:r>
            <a:r>
              <a:rPr lang="en-US" sz="2000" dirty="0"/>
              <a:t> </a:t>
            </a:r>
            <a:r>
              <a:rPr lang="en-US" sz="2000" dirty="0" err="1"/>
              <a:t>góc</a:t>
            </a:r>
            <a:r>
              <a:rPr lang="en-US" sz="2000" dirty="0"/>
              <a:t>.</a:t>
            </a:r>
            <a:endParaRPr lang="vi-VN" sz="2000" b="1" dirty="0">
              <a:solidFill>
                <a:srgbClr val="0070C0"/>
              </a:solidFill>
            </a:endParaRPr>
          </a:p>
        </p:txBody>
      </p:sp>
      <p:sp>
        <p:nvSpPr>
          <p:cNvPr id="8" name="TextBox 7">
            <a:extLst>
              <a:ext uri="{FF2B5EF4-FFF2-40B4-BE49-F238E27FC236}">
                <a16:creationId xmlns:a16="http://schemas.microsoft.com/office/drawing/2014/main" id="{187F268E-D554-4D84-8593-CFB719C44937}"/>
              </a:ext>
            </a:extLst>
          </p:cNvPr>
          <p:cNvSpPr txBox="1"/>
          <p:nvPr/>
        </p:nvSpPr>
        <p:spPr>
          <a:xfrm>
            <a:off x="757541" y="1951299"/>
            <a:ext cx="7843999" cy="850939"/>
          </a:xfrm>
          <a:prstGeom prst="rect">
            <a:avLst/>
          </a:prstGeom>
          <a:noFill/>
        </p:spPr>
        <p:txBody>
          <a:bodyPr wrap="square" rtlCol="0">
            <a:spAutoFit/>
          </a:bodyPr>
          <a:lstStyle/>
          <a:p>
            <a:pPr algn="just">
              <a:lnSpc>
                <a:spcPct val="130000"/>
              </a:lnSpc>
            </a:pPr>
            <a:r>
              <a:rPr lang="en-US" sz="2000" i="1" dirty="0">
                <a:solidFill>
                  <a:srgbClr val="002060"/>
                </a:solidFill>
              </a:rPr>
              <a:t>Quan </a:t>
            </a:r>
            <a:r>
              <a:rPr lang="en-US" sz="2000" i="1" dirty="0" err="1">
                <a:solidFill>
                  <a:srgbClr val="002060"/>
                </a:solidFill>
              </a:rPr>
              <a:t>sát</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tạo</a:t>
            </a:r>
            <a:r>
              <a:rPr lang="en-US" sz="2000" i="1" dirty="0">
                <a:solidFill>
                  <a:srgbClr val="002060"/>
                </a:solidFill>
              </a:rPr>
              <a:t> </a:t>
            </a:r>
            <a:r>
              <a:rPr lang="en-US" sz="2000" i="1" dirty="0" err="1">
                <a:solidFill>
                  <a:srgbClr val="002060"/>
                </a:solidFill>
              </a:rPr>
              <a:t>bởi</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phút</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giờ</a:t>
            </a:r>
            <a:r>
              <a:rPr lang="en-US" sz="2000" i="1" dirty="0">
                <a:solidFill>
                  <a:srgbClr val="002060"/>
                </a:solidFill>
              </a:rPr>
              <a:t> </a:t>
            </a:r>
            <a:r>
              <a:rPr lang="en-US" sz="2000" i="1" dirty="0" err="1">
                <a:solidFill>
                  <a:srgbClr val="002060"/>
                </a:solidFill>
              </a:rPr>
              <a:t>trong</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đồng</a:t>
            </a:r>
            <a:r>
              <a:rPr lang="en-US" sz="2000" i="1" dirty="0">
                <a:solidFill>
                  <a:srgbClr val="002060"/>
                </a:solidFill>
              </a:rPr>
              <a:t> </a:t>
            </a:r>
            <a:r>
              <a:rPr lang="en-US" sz="2000" i="1" dirty="0" err="1">
                <a:solidFill>
                  <a:srgbClr val="002060"/>
                </a:solidFill>
              </a:rPr>
              <a:t>hồ</a:t>
            </a:r>
            <a:r>
              <a:rPr lang="en-US" sz="2000" i="1" dirty="0">
                <a:solidFill>
                  <a:srgbClr val="002060"/>
                </a:solidFill>
              </a:rPr>
              <a:t> </a:t>
            </a:r>
            <a:r>
              <a:rPr lang="en-US" sz="2000" i="1" dirty="0" err="1">
                <a:solidFill>
                  <a:srgbClr val="002060"/>
                </a:solidFill>
              </a:rPr>
              <a:t>dưới</a:t>
            </a:r>
            <a:r>
              <a:rPr lang="en-US" sz="2000" i="1" dirty="0">
                <a:solidFill>
                  <a:srgbClr val="002060"/>
                </a:solidFill>
              </a:rPr>
              <a:t> </a:t>
            </a:r>
            <a:r>
              <a:rPr lang="en-US" sz="2000" i="1" dirty="0" err="1">
                <a:solidFill>
                  <a:srgbClr val="002060"/>
                </a:solidFill>
              </a:rPr>
              <a:t>đây</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liên</a:t>
            </a:r>
            <a:r>
              <a:rPr lang="en-US" sz="2000" i="1" dirty="0">
                <a:solidFill>
                  <a:srgbClr val="002060"/>
                </a:solidFill>
              </a:rPr>
              <a:t> </a:t>
            </a:r>
            <a:r>
              <a:rPr lang="en-US" sz="2000" i="1" dirty="0" err="1">
                <a:solidFill>
                  <a:srgbClr val="002060"/>
                </a:solidFill>
              </a:rPr>
              <a:t>hệ</a:t>
            </a:r>
            <a:r>
              <a:rPr lang="en-US" sz="2000" i="1" dirty="0">
                <a:solidFill>
                  <a:srgbClr val="002060"/>
                </a:solidFill>
              </a:rPr>
              <a:t> </a:t>
            </a:r>
            <a:r>
              <a:rPr lang="en-US" sz="2000" i="1" dirty="0" err="1">
                <a:solidFill>
                  <a:srgbClr val="002060"/>
                </a:solidFill>
              </a:rPr>
              <a:t>với</a:t>
            </a:r>
            <a:r>
              <a:rPr lang="en-US" sz="2000" i="1" dirty="0">
                <a:solidFill>
                  <a:srgbClr val="002060"/>
                </a:solidFill>
              </a:rPr>
              <a:t> </a:t>
            </a:r>
            <a:r>
              <a:rPr lang="en-US" sz="2000" i="1" dirty="0" err="1">
                <a:solidFill>
                  <a:srgbClr val="002060"/>
                </a:solidFill>
              </a:rPr>
              <a:t>những</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mà</a:t>
            </a:r>
            <a:r>
              <a:rPr lang="en-US" sz="2000" i="1" dirty="0">
                <a:solidFill>
                  <a:srgbClr val="002060"/>
                </a:solidFill>
              </a:rPr>
              <a:t> </a:t>
            </a:r>
            <a:r>
              <a:rPr lang="en-US" sz="2000" i="1" dirty="0" err="1">
                <a:solidFill>
                  <a:srgbClr val="002060"/>
                </a:solidFill>
              </a:rPr>
              <a:t>em</a:t>
            </a:r>
            <a:r>
              <a:rPr lang="en-US" sz="2000" i="1" dirty="0">
                <a:solidFill>
                  <a:srgbClr val="002060"/>
                </a:solidFill>
              </a:rPr>
              <a:t> </a:t>
            </a:r>
            <a:r>
              <a:rPr lang="en-US" sz="2000" i="1" dirty="0" err="1">
                <a:solidFill>
                  <a:srgbClr val="002060"/>
                </a:solidFill>
              </a:rPr>
              <a:t>đã</a:t>
            </a:r>
            <a:r>
              <a:rPr lang="en-US" sz="2000" i="1" dirty="0">
                <a:solidFill>
                  <a:srgbClr val="002060"/>
                </a:solidFill>
              </a:rPr>
              <a:t> </a:t>
            </a:r>
            <a:r>
              <a:rPr lang="en-US" sz="2000" i="1" dirty="0" err="1">
                <a:solidFill>
                  <a:srgbClr val="002060"/>
                </a:solidFill>
              </a:rPr>
              <a:t>biết</a:t>
            </a:r>
            <a:r>
              <a:rPr lang="en-US" sz="2000" i="1" dirty="0">
                <a:solidFill>
                  <a:srgbClr val="002060"/>
                </a:solidFill>
              </a:rPr>
              <a:t>.</a:t>
            </a:r>
            <a:endParaRPr lang="vi-VN" sz="2000" i="1" dirty="0">
              <a:solidFill>
                <a:srgbClr val="002060"/>
              </a:solidFill>
            </a:endParaRPr>
          </a:p>
        </p:txBody>
      </p:sp>
      <p:pic>
        <p:nvPicPr>
          <p:cNvPr id="10" name="Picture 9">
            <a:extLst>
              <a:ext uri="{FF2B5EF4-FFF2-40B4-BE49-F238E27FC236}">
                <a16:creationId xmlns:a16="http://schemas.microsoft.com/office/drawing/2014/main" id="{C9FA3878-2840-4C32-BF7B-703883D819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04962" y="2930776"/>
            <a:ext cx="5934075" cy="1438275"/>
          </a:xfrm>
          <a:prstGeom prst="rect">
            <a:avLst/>
          </a:prstGeom>
        </p:spPr>
      </p:pic>
      <p:pic>
        <p:nvPicPr>
          <p:cNvPr id="117" name="Picture 2" descr="Hình ảnh Học Sinh, Sinh Viên Clipart, Học Tập, đọc Hiểu miễn phí tải tập  tin PNG PSDComment và Vector">
            <a:extLst>
              <a:ext uri="{FF2B5EF4-FFF2-40B4-BE49-F238E27FC236}">
                <a16:creationId xmlns:a16="http://schemas.microsoft.com/office/drawing/2014/main" id="{02C30920-8554-4F4C-BD43-8A1008B950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61950" y="3428026"/>
            <a:ext cx="1882050" cy="188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fill="hold"/>
                                        <p:tgtEl>
                                          <p:spTgt spid="5356"/>
                                        </p:tgtEl>
                                        <p:attrNameLst>
                                          <p:attrName>ppt_x</p:attrName>
                                        </p:attrNameLst>
                                      </p:cBhvr>
                                      <p:tavLst>
                                        <p:tav tm="0">
                                          <p:val>
                                            <p:strVal val="#ppt_x"/>
                                          </p:val>
                                        </p:tav>
                                        <p:tav tm="100000">
                                          <p:val>
                                            <p:strVal val="#ppt_x"/>
                                          </p:val>
                                        </p:tav>
                                      </p:tavLst>
                                    </p:anim>
                                    <p:anim calcmode="lin" valueType="num">
                                      <p:cBhvr additive="base">
                                        <p:cTn id="8" dur="500" fill="hold"/>
                                        <p:tgtEl>
                                          <p:spTgt spid="5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22"/>
        <p:cNvGrpSpPr/>
        <p:nvPr/>
      </p:nvGrpSpPr>
      <p:grpSpPr>
        <a:xfrm>
          <a:off x="0" y="0"/>
          <a:ext cx="0" cy="0"/>
          <a:chOff x="0" y="0"/>
          <a:chExt cx="0" cy="0"/>
        </a:xfrm>
      </p:grpSpPr>
      <p:pic>
        <p:nvPicPr>
          <p:cNvPr id="6" name="Picture 5">
            <a:extLst>
              <a:ext uri="{FF2B5EF4-FFF2-40B4-BE49-F238E27FC236}">
                <a16:creationId xmlns:a16="http://schemas.microsoft.com/office/drawing/2014/main" id="{101F393C-8048-4CEE-8FEC-F2A7E803975F}"/>
              </a:ext>
            </a:extLst>
          </p:cNvPr>
          <p:cNvPicPr>
            <a:picLocks noChangeAspect="1"/>
          </p:cNvPicPr>
          <p:nvPr/>
        </p:nvPicPr>
        <p:blipFill>
          <a:blip r:embed="rId3"/>
          <a:stretch>
            <a:fillRect/>
          </a:stretch>
        </p:blipFill>
        <p:spPr>
          <a:xfrm>
            <a:off x="898525" y="1714079"/>
            <a:ext cx="4629150" cy="2324100"/>
          </a:xfrm>
          <a:prstGeom prst="rect">
            <a:avLst/>
          </a:prstGeom>
        </p:spPr>
      </p:pic>
      <p:pic>
        <p:nvPicPr>
          <p:cNvPr id="3" name="Picture 2">
            <a:extLst>
              <a:ext uri="{FF2B5EF4-FFF2-40B4-BE49-F238E27FC236}">
                <a16:creationId xmlns:a16="http://schemas.microsoft.com/office/drawing/2014/main" id="{1AD671C4-CC72-4796-AF25-541310D1B601}"/>
              </a:ext>
            </a:extLst>
          </p:cNvPr>
          <p:cNvPicPr>
            <a:picLocks noChangeAspect="1"/>
          </p:cNvPicPr>
          <p:nvPr/>
        </p:nvPicPr>
        <p:blipFill>
          <a:blip r:embed="rId4"/>
          <a:stretch>
            <a:fillRect/>
          </a:stretch>
        </p:blipFill>
        <p:spPr>
          <a:xfrm>
            <a:off x="400050" y="1244600"/>
            <a:ext cx="5626100" cy="3193689"/>
          </a:xfrm>
          <a:prstGeom prst="rect">
            <a:avLst/>
          </a:prstGeom>
        </p:spPr>
      </p:pic>
      <p:sp>
        <p:nvSpPr>
          <p:cNvPr id="6073" name="Google Shape;6073;p69"/>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HĐ6. </a:t>
            </a:r>
            <a:r>
              <a:rPr lang="en" sz="2400" dirty="0"/>
              <a:t>Hãy đo các góc xOy, xOz, xOt, xOm trong hình 82a.</a:t>
            </a:r>
            <a:endParaRPr sz="2400" dirty="0">
              <a:solidFill>
                <a:srgbClr val="002060"/>
              </a:solidFill>
            </a:endParaRPr>
          </a:p>
        </p:txBody>
      </p:sp>
      <p:sp>
        <p:nvSpPr>
          <p:cNvPr id="4" name="TextBox 3">
            <a:extLst>
              <a:ext uri="{FF2B5EF4-FFF2-40B4-BE49-F238E27FC236}">
                <a16:creationId xmlns:a16="http://schemas.microsoft.com/office/drawing/2014/main" id="{463D5F98-6E0A-42FB-8A8F-315F3D3D98A3}"/>
              </a:ext>
            </a:extLst>
          </p:cNvPr>
          <p:cNvSpPr txBox="1"/>
          <p:nvPr/>
        </p:nvSpPr>
        <p:spPr>
          <a:xfrm>
            <a:off x="2616200" y="4349389"/>
            <a:ext cx="1676400" cy="400110"/>
          </a:xfrm>
          <a:prstGeom prst="rect">
            <a:avLst/>
          </a:prstGeom>
          <a:noFill/>
        </p:spPr>
        <p:txBody>
          <a:bodyPr wrap="square" rtlCol="0">
            <a:spAutoFit/>
          </a:bodyPr>
          <a:lstStyle/>
          <a:p>
            <a:pPr algn="ctr"/>
            <a:r>
              <a:rPr lang="en-US" sz="2000" b="1" dirty="0" err="1">
                <a:solidFill>
                  <a:srgbClr val="002060"/>
                </a:solidFill>
              </a:rPr>
              <a:t>Hình</a:t>
            </a:r>
            <a:r>
              <a:rPr lang="en-US" sz="2000" b="1" dirty="0">
                <a:solidFill>
                  <a:srgbClr val="002060"/>
                </a:solidFill>
              </a:rPr>
              <a:t> 82</a:t>
            </a:r>
            <a:endParaRPr lang="vi-VN" sz="2000" b="1" dirty="0">
              <a:solidFill>
                <a:srgbClr val="00206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91130CC-8F2A-46CC-9EEE-E3DC3AC95BD8}"/>
                  </a:ext>
                </a:extLst>
              </p:cNvPr>
              <p:cNvSpPr txBox="1"/>
              <p:nvPr/>
            </p:nvSpPr>
            <p:spPr>
              <a:xfrm>
                <a:off x="5791200" y="2032000"/>
                <a:ext cx="2743200" cy="2000676"/>
              </a:xfrm>
              <a:prstGeom prst="rect">
                <a:avLst/>
              </a:prstGeom>
              <a:noFill/>
            </p:spPr>
            <p:txBody>
              <a:bodyPr wrap="square" rtlCol="0">
                <a:spAutoFit/>
              </a:bodyPr>
              <a:lstStyle/>
              <a:p>
                <a:pPr marL="342900" indent="-342900" algn="ctr">
                  <a:lnSpc>
                    <a:spcPct val="150000"/>
                  </a:lnSpc>
                  <a:buFont typeface="Symbol" panose="05050102010706020507" pitchFamily="18" charset="2"/>
                  <a:buChar char="Þ"/>
                </a:pPr>
                <a14:m>
                  <m:oMath xmlns:m="http://schemas.openxmlformats.org/officeDocument/2006/math">
                    <m:acc>
                      <m:accPr>
                        <m:chr m:val="̂"/>
                        <m:ctrlPr>
                          <a:rPr lang="en-US" sz="2000" b="1" i="1" smtClean="0">
                            <a:solidFill>
                              <a:srgbClr val="002060"/>
                            </a:solidFill>
                            <a:latin typeface="Cambria Math" panose="02040503050406030204" pitchFamily="18" charset="0"/>
                          </a:rPr>
                        </m:ctrlPr>
                      </m:accPr>
                      <m:e>
                        <m:r>
                          <a:rPr lang="en-US" sz="2000" b="1" i="1" smtClean="0">
                            <a:solidFill>
                              <a:srgbClr val="002060"/>
                            </a:solidFill>
                            <a:latin typeface="Cambria Math" panose="02040503050406030204" pitchFamily="18" charset="0"/>
                          </a:rPr>
                          <m:t>𝒙𝑶𝒚</m:t>
                        </m:r>
                      </m:e>
                    </m:acc>
                    <m:r>
                      <a:rPr lang="en-US" sz="2000" b="1" i="1" smtClean="0">
                        <a:solidFill>
                          <a:srgbClr val="002060"/>
                        </a:solidFill>
                        <a:latin typeface="Cambria Math" panose="02040503050406030204" pitchFamily="18" charset="0"/>
                      </a:rPr>
                      <m:t>=</m:t>
                    </m:r>
                    <m:sSup>
                      <m:sSupPr>
                        <m:ctrlPr>
                          <a:rPr lang="en-US" sz="2000" b="1" i="1" smtClean="0">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𝟒𝟎</m:t>
                        </m:r>
                      </m:e>
                      <m:sup>
                        <m:r>
                          <a:rPr lang="en-US" sz="2000" b="1" i="1" smtClean="0">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a14:m>
                <a:endParaRPr lang="en-US" sz="2000" b="1" i="0" dirty="0">
                  <a:solidFill>
                    <a:srgbClr val="002060"/>
                  </a:solidFill>
                  <a:latin typeface="Cambria Math" panose="02040503050406030204" pitchFamily="18" charset="0"/>
                </a:endParaRPr>
              </a:p>
              <a:p>
                <a:pPr algn="ctr">
                  <a:lnSpc>
                    <a:spcPct val="150000"/>
                  </a:lnSpc>
                </a:pPr>
                <a14:m>
                  <m:oMath xmlns:m="http://schemas.openxmlformats.org/officeDocument/2006/math">
                    <m:acc>
                      <m:accPr>
                        <m:chr m:val="̂"/>
                        <m:ctrlPr>
                          <a:rPr lang="en-US" sz="2000" b="1" i="1" smtClean="0">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𝒛</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𝟗</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oMath>
                </a14:m>
                <a:r>
                  <a:rPr lang="en-US" sz="2000" b="1" dirty="0">
                    <a:solidFill>
                      <a:srgbClr val="002060"/>
                    </a:solidFill>
                  </a:rPr>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𝒕</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𝟏𝟑</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i="0" dirty="0">
                  <a:solidFill>
                    <a:srgbClr val="002060"/>
                  </a:solidFill>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𝒎</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𝟏𝟖</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dirty="0">
                  <a:solidFill>
                    <a:srgbClr val="002060"/>
                  </a:solidFill>
                </a:endParaRPr>
              </a:p>
            </p:txBody>
          </p:sp>
        </mc:Choice>
        <mc:Fallback>
          <p:sp>
            <p:nvSpPr>
              <p:cNvPr id="7" name="TextBox 6">
                <a:extLst>
                  <a:ext uri="{FF2B5EF4-FFF2-40B4-BE49-F238E27FC236}">
                    <a16:creationId xmlns:a16="http://schemas.microsoft.com/office/drawing/2014/main" id="{C91130CC-8F2A-46CC-9EEE-E3DC3AC95BD8}"/>
                  </a:ext>
                </a:extLst>
              </p:cNvPr>
              <p:cNvSpPr txBox="1">
                <a:spLocks noRot="1" noChangeAspect="1" noMove="1" noResize="1" noEditPoints="1" noAdjustHandles="1" noChangeArrowheads="1" noChangeShapeType="1" noTextEdit="1"/>
              </p:cNvSpPr>
              <p:nvPr/>
            </p:nvSpPr>
            <p:spPr>
              <a:xfrm>
                <a:off x="5791200" y="2032000"/>
                <a:ext cx="2743200" cy="2000676"/>
              </a:xfrm>
              <a:prstGeom prst="rect">
                <a:avLst/>
              </a:prstGeom>
              <a:blipFill>
                <a:blip r:embed="rId5"/>
                <a:stretch>
                  <a:fillRect r="-3556"/>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248617" y="425350"/>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081267" y="652063"/>
            <a:ext cx="7597607" cy="1919687"/>
            <a:chOff x="857152" y="2571751"/>
            <a:chExt cx="10238192" cy="2809695"/>
          </a:xfrm>
        </p:grpSpPr>
        <p:sp>
          <p:nvSpPr>
            <p:cNvPr id="132" name="Freeform 3">
              <a:extLst>
                <a:ext uri="{FF2B5EF4-FFF2-40B4-BE49-F238E27FC236}">
                  <a16:creationId xmlns:a16="http://schemas.microsoft.com/office/drawing/2014/main" id="{8F20D934-2A00-4813-A298-24174F1497FD}"/>
                </a:ext>
              </a:extLst>
            </p:cNvPr>
            <p:cNvSpPr/>
            <p:nvPr/>
          </p:nvSpPr>
          <p:spPr>
            <a:xfrm>
              <a:off x="857152" y="2571751"/>
              <a:ext cx="10238192" cy="2809695"/>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lvl="0" indent="0" algn="ctr" defTabSz="457200" rtl="0" eaLnBrk="1" fontAlgn="auto" latinLnBrk="0" hangingPunct="1">
                <a:lnSpc>
                  <a:spcPct val="135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F2F4CF"/>
                  </a:solidFill>
                  <a:effectLst/>
                  <a:uLnTx/>
                  <a:uFillTx/>
                  <a:latin typeface="+mn-lt"/>
                  <a:ea typeface="Times New Roman" panose="02020603050405020304" pitchFamily="18" charset="0"/>
                  <a:cs typeface="Arial"/>
                  <a:sym typeface="Arial"/>
                </a:rPr>
                <a:t>           </a:t>
              </a:r>
              <a:endParaRPr kumimoji="0" lang="en-US" sz="2000" b="1" i="0" u="none" strike="noStrike" kern="0" cap="none" spc="0" normalizeH="0" baseline="0" noProof="0" dirty="0">
                <a:ln>
                  <a:noFill/>
                </a:ln>
                <a:solidFill>
                  <a:srgbClr val="F2F4CF"/>
                </a:solidFill>
                <a:effectLst/>
                <a:uLnTx/>
                <a:uFillTx/>
                <a:latin typeface="+mn-lt"/>
                <a:ea typeface="Calibri" panose="020F0502020204030204" pitchFamily="34" charset="0"/>
                <a:cs typeface="Arial"/>
                <a:sym typeface="Arial"/>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857152" y="2608412"/>
              <a:ext cx="874096" cy="801336"/>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1934995" y="617549"/>
            <a:ext cx="6357706" cy="450829"/>
          </a:xfrm>
          <a:prstGeom prst="rect">
            <a:avLst/>
          </a:prstGeom>
          <a:noFill/>
        </p:spPr>
        <p:txBody>
          <a:bodyPr wrap="square" rtlCol="0">
            <a:spAutoFit/>
          </a:bodyPr>
          <a:lstStyle/>
          <a:p>
            <a:pPr>
              <a:lnSpc>
                <a:spcPct val="130000"/>
              </a:lnSpc>
            </a:pPr>
            <a:r>
              <a:rPr lang="en-US" sz="2000" dirty="0">
                <a:latin typeface="+mn-lt"/>
              </a:rPr>
              <a:t>- </a:t>
            </a:r>
            <a:r>
              <a:rPr lang="en-US" sz="2000" dirty="0" err="1">
                <a:latin typeface="+mn-lt"/>
              </a:rPr>
              <a:t>Góc</a:t>
            </a:r>
            <a:r>
              <a:rPr lang="en-US" sz="2000" dirty="0">
                <a:latin typeface="+mn-lt"/>
              </a:rPr>
              <a:t> </a:t>
            </a:r>
            <a:r>
              <a:rPr lang="en-US" sz="2000" dirty="0" err="1">
                <a:latin typeface="+mn-lt"/>
              </a:rPr>
              <a:t>nhọn</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90°.</a:t>
            </a:r>
          </a:p>
        </p:txBody>
      </p:sp>
      <p:sp>
        <p:nvSpPr>
          <p:cNvPr id="25" name="TextBox 24">
            <a:extLst>
              <a:ext uri="{FF2B5EF4-FFF2-40B4-BE49-F238E27FC236}">
                <a16:creationId xmlns:a16="http://schemas.microsoft.com/office/drawing/2014/main" id="{4100459C-72BE-41DC-A991-2F0A595610FA}"/>
              </a:ext>
            </a:extLst>
          </p:cNvPr>
          <p:cNvSpPr txBox="1"/>
          <p:nvPr/>
        </p:nvSpPr>
        <p:spPr>
          <a:xfrm>
            <a:off x="1934995" y="1102892"/>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vuông</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90°.</a:t>
            </a:r>
          </a:p>
        </p:txBody>
      </p:sp>
      <p:sp>
        <p:nvSpPr>
          <p:cNvPr id="26" name="TextBox 25">
            <a:extLst>
              <a:ext uri="{FF2B5EF4-FFF2-40B4-BE49-F238E27FC236}">
                <a16:creationId xmlns:a16="http://schemas.microsoft.com/office/drawing/2014/main" id="{DDD09362-9D3C-4E0C-B21D-8B4BCDFE869E}"/>
              </a:ext>
            </a:extLst>
          </p:cNvPr>
          <p:cNvSpPr txBox="1"/>
          <p:nvPr/>
        </p:nvSpPr>
        <p:spPr>
          <a:xfrm>
            <a:off x="1934995" y="1565848"/>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tù</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90°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180°.</a:t>
            </a:r>
          </a:p>
        </p:txBody>
      </p:sp>
      <p:sp>
        <p:nvSpPr>
          <p:cNvPr id="27" name="TextBox 26">
            <a:extLst>
              <a:ext uri="{FF2B5EF4-FFF2-40B4-BE49-F238E27FC236}">
                <a16:creationId xmlns:a16="http://schemas.microsoft.com/office/drawing/2014/main" id="{65670666-7703-4A9D-9710-B8F5EBE5BC42}"/>
              </a:ext>
            </a:extLst>
          </p:cNvPr>
          <p:cNvSpPr txBox="1"/>
          <p:nvPr/>
        </p:nvSpPr>
        <p:spPr>
          <a:xfrm>
            <a:off x="1934995" y="2023829"/>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bẹt</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180°.</a:t>
            </a:r>
          </a:p>
        </p:txBody>
      </p:sp>
      <p:pic>
        <p:nvPicPr>
          <p:cNvPr id="3" name="Picture 2">
            <a:extLst>
              <a:ext uri="{FF2B5EF4-FFF2-40B4-BE49-F238E27FC236}">
                <a16:creationId xmlns:a16="http://schemas.microsoft.com/office/drawing/2014/main" id="{B11DDE0B-28F4-471A-9137-E9A14A8905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72000" y="2629621"/>
            <a:ext cx="4210050" cy="2257425"/>
          </a:xfrm>
          <a:prstGeom prst="rect">
            <a:avLst/>
          </a:prstGeom>
        </p:spPr>
      </p:pic>
      <p:grpSp>
        <p:nvGrpSpPr>
          <p:cNvPr id="35" name="Group 34">
            <a:extLst>
              <a:ext uri="{FF2B5EF4-FFF2-40B4-BE49-F238E27FC236}">
                <a16:creationId xmlns:a16="http://schemas.microsoft.com/office/drawing/2014/main" id="{74E9142C-EEEC-4C70-9F8B-4C2CF6AC9A1E}"/>
              </a:ext>
            </a:extLst>
          </p:cNvPr>
          <p:cNvGrpSpPr/>
          <p:nvPr/>
        </p:nvGrpSpPr>
        <p:grpSpPr>
          <a:xfrm>
            <a:off x="529667" y="2792896"/>
            <a:ext cx="3701272" cy="2094150"/>
            <a:chOff x="832343" y="832037"/>
            <a:chExt cx="19989036" cy="8791817"/>
          </a:xfrm>
        </p:grpSpPr>
        <p:grpSp>
          <p:nvGrpSpPr>
            <p:cNvPr id="36" name="Group 2">
              <a:extLst>
                <a:ext uri="{FF2B5EF4-FFF2-40B4-BE49-F238E27FC236}">
                  <a16:creationId xmlns:a16="http://schemas.microsoft.com/office/drawing/2014/main" id="{C033A214-7DDB-448E-956B-E072F157ABCF}"/>
                </a:ext>
              </a:extLst>
            </p:cNvPr>
            <p:cNvGrpSpPr/>
            <p:nvPr/>
          </p:nvGrpSpPr>
          <p:grpSpPr>
            <a:xfrm>
              <a:off x="832343" y="832037"/>
              <a:ext cx="19989036" cy="8791817"/>
              <a:chOff x="-296693" y="-1269014"/>
              <a:chExt cx="6400979" cy="6793230"/>
            </a:xfrm>
            <a:solidFill>
              <a:schemeClr val="bg1">
                <a:lumMod val="40000"/>
                <a:lumOff val="60000"/>
              </a:schemeClr>
            </a:solidFill>
          </p:grpSpPr>
          <p:sp>
            <p:nvSpPr>
              <p:cNvPr id="38" name="Freeform 3">
                <a:extLst>
                  <a:ext uri="{FF2B5EF4-FFF2-40B4-BE49-F238E27FC236}">
                    <a16:creationId xmlns:a16="http://schemas.microsoft.com/office/drawing/2014/main" id="{A49B8DE8-8B0A-40CB-A7F6-69E6CDD0B149}"/>
                  </a:ext>
                </a:extLst>
              </p:cNvPr>
              <p:cNvSpPr/>
              <p:nvPr/>
            </p:nvSpPr>
            <p:spPr>
              <a:xfrm>
                <a:off x="-296693" y="-1269014"/>
                <a:ext cx="6400979" cy="6793230"/>
              </a:xfrm>
              <a:custGeom>
                <a:avLst/>
                <a:gdLst/>
                <a:ahLst/>
                <a:cxnLst/>
                <a:rect l="l" t="t" r="r" b="b"/>
                <a:pathLst>
                  <a:path w="2063458" h="2203873">
                    <a:moveTo>
                      <a:pt x="0" y="0"/>
                    </a:moveTo>
                    <a:lnTo>
                      <a:pt x="2063458" y="0"/>
                    </a:lnTo>
                    <a:lnTo>
                      <a:pt x="2063458" y="2203873"/>
                    </a:lnTo>
                    <a:lnTo>
                      <a:pt x="0" y="2203873"/>
                    </a:lnTo>
                    <a:close/>
                  </a:path>
                </a:pathLst>
              </a:custGeom>
              <a:solidFill>
                <a:srgbClr val="FFCC99"/>
              </a:solidFill>
            </p:spPr>
            <p:txBody>
              <a:bodyPr/>
              <a:lstStyle/>
              <a:p>
                <a:pPr defTabSz="457200">
                  <a:buClrTx/>
                </a:pPr>
                <a:endParaRPr lang="vi-VN" sz="2200" kern="1200" dirty="0">
                  <a:solidFill>
                    <a:prstClr val="black"/>
                  </a:solidFill>
                  <a:latin typeface="Arial" panose="020B0604020202020204" pitchFamily="34" charset="0"/>
                  <a:ea typeface="+mn-ea"/>
                  <a:cs typeface="+mn-cs"/>
                </a:endParaRPr>
              </a:p>
            </p:txBody>
          </p:sp>
        </p:grpSp>
        <p:pic>
          <p:nvPicPr>
            <p:cNvPr id="37" name="Picture 36">
              <a:extLst>
                <a:ext uri="{FF2B5EF4-FFF2-40B4-BE49-F238E27FC236}">
                  <a16:creationId xmlns:a16="http://schemas.microsoft.com/office/drawing/2014/main" id="{595F08F7-ED07-44C9-9D61-F192987D9329}"/>
                </a:ext>
              </a:extLst>
            </p:cNvPr>
            <p:cNvPicPr>
              <a:picLocks noChangeAspect="1"/>
            </p:cNvPicPr>
            <p:nvPr/>
          </p:nvPicPr>
          <p:blipFill>
            <a:blip r:embed="rId6"/>
            <a:stretch>
              <a:fillRect/>
            </a:stretch>
          </p:blipFill>
          <p:spPr>
            <a:xfrm>
              <a:off x="936429" y="946075"/>
              <a:ext cx="717943" cy="1015109"/>
            </a:xfrm>
            <a:prstGeom prst="rect">
              <a:avLst/>
            </a:prstGeom>
          </p:spPr>
        </p:pic>
      </p:grpSp>
      <p:sp>
        <p:nvSpPr>
          <p:cNvPr id="39" name="TextBox 38">
            <a:extLst>
              <a:ext uri="{FF2B5EF4-FFF2-40B4-BE49-F238E27FC236}">
                <a16:creationId xmlns:a16="http://schemas.microsoft.com/office/drawing/2014/main" id="{28E78584-0E64-463F-8825-AB9B06FB7B74}"/>
              </a:ext>
            </a:extLst>
          </p:cNvPr>
          <p:cNvSpPr txBox="1"/>
          <p:nvPr/>
        </p:nvSpPr>
        <p:spPr>
          <a:xfrm>
            <a:off x="747366" y="2746272"/>
            <a:ext cx="3568334" cy="400110"/>
          </a:xfrm>
          <a:prstGeom prst="rect">
            <a:avLst/>
          </a:prstGeom>
          <a:noFill/>
        </p:spPr>
        <p:txBody>
          <a:bodyPr wrap="square">
            <a:spAutoFit/>
          </a:bodyPr>
          <a:lstStyle/>
          <a:p>
            <a:pPr defTabSz="457200">
              <a:buClrTx/>
            </a:pPr>
            <a:r>
              <a:rPr lang="en-US" sz="2000" kern="1200" dirty="0" err="1">
                <a:solidFill>
                  <a:prstClr val="black"/>
                </a:solidFill>
                <a:latin typeface="Arial" panose="020B0604020202020204" pitchFamily="34" charset="0"/>
                <a:ea typeface="+mn-ea"/>
                <a:cs typeface="Arial" panose="020B0604020202020204" pitchFamily="34" charset="0"/>
              </a:rPr>
              <a:t>Trong</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hình</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bên</a:t>
            </a:r>
            <a:r>
              <a:rPr lang="en-US" sz="2000" kern="1200" dirty="0">
                <a:solidFill>
                  <a:prstClr val="black"/>
                </a:solidFill>
                <a:latin typeface="Arial" panose="020B0604020202020204" pitchFamily="34" charset="0"/>
                <a:ea typeface="+mn-ea"/>
                <a:cs typeface="Arial" panose="020B0604020202020204" pitchFamily="34" charset="0"/>
              </a:rPr>
              <a:t>: </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B974C658-D0AA-470D-AB91-D08C4FA0C7C6}"/>
                  </a:ext>
                </a:extLst>
              </p:cNvPr>
              <p:cNvSpPr txBox="1"/>
              <p:nvPr/>
            </p:nvSpPr>
            <p:spPr>
              <a:xfrm>
                <a:off x="562404" y="3166289"/>
                <a:ext cx="3568334" cy="1700850"/>
              </a:xfrm>
              <a:prstGeom prst="rect">
                <a:avLst/>
              </a:prstGeom>
              <a:noFill/>
            </p:spPr>
            <p:txBody>
              <a:bodyPr wrap="square">
                <a:spAutoFit/>
              </a:bodyPr>
              <a:lstStyle/>
              <a:p>
                <a:pPr algn="ctr">
                  <a:lnSpc>
                    <a:spcPct val="130000"/>
                  </a:lnSpc>
                </a:pPr>
                <a14:m>
                  <m:oMath xmlns:m="http://schemas.openxmlformats.org/officeDocument/2006/math">
                    <m:acc>
                      <m:accPr>
                        <m:chr m:val="̂"/>
                        <m:ctrlPr>
                          <a:rPr lang="en-US" sz="2000" i="1" smtClean="0">
                            <a:solidFill>
                              <a:srgbClr val="00040C"/>
                            </a:solidFill>
                            <a:latin typeface="+mn-lt"/>
                          </a:rPr>
                        </m:ctrlPr>
                      </m:accPr>
                      <m:e>
                        <m:r>
                          <a:rPr lang="en-US" sz="2000" b="0" i="1">
                            <a:solidFill>
                              <a:srgbClr val="00040C"/>
                            </a:solidFill>
                            <a:latin typeface="+mn-lt"/>
                          </a:rPr>
                          <m:t>𝑥𝑂𝑦</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nhọn</a:t>
                </a:r>
                <a:r>
                  <a:rPr lang="en-US" sz="2000" dirty="0">
                    <a:solidFill>
                      <a:srgbClr val="00040C"/>
                    </a:solidFill>
                    <a:latin typeface="+mn-lt"/>
                  </a:rPr>
                  <a:t>.</a:t>
                </a:r>
              </a:p>
              <a:p>
                <a:pPr algn="ctr">
                  <a:lnSpc>
                    <a:spcPct val="130000"/>
                  </a:lnSpc>
                </a:pPr>
                <a14:m>
                  <m:oMath xmlns:m="http://schemas.openxmlformats.org/officeDocument/2006/math">
                    <m:acc>
                      <m:accPr>
                        <m:chr m:val="̂"/>
                        <m:ctrlPr>
                          <a:rPr lang="en-US" sz="2000" i="1">
                            <a:solidFill>
                              <a:srgbClr val="00040C"/>
                            </a:solidFill>
                            <a:latin typeface="+mn-lt"/>
                          </a:rPr>
                        </m:ctrlPr>
                      </m:accPr>
                      <m:e>
                        <m:r>
                          <a:rPr lang="en-US" sz="2000" b="0" i="1">
                            <a:solidFill>
                              <a:srgbClr val="00040C"/>
                            </a:solidFill>
                            <a:latin typeface="+mn-lt"/>
                          </a:rPr>
                          <m:t>𝑥𝑂</m:t>
                        </m:r>
                        <m:r>
                          <a:rPr lang="en-US" sz="2000" b="0" i="1">
                            <a:solidFill>
                              <a:srgbClr val="00040C"/>
                            </a:solidFill>
                            <a:latin typeface="+mn-lt"/>
                          </a:rPr>
                          <m:t>𝑧</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vuông</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mn-lt"/>
                          </a:rPr>
                        </m:ctrlPr>
                      </m:accPr>
                      <m:e>
                        <m:r>
                          <a:rPr lang="en-US" sz="2000" b="0" i="1">
                            <a:solidFill>
                              <a:srgbClr val="00040C"/>
                            </a:solidFill>
                            <a:latin typeface="+mn-lt"/>
                          </a:rPr>
                          <m:t>𝑥𝑂</m:t>
                        </m:r>
                        <m:r>
                          <a:rPr lang="en-US" sz="2000" b="0" i="1">
                            <a:solidFill>
                              <a:srgbClr val="00040C"/>
                            </a:solidFill>
                            <a:latin typeface="+mn-lt"/>
                          </a:rPr>
                          <m:t>𝑡</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tù</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mn-lt"/>
                          </a:rPr>
                        </m:ctrlPr>
                      </m:accPr>
                      <m:e>
                        <m:r>
                          <a:rPr lang="en-US" sz="2000" b="0" i="1">
                            <a:solidFill>
                              <a:srgbClr val="00040C"/>
                            </a:solidFill>
                            <a:latin typeface="+mn-lt"/>
                          </a:rPr>
                          <m:t>𝑥𝑂</m:t>
                        </m:r>
                        <m:r>
                          <a:rPr lang="en-US" sz="2000" b="0" i="1">
                            <a:solidFill>
                              <a:srgbClr val="00040C"/>
                            </a:solidFill>
                            <a:latin typeface="+mn-lt"/>
                          </a:rPr>
                          <m:t>𝑚</m:t>
                        </m:r>
                      </m:e>
                    </m:acc>
                  </m:oMath>
                </a14:m>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là</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góc</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bẹt</a:t>
                </a:r>
                <a:r>
                  <a:rPr lang="en-US" sz="2000" kern="1200" dirty="0">
                    <a:solidFill>
                      <a:srgbClr val="00040C"/>
                    </a:solidFill>
                    <a:latin typeface="+mn-lt"/>
                    <a:ea typeface="+mn-ea"/>
                    <a:cs typeface="Arial" panose="020B0604020202020204" pitchFamily="34" charset="0"/>
                  </a:rPr>
                  <a:t>.</a:t>
                </a:r>
              </a:p>
            </p:txBody>
          </p:sp>
        </mc:Choice>
        <mc:Fallback>
          <p:sp>
            <p:nvSpPr>
              <p:cNvPr id="40" name="TextBox 39">
                <a:extLst>
                  <a:ext uri="{FF2B5EF4-FFF2-40B4-BE49-F238E27FC236}">
                    <a16:creationId xmlns:a16="http://schemas.microsoft.com/office/drawing/2014/main" id="{B974C658-D0AA-470D-AB91-D08C4FA0C7C6}"/>
                  </a:ext>
                </a:extLst>
              </p:cNvPr>
              <p:cNvSpPr txBox="1">
                <a:spLocks noRot="1" noChangeAspect="1" noMove="1" noResize="1" noEditPoints="1" noAdjustHandles="1" noChangeArrowheads="1" noChangeShapeType="1" noTextEdit="1"/>
              </p:cNvSpPr>
              <p:nvPr/>
            </p:nvSpPr>
            <p:spPr>
              <a:xfrm>
                <a:off x="562404" y="3166289"/>
                <a:ext cx="3568334" cy="1700850"/>
              </a:xfrm>
              <a:prstGeom prst="rect">
                <a:avLst/>
              </a:prstGeom>
              <a:blipFill>
                <a:blip r:embed="rId7"/>
                <a:stretch>
                  <a:fillRect b="-5735"/>
                </a:stretch>
              </a:blipFill>
            </p:spPr>
            <p:txBody>
              <a:bodyPr/>
              <a:lstStyle/>
              <a:p>
                <a:r>
                  <a:rPr lang="vi-VN">
                    <a:noFill/>
                  </a:rPr>
                  <a:t> </a:t>
                </a:r>
              </a:p>
            </p:txBody>
          </p:sp>
        </mc:Fallback>
      </mc:AlternateContent>
    </p:spTree>
    <p:extLst>
      <p:ext uri="{BB962C8B-B14F-4D97-AF65-F5344CB8AC3E}">
        <p14:creationId xmlns:p14="http://schemas.microsoft.com/office/powerpoint/2010/main" val="2435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25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par>
                          <p:cTn id="13" fill="hold">
                            <p:stCondLst>
                              <p:cond delay="1250"/>
                            </p:stCondLst>
                            <p:childTnLst>
                              <p:par>
                                <p:cTn id="14" presetID="14" presetClass="entr" presetSubtype="1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000"/>
                            </p:stCondLst>
                            <p:childTnLst>
                              <p:par>
                                <p:cTn id="18" presetID="14" presetClass="entr" presetSubtype="1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2750"/>
                            </p:stCondLst>
                            <p:childTnLst>
                              <p:par>
                                <p:cTn id="22" presetID="14" presetClass="entr" presetSubtype="1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0">
                                            <p:txEl>
                                              <p:pRg st="1" end="1"/>
                                            </p:txEl>
                                          </p:spTgt>
                                        </p:tgtEl>
                                        <p:attrNameLst>
                                          <p:attrName>style.visibility</p:attrName>
                                        </p:attrNameLst>
                                      </p:cBhvr>
                                      <p:to>
                                        <p:strVal val="visible"/>
                                      </p:to>
                                    </p:set>
                                    <p:anim calcmode="lin" valueType="num">
                                      <p:cBhvr additive="base">
                                        <p:cTn id="5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 calcmode="lin" valueType="num">
                                      <p:cBhvr additive="base">
                                        <p:cTn id="56"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xEl>
                                              <p:pRg st="3" end="3"/>
                                            </p:txEl>
                                          </p:spTgt>
                                        </p:tgtEl>
                                        <p:attrNameLst>
                                          <p:attrName>style.visibility</p:attrName>
                                        </p:attrNameLst>
                                      </p:cBhvr>
                                      <p:to>
                                        <p:strVal val="visible"/>
                                      </p:to>
                                    </p:set>
                                    <p:anim calcmode="lin" valueType="num">
                                      <p:cBhvr additive="base">
                                        <p:cTn id="62"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5" grpId="0"/>
      <p:bldP spid="26" grpId="0"/>
      <p:bldP spid="27" grpId="0"/>
      <p:bldP spid="39" grpId="0"/>
      <p:bldP spid="4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284000" y="1755725"/>
            <a:ext cx="6576000" cy="105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accent4"/>
                </a:solidFill>
              </a:rPr>
              <a:t>BÀI 5. GÓC (4	 </a:t>
            </a:r>
            <a:r>
              <a:rPr lang="en-US" b="1" dirty="0" err="1">
                <a:solidFill>
                  <a:schemeClr val="accent4"/>
                </a:solidFill>
              </a:rPr>
              <a:t>tiết</a:t>
            </a:r>
            <a:r>
              <a:rPr lang="en-US" b="1" dirty="0">
                <a:solidFill>
                  <a:schemeClr val="accent4"/>
                </a:solidFill>
              </a:rPr>
              <a:t>)</a:t>
            </a:r>
            <a:endParaRPr b="1" dirty="0">
              <a:solidFill>
                <a:schemeClr val="accent4"/>
              </a:solidFill>
            </a:endParaRPr>
          </a:p>
        </p:txBody>
      </p:sp>
      <p:grpSp>
        <p:nvGrpSpPr>
          <p:cNvPr id="5405" name="Google Shape;5405;p67"/>
          <p:cNvGrpSpPr/>
          <p:nvPr/>
        </p:nvGrpSpPr>
        <p:grpSpPr>
          <a:xfrm>
            <a:off x="1521875" y="323438"/>
            <a:ext cx="1134950" cy="991675"/>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id="{E223135D-E99E-458C-9BE5-426388E5D9F8}"/>
              </a:ext>
            </a:extLst>
          </p:cNvPr>
          <p:cNvGrpSpPr/>
          <p:nvPr/>
        </p:nvGrpSpPr>
        <p:grpSpPr>
          <a:xfrm rot="6897363">
            <a:off x="2120768" y="794851"/>
            <a:ext cx="500925" cy="995200"/>
            <a:chOff x="7716950" y="794850"/>
            <a:chExt cx="500925" cy="995200"/>
          </a:xfrm>
        </p:grpSpPr>
        <p:sp>
          <p:nvSpPr>
            <p:cNvPr id="6" name="Google Shape;5530;p68">
              <a:extLst>
                <a:ext uri="{FF2B5EF4-FFF2-40B4-BE49-F238E27FC236}">
                  <a16:creationId xmlns:a16="http://schemas.microsoft.com/office/drawing/2014/main"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31;p68">
              <a:extLst>
                <a:ext uri="{FF2B5EF4-FFF2-40B4-BE49-F238E27FC236}">
                  <a16:creationId xmlns:a16="http://schemas.microsoft.com/office/drawing/2014/main"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32;p68">
              <a:extLst>
                <a:ext uri="{FF2B5EF4-FFF2-40B4-BE49-F238E27FC236}">
                  <a16:creationId xmlns:a16="http://schemas.microsoft.com/office/drawing/2014/main"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33;p68">
              <a:extLst>
                <a:ext uri="{FF2B5EF4-FFF2-40B4-BE49-F238E27FC236}">
                  <a16:creationId xmlns:a16="http://schemas.microsoft.com/office/drawing/2014/main"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34;p68">
              <a:extLst>
                <a:ext uri="{FF2B5EF4-FFF2-40B4-BE49-F238E27FC236}">
                  <a16:creationId xmlns:a16="http://schemas.microsoft.com/office/drawing/2014/main"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35;p68">
              <a:extLst>
                <a:ext uri="{FF2B5EF4-FFF2-40B4-BE49-F238E27FC236}">
                  <a16:creationId xmlns:a16="http://schemas.microsoft.com/office/drawing/2014/main"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6;p68">
              <a:extLst>
                <a:ext uri="{FF2B5EF4-FFF2-40B4-BE49-F238E27FC236}">
                  <a16:creationId xmlns:a16="http://schemas.microsoft.com/office/drawing/2014/main"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37;p68">
              <a:extLst>
                <a:ext uri="{FF2B5EF4-FFF2-40B4-BE49-F238E27FC236}">
                  <a16:creationId xmlns:a16="http://schemas.microsoft.com/office/drawing/2014/main"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38;p68">
              <a:extLst>
                <a:ext uri="{FF2B5EF4-FFF2-40B4-BE49-F238E27FC236}">
                  <a16:creationId xmlns:a16="http://schemas.microsoft.com/office/drawing/2014/main"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39;p68">
              <a:extLst>
                <a:ext uri="{FF2B5EF4-FFF2-40B4-BE49-F238E27FC236}">
                  <a16:creationId xmlns:a16="http://schemas.microsoft.com/office/drawing/2014/main"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40;p68">
              <a:extLst>
                <a:ext uri="{FF2B5EF4-FFF2-40B4-BE49-F238E27FC236}">
                  <a16:creationId xmlns:a16="http://schemas.microsoft.com/office/drawing/2014/main"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41;p68">
              <a:extLst>
                <a:ext uri="{FF2B5EF4-FFF2-40B4-BE49-F238E27FC236}">
                  <a16:creationId xmlns:a16="http://schemas.microsoft.com/office/drawing/2014/main"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42;p68">
              <a:extLst>
                <a:ext uri="{FF2B5EF4-FFF2-40B4-BE49-F238E27FC236}">
                  <a16:creationId xmlns:a16="http://schemas.microsoft.com/office/drawing/2014/main"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6073;p69">
            <a:extLst>
              <a:ext uri="{FF2B5EF4-FFF2-40B4-BE49-F238E27FC236}">
                <a16:creationId xmlns:a16="http://schemas.microsoft.com/office/drawing/2014/main" id="{0FB0E3FA-711E-4F25-9D39-184E5EF67D74}"/>
              </a:ext>
            </a:extLst>
          </p:cNvPr>
          <p:cNvSpPr txBox="1">
            <a:spLocks noGrp="1"/>
          </p:cNvSpPr>
          <p:nvPr>
            <p:ph type="title"/>
          </p:nvPr>
        </p:nvSpPr>
        <p:spPr>
          <a:xfrm>
            <a:off x="1779440" y="1835755"/>
            <a:ext cx="5585120" cy="12050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6000" b="1" dirty="0">
                <a:solidFill>
                  <a:srgbClr val="7030A0"/>
                </a:solidFill>
                <a:effectLst>
                  <a:outerShdw blurRad="38100" dist="38100" dir="2700000" algn="tl">
                    <a:srgbClr val="000000">
                      <a:alpha val="43137"/>
                    </a:srgbClr>
                  </a:outerShdw>
                </a:effectLst>
              </a:rPr>
              <a:t>LUYỆN TẬP</a:t>
            </a:r>
            <a:endParaRPr sz="6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906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77"/>
        <p:cNvGrpSpPr/>
        <p:nvPr/>
      </p:nvGrpSpPr>
      <p:grpSpPr>
        <a:xfrm>
          <a:off x="0" y="0"/>
          <a:ext cx="0" cy="0"/>
          <a:chOff x="0" y="0"/>
          <a:chExt cx="0" cy="0"/>
        </a:xfrm>
      </p:grpSpPr>
      <p:sp>
        <p:nvSpPr>
          <p:cNvPr id="610" name="Google Shape;6073;p69">
            <a:extLst>
              <a:ext uri="{FF2B5EF4-FFF2-40B4-BE49-F238E27FC236}">
                <a16:creationId xmlns:a16="http://schemas.microsoft.com/office/drawing/2014/main" id="{710ED8B8-1E54-4D88-9211-CCD2F0CD46E1}"/>
              </a:ext>
            </a:extLst>
          </p:cNvPr>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5</a:t>
            </a:r>
            <a:r>
              <a:rPr lang="en" sz="2400" b="1" dirty="0">
                <a:solidFill>
                  <a:srgbClr val="002060"/>
                </a:solidFill>
              </a:rPr>
              <a:t>. </a:t>
            </a:r>
            <a:r>
              <a:rPr lang="en" sz="2400" dirty="0"/>
              <a:t>Hãy ghép mỗi khẳng định ở cột bên trái với một hình thích hợp ở cột bên phải.</a:t>
            </a:r>
            <a:endParaRPr sz="2400" dirty="0">
              <a:solidFill>
                <a:srgbClr val="002060"/>
              </a:solidFill>
            </a:endParaRPr>
          </a:p>
        </p:txBody>
      </p:sp>
      <p:sp>
        <p:nvSpPr>
          <p:cNvPr id="6" name="TextBox 5">
            <a:extLst>
              <a:ext uri="{FF2B5EF4-FFF2-40B4-BE49-F238E27FC236}">
                <a16:creationId xmlns:a16="http://schemas.microsoft.com/office/drawing/2014/main" id="{5A6B4F57-011C-4B96-907F-EB72D47E07F1}"/>
              </a:ext>
            </a:extLst>
          </p:cNvPr>
          <p:cNvSpPr txBox="1"/>
          <p:nvPr/>
        </p:nvSpPr>
        <p:spPr>
          <a:xfrm>
            <a:off x="520700" y="198120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bẹt</a:t>
            </a:r>
            <a:r>
              <a:rPr lang="en-US" sz="2000" dirty="0"/>
              <a:t> ở </a:t>
            </a:r>
            <a:r>
              <a:rPr lang="en-US" sz="2000" dirty="0" err="1"/>
              <a:t>đỉnh</a:t>
            </a:r>
            <a:r>
              <a:rPr lang="en-US" sz="2000" dirty="0"/>
              <a:t> O</a:t>
            </a:r>
            <a:endParaRPr lang="vi-VN" sz="2000" dirty="0"/>
          </a:p>
        </p:txBody>
      </p:sp>
      <p:sp>
        <p:nvSpPr>
          <p:cNvPr id="613" name="TextBox 612">
            <a:extLst>
              <a:ext uri="{FF2B5EF4-FFF2-40B4-BE49-F238E27FC236}">
                <a16:creationId xmlns:a16="http://schemas.microsoft.com/office/drawing/2014/main" id="{CA7A800A-D9F5-4AE0-84AB-7C1C80D072B9}"/>
              </a:ext>
            </a:extLst>
          </p:cNvPr>
          <p:cNvSpPr txBox="1"/>
          <p:nvPr/>
        </p:nvSpPr>
        <p:spPr>
          <a:xfrm>
            <a:off x="520700" y="283845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nhọn</a:t>
            </a:r>
            <a:r>
              <a:rPr lang="en-US" sz="2000" dirty="0"/>
              <a:t> ở </a:t>
            </a:r>
            <a:r>
              <a:rPr lang="en-US" sz="2000" dirty="0" err="1"/>
              <a:t>đỉnh</a:t>
            </a:r>
            <a:r>
              <a:rPr lang="en-US" sz="2000" dirty="0"/>
              <a:t> O</a:t>
            </a:r>
            <a:endParaRPr lang="vi-VN" sz="2000" dirty="0"/>
          </a:p>
        </p:txBody>
      </p:sp>
      <p:sp>
        <p:nvSpPr>
          <p:cNvPr id="614" name="TextBox 613">
            <a:extLst>
              <a:ext uri="{FF2B5EF4-FFF2-40B4-BE49-F238E27FC236}">
                <a16:creationId xmlns:a16="http://schemas.microsoft.com/office/drawing/2014/main" id="{02B1AF07-24BB-4A5D-B167-AD5D116F1D70}"/>
              </a:ext>
            </a:extLst>
          </p:cNvPr>
          <p:cNvSpPr txBox="1"/>
          <p:nvPr/>
        </p:nvSpPr>
        <p:spPr>
          <a:xfrm>
            <a:off x="520700" y="3714750"/>
            <a:ext cx="3175000" cy="400110"/>
          </a:xfrm>
          <a:prstGeom prst="rect">
            <a:avLst/>
          </a:prstGeom>
          <a:noFill/>
        </p:spPr>
        <p:txBody>
          <a:bodyPr wrap="square" rtlCol="0">
            <a:spAutoFit/>
          </a:bodyPr>
          <a:lstStyle/>
          <a:p>
            <a:pPr algn="l"/>
            <a:r>
              <a:rPr lang="en-US" sz="2000" dirty="0"/>
              <a:t>3. </a:t>
            </a:r>
            <a:r>
              <a:rPr lang="en-US" sz="2000" dirty="0" err="1"/>
              <a:t>Góc</a:t>
            </a:r>
            <a:r>
              <a:rPr lang="en-US" sz="2000" dirty="0"/>
              <a:t> </a:t>
            </a:r>
            <a:r>
              <a:rPr lang="en-US" sz="2000" dirty="0" err="1"/>
              <a:t>tù</a:t>
            </a:r>
            <a:r>
              <a:rPr lang="en-US" sz="2000" dirty="0"/>
              <a:t> ở </a:t>
            </a:r>
            <a:r>
              <a:rPr lang="en-US" sz="2000" dirty="0" err="1"/>
              <a:t>đỉnh</a:t>
            </a:r>
            <a:r>
              <a:rPr lang="en-US" sz="2000" dirty="0"/>
              <a:t> O</a:t>
            </a:r>
            <a:endParaRPr lang="vi-VN" sz="2000" dirty="0"/>
          </a:p>
        </p:txBody>
      </p:sp>
      <p:cxnSp>
        <p:nvCxnSpPr>
          <p:cNvPr id="8" name="Straight Connector 7">
            <a:extLst>
              <a:ext uri="{FF2B5EF4-FFF2-40B4-BE49-F238E27FC236}">
                <a16:creationId xmlns:a16="http://schemas.microsoft.com/office/drawing/2014/main" id="{C1B0DA02-49F6-4352-91CF-478FDEA8E9CC}"/>
              </a:ext>
            </a:extLst>
          </p:cNvPr>
          <p:cNvCxnSpPr/>
          <p:nvPr/>
        </p:nvCxnSpPr>
        <p:spPr>
          <a:xfrm>
            <a:off x="4464050" y="1641415"/>
            <a:ext cx="0" cy="31623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C87C36-A9CD-44B5-9BA3-E475CA589B79}"/>
              </a:ext>
            </a:extLst>
          </p:cNvPr>
          <p:cNvSpPr txBox="1"/>
          <p:nvPr/>
        </p:nvSpPr>
        <p:spPr>
          <a:xfrm>
            <a:off x="4464050" y="1641415"/>
            <a:ext cx="1181100" cy="400110"/>
          </a:xfrm>
          <a:prstGeom prst="rect">
            <a:avLst/>
          </a:prstGeom>
          <a:noFill/>
        </p:spPr>
        <p:txBody>
          <a:bodyPr wrap="square" rtlCol="0">
            <a:spAutoFit/>
          </a:bodyPr>
          <a:lstStyle/>
          <a:p>
            <a:pPr algn="l"/>
            <a:r>
              <a:rPr lang="en-US" sz="2000" dirty="0"/>
              <a:t>a)</a:t>
            </a:r>
            <a:endParaRPr lang="vi-VN" sz="2000" dirty="0"/>
          </a:p>
        </p:txBody>
      </p:sp>
      <p:pic>
        <p:nvPicPr>
          <p:cNvPr id="11" name="Picture 10">
            <a:extLst>
              <a:ext uri="{FF2B5EF4-FFF2-40B4-BE49-F238E27FC236}">
                <a16:creationId xmlns:a16="http://schemas.microsoft.com/office/drawing/2014/main" id="{BCD3C5B2-76CC-466C-8971-4D8FABF1F837}"/>
              </a:ext>
            </a:extLst>
          </p:cNvPr>
          <p:cNvPicPr>
            <a:picLocks noChangeAspect="1"/>
          </p:cNvPicPr>
          <p:nvPr/>
        </p:nvPicPr>
        <p:blipFill>
          <a:blip r:embed="rId3"/>
          <a:stretch>
            <a:fillRect/>
          </a:stretch>
        </p:blipFill>
        <p:spPr>
          <a:xfrm>
            <a:off x="5863398" y="816143"/>
            <a:ext cx="1689100" cy="1663532"/>
          </a:xfrm>
          <a:prstGeom prst="rect">
            <a:avLst/>
          </a:prstGeom>
        </p:spPr>
      </p:pic>
      <p:pic>
        <p:nvPicPr>
          <p:cNvPr id="13" name="Picture 12">
            <a:extLst>
              <a:ext uri="{FF2B5EF4-FFF2-40B4-BE49-F238E27FC236}">
                <a16:creationId xmlns:a16="http://schemas.microsoft.com/office/drawing/2014/main" id="{CD22F251-EB4A-4423-9884-CBAD8E51615C}"/>
              </a:ext>
            </a:extLst>
          </p:cNvPr>
          <p:cNvPicPr>
            <a:picLocks noChangeAspect="1"/>
          </p:cNvPicPr>
          <p:nvPr/>
        </p:nvPicPr>
        <p:blipFill>
          <a:blip r:embed="rId4"/>
          <a:stretch>
            <a:fillRect/>
          </a:stretch>
        </p:blipFill>
        <p:spPr>
          <a:xfrm>
            <a:off x="5784851" y="2235290"/>
            <a:ext cx="1923582" cy="1479460"/>
          </a:xfrm>
          <a:prstGeom prst="rect">
            <a:avLst/>
          </a:prstGeom>
        </p:spPr>
      </p:pic>
      <p:sp>
        <p:nvSpPr>
          <p:cNvPr id="622" name="TextBox 621">
            <a:extLst>
              <a:ext uri="{FF2B5EF4-FFF2-40B4-BE49-F238E27FC236}">
                <a16:creationId xmlns:a16="http://schemas.microsoft.com/office/drawing/2014/main" id="{6A96C7CF-E05B-4409-88A3-26A0A3037CA1}"/>
              </a:ext>
            </a:extLst>
          </p:cNvPr>
          <p:cNvSpPr txBox="1"/>
          <p:nvPr/>
        </p:nvSpPr>
        <p:spPr>
          <a:xfrm>
            <a:off x="4533901" y="2812931"/>
            <a:ext cx="1181100" cy="400110"/>
          </a:xfrm>
          <a:prstGeom prst="rect">
            <a:avLst/>
          </a:prstGeom>
          <a:noFill/>
        </p:spPr>
        <p:txBody>
          <a:bodyPr wrap="square" rtlCol="0">
            <a:spAutoFit/>
          </a:bodyPr>
          <a:lstStyle/>
          <a:p>
            <a:pPr algn="l"/>
            <a:r>
              <a:rPr lang="en-US" sz="2000" dirty="0"/>
              <a:t>b)</a:t>
            </a:r>
            <a:endParaRPr lang="vi-VN" sz="2000" dirty="0"/>
          </a:p>
        </p:txBody>
      </p:sp>
      <p:sp>
        <p:nvSpPr>
          <p:cNvPr id="623" name="TextBox 622">
            <a:extLst>
              <a:ext uri="{FF2B5EF4-FFF2-40B4-BE49-F238E27FC236}">
                <a16:creationId xmlns:a16="http://schemas.microsoft.com/office/drawing/2014/main" id="{9DCBA44D-4C43-4BA7-81E4-20E7941FC82C}"/>
              </a:ext>
            </a:extLst>
          </p:cNvPr>
          <p:cNvSpPr txBox="1"/>
          <p:nvPr/>
        </p:nvSpPr>
        <p:spPr>
          <a:xfrm>
            <a:off x="4572000" y="4114860"/>
            <a:ext cx="1181100" cy="400110"/>
          </a:xfrm>
          <a:prstGeom prst="rect">
            <a:avLst/>
          </a:prstGeom>
          <a:noFill/>
        </p:spPr>
        <p:txBody>
          <a:bodyPr wrap="square" rtlCol="0">
            <a:spAutoFit/>
          </a:bodyPr>
          <a:lstStyle/>
          <a:p>
            <a:pPr algn="l"/>
            <a:r>
              <a:rPr lang="en-US" sz="2000" dirty="0"/>
              <a:t>c)</a:t>
            </a:r>
            <a:endParaRPr lang="vi-VN" sz="2000" dirty="0"/>
          </a:p>
        </p:txBody>
      </p:sp>
      <p:pic>
        <p:nvPicPr>
          <p:cNvPr id="15" name="Picture 14">
            <a:extLst>
              <a:ext uri="{FF2B5EF4-FFF2-40B4-BE49-F238E27FC236}">
                <a16:creationId xmlns:a16="http://schemas.microsoft.com/office/drawing/2014/main" id="{AA04FC93-1F1B-40EA-9653-E8E30BA85463}"/>
              </a:ext>
            </a:extLst>
          </p:cNvPr>
          <p:cNvPicPr>
            <a:picLocks noChangeAspect="1"/>
          </p:cNvPicPr>
          <p:nvPr/>
        </p:nvPicPr>
        <p:blipFill>
          <a:blip r:embed="rId5"/>
          <a:stretch>
            <a:fillRect/>
          </a:stretch>
        </p:blipFill>
        <p:spPr>
          <a:xfrm>
            <a:off x="5071721" y="3496576"/>
            <a:ext cx="2738779" cy="1355392"/>
          </a:xfrm>
          <a:prstGeom prst="rect">
            <a:avLst/>
          </a:prstGeom>
        </p:spPr>
      </p:pic>
      <p:cxnSp>
        <p:nvCxnSpPr>
          <p:cNvPr id="17" name="Straight Connector 16">
            <a:extLst>
              <a:ext uri="{FF2B5EF4-FFF2-40B4-BE49-F238E27FC236}">
                <a16:creationId xmlns:a16="http://schemas.microsoft.com/office/drawing/2014/main" id="{6D531111-6A05-4546-A00A-68EE9BC5A7D6}"/>
              </a:ext>
            </a:extLst>
          </p:cNvPr>
          <p:cNvCxnSpPr>
            <a:endCxn id="623" idx="1"/>
          </p:cNvCxnSpPr>
          <p:nvPr/>
        </p:nvCxnSpPr>
        <p:spPr>
          <a:xfrm>
            <a:off x="3086100" y="2235290"/>
            <a:ext cx="1485900" cy="207962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28" name="Straight Connector 627">
            <a:extLst>
              <a:ext uri="{FF2B5EF4-FFF2-40B4-BE49-F238E27FC236}">
                <a16:creationId xmlns:a16="http://schemas.microsoft.com/office/drawing/2014/main" id="{C043CD2B-4FFA-4BA8-83C6-4FFEBECC868B}"/>
              </a:ext>
            </a:extLst>
          </p:cNvPr>
          <p:cNvCxnSpPr>
            <a:cxnSpLocks/>
          </p:cNvCxnSpPr>
          <p:nvPr/>
        </p:nvCxnSpPr>
        <p:spPr>
          <a:xfrm flipV="1">
            <a:off x="3076575" y="1828711"/>
            <a:ext cx="1504950" cy="120979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32" name="Straight Connector 631">
            <a:extLst>
              <a:ext uri="{FF2B5EF4-FFF2-40B4-BE49-F238E27FC236}">
                <a16:creationId xmlns:a16="http://schemas.microsoft.com/office/drawing/2014/main" id="{C9561DF4-CE81-40B7-9132-F46BB603FDB4}"/>
              </a:ext>
            </a:extLst>
          </p:cNvPr>
          <p:cNvCxnSpPr>
            <a:cxnSpLocks/>
            <a:endCxn id="622" idx="1"/>
          </p:cNvCxnSpPr>
          <p:nvPr/>
        </p:nvCxnSpPr>
        <p:spPr>
          <a:xfrm flipV="1">
            <a:off x="2781301" y="3012986"/>
            <a:ext cx="1752600" cy="90182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fill="hold"/>
                                        <p:tgtEl>
                                          <p:spTgt spid="610"/>
                                        </p:tgtEl>
                                        <p:attrNameLst>
                                          <p:attrName>ppt_x</p:attrName>
                                        </p:attrNameLst>
                                      </p:cBhvr>
                                      <p:tavLst>
                                        <p:tav tm="0">
                                          <p:val>
                                            <p:strVal val="#ppt_x"/>
                                          </p:val>
                                        </p:tav>
                                        <p:tav tm="100000">
                                          <p:val>
                                            <p:strVal val="#ppt_x"/>
                                          </p:val>
                                        </p:tav>
                                      </p:tavLst>
                                    </p:anim>
                                    <p:anim calcmode="lin" valueType="num">
                                      <p:cBhvr additive="base">
                                        <p:cTn id="8" dur="500" fill="hold"/>
                                        <p:tgtEl>
                                          <p:spTgt spid="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28"/>
                                        </p:tgtEl>
                                        <p:attrNameLst>
                                          <p:attrName>style.visibility</p:attrName>
                                        </p:attrNameLst>
                                      </p:cBhvr>
                                      <p:to>
                                        <p:strVal val="visible"/>
                                      </p:to>
                                    </p:set>
                                    <p:animEffect transition="in" filter="wipe(up)">
                                      <p:cBhvr>
                                        <p:cTn id="18" dur="500"/>
                                        <p:tgtEl>
                                          <p:spTgt spid="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32"/>
                                        </p:tgtEl>
                                        <p:attrNameLst>
                                          <p:attrName>style.visibility</p:attrName>
                                        </p:attrNameLst>
                                      </p:cBhvr>
                                      <p:to>
                                        <p:strVal val="visible"/>
                                      </p:to>
                                    </p:set>
                                    <p:animEffect transition="in" filter="wipe(up)">
                                      <p:cBhvr>
                                        <p:cTn id="23"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687" name="Google Shape;6687;p71"/>
          <p:cNvSpPr txBox="1">
            <a:spLocks noGrp="1"/>
          </p:cNvSpPr>
          <p:nvPr>
            <p:ph type="title"/>
          </p:nvPr>
        </p:nvSpPr>
        <p:spPr>
          <a:xfrm>
            <a:off x="720000" y="540000"/>
            <a:ext cx="7776300" cy="7300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1" dirty="0">
                <a:solidFill>
                  <a:srgbClr val="002060"/>
                </a:solidFill>
              </a:rPr>
              <a:t>1. </a:t>
            </a:r>
            <a:r>
              <a:rPr lang="en" sz="2400" dirty="0"/>
              <a:t>Đọc tên góc, đỉnh và các cạnh của góc trong </a:t>
            </a:r>
            <a:r>
              <a:rPr lang="en" sz="2400" i="1" dirty="0"/>
              <a:t>hình 85 </a:t>
            </a:r>
            <a:r>
              <a:rPr lang="en" sz="2400" dirty="0"/>
              <a:t>và </a:t>
            </a:r>
            <a:r>
              <a:rPr lang="en" sz="2400" i="1" dirty="0"/>
              <a:t>hình 86</a:t>
            </a:r>
            <a:r>
              <a:rPr lang="en" sz="2400" dirty="0"/>
              <a:t>.</a:t>
            </a:r>
            <a:endParaRPr sz="2400" dirty="0"/>
          </a:p>
        </p:txBody>
      </p:sp>
      <p:pic>
        <p:nvPicPr>
          <p:cNvPr id="5" name="Picture 4">
            <a:extLst>
              <a:ext uri="{FF2B5EF4-FFF2-40B4-BE49-F238E27FC236}">
                <a16:creationId xmlns:a16="http://schemas.microsoft.com/office/drawing/2014/main" id="{1167B227-0B0A-4E73-9239-EFBC6E0A26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95550" y="1616075"/>
            <a:ext cx="4152900" cy="1657350"/>
          </a:xfrm>
          <a:prstGeom prst="rect">
            <a:avLst/>
          </a:prstGeom>
        </p:spPr>
      </p:pic>
      <p:sp>
        <p:nvSpPr>
          <p:cNvPr id="376" name="TextBox 375">
            <a:extLst>
              <a:ext uri="{FF2B5EF4-FFF2-40B4-BE49-F238E27FC236}">
                <a16:creationId xmlns:a16="http://schemas.microsoft.com/office/drawing/2014/main" id="{306D94D4-C08B-4515-AA4E-E8F5019A2D8A}"/>
              </a:ext>
            </a:extLst>
          </p:cNvPr>
          <p:cNvSpPr txBox="1"/>
          <p:nvPr/>
        </p:nvSpPr>
        <p:spPr>
          <a:xfrm>
            <a:off x="1943100" y="3474833"/>
            <a:ext cx="5581650" cy="950966"/>
          </a:xfrm>
          <a:prstGeom prst="rect">
            <a:avLst/>
          </a:prstGeom>
          <a:noFill/>
        </p:spPr>
        <p:txBody>
          <a:bodyPr wrap="square">
            <a:spAutoFit/>
          </a:bodyPr>
          <a:lstStyle/>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85: Góc mOn, đỉnh O, cạnh Om và On</a:t>
            </a:r>
            <a:endParaRPr lang="en-US"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86: Góc PNM, đỉnh N, cạnh NP và NM</a:t>
            </a:r>
            <a:endParaRPr lang="en-US" sz="20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87"/>
                                        </p:tgtEl>
                                        <p:attrNameLst>
                                          <p:attrName>style.visibility</p:attrName>
                                        </p:attrNameLst>
                                      </p:cBhvr>
                                      <p:to>
                                        <p:strVal val="visible"/>
                                      </p:to>
                                    </p:set>
                                    <p:anim calcmode="lin" valueType="num">
                                      <p:cBhvr additive="base">
                                        <p:cTn id="7" dur="500" fill="hold"/>
                                        <p:tgtEl>
                                          <p:spTgt spid="6687"/>
                                        </p:tgtEl>
                                        <p:attrNameLst>
                                          <p:attrName>ppt_x</p:attrName>
                                        </p:attrNameLst>
                                      </p:cBhvr>
                                      <p:tavLst>
                                        <p:tav tm="0">
                                          <p:val>
                                            <p:strVal val="#ppt_x"/>
                                          </p:val>
                                        </p:tav>
                                        <p:tav tm="100000">
                                          <p:val>
                                            <p:strVal val="#ppt_x"/>
                                          </p:val>
                                        </p:tav>
                                      </p:tavLst>
                                    </p:anim>
                                    <p:anim calcmode="lin" valueType="num">
                                      <p:cBhvr additive="base">
                                        <p:cTn id="8" dur="500" fill="hold"/>
                                        <p:tgtEl>
                                          <p:spTgt spid="66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6">
                                            <p:txEl>
                                              <p:pRg st="0" end="0"/>
                                            </p:txEl>
                                          </p:spTgt>
                                        </p:tgtEl>
                                        <p:attrNameLst>
                                          <p:attrName>style.visibility</p:attrName>
                                        </p:attrNameLst>
                                      </p:cBhvr>
                                      <p:to>
                                        <p:strVal val="visible"/>
                                      </p:to>
                                    </p:set>
                                    <p:anim calcmode="lin" valueType="num">
                                      <p:cBhvr additive="base">
                                        <p:cTn id="17" dur="5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6">
                                            <p:txEl>
                                              <p:pRg st="1" end="1"/>
                                            </p:txEl>
                                          </p:spTgt>
                                        </p:tgtEl>
                                        <p:attrNameLst>
                                          <p:attrName>style.visibility</p:attrName>
                                        </p:attrNameLst>
                                      </p:cBhvr>
                                      <p:to>
                                        <p:strVal val="visible"/>
                                      </p:to>
                                    </p:set>
                                    <p:anim calcmode="lin" valueType="num">
                                      <p:cBhvr additive="base">
                                        <p:cTn id="23" dur="500" fill="hold"/>
                                        <p:tgtEl>
                                          <p:spTgt spid="37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 grpId="0" animBg="1"/>
      <p:bldP spid="37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57"/>
        <p:cNvGrpSpPr/>
        <p:nvPr/>
      </p:nvGrpSpPr>
      <p:grpSpPr>
        <a:xfrm>
          <a:off x="0" y="0"/>
          <a:ext cx="0" cy="0"/>
          <a:chOff x="0" y="0"/>
          <a:chExt cx="0" cy="0"/>
        </a:xfrm>
      </p:grpSpPr>
      <p:sp>
        <p:nvSpPr>
          <p:cNvPr id="7058" name="Google Shape;7058;p72"/>
          <p:cNvSpPr txBox="1">
            <a:spLocks noGrp="1"/>
          </p:cNvSpPr>
          <p:nvPr>
            <p:ph type="title"/>
          </p:nvPr>
        </p:nvSpPr>
        <p:spPr>
          <a:xfrm>
            <a:off x="720000" y="540000"/>
            <a:ext cx="7649300" cy="73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2. </a:t>
            </a:r>
            <a:r>
              <a:rPr lang="en" sz="2400" dirty="0">
                <a:solidFill>
                  <a:srgbClr val="00040C"/>
                </a:solidFill>
              </a:rPr>
              <a:t>Đọc tên các điểm nằm trong góc xOy ở </a:t>
            </a:r>
            <a:r>
              <a:rPr lang="en" sz="2400" i="1" dirty="0">
                <a:solidFill>
                  <a:srgbClr val="00040C"/>
                </a:solidFill>
              </a:rPr>
              <a:t>Hình 87.</a:t>
            </a:r>
            <a:endParaRPr sz="2400" i="1" dirty="0">
              <a:solidFill>
                <a:srgbClr val="00040C"/>
              </a:solidFill>
            </a:endParaRPr>
          </a:p>
        </p:txBody>
      </p:sp>
      <p:pic>
        <p:nvPicPr>
          <p:cNvPr id="3" name="Picture 2">
            <a:extLst>
              <a:ext uri="{FF2B5EF4-FFF2-40B4-BE49-F238E27FC236}">
                <a16:creationId xmlns:a16="http://schemas.microsoft.com/office/drawing/2014/main" id="{9A0984FE-8654-4DB2-AB8B-3D5600357A3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22612" y="1517650"/>
            <a:ext cx="3228975" cy="1676400"/>
          </a:xfrm>
          <a:prstGeom prst="rect">
            <a:avLst/>
          </a:prstGeom>
        </p:spPr>
      </p:pic>
      <p:sp>
        <p:nvSpPr>
          <p:cNvPr id="331" name="TextBox 330">
            <a:extLst>
              <a:ext uri="{FF2B5EF4-FFF2-40B4-BE49-F238E27FC236}">
                <a16:creationId xmlns:a16="http://schemas.microsoft.com/office/drawing/2014/main" id="{EB11BC1A-7EB1-4610-955F-54DE2DBA42E5}"/>
              </a:ext>
            </a:extLst>
          </p:cNvPr>
          <p:cNvSpPr txBox="1"/>
          <p:nvPr/>
        </p:nvSpPr>
        <p:spPr>
          <a:xfrm>
            <a:off x="1601424" y="3684502"/>
            <a:ext cx="6310675" cy="536301"/>
          </a:xfrm>
          <a:prstGeom prst="rect">
            <a:avLst/>
          </a:prstGeom>
          <a:noFill/>
        </p:spPr>
        <p:txBody>
          <a:bodyPr wrap="square">
            <a:spAutoFit/>
          </a:bodyPr>
          <a:lstStyle/>
          <a:p>
            <a:pPr marL="0" marR="0" algn="just">
              <a:lnSpc>
                <a:spcPct val="135000"/>
              </a:lnSpc>
              <a:spcBef>
                <a:spcPts val="600"/>
              </a:spcBef>
              <a:spcAft>
                <a:spcPts val="600"/>
              </a:spcAft>
            </a:pPr>
            <a:r>
              <a:rPr lang="vi-VN" sz="2400" b="1" dirty="0">
                <a:solidFill>
                  <a:srgbClr val="000000"/>
                </a:solidFill>
                <a:effectLst/>
                <a:latin typeface="+mn-lt"/>
                <a:ea typeface="Calibri" panose="020F0502020204030204" pitchFamily="34" charset="0"/>
              </a:rPr>
              <a:t>Điểm nằm trong góc xOy là điểm D và G</a:t>
            </a:r>
            <a:endParaRPr lang="en-US" sz="24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58"/>
                                        </p:tgtEl>
                                        <p:attrNameLst>
                                          <p:attrName>style.visibility</p:attrName>
                                        </p:attrNameLst>
                                      </p:cBhvr>
                                      <p:to>
                                        <p:strVal val="visible"/>
                                      </p:to>
                                    </p:set>
                                    <p:anim calcmode="lin" valueType="num">
                                      <p:cBhvr additive="base">
                                        <p:cTn id="7" dur="500" fill="hold"/>
                                        <p:tgtEl>
                                          <p:spTgt spid="7058"/>
                                        </p:tgtEl>
                                        <p:attrNameLst>
                                          <p:attrName>ppt_x</p:attrName>
                                        </p:attrNameLst>
                                      </p:cBhvr>
                                      <p:tavLst>
                                        <p:tav tm="0">
                                          <p:val>
                                            <p:strVal val="#ppt_x"/>
                                          </p:val>
                                        </p:tav>
                                        <p:tav tm="100000">
                                          <p:val>
                                            <p:strVal val="#ppt_x"/>
                                          </p:val>
                                        </p:tav>
                                      </p:tavLst>
                                    </p:anim>
                                    <p:anim calcmode="lin" valueType="num">
                                      <p:cBhvr additive="base">
                                        <p:cTn id="8" dur="500" fill="hold"/>
                                        <p:tgtEl>
                                          <p:spTgt spid="7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wipe(left)">
                                      <p:cBhvr>
                                        <p:cTn id="18"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8" grpId="0" animBg="1"/>
      <p:bldP spid="3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87"/>
        <p:cNvGrpSpPr/>
        <p:nvPr/>
      </p:nvGrpSpPr>
      <p:grpSpPr>
        <a:xfrm>
          <a:off x="0" y="0"/>
          <a:ext cx="0" cy="0"/>
          <a:chOff x="0" y="0"/>
          <a:chExt cx="0" cy="0"/>
        </a:xfrm>
      </p:grpSpPr>
      <p:pic>
        <p:nvPicPr>
          <p:cNvPr id="7" name="Picture 6">
            <a:extLst>
              <a:ext uri="{FF2B5EF4-FFF2-40B4-BE49-F238E27FC236}">
                <a16:creationId xmlns:a16="http://schemas.microsoft.com/office/drawing/2014/main" id="{824C0B52-C249-41D2-9FAB-747C9464DA50}"/>
              </a:ext>
            </a:extLst>
          </p:cNvPr>
          <p:cNvPicPr>
            <a:picLocks noChangeAspect="1"/>
          </p:cNvPicPr>
          <p:nvPr/>
        </p:nvPicPr>
        <p:blipFill>
          <a:blip r:embed="rId3"/>
          <a:stretch>
            <a:fillRect/>
          </a:stretch>
        </p:blipFill>
        <p:spPr>
          <a:xfrm>
            <a:off x="1172718" y="1794256"/>
            <a:ext cx="4629150" cy="2324100"/>
          </a:xfrm>
          <a:prstGeom prst="rect">
            <a:avLst/>
          </a:prstGeom>
        </p:spPr>
      </p:pic>
      <mc:AlternateContent xmlns:mc="http://schemas.openxmlformats.org/markup-compatibility/2006">
        <mc:Choice xmlns:a14="http://schemas.microsoft.com/office/drawing/2010/main" Requires="a14">
          <p:sp>
            <p:nvSpPr>
              <p:cNvPr id="7388" name="Google Shape;7388;p73"/>
              <p:cNvSpPr txBox="1">
                <a:spLocks noGrp="1"/>
              </p:cNvSpPr>
              <p:nvPr>
                <p:ph type="title"/>
              </p:nvPr>
            </p:nvSpPr>
            <p:spPr>
              <a:xfrm>
                <a:off x="1083900" y="540000"/>
                <a:ext cx="69762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0040C"/>
                    </a:solidFill>
                    <a:latin typeface="+mn-lt"/>
                  </a:rPr>
                  <a:t>3. </a:t>
                </a:r>
                <a:r>
                  <a:rPr lang="en" sz="2400" dirty="0">
                    <a:solidFill>
                      <a:srgbClr val="00040C"/>
                    </a:solidFill>
                    <a:latin typeface="+mn-lt"/>
                  </a:rPr>
                  <a:t>Cho tia Om. Vẽ tia Om sao cho </a:t>
                </a:r>
                <a14:m>
                  <m:oMath xmlns:m="http://schemas.openxmlformats.org/officeDocument/2006/math">
                    <m:acc>
                      <m:accPr>
                        <m:chr m:val="̂"/>
                        <m:ctrlPr>
                          <a:rPr lang="en" sz="2400" i="1" smtClean="0">
                            <a:solidFill>
                              <a:srgbClr val="00040C"/>
                            </a:solidFill>
                            <a:latin typeface="+mn-lt"/>
                          </a:rPr>
                        </m:ctrlPr>
                      </m:accPr>
                      <m:e>
                        <m:r>
                          <a:rPr lang="en-US" sz="2400" b="0" i="1" smtClean="0">
                            <a:solidFill>
                              <a:srgbClr val="00040C"/>
                            </a:solidFill>
                            <a:latin typeface="+mn-lt"/>
                          </a:rPr>
                          <m:t>𝑚𝑂𝑛</m:t>
                        </m:r>
                      </m:e>
                    </m:acc>
                  </m:oMath>
                </a14:m>
                <a:r>
                  <a:rPr lang="en" sz="2400" dirty="0">
                    <a:solidFill>
                      <a:srgbClr val="00040C"/>
                    </a:solidFill>
                    <a:latin typeface="+mn-lt"/>
                  </a:rPr>
                  <a:t> = </a:t>
                </a:r>
                <a14:m>
                  <m:oMath xmlns:m="http://schemas.openxmlformats.org/officeDocument/2006/math">
                    <m:sSup>
                      <m:sSupPr>
                        <m:ctrlPr>
                          <a:rPr lang="en" sz="2400" i="1" smtClean="0">
                            <a:solidFill>
                              <a:srgbClr val="00040C"/>
                            </a:solidFill>
                            <a:latin typeface="+mn-lt"/>
                          </a:rPr>
                        </m:ctrlPr>
                      </m:sSupPr>
                      <m:e>
                        <m:r>
                          <a:rPr lang="en-US" sz="2400" b="0" i="1" smtClean="0">
                            <a:solidFill>
                              <a:srgbClr val="00040C"/>
                            </a:solidFill>
                            <a:latin typeface="+mn-lt"/>
                          </a:rPr>
                          <m:t>50</m:t>
                        </m:r>
                      </m:e>
                      <m:sup>
                        <m:r>
                          <a:rPr lang="en-US" sz="2400" b="0" i="1" smtClean="0">
                            <a:solidFill>
                              <a:srgbClr val="00040C"/>
                            </a:solidFill>
                            <a:latin typeface="+mn-lt"/>
                          </a:rPr>
                          <m:t>𝑜</m:t>
                        </m:r>
                      </m:sup>
                    </m:sSup>
                  </m:oMath>
                </a14:m>
                <a:r>
                  <a:rPr lang="en" sz="2400" dirty="0">
                    <a:solidFill>
                      <a:srgbClr val="00040C"/>
                    </a:solidFill>
                    <a:latin typeface="+mn-lt"/>
                  </a:rPr>
                  <a:t>. </a:t>
                </a:r>
                <a:endParaRPr sz="2400" dirty="0">
                  <a:solidFill>
                    <a:srgbClr val="00040C"/>
                  </a:solidFill>
                  <a:latin typeface="+mn-lt"/>
                </a:endParaRPr>
              </a:p>
            </p:txBody>
          </p:sp>
        </mc:Choice>
        <mc:Fallback>
          <p:sp>
            <p:nvSpPr>
              <p:cNvPr id="7388" name="Google Shape;7388;p73"/>
              <p:cNvSpPr txBox="1">
                <a:spLocks noGrp="1" noRot="1" noChangeAspect="1" noMove="1" noResize="1" noEditPoints="1" noAdjustHandles="1" noChangeArrowheads="1" noChangeShapeType="1" noTextEdit="1"/>
              </p:cNvSpPr>
              <p:nvPr>
                <p:ph type="title"/>
              </p:nvPr>
            </p:nvSpPr>
            <p:spPr>
              <a:xfrm>
                <a:off x="1083900" y="540000"/>
                <a:ext cx="6976200" cy="450600"/>
              </a:xfrm>
              <a:prstGeom prst="rect">
                <a:avLst/>
              </a:prstGeom>
              <a:blipFill>
                <a:blip r:embed="rId4"/>
                <a:stretch>
                  <a:fillRect t="-5405"/>
                </a:stretch>
              </a:blipFill>
            </p:spPr>
            <p:txBody>
              <a:bodyPr/>
              <a:lstStyle/>
              <a:p>
                <a:r>
                  <a:rPr lang="vi-VN">
                    <a:noFill/>
                  </a:rPr>
                  <a:t> </a:t>
                </a:r>
              </a:p>
            </p:txBody>
          </p:sp>
        </mc:Fallback>
      </mc:AlternateContent>
      <p:pic>
        <p:nvPicPr>
          <p:cNvPr id="5" name="Picture 4">
            <a:extLst>
              <a:ext uri="{FF2B5EF4-FFF2-40B4-BE49-F238E27FC236}">
                <a16:creationId xmlns:a16="http://schemas.microsoft.com/office/drawing/2014/main" id="{385EAD2F-12EE-43AE-BCCC-C3129FDBCDF6}"/>
              </a:ext>
            </a:extLst>
          </p:cNvPr>
          <p:cNvPicPr>
            <a:picLocks noChangeAspect="1"/>
          </p:cNvPicPr>
          <p:nvPr/>
        </p:nvPicPr>
        <p:blipFill>
          <a:blip r:embed="rId5"/>
          <a:stretch>
            <a:fillRect/>
          </a:stretch>
        </p:blipFill>
        <p:spPr>
          <a:xfrm>
            <a:off x="3116453" y="3803650"/>
            <a:ext cx="3992880" cy="629412"/>
          </a:xfrm>
          <a:prstGeom prst="rect">
            <a:avLst/>
          </a:prstGeom>
        </p:spPr>
      </p:pic>
      <p:pic>
        <p:nvPicPr>
          <p:cNvPr id="9" name="Picture 8">
            <a:extLst>
              <a:ext uri="{FF2B5EF4-FFF2-40B4-BE49-F238E27FC236}">
                <a16:creationId xmlns:a16="http://schemas.microsoft.com/office/drawing/2014/main" id="{90C0F5F8-AC05-4416-BD70-1FBF556C81EA}"/>
              </a:ext>
            </a:extLst>
          </p:cNvPr>
          <p:cNvPicPr>
            <a:picLocks noChangeAspect="1"/>
          </p:cNvPicPr>
          <p:nvPr/>
        </p:nvPicPr>
        <p:blipFill>
          <a:blip r:embed="rId6"/>
          <a:stretch>
            <a:fillRect/>
          </a:stretch>
        </p:blipFill>
        <p:spPr>
          <a:xfrm>
            <a:off x="3342132" y="1349500"/>
            <a:ext cx="2459736" cy="2897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88"/>
                                        </p:tgtEl>
                                        <p:attrNameLst>
                                          <p:attrName>style.visibility</p:attrName>
                                        </p:attrNameLst>
                                      </p:cBhvr>
                                      <p:to>
                                        <p:strVal val="visible"/>
                                      </p:to>
                                    </p:set>
                                    <p:anim calcmode="lin" valueType="num">
                                      <p:cBhvr additive="base">
                                        <p:cTn id="7" dur="500" fill="hold"/>
                                        <p:tgtEl>
                                          <p:spTgt spid="7388"/>
                                        </p:tgtEl>
                                        <p:attrNameLst>
                                          <p:attrName>ppt_x</p:attrName>
                                        </p:attrNameLst>
                                      </p:cBhvr>
                                      <p:tavLst>
                                        <p:tav tm="0">
                                          <p:val>
                                            <p:strVal val="#ppt_x"/>
                                          </p:val>
                                        </p:tav>
                                        <p:tav tm="100000">
                                          <p:val>
                                            <p:strVal val="#ppt_x"/>
                                          </p:val>
                                        </p:tav>
                                      </p:tavLst>
                                    </p:anim>
                                    <p:anim calcmode="lin" valueType="num">
                                      <p:cBhvr additive="base">
                                        <p:cTn id="8" dur="500" fill="hold"/>
                                        <p:tgtEl>
                                          <p:spTgt spid="7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9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394" name="Google Shape;7394;p74"/>
              <p:cNvSpPr txBox="1">
                <a:spLocks noGrp="1"/>
              </p:cNvSpPr>
              <p:nvPr>
                <p:ph type="title"/>
              </p:nvPr>
            </p:nvSpPr>
            <p:spPr>
              <a:xfrm>
                <a:off x="715600" y="469900"/>
                <a:ext cx="7712800" cy="913800"/>
              </a:xfrm>
              <a:prstGeom prst="rect">
                <a:avLst/>
              </a:prstGeom>
            </p:spPr>
            <p:txBody>
              <a:bodyPr spcFirstLastPara="1" wrap="square" lIns="91425" tIns="91425" rIns="91425" bIns="91425" anchor="ctr" anchorCtr="0">
                <a:noAutofit/>
              </a:bodyPr>
              <a:lstStyle/>
              <a:p>
                <a:pPr lvl="0">
                  <a:lnSpc>
                    <a:spcPct val="130000"/>
                  </a:lnSpc>
                </a:pPr>
                <a:r>
                  <a:rPr lang="en" sz="2400" dirty="0">
                    <a:latin typeface="+mn-lt"/>
                  </a:rPr>
                  <a:t>5. Cho các góc </a:t>
                </a:r>
                <a14:m>
                  <m:oMath xmlns:m="http://schemas.openxmlformats.org/officeDocument/2006/math">
                    <m:acc>
                      <m:accPr>
                        <m:chr m:val="̂"/>
                        <m:ctrlPr>
                          <a:rPr lang="en" sz="2400" i="1" smtClean="0">
                            <a:latin typeface="+mn-lt"/>
                          </a:rPr>
                        </m:ctrlPr>
                      </m:accPr>
                      <m:e>
                        <m:r>
                          <a:rPr lang="en-US" sz="2400" b="0" i="1" smtClean="0">
                            <a:latin typeface="+mn-lt"/>
                          </a:rPr>
                          <m:t>𝐵𝐴𝐶</m:t>
                        </m:r>
                      </m:e>
                    </m:acc>
                    <m:r>
                      <a:rPr lang="en-US" sz="2400" b="0" i="1" smtClean="0">
                        <a:latin typeface="+mn-lt"/>
                      </a:rPr>
                      <m:t>=</m:t>
                    </m:r>
                    <m:sSup>
                      <m:sSupPr>
                        <m:ctrlPr>
                          <a:rPr lang="en-US" sz="2400" b="0" i="1" smtClean="0">
                            <a:latin typeface="+mn-lt"/>
                          </a:rPr>
                        </m:ctrlPr>
                      </m:sSupPr>
                      <m:e>
                        <m:r>
                          <a:rPr lang="en-US" sz="2400" b="0" i="1" smtClean="0">
                            <a:latin typeface="+mn-lt"/>
                          </a:rPr>
                          <m:t>130</m:t>
                        </m:r>
                      </m:e>
                      <m:sup>
                        <m:r>
                          <a:rPr lang="en-US" sz="2400" b="0" i="1" smtClean="0">
                            <a:latin typeface="+mn-lt"/>
                          </a:rPr>
                          <m:t>𝑜</m:t>
                        </m:r>
                      </m:sup>
                    </m:sSup>
                  </m:oMath>
                </a14:m>
                <a:r>
                  <a:rPr lang="en" sz="2400" dirty="0">
                    <a:latin typeface="+mn-lt"/>
                  </a:rPr>
                  <a:t>,</a:t>
                </a:r>
                <a14:m>
                  <m:oMath xmlns:m="http://schemas.openxmlformats.org/officeDocument/2006/math">
                    <m:acc>
                      <m:accPr>
                        <m:chr m:val="̂"/>
                        <m:ctrlPr>
                          <a:rPr lang="en" sz="2400" i="1">
                            <a:latin typeface="+mn-lt"/>
                          </a:rPr>
                        </m:ctrlPr>
                      </m:accPr>
                      <m:e>
                        <m:r>
                          <a:rPr lang="en-US" sz="2400" b="0" i="1" smtClean="0">
                            <a:latin typeface="+mn-lt"/>
                          </a:rPr>
                          <m:t>𝐷𝐸𝐺</m:t>
                        </m:r>
                      </m:e>
                    </m:acc>
                    <m:r>
                      <a:rPr lang="en-US" sz="2400" i="1">
                        <a:latin typeface="+mn-lt"/>
                      </a:rPr>
                      <m:t>=</m:t>
                    </m:r>
                    <m:sSup>
                      <m:sSupPr>
                        <m:ctrlPr>
                          <a:rPr lang="en-US" sz="2400" i="1">
                            <a:latin typeface="+mn-lt"/>
                          </a:rPr>
                        </m:ctrlPr>
                      </m:sSupPr>
                      <m:e>
                        <m:r>
                          <a:rPr lang="en-US" sz="2400" b="0" i="1" smtClean="0">
                            <a:latin typeface="+mn-lt"/>
                          </a:rPr>
                          <m:t>145</m:t>
                        </m:r>
                      </m:e>
                      <m:sup>
                        <m:r>
                          <a:rPr lang="en-US" sz="2400" i="1">
                            <a:latin typeface="+mn-lt"/>
                          </a:rPr>
                          <m:t>𝑜</m:t>
                        </m:r>
                      </m:sup>
                    </m:sSup>
                    <m:r>
                      <a:rPr lang="en-US" sz="2400" b="0" i="1" smtClean="0">
                        <a:latin typeface="+mn-lt"/>
                      </a:rPr>
                      <m:t>,</m:t>
                    </m:r>
                  </m:oMath>
                </a14:m>
                <a:r>
                  <a:rPr lang="en-US" sz="2400" dirty="0">
                    <a:latin typeface="+mn-lt"/>
                  </a:rPr>
                  <a:t> </a:t>
                </a:r>
                <a14:m>
                  <m:oMath xmlns:m="http://schemas.openxmlformats.org/officeDocument/2006/math">
                    <m:acc>
                      <m:accPr>
                        <m:chr m:val="̂"/>
                        <m:ctrlPr>
                          <a:rPr lang="en" sz="2400" i="1">
                            <a:latin typeface="+mn-lt"/>
                          </a:rPr>
                        </m:ctrlPr>
                      </m:accPr>
                      <m:e>
                        <m:r>
                          <a:rPr lang="en-US" sz="2400" b="0" i="1" smtClean="0">
                            <a:latin typeface="+mn-lt"/>
                          </a:rPr>
                          <m:t>𝐻𝐾𝐼</m:t>
                        </m:r>
                      </m:e>
                    </m:acc>
                    <m:r>
                      <a:rPr lang="en-US" sz="2400" i="1">
                        <a:latin typeface="+mn-lt"/>
                      </a:rPr>
                      <m:t>=</m:t>
                    </m:r>
                    <m:sSup>
                      <m:sSupPr>
                        <m:ctrlPr>
                          <a:rPr lang="en-US" sz="2400" i="1">
                            <a:latin typeface="+mn-lt"/>
                          </a:rPr>
                        </m:ctrlPr>
                      </m:sSupPr>
                      <m:e>
                        <m:r>
                          <a:rPr lang="en-US" sz="2400" i="1">
                            <a:latin typeface="+mn-lt"/>
                          </a:rPr>
                          <m:t>1</m:t>
                        </m:r>
                        <m:r>
                          <a:rPr lang="en-US" sz="2400" b="0" i="1" smtClean="0">
                            <a:latin typeface="+mn-lt"/>
                          </a:rPr>
                          <m:t>2</m:t>
                        </m:r>
                        <m:r>
                          <a:rPr lang="en-US" sz="2400" i="1">
                            <a:latin typeface="+mn-lt"/>
                          </a:rPr>
                          <m:t>0</m:t>
                        </m:r>
                      </m:e>
                      <m:sup>
                        <m:r>
                          <a:rPr lang="en-US" sz="2400" i="1">
                            <a:latin typeface="+mn-lt"/>
                          </a:rPr>
                          <m:t>𝑜</m:t>
                        </m:r>
                      </m:sup>
                    </m:sSup>
                  </m:oMath>
                </a14:m>
                <a:r>
                  <a:rPr lang="en-US" sz="2400" dirty="0">
                    <a:latin typeface="+mn-lt"/>
                  </a:rPr>
                  <a:t>,</a:t>
                </a:r>
                <a:r>
                  <a:rPr lang="en" sz="2400" dirty="0">
                    <a:latin typeface="+mn-lt"/>
                  </a:rPr>
                  <a:t> </a:t>
                </a:r>
                <a14:m>
                  <m:oMath xmlns:m="http://schemas.openxmlformats.org/officeDocument/2006/math">
                    <m:acc>
                      <m:accPr>
                        <m:chr m:val="̂"/>
                        <m:ctrlPr>
                          <a:rPr lang="en" sz="2400" i="1">
                            <a:latin typeface="+mn-lt"/>
                          </a:rPr>
                        </m:ctrlPr>
                      </m:accPr>
                      <m:e>
                        <m:r>
                          <a:rPr lang="en-US" sz="2400" b="0" i="1" smtClean="0">
                            <a:latin typeface="+mn-lt"/>
                          </a:rPr>
                          <m:t>𝑃𝑄𝑇</m:t>
                        </m:r>
                      </m:e>
                    </m:acc>
                    <m:r>
                      <a:rPr lang="en-US" sz="2400" b="0" i="1" smtClean="0">
                        <a:latin typeface="+mn-lt"/>
                      </a:rPr>
                      <m:t>=</m:t>
                    </m:r>
                  </m:oMath>
                </a14:m>
                <a:r>
                  <a:rPr lang="en-US" sz="2400" dirty="0">
                    <a:latin typeface="+mn-lt"/>
                  </a:rPr>
                  <a:t> </a:t>
                </a:r>
                <a14:m>
                  <m:oMath xmlns:m="http://schemas.openxmlformats.org/officeDocument/2006/math">
                    <m:sSup>
                      <m:sSupPr>
                        <m:ctrlPr>
                          <a:rPr lang="en-US" sz="2400" i="1">
                            <a:latin typeface="+mn-lt"/>
                          </a:rPr>
                        </m:ctrlPr>
                      </m:sSupPr>
                      <m:e>
                        <m:r>
                          <a:rPr lang="en-US" sz="2400" i="1">
                            <a:latin typeface="+mn-lt"/>
                          </a:rPr>
                          <m:t>14</m:t>
                        </m:r>
                        <m:r>
                          <a:rPr lang="en-US" sz="2400" b="0" i="1" smtClean="0">
                            <a:latin typeface="+mn-lt"/>
                          </a:rPr>
                          <m:t>0</m:t>
                        </m:r>
                      </m:e>
                      <m:sup>
                        <m:r>
                          <a:rPr lang="en-US" sz="2400" i="1">
                            <a:latin typeface="+mn-lt"/>
                          </a:rPr>
                          <m:t>𝑜</m:t>
                        </m:r>
                      </m:sup>
                    </m:sSup>
                  </m:oMath>
                </a14:m>
                <a:r>
                  <a:rPr lang="en-US" sz="2400" dirty="0">
                    <a:latin typeface="+mn-lt"/>
                  </a:rPr>
                  <a:t>. </a:t>
                </a:r>
                <a:r>
                  <a:rPr lang="en-US" sz="2400" dirty="0" err="1">
                    <a:latin typeface="+mn-lt"/>
                  </a:rPr>
                  <a:t>Hãy</a:t>
                </a:r>
                <a:r>
                  <a:rPr lang="en-US" sz="2400" dirty="0">
                    <a:latin typeface="+mn-lt"/>
                  </a:rPr>
                  <a:t> </a:t>
                </a:r>
                <a:r>
                  <a:rPr lang="en-US" sz="2400" dirty="0" err="1">
                    <a:latin typeface="+mn-lt"/>
                  </a:rPr>
                  <a:t>viết</a:t>
                </a:r>
                <a:r>
                  <a:rPr lang="en-US" sz="2400" dirty="0">
                    <a:latin typeface="+mn-lt"/>
                  </a:rPr>
                  <a:t> </a:t>
                </a:r>
                <a:r>
                  <a:rPr lang="en-US" sz="2400" dirty="0" err="1">
                    <a:latin typeface="+mn-lt"/>
                  </a:rPr>
                  <a:t>các</a:t>
                </a:r>
                <a:r>
                  <a:rPr lang="en-US" sz="2400" dirty="0">
                    <a:latin typeface="+mn-lt"/>
                  </a:rPr>
                  <a:t> </a:t>
                </a:r>
                <a:r>
                  <a:rPr lang="en-US" sz="2400" dirty="0" err="1">
                    <a:latin typeface="+mn-lt"/>
                  </a:rPr>
                  <a:t>góc</a:t>
                </a:r>
                <a:r>
                  <a:rPr lang="en-US" sz="2400" dirty="0">
                    <a:latin typeface="+mn-lt"/>
                  </a:rPr>
                  <a:t> </a:t>
                </a:r>
                <a:r>
                  <a:rPr lang="en-US" sz="2400" dirty="0" err="1">
                    <a:latin typeface="+mn-lt"/>
                  </a:rPr>
                  <a:t>đó</a:t>
                </a:r>
                <a:r>
                  <a:rPr lang="en-US" sz="2400" dirty="0">
                    <a:latin typeface="+mn-lt"/>
                  </a:rPr>
                  <a:t> </a:t>
                </a:r>
                <a:r>
                  <a:rPr lang="en-US" sz="2400" dirty="0" err="1">
                    <a:latin typeface="+mn-lt"/>
                  </a:rPr>
                  <a:t>theo</a:t>
                </a:r>
                <a:r>
                  <a:rPr lang="en-US" sz="2400" dirty="0">
                    <a:latin typeface="+mn-lt"/>
                  </a:rPr>
                  <a:t> </a:t>
                </a:r>
                <a:r>
                  <a:rPr lang="en-US" sz="2400" dirty="0" err="1">
                    <a:latin typeface="+mn-lt"/>
                  </a:rPr>
                  <a:t>thứ</a:t>
                </a:r>
                <a:r>
                  <a:rPr lang="en-US" sz="2400" dirty="0">
                    <a:latin typeface="+mn-lt"/>
                  </a:rPr>
                  <a:t> </a:t>
                </a:r>
                <a:r>
                  <a:rPr lang="en-US" sz="2400" dirty="0" err="1">
                    <a:latin typeface="+mn-lt"/>
                  </a:rPr>
                  <a:t>tự</a:t>
                </a:r>
                <a:r>
                  <a:rPr lang="en-US" sz="2400" dirty="0">
                    <a:latin typeface="+mn-lt"/>
                  </a:rPr>
                  <a:t> </a:t>
                </a:r>
                <a:r>
                  <a:rPr lang="en-US" sz="2400" dirty="0" err="1">
                    <a:latin typeface="+mn-lt"/>
                  </a:rPr>
                  <a:t>tăng</a:t>
                </a:r>
                <a:r>
                  <a:rPr lang="en-US" sz="2400" dirty="0">
                    <a:latin typeface="+mn-lt"/>
                  </a:rPr>
                  <a:t> </a:t>
                </a:r>
                <a:r>
                  <a:rPr lang="en-US" sz="2400" dirty="0" err="1">
                    <a:latin typeface="+mn-lt"/>
                  </a:rPr>
                  <a:t>dần</a:t>
                </a:r>
                <a:r>
                  <a:rPr lang="en-US" sz="2400" dirty="0">
                    <a:latin typeface="+mn-lt"/>
                  </a:rPr>
                  <a:t>.</a:t>
                </a:r>
                <a:endParaRPr sz="2400" dirty="0">
                  <a:latin typeface="+mn-lt"/>
                </a:endParaRPr>
              </a:p>
            </p:txBody>
          </p:sp>
        </mc:Choice>
        <mc:Fallback>
          <p:sp>
            <p:nvSpPr>
              <p:cNvPr id="7394" name="Google Shape;7394;p74"/>
              <p:cNvSpPr txBox="1">
                <a:spLocks noGrp="1" noRot="1" noChangeAspect="1" noMove="1" noResize="1" noEditPoints="1" noAdjustHandles="1" noChangeArrowheads="1" noChangeShapeType="1" noTextEdit="1"/>
              </p:cNvSpPr>
              <p:nvPr>
                <p:ph type="title"/>
              </p:nvPr>
            </p:nvSpPr>
            <p:spPr>
              <a:xfrm>
                <a:off x="715600" y="469900"/>
                <a:ext cx="7712800" cy="913800"/>
              </a:xfrm>
              <a:prstGeom prst="rect">
                <a:avLst/>
              </a:prstGeom>
              <a:blipFill>
                <a:blip r:embed="rId3"/>
                <a:stretch>
                  <a:fillRect l="-599" t="-421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F57AFC1-4813-4805-8CA6-1F4F6146BBA8}"/>
                  </a:ext>
                </a:extLst>
              </p:cNvPr>
              <p:cNvSpPr txBox="1"/>
              <p:nvPr/>
            </p:nvSpPr>
            <p:spPr>
              <a:xfrm>
                <a:off x="2209800" y="3283654"/>
                <a:ext cx="4953000" cy="548483"/>
              </a:xfrm>
              <a:prstGeom prst="rect">
                <a:avLst/>
              </a:prstGeom>
              <a:noFill/>
            </p:spPr>
            <p:txBody>
              <a:bodyPr wrap="square">
                <a:spAutoFit/>
              </a:bodyPr>
              <a:lstStyle/>
              <a:p>
                <a:pPr marL="0" marR="0" algn="just">
                  <a:lnSpc>
                    <a:spcPct val="135000"/>
                  </a:lnSpc>
                  <a:spcBef>
                    <a:spcPts val="600"/>
                  </a:spcBef>
                  <a:spcAft>
                    <a:spcPts val="600"/>
                  </a:spcAft>
                </a:pPr>
                <a:r>
                  <a:rPr lang="en-US" sz="2400" b="1" dirty="0">
                    <a:solidFill>
                      <a:srgbClr val="000000"/>
                    </a:solidFill>
                    <a:effectLst/>
                    <a:ea typeface="Times New Roman" panose="02020603050405020304" pitchFamily="18" charset="0"/>
                  </a:rPr>
                  <a:t>=&gt; </a:t>
                </a:r>
                <a14:m>
                  <m:oMath xmlns:m="http://schemas.openxmlformats.org/officeDocument/2006/math">
                    <m:acc>
                      <m:accPr>
                        <m:chr m:val="̂"/>
                        <m:ctrlPr>
                          <a:rPr lang="en-US" sz="2400" b="1" i="1" smtClean="0">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𝑫𝑬𝑮</m:t>
                        </m:r>
                      </m:e>
                    </m:acc>
                    <m:r>
                      <a:rPr lang="en-US" sz="2400" b="1" i="1">
                        <a:solidFill>
                          <a:srgbClr val="000000"/>
                        </a:solidFill>
                        <a:effectLst/>
                        <a:latin typeface="+mn-lt"/>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14:m>
                  <m:oMath xmlns:m="http://schemas.openxmlformats.org/officeDocument/2006/math">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𝑷𝑸𝑻</m:t>
                        </m:r>
                      </m:e>
                    </m:acc>
                    <m:r>
                      <a:rPr lang="en-US" sz="2400" b="1" i="1">
                        <a:solidFill>
                          <a:srgbClr val="000000"/>
                        </a:solidFill>
                        <a:effectLst/>
                        <a:latin typeface="+mn-lt"/>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𝑩𝑨𝑪</m:t>
                        </m:r>
                      </m:e>
                    </m:acc>
                    <m:r>
                      <a:rPr lang="en-US" sz="2400" b="1" i="1">
                        <a:solidFill>
                          <a:srgbClr val="000000"/>
                        </a:solidFill>
                        <a:effectLst/>
                        <a:latin typeface="+mn-lt"/>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𝑯𝑲𝑰</m:t>
                        </m:r>
                      </m:e>
                    </m:acc>
                  </m:oMath>
                </a14:m>
                <a:endParaRPr lang="en-US" sz="2400" b="1" dirty="0">
                  <a:solidFill>
                    <a:srgbClr val="000000"/>
                  </a:solidFill>
                  <a:effectLst/>
                  <a:latin typeface="+mn-lt"/>
                  <a:ea typeface="Calibri" panose="020F0502020204030204" pitchFamily="34" charset="0"/>
                </a:endParaRPr>
              </a:p>
            </p:txBody>
          </p:sp>
        </mc:Choice>
        <mc:Fallback>
          <p:sp>
            <p:nvSpPr>
              <p:cNvPr id="7" name="TextBox 6">
                <a:extLst>
                  <a:ext uri="{FF2B5EF4-FFF2-40B4-BE49-F238E27FC236}">
                    <a16:creationId xmlns:a16="http://schemas.microsoft.com/office/drawing/2014/main" id="{2F57AFC1-4813-4805-8CA6-1F4F6146BBA8}"/>
                  </a:ext>
                </a:extLst>
              </p:cNvPr>
              <p:cNvSpPr txBox="1">
                <a:spLocks noRot="1" noChangeAspect="1" noMove="1" noResize="1" noEditPoints="1" noAdjustHandles="1" noChangeArrowheads="1" noChangeShapeType="1" noTextEdit="1"/>
              </p:cNvSpPr>
              <p:nvPr/>
            </p:nvSpPr>
            <p:spPr>
              <a:xfrm>
                <a:off x="2209800" y="3283654"/>
                <a:ext cx="4953000" cy="548483"/>
              </a:xfrm>
              <a:prstGeom prst="rect">
                <a:avLst/>
              </a:prstGeom>
              <a:blipFill>
                <a:blip r:embed="rId4"/>
                <a:stretch>
                  <a:fillRect l="-1970" b="-25556"/>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5D3208CA-33F8-4FFF-9067-8301681E7C60}"/>
              </a:ext>
            </a:extLst>
          </p:cNvPr>
          <p:cNvSpPr txBox="1"/>
          <p:nvPr/>
        </p:nvSpPr>
        <p:spPr>
          <a:xfrm>
            <a:off x="2025650" y="2340917"/>
            <a:ext cx="5645150" cy="461665"/>
          </a:xfrm>
          <a:prstGeom prst="rect">
            <a:avLst/>
          </a:prstGeom>
          <a:noFill/>
        </p:spPr>
        <p:txBody>
          <a:bodyPr wrap="square">
            <a:spAutoFit/>
          </a:bodyPr>
          <a:lstStyle/>
          <a:p>
            <a:r>
              <a:rPr lang="en-US" sz="2400" b="1" dirty="0" err="1">
                <a:solidFill>
                  <a:srgbClr val="000000"/>
                </a:solidFill>
                <a:effectLst/>
                <a:latin typeface="+mn-lt"/>
                <a:ea typeface="Times New Roman" panose="02020603050405020304" pitchFamily="18" charset="0"/>
              </a:rPr>
              <a:t>Có</a:t>
            </a:r>
            <a:r>
              <a:rPr lang="en-US" sz="2400" b="1" dirty="0">
                <a:solidFill>
                  <a:srgbClr val="000000"/>
                </a:solidFill>
                <a:effectLst/>
                <a:latin typeface="+mn-lt"/>
                <a:ea typeface="Times New Roman" panose="02020603050405020304" pitchFamily="18" charset="0"/>
              </a:rPr>
              <a:t>: 145</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140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130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120</a:t>
            </a:r>
            <a:r>
              <a:rPr lang="en-US" sz="2400" b="1" baseline="30000" dirty="0">
                <a:solidFill>
                  <a:srgbClr val="000000"/>
                </a:solidFill>
                <a:effectLst/>
                <a:latin typeface="+mn-lt"/>
                <a:ea typeface="Times New Roman" panose="02020603050405020304" pitchFamily="18" charset="0"/>
              </a:rPr>
              <a:t>0 </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7EC-F9D7-4BED-86AE-11EA2EAA887E}"/>
              </a:ext>
            </a:extLst>
          </p:cNvPr>
          <p:cNvSpPr>
            <a:spLocks noGrp="1"/>
          </p:cNvSpPr>
          <p:nvPr>
            <p:ph type="title"/>
          </p:nvPr>
        </p:nvSpPr>
        <p:spPr>
          <a:xfrm>
            <a:off x="2371000" y="552700"/>
            <a:ext cx="4804500" cy="628400"/>
          </a:xfrm>
        </p:spPr>
        <p:txBody>
          <a:bodyPr/>
          <a:lstStyle/>
          <a:p>
            <a:pPr algn="ctr"/>
            <a:r>
              <a:rPr lang="en-US" sz="3200" b="1" dirty="0">
                <a:solidFill>
                  <a:srgbClr val="002060"/>
                </a:solidFill>
                <a:effectLst>
                  <a:outerShdw blurRad="38100" dist="38100" dir="2700000" algn="tl">
                    <a:srgbClr val="000000">
                      <a:alpha val="43137"/>
                    </a:srgbClr>
                  </a:outerShdw>
                </a:effectLst>
              </a:rPr>
              <a:t>HƯỚNG DẪN VỀ NHÀ</a:t>
            </a:r>
            <a:endParaRPr lang="vi-VN" sz="3200" b="1"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FB9B4CF-8972-4414-BE4E-7644DE5E6B80}"/>
              </a:ext>
            </a:extLst>
          </p:cNvPr>
          <p:cNvSpPr txBox="1"/>
          <p:nvPr/>
        </p:nvSpPr>
        <p:spPr>
          <a:xfrm>
            <a:off x="1822450" y="1608440"/>
            <a:ext cx="6330950" cy="2339871"/>
          </a:xfrm>
          <a:prstGeom prst="rect">
            <a:avLst/>
          </a:prstGeom>
          <a:noFill/>
        </p:spPr>
        <p:txBody>
          <a:bodyPr wrap="square">
            <a:spAutoFit/>
          </a:bodyPr>
          <a:lstStyle/>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Ôn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kiến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thức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đã</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học</a:t>
            </a:r>
            <a:r>
              <a:rPr lang="en-GB"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en-GB" sz="2400" dirty="0">
                <a:solidFill>
                  <a:srgbClr val="000000"/>
                </a:solidFill>
                <a:effectLst/>
                <a:latin typeface="+mn-lt"/>
                <a:ea typeface="Calibri" panose="020F0502020204030204" pitchFamily="34" charset="0"/>
              </a:rPr>
              <a:t>-</a:t>
            </a:r>
            <a:r>
              <a:rPr lang="vi-VN" sz="2400" dirty="0">
                <a:solidFill>
                  <a:srgbClr val="000000"/>
                </a:solidFill>
                <a:effectLst/>
                <a:latin typeface="+mn-lt"/>
                <a:ea typeface="Calibri" panose="020F0502020204030204" pitchFamily="34" charset="0"/>
              </a:rPr>
              <a:t> Hoàn thành bài tập </a:t>
            </a:r>
            <a:r>
              <a:rPr lang="en-GB" sz="2400" dirty="0" err="1">
                <a:solidFill>
                  <a:srgbClr val="000000"/>
                </a:solidFill>
                <a:effectLst/>
                <a:latin typeface="+mn-lt"/>
                <a:ea typeface="Calibri" panose="020F0502020204030204" pitchFamily="34" charset="0"/>
              </a:rPr>
              <a:t>còn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vi-VN" sz="2400" dirty="0">
                <a:solidFill>
                  <a:srgbClr val="000000"/>
                </a:solidFill>
                <a:effectLst/>
                <a:latin typeface="+mn-lt"/>
                <a:ea typeface="Calibri" panose="020F0502020204030204" pitchFamily="34" charset="0"/>
              </a:rPr>
              <a:t> trong </a:t>
            </a:r>
            <a:r>
              <a:rPr lang="en-GB" sz="2400" dirty="0">
                <a:solidFill>
                  <a:srgbClr val="000000"/>
                </a:solidFill>
                <a:effectLst/>
                <a:latin typeface="+mn-lt"/>
                <a:ea typeface="Calibri" panose="020F0502020204030204" pitchFamily="34" charset="0"/>
              </a:rPr>
              <a:t>SGK </a:t>
            </a:r>
            <a:r>
              <a:rPr lang="en-GB" sz="2400" dirty="0" err="1">
                <a:solidFill>
                  <a:srgbClr val="000000"/>
                </a:solidFill>
                <a:effectLst/>
                <a:latin typeface="+mn-lt"/>
                <a:ea typeface="Calibri" panose="020F0502020204030204" pitchFamily="34" charset="0"/>
              </a:rPr>
              <a:t>và</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bài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tập</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trong</a:t>
            </a:r>
            <a:r>
              <a:rPr lang="en-GB" sz="2400" dirty="0">
                <a:solidFill>
                  <a:srgbClr val="000000"/>
                </a:solidFill>
                <a:effectLst/>
                <a:latin typeface="+mn-lt"/>
                <a:ea typeface="Calibri" panose="020F0502020204030204" pitchFamily="34" charset="0"/>
              </a:rPr>
              <a:t> SBT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Chuẩn bị bài “</a:t>
            </a:r>
            <a:r>
              <a:rPr lang="en-GB" sz="2400" b="1" dirty="0" err="1">
                <a:solidFill>
                  <a:srgbClr val="000000"/>
                </a:solidFill>
                <a:effectLst/>
                <a:latin typeface="+mn-lt"/>
                <a:ea typeface="Calibri" panose="020F0502020204030204" pitchFamily="34" charset="0"/>
              </a:rPr>
              <a:t>Bài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tập</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cuối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chương</a:t>
            </a:r>
            <a:r>
              <a:rPr lang="en-GB" sz="2400" b="1" dirty="0">
                <a:solidFill>
                  <a:srgbClr val="000000"/>
                </a:solidFill>
                <a:effectLst/>
                <a:latin typeface="+mn-lt"/>
                <a:ea typeface="Calibri" panose="020F0502020204030204" pitchFamily="34" charset="0"/>
              </a:rPr>
              <a:t> VI</a:t>
            </a:r>
            <a:r>
              <a:rPr lang="vi-VN"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35948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6" name="Google Shape;5476;p68"/>
          <p:cNvSpPr/>
          <p:nvPr/>
        </p:nvSpPr>
        <p:spPr>
          <a:xfrm>
            <a:off x="3167462"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68"/>
          <p:cNvSpPr/>
          <p:nvPr/>
        </p:nvSpPr>
        <p:spPr>
          <a:xfrm>
            <a:off x="4326148"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68"/>
          <p:cNvSpPr/>
          <p:nvPr/>
        </p:nvSpPr>
        <p:spPr>
          <a:xfrm>
            <a:off x="5755834" y="1890695"/>
            <a:ext cx="57443" cy="49218"/>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9" name="Google Shape;5479;p68"/>
          <p:cNvGrpSpPr/>
          <p:nvPr/>
        </p:nvGrpSpPr>
        <p:grpSpPr>
          <a:xfrm>
            <a:off x="5484834" y="1790050"/>
            <a:ext cx="491700" cy="492000"/>
            <a:chOff x="5484834" y="1790050"/>
            <a:chExt cx="491700" cy="492000"/>
          </a:xfrm>
        </p:grpSpPr>
        <p:sp>
          <p:nvSpPr>
            <p:cNvPr id="5480" name="Google Shape;5480;p68"/>
            <p:cNvSpPr/>
            <p:nvPr/>
          </p:nvSpPr>
          <p:spPr>
            <a:xfrm>
              <a:off x="5484834"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8"/>
            <p:cNvSpPr/>
            <p:nvPr/>
          </p:nvSpPr>
          <p:spPr>
            <a:xfrm>
              <a:off x="5555266" y="1850977"/>
              <a:ext cx="370293" cy="370163"/>
            </a:xfrm>
            <a:custGeom>
              <a:avLst/>
              <a:gdLst/>
              <a:ahLst/>
              <a:cxnLst/>
              <a:rect l="l" t="t" r="r" b="b"/>
              <a:pathLst>
                <a:path w="14227" h="14222" extrusionOk="0">
                  <a:moveTo>
                    <a:pt x="7112" y="0"/>
                  </a:moveTo>
                  <a:cubicBezTo>
                    <a:pt x="3185" y="0"/>
                    <a:pt x="1" y="3184"/>
                    <a:pt x="1" y="7111"/>
                  </a:cubicBezTo>
                  <a:cubicBezTo>
                    <a:pt x="1" y="11037"/>
                    <a:pt x="3185" y="14222"/>
                    <a:pt x="7112" y="14222"/>
                  </a:cubicBezTo>
                  <a:cubicBezTo>
                    <a:pt x="11042" y="14222"/>
                    <a:pt x="14226" y="11037"/>
                    <a:pt x="14226" y="7111"/>
                  </a:cubicBezTo>
                  <a:cubicBezTo>
                    <a:pt x="14226" y="3184"/>
                    <a:pt x="11042" y="0"/>
                    <a:pt x="7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8"/>
            <p:cNvSpPr/>
            <p:nvPr/>
          </p:nvSpPr>
          <p:spPr>
            <a:xfrm>
              <a:off x="5716168" y="1850977"/>
              <a:ext cx="216236" cy="370267"/>
            </a:xfrm>
            <a:custGeom>
              <a:avLst/>
              <a:gdLst/>
              <a:ahLst/>
              <a:cxnLst/>
              <a:rect l="l" t="t" r="r" b="b"/>
              <a:pathLst>
                <a:path w="8308" h="14226" extrusionOk="0">
                  <a:moveTo>
                    <a:pt x="942" y="0"/>
                  </a:moveTo>
                  <a:cubicBezTo>
                    <a:pt x="938" y="0"/>
                    <a:pt x="934" y="0"/>
                    <a:pt x="930" y="0"/>
                  </a:cubicBezTo>
                  <a:cubicBezTo>
                    <a:pt x="620" y="0"/>
                    <a:pt x="311" y="18"/>
                    <a:pt x="1" y="60"/>
                  </a:cubicBezTo>
                  <a:cubicBezTo>
                    <a:pt x="3541" y="524"/>
                    <a:pt x="6186" y="3540"/>
                    <a:pt x="6186" y="7111"/>
                  </a:cubicBezTo>
                  <a:cubicBezTo>
                    <a:pt x="6186" y="10679"/>
                    <a:pt x="3541" y="13697"/>
                    <a:pt x="1" y="14162"/>
                  </a:cubicBezTo>
                  <a:cubicBezTo>
                    <a:pt x="322" y="14205"/>
                    <a:pt x="640" y="14226"/>
                    <a:pt x="954" y="14226"/>
                  </a:cubicBezTo>
                  <a:cubicBezTo>
                    <a:pt x="4641" y="14226"/>
                    <a:pt x="7791" y="11362"/>
                    <a:pt x="8041" y="7575"/>
                  </a:cubicBezTo>
                  <a:cubicBezTo>
                    <a:pt x="8308" y="3473"/>
                    <a:pt x="5053" y="0"/>
                    <a:pt x="942"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68"/>
            <p:cNvSpPr/>
            <p:nvPr/>
          </p:nvSpPr>
          <p:spPr>
            <a:xfrm>
              <a:off x="5614427" y="1971198"/>
              <a:ext cx="251868" cy="210120"/>
            </a:xfrm>
            <a:custGeom>
              <a:avLst/>
              <a:gdLst/>
              <a:ahLst/>
              <a:cxnLst/>
              <a:rect l="l" t="t" r="r" b="b"/>
              <a:pathLst>
                <a:path w="9677" h="8073" extrusionOk="0">
                  <a:moveTo>
                    <a:pt x="4839" y="1"/>
                  </a:moveTo>
                  <a:cubicBezTo>
                    <a:pt x="2172" y="1"/>
                    <a:pt x="1" y="1813"/>
                    <a:pt x="1" y="4036"/>
                  </a:cubicBezTo>
                  <a:cubicBezTo>
                    <a:pt x="1" y="6264"/>
                    <a:pt x="2172" y="8072"/>
                    <a:pt x="4839" y="8072"/>
                  </a:cubicBezTo>
                  <a:cubicBezTo>
                    <a:pt x="7509" y="8072"/>
                    <a:pt x="9677" y="6264"/>
                    <a:pt x="9677" y="4036"/>
                  </a:cubicBezTo>
                  <a:cubicBezTo>
                    <a:pt x="9677" y="1813"/>
                    <a:pt x="7506" y="1"/>
                    <a:pt x="4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8"/>
            <p:cNvSpPr/>
            <p:nvPr/>
          </p:nvSpPr>
          <p:spPr>
            <a:xfrm>
              <a:off x="5819758" y="1979319"/>
              <a:ext cx="74022" cy="80477"/>
            </a:xfrm>
            <a:custGeom>
              <a:avLst/>
              <a:gdLst/>
              <a:ahLst/>
              <a:cxnLst/>
              <a:rect l="l" t="t" r="r" b="b"/>
              <a:pathLst>
                <a:path w="2844" h="3092" extrusionOk="0">
                  <a:moveTo>
                    <a:pt x="1280" y="1"/>
                  </a:moveTo>
                  <a:cubicBezTo>
                    <a:pt x="889" y="1"/>
                    <a:pt x="504" y="147"/>
                    <a:pt x="208" y="424"/>
                  </a:cubicBezTo>
                  <a:lnTo>
                    <a:pt x="0" y="625"/>
                  </a:lnTo>
                  <a:lnTo>
                    <a:pt x="229" y="801"/>
                  </a:lnTo>
                  <a:cubicBezTo>
                    <a:pt x="926" y="1343"/>
                    <a:pt x="1411" y="2036"/>
                    <a:pt x="1629" y="2803"/>
                  </a:cubicBezTo>
                  <a:lnTo>
                    <a:pt x="1714" y="3091"/>
                  </a:lnTo>
                  <a:lnTo>
                    <a:pt x="1981" y="2957"/>
                  </a:lnTo>
                  <a:cubicBezTo>
                    <a:pt x="2505" y="2690"/>
                    <a:pt x="2840" y="2152"/>
                    <a:pt x="2843" y="1561"/>
                  </a:cubicBezTo>
                  <a:cubicBezTo>
                    <a:pt x="2840" y="938"/>
                    <a:pt x="2470" y="375"/>
                    <a:pt x="1900" y="129"/>
                  </a:cubicBezTo>
                  <a:cubicBezTo>
                    <a:pt x="1700" y="43"/>
                    <a:pt x="1489" y="1"/>
                    <a:pt x="1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8"/>
            <p:cNvSpPr/>
            <p:nvPr/>
          </p:nvSpPr>
          <p:spPr>
            <a:xfrm>
              <a:off x="5583845" y="1979267"/>
              <a:ext cx="77224" cy="80529"/>
            </a:xfrm>
            <a:custGeom>
              <a:avLst/>
              <a:gdLst/>
              <a:ahLst/>
              <a:cxnLst/>
              <a:rect l="l" t="t" r="r" b="b"/>
              <a:pathLst>
                <a:path w="2967" h="3094" extrusionOk="0">
                  <a:moveTo>
                    <a:pt x="1686" y="0"/>
                  </a:moveTo>
                  <a:cubicBezTo>
                    <a:pt x="961" y="0"/>
                    <a:pt x="331" y="500"/>
                    <a:pt x="166" y="1204"/>
                  </a:cubicBezTo>
                  <a:cubicBezTo>
                    <a:pt x="1" y="1907"/>
                    <a:pt x="338" y="2636"/>
                    <a:pt x="986" y="2959"/>
                  </a:cubicBezTo>
                  <a:lnTo>
                    <a:pt x="1253" y="3093"/>
                  </a:lnTo>
                  <a:lnTo>
                    <a:pt x="1338" y="2805"/>
                  </a:lnTo>
                  <a:cubicBezTo>
                    <a:pt x="1556" y="2038"/>
                    <a:pt x="2041" y="1345"/>
                    <a:pt x="2738" y="799"/>
                  </a:cubicBezTo>
                  <a:lnTo>
                    <a:pt x="2967" y="623"/>
                  </a:lnTo>
                  <a:lnTo>
                    <a:pt x="2759" y="426"/>
                  </a:lnTo>
                  <a:cubicBezTo>
                    <a:pt x="2467" y="152"/>
                    <a:pt x="2084"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68"/>
            <p:cNvSpPr/>
            <p:nvPr/>
          </p:nvSpPr>
          <p:spPr>
            <a:xfrm>
              <a:off x="5651256" y="2027522"/>
              <a:ext cx="57339" cy="49218"/>
            </a:xfrm>
            <a:custGeom>
              <a:avLst/>
              <a:gdLst/>
              <a:ahLst/>
              <a:cxnLst/>
              <a:rect l="l" t="t" r="r" b="b"/>
              <a:pathLst>
                <a:path w="2203" h="1891" extrusionOk="0">
                  <a:moveTo>
                    <a:pt x="1254" y="1"/>
                  </a:moveTo>
                  <a:cubicBezTo>
                    <a:pt x="1023" y="1"/>
                    <a:pt x="787" y="87"/>
                    <a:pt x="595" y="279"/>
                  </a:cubicBezTo>
                  <a:cubicBezTo>
                    <a:pt x="0" y="873"/>
                    <a:pt x="419" y="1890"/>
                    <a:pt x="1260" y="1890"/>
                  </a:cubicBezTo>
                  <a:cubicBezTo>
                    <a:pt x="1781" y="1887"/>
                    <a:pt x="2203" y="1468"/>
                    <a:pt x="2203" y="947"/>
                  </a:cubicBezTo>
                  <a:cubicBezTo>
                    <a:pt x="2203" y="378"/>
                    <a:pt x="1739"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68"/>
            <p:cNvSpPr/>
            <p:nvPr/>
          </p:nvSpPr>
          <p:spPr>
            <a:xfrm>
              <a:off x="5763903" y="2027522"/>
              <a:ext cx="57339" cy="49218"/>
            </a:xfrm>
            <a:custGeom>
              <a:avLst/>
              <a:gdLst/>
              <a:ahLst/>
              <a:cxnLst/>
              <a:rect l="l" t="t" r="r" b="b"/>
              <a:pathLst>
                <a:path w="2203" h="1891" extrusionOk="0">
                  <a:moveTo>
                    <a:pt x="1254" y="1"/>
                  </a:moveTo>
                  <a:cubicBezTo>
                    <a:pt x="1023" y="1"/>
                    <a:pt x="787" y="87"/>
                    <a:pt x="595" y="279"/>
                  </a:cubicBezTo>
                  <a:cubicBezTo>
                    <a:pt x="0" y="873"/>
                    <a:pt x="422" y="1890"/>
                    <a:pt x="1263" y="1890"/>
                  </a:cubicBezTo>
                  <a:cubicBezTo>
                    <a:pt x="1780" y="1887"/>
                    <a:pt x="2203" y="1468"/>
                    <a:pt x="2203" y="947"/>
                  </a:cubicBezTo>
                  <a:cubicBezTo>
                    <a:pt x="2203" y="378"/>
                    <a:pt x="1738"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68"/>
            <p:cNvSpPr/>
            <p:nvPr/>
          </p:nvSpPr>
          <p:spPr>
            <a:xfrm>
              <a:off x="5734310" y="1885099"/>
              <a:ext cx="85370" cy="94662"/>
            </a:xfrm>
            <a:custGeom>
              <a:avLst/>
              <a:gdLst/>
              <a:ahLst/>
              <a:cxnLst/>
              <a:rect l="l" t="t" r="r" b="b"/>
              <a:pathLst>
                <a:path w="3280" h="3637" extrusionOk="0">
                  <a:moveTo>
                    <a:pt x="2091" y="466"/>
                  </a:moveTo>
                  <a:cubicBezTo>
                    <a:pt x="2710" y="466"/>
                    <a:pt x="3019" y="1215"/>
                    <a:pt x="2583" y="1652"/>
                  </a:cubicBezTo>
                  <a:cubicBezTo>
                    <a:pt x="2441" y="1794"/>
                    <a:pt x="2265" y="1858"/>
                    <a:pt x="2094" y="1858"/>
                  </a:cubicBezTo>
                  <a:cubicBezTo>
                    <a:pt x="1736" y="1858"/>
                    <a:pt x="1394" y="1581"/>
                    <a:pt x="1394" y="1163"/>
                  </a:cubicBezTo>
                  <a:cubicBezTo>
                    <a:pt x="1394" y="779"/>
                    <a:pt x="1704" y="466"/>
                    <a:pt x="2091" y="466"/>
                  </a:cubicBezTo>
                  <a:close/>
                  <a:moveTo>
                    <a:pt x="2091" y="0"/>
                  </a:moveTo>
                  <a:cubicBezTo>
                    <a:pt x="1521" y="0"/>
                    <a:pt x="1029" y="419"/>
                    <a:pt x="944" y="990"/>
                  </a:cubicBezTo>
                  <a:lnTo>
                    <a:pt x="162" y="1251"/>
                  </a:lnTo>
                  <a:cubicBezTo>
                    <a:pt x="67" y="1282"/>
                    <a:pt x="1" y="1370"/>
                    <a:pt x="4" y="1469"/>
                  </a:cubicBezTo>
                  <a:lnTo>
                    <a:pt x="4" y="3636"/>
                  </a:lnTo>
                  <a:lnTo>
                    <a:pt x="465" y="3636"/>
                  </a:lnTo>
                  <a:lnTo>
                    <a:pt x="465" y="1638"/>
                  </a:lnTo>
                  <a:lnTo>
                    <a:pt x="972" y="1469"/>
                  </a:lnTo>
                  <a:cubicBezTo>
                    <a:pt x="1112" y="1979"/>
                    <a:pt x="1573" y="2319"/>
                    <a:pt x="2086" y="2319"/>
                  </a:cubicBezTo>
                  <a:cubicBezTo>
                    <a:pt x="2150" y="2319"/>
                    <a:pt x="2215" y="2313"/>
                    <a:pt x="2281" y="2303"/>
                  </a:cubicBezTo>
                  <a:cubicBezTo>
                    <a:pt x="2865" y="2208"/>
                    <a:pt x="3280" y="1683"/>
                    <a:pt x="3245" y="1092"/>
                  </a:cubicBezTo>
                  <a:cubicBezTo>
                    <a:pt x="3209" y="498"/>
                    <a:pt x="2731" y="30"/>
                    <a:pt x="2140" y="1"/>
                  </a:cubicBezTo>
                  <a:cubicBezTo>
                    <a:pt x="2124" y="1"/>
                    <a:pt x="2107" y="0"/>
                    <a:pt x="2091"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68"/>
            <p:cNvSpPr/>
            <p:nvPr/>
          </p:nvSpPr>
          <p:spPr>
            <a:xfrm>
              <a:off x="5528901" y="1844887"/>
              <a:ext cx="402776" cy="382318"/>
            </a:xfrm>
            <a:custGeom>
              <a:avLst/>
              <a:gdLst/>
              <a:ahLst/>
              <a:cxnLst/>
              <a:rect l="l" t="t" r="r" b="b"/>
              <a:pathLst>
                <a:path w="15475" h="14689" extrusionOk="0">
                  <a:moveTo>
                    <a:pt x="8125" y="466"/>
                  </a:moveTo>
                  <a:cubicBezTo>
                    <a:pt x="11918" y="466"/>
                    <a:pt x="15003" y="3552"/>
                    <a:pt x="15003" y="7345"/>
                  </a:cubicBezTo>
                  <a:cubicBezTo>
                    <a:pt x="15003" y="11138"/>
                    <a:pt x="11921" y="14223"/>
                    <a:pt x="8125" y="14223"/>
                  </a:cubicBezTo>
                  <a:cubicBezTo>
                    <a:pt x="4332" y="14223"/>
                    <a:pt x="1246" y="11138"/>
                    <a:pt x="1246" y="7345"/>
                  </a:cubicBezTo>
                  <a:cubicBezTo>
                    <a:pt x="1246" y="3552"/>
                    <a:pt x="4332" y="466"/>
                    <a:pt x="8125" y="466"/>
                  </a:cubicBezTo>
                  <a:close/>
                  <a:moveTo>
                    <a:pt x="8120" y="0"/>
                  </a:moveTo>
                  <a:cubicBezTo>
                    <a:pt x="6708" y="0"/>
                    <a:pt x="5287" y="406"/>
                    <a:pt x="4043" y="1237"/>
                  </a:cubicBezTo>
                  <a:cubicBezTo>
                    <a:pt x="1134" y="3183"/>
                    <a:pt x="1" y="6916"/>
                    <a:pt x="1341" y="10153"/>
                  </a:cubicBezTo>
                  <a:cubicBezTo>
                    <a:pt x="2494" y="12940"/>
                    <a:pt x="5202" y="14689"/>
                    <a:pt x="8122" y="14689"/>
                  </a:cubicBezTo>
                  <a:cubicBezTo>
                    <a:pt x="8597" y="14689"/>
                    <a:pt x="9077" y="14643"/>
                    <a:pt x="9557" y="14547"/>
                  </a:cubicBezTo>
                  <a:cubicBezTo>
                    <a:pt x="12994" y="13865"/>
                    <a:pt x="15471" y="10849"/>
                    <a:pt x="15471" y="7345"/>
                  </a:cubicBezTo>
                  <a:cubicBezTo>
                    <a:pt x="15475" y="5396"/>
                    <a:pt x="14701" y="3527"/>
                    <a:pt x="13318" y="2152"/>
                  </a:cubicBezTo>
                  <a:cubicBezTo>
                    <a:pt x="11898" y="732"/>
                    <a:pt x="10017" y="0"/>
                    <a:pt x="8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68"/>
            <p:cNvSpPr/>
            <p:nvPr/>
          </p:nvSpPr>
          <p:spPr>
            <a:xfrm>
              <a:off x="5572965" y="1885099"/>
              <a:ext cx="326385" cy="301789"/>
            </a:xfrm>
            <a:custGeom>
              <a:avLst/>
              <a:gdLst/>
              <a:ahLst/>
              <a:cxnLst/>
              <a:rect l="l" t="t" r="r" b="b"/>
              <a:pathLst>
                <a:path w="12540" h="11595" extrusionOk="0">
                  <a:moveTo>
                    <a:pt x="8290" y="466"/>
                  </a:moveTo>
                  <a:cubicBezTo>
                    <a:pt x="8909" y="466"/>
                    <a:pt x="9218" y="1215"/>
                    <a:pt x="8782" y="1652"/>
                  </a:cubicBezTo>
                  <a:cubicBezTo>
                    <a:pt x="8640" y="1794"/>
                    <a:pt x="8464" y="1858"/>
                    <a:pt x="8293" y="1858"/>
                  </a:cubicBezTo>
                  <a:cubicBezTo>
                    <a:pt x="7935" y="1858"/>
                    <a:pt x="7593" y="1581"/>
                    <a:pt x="7593" y="1163"/>
                  </a:cubicBezTo>
                  <a:cubicBezTo>
                    <a:pt x="7593" y="779"/>
                    <a:pt x="7903" y="466"/>
                    <a:pt x="8290" y="466"/>
                  </a:cubicBezTo>
                  <a:close/>
                  <a:moveTo>
                    <a:pt x="2118" y="3868"/>
                  </a:moveTo>
                  <a:cubicBezTo>
                    <a:pt x="2447" y="3868"/>
                    <a:pt x="2765" y="3995"/>
                    <a:pt x="3005" y="4224"/>
                  </a:cubicBezTo>
                  <a:cubicBezTo>
                    <a:pt x="2280" y="4787"/>
                    <a:pt x="1752" y="5525"/>
                    <a:pt x="1516" y="6356"/>
                  </a:cubicBezTo>
                  <a:cubicBezTo>
                    <a:pt x="971" y="6081"/>
                    <a:pt x="683" y="5473"/>
                    <a:pt x="823" y="4878"/>
                  </a:cubicBezTo>
                  <a:cubicBezTo>
                    <a:pt x="964" y="4287"/>
                    <a:pt x="1495" y="3868"/>
                    <a:pt x="2104" y="3868"/>
                  </a:cubicBezTo>
                  <a:cubicBezTo>
                    <a:pt x="2109" y="3868"/>
                    <a:pt x="2113" y="3868"/>
                    <a:pt x="2118" y="3868"/>
                  </a:cubicBezTo>
                  <a:close/>
                  <a:moveTo>
                    <a:pt x="10749" y="3868"/>
                  </a:moveTo>
                  <a:cubicBezTo>
                    <a:pt x="10754" y="3868"/>
                    <a:pt x="10758" y="3868"/>
                    <a:pt x="10763" y="3868"/>
                  </a:cubicBezTo>
                  <a:cubicBezTo>
                    <a:pt x="11372" y="3868"/>
                    <a:pt x="11900" y="4287"/>
                    <a:pt x="12040" y="4878"/>
                  </a:cubicBezTo>
                  <a:cubicBezTo>
                    <a:pt x="12181" y="5473"/>
                    <a:pt x="11892" y="6081"/>
                    <a:pt x="11351" y="6356"/>
                  </a:cubicBezTo>
                  <a:cubicBezTo>
                    <a:pt x="11111" y="5525"/>
                    <a:pt x="10584" y="4787"/>
                    <a:pt x="9862" y="4224"/>
                  </a:cubicBezTo>
                  <a:cubicBezTo>
                    <a:pt x="10102" y="3995"/>
                    <a:pt x="10417" y="3868"/>
                    <a:pt x="10749" y="3868"/>
                  </a:cubicBezTo>
                  <a:close/>
                  <a:moveTo>
                    <a:pt x="8290" y="0"/>
                  </a:moveTo>
                  <a:cubicBezTo>
                    <a:pt x="7720" y="0"/>
                    <a:pt x="7228" y="419"/>
                    <a:pt x="7143" y="990"/>
                  </a:cubicBezTo>
                  <a:lnTo>
                    <a:pt x="6361" y="1251"/>
                  </a:lnTo>
                  <a:cubicBezTo>
                    <a:pt x="6266" y="1282"/>
                    <a:pt x="6200" y="1370"/>
                    <a:pt x="6203" y="1469"/>
                  </a:cubicBezTo>
                  <a:lnTo>
                    <a:pt x="6203" y="3098"/>
                  </a:lnTo>
                  <a:cubicBezTo>
                    <a:pt x="5204" y="3129"/>
                    <a:pt x="4236" y="3425"/>
                    <a:pt x="3388" y="3953"/>
                  </a:cubicBezTo>
                  <a:cubicBezTo>
                    <a:pt x="3035" y="3582"/>
                    <a:pt x="2569" y="3402"/>
                    <a:pt x="2105" y="3402"/>
                  </a:cubicBezTo>
                  <a:cubicBezTo>
                    <a:pt x="1546" y="3402"/>
                    <a:pt x="990" y="3663"/>
                    <a:pt x="640" y="4171"/>
                  </a:cubicBezTo>
                  <a:cubicBezTo>
                    <a:pt x="0" y="5100"/>
                    <a:pt x="376" y="6384"/>
                    <a:pt x="1418" y="6820"/>
                  </a:cubicBezTo>
                  <a:cubicBezTo>
                    <a:pt x="1390" y="6993"/>
                    <a:pt x="1379" y="7169"/>
                    <a:pt x="1379" y="7344"/>
                  </a:cubicBezTo>
                  <a:cubicBezTo>
                    <a:pt x="1379" y="9688"/>
                    <a:pt x="3645" y="11595"/>
                    <a:pt x="6435" y="11595"/>
                  </a:cubicBezTo>
                  <a:cubicBezTo>
                    <a:pt x="7857" y="11595"/>
                    <a:pt x="9141" y="11099"/>
                    <a:pt x="10063" y="10304"/>
                  </a:cubicBezTo>
                  <a:cubicBezTo>
                    <a:pt x="10161" y="10216"/>
                    <a:pt x="10168" y="10061"/>
                    <a:pt x="10073" y="9966"/>
                  </a:cubicBezTo>
                  <a:lnTo>
                    <a:pt x="10070" y="9966"/>
                  </a:lnTo>
                  <a:cubicBezTo>
                    <a:pt x="10025" y="9919"/>
                    <a:pt x="9966" y="9897"/>
                    <a:pt x="9907" y="9897"/>
                  </a:cubicBezTo>
                  <a:cubicBezTo>
                    <a:pt x="9855" y="9897"/>
                    <a:pt x="9802" y="9915"/>
                    <a:pt x="9760" y="9952"/>
                  </a:cubicBezTo>
                  <a:cubicBezTo>
                    <a:pt x="8923" y="10680"/>
                    <a:pt x="7741" y="11130"/>
                    <a:pt x="6432" y="11130"/>
                  </a:cubicBezTo>
                  <a:cubicBezTo>
                    <a:pt x="3902" y="11130"/>
                    <a:pt x="1840" y="9431"/>
                    <a:pt x="1840" y="7344"/>
                  </a:cubicBezTo>
                  <a:cubicBezTo>
                    <a:pt x="1840" y="5255"/>
                    <a:pt x="3902" y="3555"/>
                    <a:pt x="6432" y="3555"/>
                  </a:cubicBezTo>
                  <a:cubicBezTo>
                    <a:pt x="8965" y="3555"/>
                    <a:pt x="11023" y="5255"/>
                    <a:pt x="11023" y="7344"/>
                  </a:cubicBezTo>
                  <a:cubicBezTo>
                    <a:pt x="11020" y="7992"/>
                    <a:pt x="10826" y="8622"/>
                    <a:pt x="10464" y="9160"/>
                  </a:cubicBezTo>
                  <a:cubicBezTo>
                    <a:pt x="10404" y="9248"/>
                    <a:pt x="10415" y="9368"/>
                    <a:pt x="10492" y="9445"/>
                  </a:cubicBezTo>
                  <a:lnTo>
                    <a:pt x="10496" y="9449"/>
                  </a:lnTo>
                  <a:cubicBezTo>
                    <a:pt x="10541" y="9494"/>
                    <a:pt x="10599" y="9515"/>
                    <a:pt x="10656" y="9515"/>
                  </a:cubicBezTo>
                  <a:cubicBezTo>
                    <a:pt x="10729" y="9515"/>
                    <a:pt x="10802" y="9480"/>
                    <a:pt x="10847" y="9413"/>
                  </a:cubicBezTo>
                  <a:cubicBezTo>
                    <a:pt x="11263" y="8801"/>
                    <a:pt x="11484" y="8083"/>
                    <a:pt x="11488" y="7344"/>
                  </a:cubicBezTo>
                  <a:cubicBezTo>
                    <a:pt x="11488" y="7169"/>
                    <a:pt x="11474" y="6993"/>
                    <a:pt x="11449" y="6820"/>
                  </a:cubicBezTo>
                  <a:cubicBezTo>
                    <a:pt x="12107" y="6542"/>
                    <a:pt x="12536" y="5895"/>
                    <a:pt x="12540" y="5181"/>
                  </a:cubicBezTo>
                  <a:cubicBezTo>
                    <a:pt x="12540" y="4456"/>
                    <a:pt x="12097" y="3801"/>
                    <a:pt x="11425" y="3530"/>
                  </a:cubicBezTo>
                  <a:cubicBezTo>
                    <a:pt x="11210" y="3444"/>
                    <a:pt x="10986" y="3403"/>
                    <a:pt x="10764" y="3403"/>
                  </a:cubicBezTo>
                  <a:cubicBezTo>
                    <a:pt x="10286" y="3403"/>
                    <a:pt x="9819" y="3595"/>
                    <a:pt x="9475" y="3953"/>
                  </a:cubicBezTo>
                  <a:cubicBezTo>
                    <a:pt x="8631" y="3425"/>
                    <a:pt x="7660" y="3129"/>
                    <a:pt x="6664" y="3098"/>
                  </a:cubicBezTo>
                  <a:lnTo>
                    <a:pt x="6664" y="1638"/>
                  </a:lnTo>
                  <a:lnTo>
                    <a:pt x="7171" y="1469"/>
                  </a:lnTo>
                  <a:cubicBezTo>
                    <a:pt x="7311" y="1979"/>
                    <a:pt x="7772" y="2319"/>
                    <a:pt x="8285" y="2319"/>
                  </a:cubicBezTo>
                  <a:cubicBezTo>
                    <a:pt x="8349" y="2319"/>
                    <a:pt x="8414" y="2313"/>
                    <a:pt x="8480" y="2303"/>
                  </a:cubicBezTo>
                  <a:cubicBezTo>
                    <a:pt x="9064" y="2208"/>
                    <a:pt x="9479" y="1683"/>
                    <a:pt x="9444" y="1092"/>
                  </a:cubicBezTo>
                  <a:cubicBezTo>
                    <a:pt x="9408" y="498"/>
                    <a:pt x="8930" y="30"/>
                    <a:pt x="8339" y="1"/>
                  </a:cubicBezTo>
                  <a:cubicBezTo>
                    <a:pt x="8323" y="1"/>
                    <a:pt x="8306" y="0"/>
                    <a:pt x="8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68"/>
            <p:cNvSpPr/>
            <p:nvPr/>
          </p:nvSpPr>
          <p:spPr>
            <a:xfrm>
              <a:off x="5643734" y="2021900"/>
              <a:ext cx="70561" cy="60410"/>
            </a:xfrm>
            <a:custGeom>
              <a:avLst/>
              <a:gdLst/>
              <a:ahLst/>
              <a:cxnLst/>
              <a:rect l="l" t="t" r="r" b="b"/>
              <a:pathLst>
                <a:path w="2711" h="2321" extrusionOk="0">
                  <a:moveTo>
                    <a:pt x="1555" y="464"/>
                  </a:moveTo>
                  <a:cubicBezTo>
                    <a:pt x="1726" y="464"/>
                    <a:pt x="1900" y="528"/>
                    <a:pt x="2042" y="671"/>
                  </a:cubicBezTo>
                  <a:cubicBezTo>
                    <a:pt x="2481" y="1107"/>
                    <a:pt x="2168" y="1856"/>
                    <a:pt x="1549" y="1856"/>
                  </a:cubicBezTo>
                  <a:cubicBezTo>
                    <a:pt x="1165" y="1856"/>
                    <a:pt x="856" y="1547"/>
                    <a:pt x="856" y="1163"/>
                  </a:cubicBezTo>
                  <a:cubicBezTo>
                    <a:pt x="856" y="742"/>
                    <a:pt x="1198" y="464"/>
                    <a:pt x="1555" y="464"/>
                  </a:cubicBezTo>
                  <a:close/>
                  <a:moveTo>
                    <a:pt x="1542" y="0"/>
                  </a:moveTo>
                  <a:cubicBezTo>
                    <a:pt x="1257" y="0"/>
                    <a:pt x="966" y="106"/>
                    <a:pt x="729" y="343"/>
                  </a:cubicBezTo>
                  <a:cubicBezTo>
                    <a:pt x="1" y="1072"/>
                    <a:pt x="518" y="2321"/>
                    <a:pt x="1549" y="2321"/>
                  </a:cubicBezTo>
                  <a:cubicBezTo>
                    <a:pt x="2189" y="2321"/>
                    <a:pt x="2710" y="1804"/>
                    <a:pt x="2710" y="1163"/>
                  </a:cubicBezTo>
                  <a:cubicBezTo>
                    <a:pt x="2710" y="464"/>
                    <a:pt x="2139" y="0"/>
                    <a:pt x="1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68"/>
            <p:cNvSpPr/>
            <p:nvPr/>
          </p:nvSpPr>
          <p:spPr>
            <a:xfrm>
              <a:off x="5756381" y="2021952"/>
              <a:ext cx="70535" cy="60384"/>
            </a:xfrm>
            <a:custGeom>
              <a:avLst/>
              <a:gdLst/>
              <a:ahLst/>
              <a:cxnLst/>
              <a:rect l="l" t="t" r="r" b="b"/>
              <a:pathLst>
                <a:path w="2710" h="2320" extrusionOk="0">
                  <a:moveTo>
                    <a:pt x="1546" y="462"/>
                  </a:moveTo>
                  <a:cubicBezTo>
                    <a:pt x="1903" y="462"/>
                    <a:pt x="2245" y="740"/>
                    <a:pt x="2245" y="1161"/>
                  </a:cubicBezTo>
                  <a:cubicBezTo>
                    <a:pt x="2245" y="1545"/>
                    <a:pt x="1936" y="1854"/>
                    <a:pt x="1552" y="1854"/>
                  </a:cubicBezTo>
                  <a:cubicBezTo>
                    <a:pt x="929" y="1854"/>
                    <a:pt x="620" y="1105"/>
                    <a:pt x="1060" y="669"/>
                  </a:cubicBezTo>
                  <a:cubicBezTo>
                    <a:pt x="1201" y="526"/>
                    <a:pt x="1375" y="462"/>
                    <a:pt x="1546" y="462"/>
                  </a:cubicBezTo>
                  <a:close/>
                  <a:moveTo>
                    <a:pt x="1552" y="0"/>
                  </a:moveTo>
                  <a:cubicBezTo>
                    <a:pt x="518" y="0"/>
                    <a:pt x="1" y="1249"/>
                    <a:pt x="732" y="1977"/>
                  </a:cubicBezTo>
                  <a:cubicBezTo>
                    <a:pt x="954" y="2201"/>
                    <a:pt x="1249" y="2319"/>
                    <a:pt x="1551" y="2319"/>
                  </a:cubicBezTo>
                  <a:cubicBezTo>
                    <a:pt x="1700" y="2319"/>
                    <a:pt x="1851" y="2290"/>
                    <a:pt x="1996" y="2231"/>
                  </a:cubicBezTo>
                  <a:cubicBezTo>
                    <a:pt x="2428" y="2051"/>
                    <a:pt x="2710" y="1629"/>
                    <a:pt x="2710" y="1158"/>
                  </a:cubicBezTo>
                  <a:cubicBezTo>
                    <a:pt x="2710" y="521"/>
                    <a:pt x="2189" y="0"/>
                    <a:pt x="1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5" name="Google Shape;5495;p68"/>
          <p:cNvGrpSpPr/>
          <p:nvPr/>
        </p:nvGrpSpPr>
        <p:grpSpPr>
          <a:xfrm>
            <a:off x="3211506" y="1844874"/>
            <a:ext cx="403582" cy="382344"/>
            <a:chOff x="3211506" y="1844874"/>
            <a:chExt cx="403582" cy="382344"/>
          </a:xfrm>
        </p:grpSpPr>
        <p:sp>
          <p:nvSpPr>
            <p:cNvPr id="5496" name="Google Shape;5496;p68"/>
            <p:cNvSpPr/>
            <p:nvPr/>
          </p:nvSpPr>
          <p:spPr>
            <a:xfrm>
              <a:off x="3237872" y="1850965"/>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8"/>
            <p:cNvSpPr/>
            <p:nvPr/>
          </p:nvSpPr>
          <p:spPr>
            <a:xfrm>
              <a:off x="3398878" y="1850965"/>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68"/>
            <p:cNvSpPr/>
            <p:nvPr/>
          </p:nvSpPr>
          <p:spPr>
            <a:xfrm>
              <a:off x="3294378" y="1901224"/>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68"/>
            <p:cNvSpPr/>
            <p:nvPr/>
          </p:nvSpPr>
          <p:spPr>
            <a:xfrm>
              <a:off x="3211506" y="1844874"/>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68"/>
            <p:cNvSpPr/>
            <p:nvPr/>
          </p:nvSpPr>
          <p:spPr>
            <a:xfrm>
              <a:off x="3294456" y="1901224"/>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1" name="Google Shape;5501;p68"/>
          <p:cNvGrpSpPr/>
          <p:nvPr/>
        </p:nvGrpSpPr>
        <p:grpSpPr>
          <a:xfrm>
            <a:off x="4385621" y="1859247"/>
            <a:ext cx="372740" cy="353610"/>
            <a:chOff x="4385621" y="1859247"/>
            <a:chExt cx="372740" cy="353610"/>
          </a:xfrm>
        </p:grpSpPr>
        <p:sp>
          <p:nvSpPr>
            <p:cNvPr id="5502" name="Google Shape;5502;p68"/>
            <p:cNvSpPr/>
            <p:nvPr/>
          </p:nvSpPr>
          <p:spPr>
            <a:xfrm>
              <a:off x="4409983" y="1864816"/>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8"/>
            <p:cNvSpPr/>
            <p:nvPr/>
          </p:nvSpPr>
          <p:spPr>
            <a:xfrm>
              <a:off x="4558886" y="1864816"/>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8"/>
            <p:cNvSpPr/>
            <p:nvPr/>
          </p:nvSpPr>
          <p:spPr>
            <a:xfrm>
              <a:off x="4450456" y="1916559"/>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8"/>
            <p:cNvSpPr/>
            <p:nvPr/>
          </p:nvSpPr>
          <p:spPr>
            <a:xfrm>
              <a:off x="4475000" y="1938839"/>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68"/>
            <p:cNvSpPr/>
            <p:nvPr/>
          </p:nvSpPr>
          <p:spPr>
            <a:xfrm>
              <a:off x="4511074" y="1966089"/>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68"/>
            <p:cNvSpPr/>
            <p:nvPr/>
          </p:nvSpPr>
          <p:spPr>
            <a:xfrm>
              <a:off x="4385621" y="1859247"/>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68"/>
            <p:cNvSpPr/>
            <p:nvPr/>
          </p:nvSpPr>
          <p:spPr>
            <a:xfrm>
              <a:off x="4442491" y="1911458"/>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68"/>
            <p:cNvSpPr/>
            <p:nvPr/>
          </p:nvSpPr>
          <p:spPr>
            <a:xfrm>
              <a:off x="4505296" y="1956017"/>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3" name="Google Shape;5523;p68"/>
          <p:cNvSpPr/>
          <p:nvPr/>
        </p:nvSpPr>
        <p:spPr>
          <a:xfrm>
            <a:off x="7382591" y="2152975"/>
            <a:ext cx="163413" cy="14499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68"/>
          <p:cNvGrpSpPr/>
          <p:nvPr/>
        </p:nvGrpSpPr>
        <p:grpSpPr>
          <a:xfrm>
            <a:off x="3230235" y="529324"/>
            <a:ext cx="500925" cy="995200"/>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3" name="Google Shape;5543;p68"/>
          <p:cNvGrpSpPr/>
          <p:nvPr/>
        </p:nvGrpSpPr>
        <p:grpSpPr>
          <a:xfrm>
            <a:off x="4719528" y="436349"/>
            <a:ext cx="1134950" cy="991675"/>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7" name="Google Shape;5607;p68"/>
          <p:cNvGrpSpPr/>
          <p:nvPr/>
        </p:nvGrpSpPr>
        <p:grpSpPr>
          <a:xfrm>
            <a:off x="832738" y="3193038"/>
            <a:ext cx="491350" cy="799475"/>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9" name="Google Shape;5619;p68"/>
          <p:cNvGrpSpPr/>
          <p:nvPr/>
        </p:nvGrpSpPr>
        <p:grpSpPr>
          <a:xfrm>
            <a:off x="1531500" y="3542238"/>
            <a:ext cx="814400" cy="1093000"/>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3" name="Google Shape;5653;p68"/>
          <p:cNvGrpSpPr/>
          <p:nvPr/>
        </p:nvGrpSpPr>
        <p:grpSpPr>
          <a:xfrm>
            <a:off x="559275" y="274000"/>
            <a:ext cx="682425" cy="1193700"/>
            <a:chOff x="559275" y="274000"/>
            <a:chExt cx="682425" cy="1193700"/>
          </a:xfrm>
        </p:grpSpPr>
        <p:sp>
          <p:nvSpPr>
            <p:cNvPr id="5654" name="Google Shape;5654;p68"/>
            <p:cNvSpPr/>
            <p:nvPr/>
          </p:nvSpPr>
          <p:spPr>
            <a:xfrm>
              <a:off x="559275" y="274000"/>
              <a:ext cx="473375" cy="130625"/>
            </a:xfrm>
            <a:custGeom>
              <a:avLst/>
              <a:gdLst/>
              <a:ahLst/>
              <a:cxnLst/>
              <a:rect l="l" t="t" r="r" b="b"/>
              <a:pathLst>
                <a:path w="18935" h="5225" extrusionOk="0">
                  <a:moveTo>
                    <a:pt x="9790" y="405"/>
                  </a:moveTo>
                  <a:cubicBezTo>
                    <a:pt x="10062" y="405"/>
                    <a:pt x="10333" y="408"/>
                    <a:pt x="10604" y="415"/>
                  </a:cubicBezTo>
                  <a:lnTo>
                    <a:pt x="10604" y="415"/>
                  </a:lnTo>
                  <a:cubicBezTo>
                    <a:pt x="10635" y="464"/>
                    <a:pt x="10688" y="500"/>
                    <a:pt x="10764" y="500"/>
                  </a:cubicBezTo>
                  <a:cubicBezTo>
                    <a:pt x="12383" y="516"/>
                    <a:pt x="13994" y="656"/>
                    <a:pt x="15586" y="953"/>
                  </a:cubicBezTo>
                  <a:cubicBezTo>
                    <a:pt x="16223" y="1070"/>
                    <a:pt x="16906" y="1184"/>
                    <a:pt x="17481" y="1504"/>
                  </a:cubicBezTo>
                  <a:cubicBezTo>
                    <a:pt x="18633" y="2139"/>
                    <a:pt x="18629" y="3479"/>
                    <a:pt x="17306" y="3973"/>
                  </a:cubicBezTo>
                  <a:cubicBezTo>
                    <a:pt x="15932" y="4487"/>
                    <a:pt x="14113" y="4408"/>
                    <a:pt x="12655" y="4527"/>
                  </a:cubicBezTo>
                  <a:cubicBezTo>
                    <a:pt x="11145" y="4652"/>
                    <a:pt x="9629" y="4740"/>
                    <a:pt x="8115" y="4758"/>
                  </a:cubicBezTo>
                  <a:cubicBezTo>
                    <a:pt x="7922" y="4760"/>
                    <a:pt x="7730" y="4761"/>
                    <a:pt x="7537" y="4761"/>
                  </a:cubicBezTo>
                  <a:cubicBezTo>
                    <a:pt x="6232" y="4761"/>
                    <a:pt x="4919" y="4710"/>
                    <a:pt x="3624" y="4554"/>
                  </a:cubicBezTo>
                  <a:cubicBezTo>
                    <a:pt x="2798" y="4454"/>
                    <a:pt x="1899" y="4304"/>
                    <a:pt x="1186" y="3843"/>
                  </a:cubicBezTo>
                  <a:cubicBezTo>
                    <a:pt x="387" y="3327"/>
                    <a:pt x="417" y="2298"/>
                    <a:pt x="1223" y="1769"/>
                  </a:cubicBezTo>
                  <a:cubicBezTo>
                    <a:pt x="1561" y="1547"/>
                    <a:pt x="1999" y="1442"/>
                    <a:pt x="2384" y="1339"/>
                  </a:cubicBezTo>
                  <a:cubicBezTo>
                    <a:pt x="4790" y="689"/>
                    <a:pt x="7296" y="405"/>
                    <a:pt x="9790" y="405"/>
                  </a:cubicBezTo>
                  <a:close/>
                  <a:moveTo>
                    <a:pt x="9410" y="1"/>
                  </a:moveTo>
                  <a:cubicBezTo>
                    <a:pt x="6796" y="1"/>
                    <a:pt x="4042" y="275"/>
                    <a:pt x="1655" y="1143"/>
                  </a:cubicBezTo>
                  <a:cubicBezTo>
                    <a:pt x="875" y="1426"/>
                    <a:pt x="1" y="2061"/>
                    <a:pt x="111" y="3008"/>
                  </a:cubicBezTo>
                  <a:cubicBezTo>
                    <a:pt x="243" y="4121"/>
                    <a:pt x="1655" y="4583"/>
                    <a:pt x="2577" y="4786"/>
                  </a:cubicBezTo>
                  <a:cubicBezTo>
                    <a:pt x="4056" y="5112"/>
                    <a:pt x="5611" y="5224"/>
                    <a:pt x="7176" y="5224"/>
                  </a:cubicBezTo>
                  <a:cubicBezTo>
                    <a:pt x="9025" y="5224"/>
                    <a:pt x="10888" y="5068"/>
                    <a:pt x="12655" y="4924"/>
                  </a:cubicBezTo>
                  <a:cubicBezTo>
                    <a:pt x="14169" y="4800"/>
                    <a:pt x="15968" y="4865"/>
                    <a:pt x="17411" y="4354"/>
                  </a:cubicBezTo>
                  <a:cubicBezTo>
                    <a:pt x="18191" y="4079"/>
                    <a:pt x="18934" y="3382"/>
                    <a:pt x="18790" y="2481"/>
                  </a:cubicBezTo>
                  <a:cubicBezTo>
                    <a:pt x="18618" y="1403"/>
                    <a:pt x="17349" y="938"/>
                    <a:pt x="16432" y="722"/>
                  </a:cubicBezTo>
                  <a:cubicBezTo>
                    <a:pt x="14833" y="346"/>
                    <a:pt x="13175" y="175"/>
                    <a:pt x="11532" y="123"/>
                  </a:cubicBezTo>
                  <a:lnTo>
                    <a:pt x="11532" y="123"/>
                  </a:lnTo>
                  <a:cubicBezTo>
                    <a:pt x="11501" y="81"/>
                    <a:pt x="11452" y="52"/>
                    <a:pt x="11386" y="49"/>
                  </a:cubicBezTo>
                  <a:cubicBezTo>
                    <a:pt x="10742" y="19"/>
                    <a:pt x="10081" y="1"/>
                    <a:pt x="9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68"/>
            <p:cNvSpPr/>
            <p:nvPr/>
          </p:nvSpPr>
          <p:spPr>
            <a:xfrm>
              <a:off x="559275" y="1337100"/>
              <a:ext cx="473375" cy="130600"/>
            </a:xfrm>
            <a:custGeom>
              <a:avLst/>
              <a:gdLst/>
              <a:ahLst/>
              <a:cxnLst/>
              <a:rect l="l" t="t" r="r" b="b"/>
              <a:pathLst>
                <a:path w="18935" h="5224" extrusionOk="0">
                  <a:moveTo>
                    <a:pt x="9790" y="404"/>
                  </a:moveTo>
                  <a:cubicBezTo>
                    <a:pt x="10062" y="404"/>
                    <a:pt x="10333" y="408"/>
                    <a:pt x="10604" y="414"/>
                  </a:cubicBezTo>
                  <a:lnTo>
                    <a:pt x="10604" y="414"/>
                  </a:lnTo>
                  <a:cubicBezTo>
                    <a:pt x="10635" y="464"/>
                    <a:pt x="10688" y="499"/>
                    <a:pt x="10764" y="500"/>
                  </a:cubicBezTo>
                  <a:cubicBezTo>
                    <a:pt x="12383" y="516"/>
                    <a:pt x="13994" y="656"/>
                    <a:pt x="15586" y="952"/>
                  </a:cubicBezTo>
                  <a:cubicBezTo>
                    <a:pt x="16223" y="1071"/>
                    <a:pt x="16906" y="1186"/>
                    <a:pt x="17481" y="1503"/>
                  </a:cubicBezTo>
                  <a:cubicBezTo>
                    <a:pt x="18633" y="2139"/>
                    <a:pt x="18629" y="3479"/>
                    <a:pt x="17306" y="3973"/>
                  </a:cubicBezTo>
                  <a:cubicBezTo>
                    <a:pt x="15932" y="4487"/>
                    <a:pt x="14113" y="4408"/>
                    <a:pt x="12655" y="4528"/>
                  </a:cubicBezTo>
                  <a:cubicBezTo>
                    <a:pt x="11145" y="4651"/>
                    <a:pt x="9629" y="4740"/>
                    <a:pt x="8115" y="4757"/>
                  </a:cubicBezTo>
                  <a:cubicBezTo>
                    <a:pt x="7922" y="4759"/>
                    <a:pt x="7730" y="4760"/>
                    <a:pt x="7537" y="4760"/>
                  </a:cubicBezTo>
                  <a:cubicBezTo>
                    <a:pt x="6232" y="4760"/>
                    <a:pt x="4919" y="4710"/>
                    <a:pt x="3624" y="4554"/>
                  </a:cubicBezTo>
                  <a:cubicBezTo>
                    <a:pt x="2798" y="4454"/>
                    <a:pt x="1899" y="4303"/>
                    <a:pt x="1186" y="3842"/>
                  </a:cubicBezTo>
                  <a:cubicBezTo>
                    <a:pt x="387" y="3327"/>
                    <a:pt x="417" y="2298"/>
                    <a:pt x="1223" y="1768"/>
                  </a:cubicBezTo>
                  <a:cubicBezTo>
                    <a:pt x="1561" y="1546"/>
                    <a:pt x="1999" y="1443"/>
                    <a:pt x="2384" y="1339"/>
                  </a:cubicBezTo>
                  <a:cubicBezTo>
                    <a:pt x="4790" y="689"/>
                    <a:pt x="7296" y="404"/>
                    <a:pt x="9790" y="404"/>
                  </a:cubicBezTo>
                  <a:close/>
                  <a:moveTo>
                    <a:pt x="9410" y="0"/>
                  </a:moveTo>
                  <a:cubicBezTo>
                    <a:pt x="6796" y="0"/>
                    <a:pt x="4042" y="274"/>
                    <a:pt x="1655" y="1143"/>
                  </a:cubicBezTo>
                  <a:cubicBezTo>
                    <a:pt x="875" y="1426"/>
                    <a:pt x="1" y="2060"/>
                    <a:pt x="111" y="3008"/>
                  </a:cubicBezTo>
                  <a:cubicBezTo>
                    <a:pt x="243" y="4120"/>
                    <a:pt x="1655" y="4583"/>
                    <a:pt x="2577" y="4786"/>
                  </a:cubicBezTo>
                  <a:cubicBezTo>
                    <a:pt x="4056" y="5112"/>
                    <a:pt x="5611" y="5224"/>
                    <a:pt x="7176" y="5224"/>
                  </a:cubicBezTo>
                  <a:cubicBezTo>
                    <a:pt x="9025" y="5224"/>
                    <a:pt x="10888" y="5067"/>
                    <a:pt x="12655" y="4923"/>
                  </a:cubicBezTo>
                  <a:cubicBezTo>
                    <a:pt x="14169" y="4800"/>
                    <a:pt x="15968" y="4865"/>
                    <a:pt x="17411" y="4353"/>
                  </a:cubicBezTo>
                  <a:cubicBezTo>
                    <a:pt x="18191" y="4079"/>
                    <a:pt x="18934" y="3383"/>
                    <a:pt x="18790" y="2481"/>
                  </a:cubicBezTo>
                  <a:cubicBezTo>
                    <a:pt x="18618" y="1403"/>
                    <a:pt x="17349" y="938"/>
                    <a:pt x="16432" y="722"/>
                  </a:cubicBezTo>
                  <a:cubicBezTo>
                    <a:pt x="14833" y="345"/>
                    <a:pt x="13175" y="175"/>
                    <a:pt x="11533" y="122"/>
                  </a:cubicBezTo>
                  <a:lnTo>
                    <a:pt x="11533" y="122"/>
                  </a:lnTo>
                  <a:cubicBezTo>
                    <a:pt x="11501" y="81"/>
                    <a:pt x="11452" y="52"/>
                    <a:pt x="11386" y="49"/>
                  </a:cubicBezTo>
                  <a:cubicBezTo>
                    <a:pt x="10742" y="18"/>
                    <a:pt x="10081" y="0"/>
                    <a:pt x="9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68"/>
            <p:cNvSpPr/>
            <p:nvPr/>
          </p:nvSpPr>
          <p:spPr>
            <a:xfrm>
              <a:off x="778525" y="345075"/>
              <a:ext cx="30250" cy="1061250"/>
            </a:xfrm>
            <a:custGeom>
              <a:avLst/>
              <a:gdLst/>
              <a:ahLst/>
              <a:cxnLst/>
              <a:rect l="l" t="t" r="r" b="b"/>
              <a:pathLst>
                <a:path w="1210" h="42450" extrusionOk="0">
                  <a:moveTo>
                    <a:pt x="314" y="1"/>
                  </a:moveTo>
                  <a:cubicBezTo>
                    <a:pt x="216" y="1"/>
                    <a:pt x="116" y="64"/>
                    <a:pt x="113" y="191"/>
                  </a:cubicBezTo>
                  <a:cubicBezTo>
                    <a:pt x="0" y="5211"/>
                    <a:pt x="161" y="10249"/>
                    <a:pt x="232" y="15268"/>
                  </a:cubicBezTo>
                  <a:cubicBezTo>
                    <a:pt x="329" y="22116"/>
                    <a:pt x="447" y="28963"/>
                    <a:pt x="609" y="35809"/>
                  </a:cubicBezTo>
                  <a:cubicBezTo>
                    <a:pt x="662" y="37958"/>
                    <a:pt x="690" y="40112"/>
                    <a:pt x="809" y="42259"/>
                  </a:cubicBezTo>
                  <a:cubicBezTo>
                    <a:pt x="816" y="42386"/>
                    <a:pt x="918" y="42450"/>
                    <a:pt x="1017" y="42450"/>
                  </a:cubicBezTo>
                  <a:cubicBezTo>
                    <a:pt x="1115" y="42450"/>
                    <a:pt x="1210" y="42387"/>
                    <a:pt x="1203" y="42259"/>
                  </a:cubicBezTo>
                  <a:cubicBezTo>
                    <a:pt x="924" y="37246"/>
                    <a:pt x="916" y="32206"/>
                    <a:pt x="822" y="27185"/>
                  </a:cubicBezTo>
                  <a:cubicBezTo>
                    <a:pt x="693" y="20340"/>
                    <a:pt x="583" y="13491"/>
                    <a:pt x="520" y="6643"/>
                  </a:cubicBezTo>
                  <a:cubicBezTo>
                    <a:pt x="500" y="4494"/>
                    <a:pt x="458" y="2340"/>
                    <a:pt x="507" y="191"/>
                  </a:cubicBezTo>
                  <a:cubicBezTo>
                    <a:pt x="510" y="64"/>
                    <a:pt x="413"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8"/>
            <p:cNvSpPr/>
            <p:nvPr/>
          </p:nvSpPr>
          <p:spPr>
            <a:xfrm>
              <a:off x="645975" y="1342275"/>
              <a:ext cx="162375" cy="115225"/>
            </a:xfrm>
            <a:custGeom>
              <a:avLst/>
              <a:gdLst/>
              <a:ahLst/>
              <a:cxnLst/>
              <a:rect l="l" t="t" r="r" b="b"/>
              <a:pathLst>
                <a:path w="6495" h="4609" extrusionOk="0">
                  <a:moveTo>
                    <a:pt x="3404" y="1"/>
                  </a:moveTo>
                  <a:cubicBezTo>
                    <a:pt x="3254" y="1"/>
                    <a:pt x="3119" y="198"/>
                    <a:pt x="3255" y="339"/>
                  </a:cubicBezTo>
                  <a:cubicBezTo>
                    <a:pt x="4050" y="1150"/>
                    <a:pt x="4902" y="1882"/>
                    <a:pt x="5819" y="2544"/>
                  </a:cubicBezTo>
                  <a:lnTo>
                    <a:pt x="5819" y="2544"/>
                  </a:lnTo>
                  <a:cubicBezTo>
                    <a:pt x="3965" y="3143"/>
                    <a:pt x="2100" y="3703"/>
                    <a:pt x="222" y="4222"/>
                  </a:cubicBezTo>
                  <a:cubicBezTo>
                    <a:pt x="1" y="4282"/>
                    <a:pt x="70" y="4608"/>
                    <a:pt x="274" y="4608"/>
                  </a:cubicBezTo>
                  <a:cubicBezTo>
                    <a:pt x="292" y="4608"/>
                    <a:pt x="311" y="4606"/>
                    <a:pt x="330" y="4600"/>
                  </a:cubicBezTo>
                  <a:cubicBezTo>
                    <a:pt x="2336" y="4045"/>
                    <a:pt x="4327" y="3444"/>
                    <a:pt x="6307" y="2798"/>
                  </a:cubicBezTo>
                  <a:cubicBezTo>
                    <a:pt x="6475" y="2742"/>
                    <a:pt x="6495" y="2535"/>
                    <a:pt x="6353" y="2439"/>
                  </a:cubicBezTo>
                  <a:cubicBezTo>
                    <a:pt x="5334" y="1734"/>
                    <a:pt x="4400" y="946"/>
                    <a:pt x="3534" y="59"/>
                  </a:cubicBezTo>
                  <a:cubicBezTo>
                    <a:pt x="3494" y="18"/>
                    <a:pt x="3448" y="1"/>
                    <a:pt x="3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8"/>
            <p:cNvSpPr/>
            <p:nvPr/>
          </p:nvSpPr>
          <p:spPr>
            <a:xfrm>
              <a:off x="580325" y="1358250"/>
              <a:ext cx="49875" cy="75275"/>
            </a:xfrm>
            <a:custGeom>
              <a:avLst/>
              <a:gdLst/>
              <a:ahLst/>
              <a:cxnLst/>
              <a:rect l="l" t="t" r="r" b="b"/>
              <a:pathLst>
                <a:path w="1995" h="3011" extrusionOk="0">
                  <a:moveTo>
                    <a:pt x="1725" y="0"/>
                  </a:moveTo>
                  <a:cubicBezTo>
                    <a:pt x="1665" y="0"/>
                    <a:pt x="1606" y="28"/>
                    <a:pt x="1568" y="96"/>
                  </a:cubicBezTo>
                  <a:cubicBezTo>
                    <a:pt x="1074" y="969"/>
                    <a:pt x="582" y="1843"/>
                    <a:pt x="88" y="2716"/>
                  </a:cubicBezTo>
                  <a:cubicBezTo>
                    <a:pt x="1" y="2867"/>
                    <a:pt x="137" y="3010"/>
                    <a:pt x="270" y="3010"/>
                  </a:cubicBezTo>
                  <a:cubicBezTo>
                    <a:pt x="330" y="3010"/>
                    <a:pt x="389" y="2982"/>
                    <a:pt x="427" y="2913"/>
                  </a:cubicBezTo>
                  <a:cubicBezTo>
                    <a:pt x="921" y="2040"/>
                    <a:pt x="1413" y="1167"/>
                    <a:pt x="1907" y="294"/>
                  </a:cubicBezTo>
                  <a:cubicBezTo>
                    <a:pt x="1994" y="142"/>
                    <a:pt x="1858" y="0"/>
                    <a:pt x="1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8"/>
            <p:cNvSpPr/>
            <p:nvPr/>
          </p:nvSpPr>
          <p:spPr>
            <a:xfrm>
              <a:off x="604825" y="1351950"/>
              <a:ext cx="59550" cy="93800"/>
            </a:xfrm>
            <a:custGeom>
              <a:avLst/>
              <a:gdLst/>
              <a:ahLst/>
              <a:cxnLst/>
              <a:rect l="l" t="t" r="r" b="b"/>
              <a:pathLst>
                <a:path w="2382" h="3752" extrusionOk="0">
                  <a:moveTo>
                    <a:pt x="2109" y="1"/>
                  </a:moveTo>
                  <a:cubicBezTo>
                    <a:pt x="2049" y="1"/>
                    <a:pt x="1989" y="27"/>
                    <a:pt x="1948" y="92"/>
                  </a:cubicBezTo>
                  <a:cubicBezTo>
                    <a:pt x="1255" y="1174"/>
                    <a:pt x="632" y="2295"/>
                    <a:pt x="75" y="3452"/>
                  </a:cubicBezTo>
                  <a:cubicBezTo>
                    <a:pt x="1" y="3608"/>
                    <a:pt x="138" y="3752"/>
                    <a:pt x="266" y="3752"/>
                  </a:cubicBezTo>
                  <a:cubicBezTo>
                    <a:pt x="325" y="3752"/>
                    <a:pt x="382" y="3722"/>
                    <a:pt x="416" y="3651"/>
                  </a:cubicBezTo>
                  <a:cubicBezTo>
                    <a:pt x="972" y="2493"/>
                    <a:pt x="1597" y="1373"/>
                    <a:pt x="2287" y="291"/>
                  </a:cubicBezTo>
                  <a:cubicBezTo>
                    <a:pt x="2382" y="142"/>
                    <a:pt x="2246" y="1"/>
                    <a:pt x="21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8"/>
            <p:cNvSpPr/>
            <p:nvPr/>
          </p:nvSpPr>
          <p:spPr>
            <a:xfrm>
              <a:off x="635450" y="1346800"/>
              <a:ext cx="55475" cy="101725"/>
            </a:xfrm>
            <a:custGeom>
              <a:avLst/>
              <a:gdLst/>
              <a:ahLst/>
              <a:cxnLst/>
              <a:rect l="l" t="t" r="r" b="b"/>
              <a:pathLst>
                <a:path w="2219" h="4069" extrusionOk="0">
                  <a:moveTo>
                    <a:pt x="1980" y="0"/>
                  </a:moveTo>
                  <a:cubicBezTo>
                    <a:pt x="1901" y="0"/>
                    <a:pt x="1823" y="41"/>
                    <a:pt x="1791" y="136"/>
                  </a:cubicBezTo>
                  <a:cubicBezTo>
                    <a:pt x="1364" y="1417"/>
                    <a:pt x="799" y="2627"/>
                    <a:pt x="93" y="3777"/>
                  </a:cubicBezTo>
                  <a:cubicBezTo>
                    <a:pt x="0" y="3927"/>
                    <a:pt x="137" y="4069"/>
                    <a:pt x="273" y="4069"/>
                  </a:cubicBezTo>
                  <a:cubicBezTo>
                    <a:pt x="333" y="4069"/>
                    <a:pt x="392" y="4041"/>
                    <a:pt x="432" y="3976"/>
                  </a:cubicBezTo>
                  <a:cubicBezTo>
                    <a:pt x="1157" y="2797"/>
                    <a:pt x="1735" y="1553"/>
                    <a:pt x="2170" y="242"/>
                  </a:cubicBezTo>
                  <a:cubicBezTo>
                    <a:pt x="2219" y="96"/>
                    <a:pt x="2099" y="0"/>
                    <a:pt x="19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8"/>
            <p:cNvSpPr/>
            <p:nvPr/>
          </p:nvSpPr>
          <p:spPr>
            <a:xfrm>
              <a:off x="676175" y="1343100"/>
              <a:ext cx="54225" cy="102325"/>
            </a:xfrm>
            <a:custGeom>
              <a:avLst/>
              <a:gdLst/>
              <a:ahLst/>
              <a:cxnLst/>
              <a:rect l="l" t="t" r="r" b="b"/>
              <a:pathLst>
                <a:path w="2169" h="4093" extrusionOk="0">
                  <a:moveTo>
                    <a:pt x="1901" y="0"/>
                  </a:moveTo>
                  <a:cubicBezTo>
                    <a:pt x="1842" y="0"/>
                    <a:pt x="1785" y="29"/>
                    <a:pt x="1749" y="98"/>
                  </a:cubicBezTo>
                  <a:cubicBezTo>
                    <a:pt x="1109" y="1318"/>
                    <a:pt x="548" y="2567"/>
                    <a:pt x="56" y="3854"/>
                  </a:cubicBezTo>
                  <a:cubicBezTo>
                    <a:pt x="0" y="3998"/>
                    <a:pt x="119" y="4093"/>
                    <a:pt x="241" y="4093"/>
                  </a:cubicBezTo>
                  <a:cubicBezTo>
                    <a:pt x="320" y="4093"/>
                    <a:pt x="400" y="4053"/>
                    <a:pt x="435" y="3960"/>
                  </a:cubicBezTo>
                  <a:cubicBezTo>
                    <a:pt x="915" y="2708"/>
                    <a:pt x="1466" y="1487"/>
                    <a:pt x="2089" y="298"/>
                  </a:cubicBezTo>
                  <a:cubicBezTo>
                    <a:pt x="2169" y="143"/>
                    <a:pt x="2032" y="0"/>
                    <a:pt x="1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8"/>
            <p:cNvSpPr/>
            <p:nvPr/>
          </p:nvSpPr>
          <p:spPr>
            <a:xfrm>
              <a:off x="710925" y="1365025"/>
              <a:ext cx="37700" cy="62300"/>
            </a:xfrm>
            <a:custGeom>
              <a:avLst/>
              <a:gdLst/>
              <a:ahLst/>
              <a:cxnLst/>
              <a:rect l="l" t="t" r="r" b="b"/>
              <a:pathLst>
                <a:path w="1508" h="2492" extrusionOk="0">
                  <a:moveTo>
                    <a:pt x="1269" y="1"/>
                  </a:moveTo>
                  <a:cubicBezTo>
                    <a:pt x="1190" y="1"/>
                    <a:pt x="1111" y="42"/>
                    <a:pt x="1078" y="136"/>
                  </a:cubicBezTo>
                  <a:cubicBezTo>
                    <a:pt x="826" y="860"/>
                    <a:pt x="498" y="1546"/>
                    <a:pt x="93" y="2199"/>
                  </a:cubicBezTo>
                  <a:cubicBezTo>
                    <a:pt x="1" y="2350"/>
                    <a:pt x="137" y="2491"/>
                    <a:pt x="274" y="2491"/>
                  </a:cubicBezTo>
                  <a:cubicBezTo>
                    <a:pt x="334" y="2491"/>
                    <a:pt x="394" y="2464"/>
                    <a:pt x="434" y="2398"/>
                  </a:cubicBezTo>
                  <a:cubicBezTo>
                    <a:pt x="855" y="1716"/>
                    <a:pt x="1194" y="996"/>
                    <a:pt x="1457" y="242"/>
                  </a:cubicBezTo>
                  <a:cubicBezTo>
                    <a:pt x="1507" y="96"/>
                    <a:pt x="1389"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8"/>
            <p:cNvSpPr/>
            <p:nvPr/>
          </p:nvSpPr>
          <p:spPr>
            <a:xfrm>
              <a:off x="745150" y="1379950"/>
              <a:ext cx="27825" cy="41125"/>
            </a:xfrm>
            <a:custGeom>
              <a:avLst/>
              <a:gdLst/>
              <a:ahLst/>
              <a:cxnLst/>
              <a:rect l="l" t="t" r="r" b="b"/>
              <a:pathLst>
                <a:path w="1113" h="1645" extrusionOk="0">
                  <a:moveTo>
                    <a:pt x="847" y="1"/>
                  </a:moveTo>
                  <a:cubicBezTo>
                    <a:pt x="788" y="1"/>
                    <a:pt x="731" y="30"/>
                    <a:pt x="695" y="101"/>
                  </a:cubicBezTo>
                  <a:lnTo>
                    <a:pt x="78" y="1347"/>
                  </a:lnTo>
                  <a:cubicBezTo>
                    <a:pt x="1" y="1502"/>
                    <a:pt x="137" y="1645"/>
                    <a:pt x="266" y="1645"/>
                  </a:cubicBezTo>
                  <a:cubicBezTo>
                    <a:pt x="325" y="1645"/>
                    <a:pt x="382" y="1616"/>
                    <a:pt x="418" y="1544"/>
                  </a:cubicBezTo>
                  <a:lnTo>
                    <a:pt x="1035" y="299"/>
                  </a:lnTo>
                  <a:cubicBezTo>
                    <a:pt x="1112" y="143"/>
                    <a:pt x="976" y="1"/>
                    <a:pt x="8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68"/>
            <p:cNvSpPr/>
            <p:nvPr/>
          </p:nvSpPr>
          <p:spPr>
            <a:xfrm>
              <a:off x="1012000" y="329550"/>
              <a:ext cx="19575" cy="1081500"/>
            </a:xfrm>
            <a:custGeom>
              <a:avLst/>
              <a:gdLst/>
              <a:ahLst/>
              <a:cxnLst/>
              <a:rect l="l" t="t" r="r" b="b"/>
              <a:pathLst>
                <a:path w="783" h="43260" extrusionOk="0">
                  <a:moveTo>
                    <a:pt x="288" y="1"/>
                  </a:moveTo>
                  <a:cubicBezTo>
                    <a:pt x="189" y="1"/>
                    <a:pt x="89" y="64"/>
                    <a:pt x="86" y="191"/>
                  </a:cubicBezTo>
                  <a:cubicBezTo>
                    <a:pt x="1" y="5117"/>
                    <a:pt x="122" y="10055"/>
                    <a:pt x="152" y="14983"/>
                  </a:cubicBezTo>
                  <a:cubicBezTo>
                    <a:pt x="200" y="22371"/>
                    <a:pt x="250" y="29760"/>
                    <a:pt x="288" y="37150"/>
                  </a:cubicBezTo>
                  <a:cubicBezTo>
                    <a:pt x="300" y="39121"/>
                    <a:pt x="337" y="41097"/>
                    <a:pt x="303" y="43069"/>
                  </a:cubicBezTo>
                  <a:cubicBezTo>
                    <a:pt x="301" y="43196"/>
                    <a:pt x="399" y="43259"/>
                    <a:pt x="497" y="43259"/>
                  </a:cubicBezTo>
                  <a:cubicBezTo>
                    <a:pt x="596" y="43259"/>
                    <a:pt x="695" y="43196"/>
                    <a:pt x="696" y="43069"/>
                  </a:cubicBezTo>
                  <a:cubicBezTo>
                    <a:pt x="782" y="38142"/>
                    <a:pt x="660" y="33203"/>
                    <a:pt x="630" y="28277"/>
                  </a:cubicBezTo>
                  <a:cubicBezTo>
                    <a:pt x="585" y="20889"/>
                    <a:pt x="535" y="13498"/>
                    <a:pt x="494" y="6110"/>
                  </a:cubicBezTo>
                  <a:cubicBezTo>
                    <a:pt x="484" y="4139"/>
                    <a:pt x="446" y="2163"/>
                    <a:pt x="480" y="191"/>
                  </a:cubicBezTo>
                  <a:cubicBezTo>
                    <a:pt x="483" y="64"/>
                    <a:pt x="386" y="1"/>
                    <a:pt x="2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68"/>
            <p:cNvSpPr/>
            <p:nvPr/>
          </p:nvSpPr>
          <p:spPr>
            <a:xfrm>
              <a:off x="566375" y="338900"/>
              <a:ext cx="16725" cy="1066425"/>
            </a:xfrm>
            <a:custGeom>
              <a:avLst/>
              <a:gdLst/>
              <a:ahLst/>
              <a:cxnLst/>
              <a:rect l="l" t="t" r="r" b="b"/>
              <a:pathLst>
                <a:path w="669" h="42657" extrusionOk="0">
                  <a:moveTo>
                    <a:pt x="193" y="1"/>
                  </a:moveTo>
                  <a:cubicBezTo>
                    <a:pt x="95" y="1"/>
                    <a:pt x="1" y="63"/>
                    <a:pt x="9" y="189"/>
                  </a:cubicBezTo>
                  <a:cubicBezTo>
                    <a:pt x="296" y="5056"/>
                    <a:pt x="113" y="9991"/>
                    <a:pt x="133" y="14866"/>
                  </a:cubicBezTo>
                  <a:cubicBezTo>
                    <a:pt x="160" y="22113"/>
                    <a:pt x="176" y="29358"/>
                    <a:pt x="175" y="36606"/>
                  </a:cubicBezTo>
                  <a:cubicBezTo>
                    <a:pt x="175" y="38558"/>
                    <a:pt x="202" y="40514"/>
                    <a:pt x="155" y="42466"/>
                  </a:cubicBezTo>
                  <a:cubicBezTo>
                    <a:pt x="152" y="42593"/>
                    <a:pt x="249" y="42656"/>
                    <a:pt x="347" y="42656"/>
                  </a:cubicBezTo>
                  <a:cubicBezTo>
                    <a:pt x="446" y="42656"/>
                    <a:pt x="545" y="42593"/>
                    <a:pt x="548" y="42466"/>
                  </a:cubicBezTo>
                  <a:cubicBezTo>
                    <a:pt x="669" y="37578"/>
                    <a:pt x="570" y="32676"/>
                    <a:pt x="563" y="27787"/>
                  </a:cubicBezTo>
                  <a:cubicBezTo>
                    <a:pt x="551" y="20542"/>
                    <a:pt x="534" y="13295"/>
                    <a:pt x="483" y="6050"/>
                  </a:cubicBezTo>
                  <a:cubicBezTo>
                    <a:pt x="468" y="4103"/>
                    <a:pt x="518" y="2136"/>
                    <a:pt x="404" y="190"/>
                  </a:cubicBezTo>
                  <a:cubicBezTo>
                    <a:pt x="395" y="64"/>
                    <a:pt x="292"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8"/>
            <p:cNvSpPr/>
            <p:nvPr/>
          </p:nvSpPr>
          <p:spPr>
            <a:xfrm>
              <a:off x="776675" y="277225"/>
              <a:ext cx="88550" cy="75350"/>
            </a:xfrm>
            <a:custGeom>
              <a:avLst/>
              <a:gdLst/>
              <a:ahLst/>
              <a:cxnLst/>
              <a:rect l="l" t="t" r="r" b="b"/>
              <a:pathLst>
                <a:path w="3542" h="3014" extrusionOk="0">
                  <a:moveTo>
                    <a:pt x="3257" y="0"/>
                  </a:moveTo>
                  <a:cubicBezTo>
                    <a:pt x="3212" y="0"/>
                    <a:pt x="3167" y="17"/>
                    <a:pt x="3126" y="59"/>
                  </a:cubicBezTo>
                  <a:cubicBezTo>
                    <a:pt x="2213" y="1002"/>
                    <a:pt x="1227" y="1861"/>
                    <a:pt x="167" y="2634"/>
                  </a:cubicBezTo>
                  <a:cubicBezTo>
                    <a:pt x="0" y="2758"/>
                    <a:pt x="107" y="3013"/>
                    <a:pt x="264" y="3013"/>
                  </a:cubicBezTo>
                  <a:cubicBezTo>
                    <a:pt x="296" y="3013"/>
                    <a:pt x="331" y="3002"/>
                    <a:pt x="366" y="2977"/>
                  </a:cubicBezTo>
                  <a:cubicBezTo>
                    <a:pt x="1454" y="2183"/>
                    <a:pt x="2468" y="1305"/>
                    <a:pt x="3405" y="338"/>
                  </a:cubicBezTo>
                  <a:cubicBezTo>
                    <a:pt x="3541" y="198"/>
                    <a:pt x="3406" y="0"/>
                    <a:pt x="32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8"/>
            <p:cNvSpPr/>
            <p:nvPr/>
          </p:nvSpPr>
          <p:spPr>
            <a:xfrm>
              <a:off x="562175" y="340075"/>
              <a:ext cx="227100" cy="16200"/>
            </a:xfrm>
            <a:custGeom>
              <a:avLst/>
              <a:gdLst/>
              <a:ahLst/>
              <a:cxnLst/>
              <a:rect l="l" t="t" r="r" b="b"/>
              <a:pathLst>
                <a:path w="9084" h="648" extrusionOk="0">
                  <a:moveTo>
                    <a:pt x="6065" y="1"/>
                  </a:moveTo>
                  <a:cubicBezTo>
                    <a:pt x="4126" y="1"/>
                    <a:pt x="2188" y="85"/>
                    <a:pt x="254" y="254"/>
                  </a:cubicBezTo>
                  <a:cubicBezTo>
                    <a:pt x="10" y="273"/>
                    <a:pt x="1" y="648"/>
                    <a:pt x="236" y="648"/>
                  </a:cubicBezTo>
                  <a:cubicBezTo>
                    <a:pt x="242" y="648"/>
                    <a:pt x="248" y="648"/>
                    <a:pt x="254" y="647"/>
                  </a:cubicBezTo>
                  <a:cubicBezTo>
                    <a:pt x="2188" y="478"/>
                    <a:pt x="4126" y="394"/>
                    <a:pt x="6065" y="394"/>
                  </a:cubicBezTo>
                  <a:cubicBezTo>
                    <a:pt x="6987" y="394"/>
                    <a:pt x="7908" y="413"/>
                    <a:pt x="8830" y="451"/>
                  </a:cubicBezTo>
                  <a:cubicBezTo>
                    <a:pt x="8834" y="451"/>
                    <a:pt x="8838" y="451"/>
                    <a:pt x="8841" y="451"/>
                  </a:cubicBezTo>
                  <a:cubicBezTo>
                    <a:pt x="9084" y="451"/>
                    <a:pt x="9080" y="69"/>
                    <a:pt x="8830" y="57"/>
                  </a:cubicBezTo>
                  <a:cubicBezTo>
                    <a:pt x="7908" y="20"/>
                    <a:pt x="6987" y="1"/>
                    <a:pt x="6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8"/>
            <p:cNvSpPr/>
            <p:nvPr/>
          </p:nvSpPr>
          <p:spPr>
            <a:xfrm>
              <a:off x="1057950" y="348925"/>
              <a:ext cx="98400" cy="518525"/>
            </a:xfrm>
            <a:custGeom>
              <a:avLst/>
              <a:gdLst/>
              <a:ahLst/>
              <a:cxnLst/>
              <a:rect l="l" t="t" r="r" b="b"/>
              <a:pathLst>
                <a:path w="3936" h="20741" extrusionOk="0">
                  <a:moveTo>
                    <a:pt x="296" y="1"/>
                  </a:moveTo>
                  <a:cubicBezTo>
                    <a:pt x="139" y="1"/>
                    <a:pt x="1" y="198"/>
                    <a:pt x="150" y="330"/>
                  </a:cubicBezTo>
                  <a:cubicBezTo>
                    <a:pt x="1635" y="1645"/>
                    <a:pt x="1542" y="3783"/>
                    <a:pt x="1571" y="5606"/>
                  </a:cubicBezTo>
                  <a:cubicBezTo>
                    <a:pt x="1605" y="7787"/>
                    <a:pt x="1641" y="9970"/>
                    <a:pt x="1676" y="12151"/>
                  </a:cubicBezTo>
                  <a:cubicBezTo>
                    <a:pt x="1704" y="13987"/>
                    <a:pt x="1598" y="15880"/>
                    <a:pt x="1827" y="17705"/>
                  </a:cubicBezTo>
                  <a:cubicBezTo>
                    <a:pt x="1979" y="18926"/>
                    <a:pt x="2394" y="20121"/>
                    <a:pt x="3544" y="20717"/>
                  </a:cubicBezTo>
                  <a:cubicBezTo>
                    <a:pt x="3576" y="20733"/>
                    <a:pt x="3607" y="20741"/>
                    <a:pt x="3637" y="20741"/>
                  </a:cubicBezTo>
                  <a:cubicBezTo>
                    <a:pt x="3817" y="20741"/>
                    <a:pt x="3935" y="20477"/>
                    <a:pt x="3743" y="20378"/>
                  </a:cubicBezTo>
                  <a:cubicBezTo>
                    <a:pt x="2112" y="19530"/>
                    <a:pt x="2151" y="17401"/>
                    <a:pt x="2126" y="15808"/>
                  </a:cubicBezTo>
                  <a:cubicBezTo>
                    <a:pt x="2092" y="13692"/>
                    <a:pt x="2058" y="11574"/>
                    <a:pt x="2026" y="9456"/>
                  </a:cubicBezTo>
                  <a:cubicBezTo>
                    <a:pt x="1996" y="7541"/>
                    <a:pt x="2051" y="5604"/>
                    <a:pt x="1907" y="3695"/>
                  </a:cubicBezTo>
                  <a:cubicBezTo>
                    <a:pt x="1806" y="2329"/>
                    <a:pt x="1485" y="989"/>
                    <a:pt x="426" y="53"/>
                  </a:cubicBezTo>
                  <a:cubicBezTo>
                    <a:pt x="385" y="16"/>
                    <a:pt x="340" y="1"/>
                    <a:pt x="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68"/>
            <p:cNvSpPr/>
            <p:nvPr/>
          </p:nvSpPr>
          <p:spPr>
            <a:xfrm>
              <a:off x="1069300" y="860700"/>
              <a:ext cx="90975" cy="548425"/>
            </a:xfrm>
            <a:custGeom>
              <a:avLst/>
              <a:gdLst/>
              <a:ahLst/>
              <a:cxnLst/>
              <a:rect l="l" t="t" r="r" b="b"/>
              <a:pathLst>
                <a:path w="3639" h="21937" extrusionOk="0">
                  <a:moveTo>
                    <a:pt x="3328" y="1"/>
                  </a:moveTo>
                  <a:cubicBezTo>
                    <a:pt x="3300" y="1"/>
                    <a:pt x="3270" y="7"/>
                    <a:pt x="3240" y="21"/>
                  </a:cubicBezTo>
                  <a:cubicBezTo>
                    <a:pt x="2166" y="512"/>
                    <a:pt x="1796" y="1622"/>
                    <a:pt x="1652" y="2724"/>
                  </a:cubicBezTo>
                  <a:cubicBezTo>
                    <a:pt x="1388" y="4755"/>
                    <a:pt x="1429" y="6861"/>
                    <a:pt x="1336" y="8907"/>
                  </a:cubicBezTo>
                  <a:cubicBezTo>
                    <a:pt x="1239" y="11058"/>
                    <a:pt x="1141" y="13208"/>
                    <a:pt x="1044" y="15360"/>
                  </a:cubicBezTo>
                  <a:cubicBezTo>
                    <a:pt x="951" y="17426"/>
                    <a:pt x="1139" y="19785"/>
                    <a:pt x="86" y="21642"/>
                  </a:cubicBezTo>
                  <a:cubicBezTo>
                    <a:pt x="0" y="21794"/>
                    <a:pt x="136" y="21937"/>
                    <a:pt x="270" y="21937"/>
                  </a:cubicBezTo>
                  <a:cubicBezTo>
                    <a:pt x="329" y="21937"/>
                    <a:pt x="388" y="21908"/>
                    <a:pt x="427" y="21841"/>
                  </a:cubicBezTo>
                  <a:cubicBezTo>
                    <a:pt x="1220" y="20445"/>
                    <a:pt x="1279" y="18882"/>
                    <a:pt x="1350" y="17315"/>
                  </a:cubicBezTo>
                  <a:cubicBezTo>
                    <a:pt x="1443" y="15296"/>
                    <a:pt x="1532" y="13274"/>
                    <a:pt x="1624" y="11253"/>
                  </a:cubicBezTo>
                  <a:cubicBezTo>
                    <a:pt x="1715" y="9233"/>
                    <a:pt x="1807" y="7212"/>
                    <a:pt x="1897" y="5190"/>
                  </a:cubicBezTo>
                  <a:cubicBezTo>
                    <a:pt x="1967" y="3636"/>
                    <a:pt x="1731" y="1142"/>
                    <a:pt x="3438" y="359"/>
                  </a:cubicBezTo>
                  <a:cubicBezTo>
                    <a:pt x="3639" y="268"/>
                    <a:pt x="3515" y="1"/>
                    <a:pt x="3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68"/>
            <p:cNvSpPr/>
            <p:nvPr/>
          </p:nvSpPr>
          <p:spPr>
            <a:xfrm>
              <a:off x="1188400" y="823775"/>
              <a:ext cx="53300" cy="65750"/>
            </a:xfrm>
            <a:custGeom>
              <a:avLst/>
              <a:gdLst/>
              <a:ahLst/>
              <a:cxnLst/>
              <a:rect l="l" t="t" r="r" b="b"/>
              <a:pathLst>
                <a:path w="2132" h="2630" extrusionOk="0">
                  <a:moveTo>
                    <a:pt x="1423" y="1"/>
                  </a:moveTo>
                  <a:cubicBezTo>
                    <a:pt x="1364" y="1"/>
                    <a:pt x="1305" y="29"/>
                    <a:pt x="1267" y="97"/>
                  </a:cubicBezTo>
                  <a:lnTo>
                    <a:pt x="59" y="2271"/>
                  </a:lnTo>
                  <a:cubicBezTo>
                    <a:pt x="1" y="2376"/>
                    <a:pt x="49" y="2532"/>
                    <a:pt x="178" y="2560"/>
                  </a:cubicBezTo>
                  <a:cubicBezTo>
                    <a:pt x="388" y="2606"/>
                    <a:pt x="594" y="2629"/>
                    <a:pt x="796" y="2629"/>
                  </a:cubicBezTo>
                  <a:cubicBezTo>
                    <a:pt x="1180" y="2629"/>
                    <a:pt x="1554" y="2547"/>
                    <a:pt x="1927" y="2387"/>
                  </a:cubicBezTo>
                  <a:cubicBezTo>
                    <a:pt x="2132" y="2299"/>
                    <a:pt x="2003" y="2029"/>
                    <a:pt x="1812" y="2029"/>
                  </a:cubicBezTo>
                  <a:cubicBezTo>
                    <a:pt x="1785" y="2029"/>
                    <a:pt x="1757" y="2034"/>
                    <a:pt x="1728" y="2046"/>
                  </a:cubicBezTo>
                  <a:cubicBezTo>
                    <a:pt x="1428" y="2175"/>
                    <a:pt x="1121" y="2239"/>
                    <a:pt x="808" y="2239"/>
                  </a:cubicBezTo>
                  <a:cubicBezTo>
                    <a:pt x="719" y="2239"/>
                    <a:pt x="629" y="2233"/>
                    <a:pt x="539" y="2223"/>
                  </a:cubicBezTo>
                  <a:lnTo>
                    <a:pt x="539" y="2223"/>
                  </a:lnTo>
                  <a:lnTo>
                    <a:pt x="1610" y="297"/>
                  </a:lnTo>
                  <a:cubicBezTo>
                    <a:pt x="1694" y="143"/>
                    <a:pt x="1556"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8"/>
            <p:cNvSpPr/>
            <p:nvPr/>
          </p:nvSpPr>
          <p:spPr>
            <a:xfrm>
              <a:off x="1227650" y="842500"/>
              <a:ext cx="13450" cy="71775"/>
            </a:xfrm>
            <a:custGeom>
              <a:avLst/>
              <a:gdLst/>
              <a:ahLst/>
              <a:cxnLst/>
              <a:rect l="l" t="t" r="r" b="b"/>
              <a:pathLst>
                <a:path w="538" h="2871" extrusionOk="0">
                  <a:moveTo>
                    <a:pt x="349" y="1"/>
                  </a:moveTo>
                  <a:cubicBezTo>
                    <a:pt x="250" y="1"/>
                    <a:pt x="143" y="64"/>
                    <a:pt x="128" y="188"/>
                  </a:cubicBezTo>
                  <a:cubicBezTo>
                    <a:pt x="25" y="1018"/>
                    <a:pt x="1" y="1847"/>
                    <a:pt x="61" y="2682"/>
                  </a:cubicBezTo>
                  <a:cubicBezTo>
                    <a:pt x="70" y="2807"/>
                    <a:pt x="173" y="2871"/>
                    <a:pt x="272" y="2871"/>
                  </a:cubicBezTo>
                  <a:cubicBezTo>
                    <a:pt x="370" y="2871"/>
                    <a:pt x="463" y="2808"/>
                    <a:pt x="455" y="2682"/>
                  </a:cubicBezTo>
                  <a:cubicBezTo>
                    <a:pt x="395" y="1847"/>
                    <a:pt x="419" y="1018"/>
                    <a:pt x="522" y="188"/>
                  </a:cubicBezTo>
                  <a:cubicBezTo>
                    <a:pt x="537" y="63"/>
                    <a:pt x="447"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2" name="Google Shape;5672;p68"/>
          <p:cNvGrpSpPr/>
          <p:nvPr/>
        </p:nvGrpSpPr>
        <p:grpSpPr>
          <a:xfrm>
            <a:off x="8119200" y="2152975"/>
            <a:ext cx="766000" cy="583375"/>
            <a:chOff x="8119200" y="2152975"/>
            <a:chExt cx="766000" cy="583375"/>
          </a:xfrm>
        </p:grpSpPr>
        <p:sp>
          <p:nvSpPr>
            <p:cNvPr id="5673" name="Google Shape;5673;p68"/>
            <p:cNvSpPr/>
            <p:nvPr/>
          </p:nvSpPr>
          <p:spPr>
            <a:xfrm>
              <a:off x="8129000" y="2200200"/>
              <a:ext cx="71850" cy="76075"/>
            </a:xfrm>
            <a:custGeom>
              <a:avLst/>
              <a:gdLst/>
              <a:ahLst/>
              <a:cxnLst/>
              <a:rect l="l" t="t" r="r" b="b"/>
              <a:pathLst>
                <a:path w="2874" h="3043" extrusionOk="0">
                  <a:moveTo>
                    <a:pt x="279" y="0"/>
                  </a:moveTo>
                  <a:cubicBezTo>
                    <a:pt x="134" y="0"/>
                    <a:pt x="0" y="198"/>
                    <a:pt x="128" y="341"/>
                  </a:cubicBezTo>
                  <a:cubicBezTo>
                    <a:pt x="908" y="1220"/>
                    <a:pt x="1687" y="2101"/>
                    <a:pt x="2467" y="2980"/>
                  </a:cubicBezTo>
                  <a:cubicBezTo>
                    <a:pt x="2506" y="3024"/>
                    <a:pt x="2552" y="3043"/>
                    <a:pt x="2596" y="3043"/>
                  </a:cubicBezTo>
                  <a:cubicBezTo>
                    <a:pt x="2740" y="3043"/>
                    <a:pt x="2873" y="2845"/>
                    <a:pt x="2746" y="2701"/>
                  </a:cubicBezTo>
                  <a:cubicBezTo>
                    <a:pt x="1966" y="1822"/>
                    <a:pt x="1187" y="941"/>
                    <a:pt x="407" y="62"/>
                  </a:cubicBezTo>
                  <a:cubicBezTo>
                    <a:pt x="368" y="18"/>
                    <a:pt x="323"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8"/>
            <p:cNvSpPr/>
            <p:nvPr/>
          </p:nvSpPr>
          <p:spPr>
            <a:xfrm>
              <a:off x="8119200" y="2199525"/>
              <a:ext cx="77200" cy="83400"/>
            </a:xfrm>
            <a:custGeom>
              <a:avLst/>
              <a:gdLst/>
              <a:ahLst/>
              <a:cxnLst/>
              <a:rect l="l" t="t" r="r" b="b"/>
              <a:pathLst>
                <a:path w="3088" h="3336" extrusionOk="0">
                  <a:moveTo>
                    <a:pt x="2812" y="0"/>
                  </a:moveTo>
                  <a:cubicBezTo>
                    <a:pt x="2767" y="0"/>
                    <a:pt x="2721" y="19"/>
                    <a:pt x="2681" y="65"/>
                  </a:cubicBezTo>
                  <a:cubicBezTo>
                    <a:pt x="1830" y="1040"/>
                    <a:pt x="979" y="2015"/>
                    <a:pt x="127" y="2992"/>
                  </a:cubicBezTo>
                  <a:cubicBezTo>
                    <a:pt x="1" y="3138"/>
                    <a:pt x="133" y="3336"/>
                    <a:pt x="277" y="3336"/>
                  </a:cubicBezTo>
                  <a:cubicBezTo>
                    <a:pt x="321" y="3336"/>
                    <a:pt x="367" y="3317"/>
                    <a:pt x="407" y="3272"/>
                  </a:cubicBezTo>
                  <a:cubicBezTo>
                    <a:pt x="1258" y="2297"/>
                    <a:pt x="2109" y="1322"/>
                    <a:pt x="2960" y="344"/>
                  </a:cubicBezTo>
                  <a:cubicBezTo>
                    <a:pt x="3087" y="198"/>
                    <a:pt x="2956" y="0"/>
                    <a:pt x="28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68"/>
            <p:cNvSpPr/>
            <p:nvPr/>
          </p:nvSpPr>
          <p:spPr>
            <a:xfrm>
              <a:off x="8245625" y="2152975"/>
              <a:ext cx="40950" cy="70425"/>
            </a:xfrm>
            <a:custGeom>
              <a:avLst/>
              <a:gdLst/>
              <a:ahLst/>
              <a:cxnLst/>
              <a:rect l="l" t="t" r="r" b="b"/>
              <a:pathLst>
                <a:path w="1638" h="2817" extrusionOk="0">
                  <a:moveTo>
                    <a:pt x="700" y="0"/>
                  </a:moveTo>
                  <a:cubicBezTo>
                    <a:pt x="434" y="0"/>
                    <a:pt x="171" y="147"/>
                    <a:pt x="59" y="414"/>
                  </a:cubicBezTo>
                  <a:cubicBezTo>
                    <a:pt x="0" y="555"/>
                    <a:pt x="117" y="647"/>
                    <a:pt x="240" y="647"/>
                  </a:cubicBezTo>
                  <a:cubicBezTo>
                    <a:pt x="319" y="647"/>
                    <a:pt x="401" y="608"/>
                    <a:pt x="439" y="518"/>
                  </a:cubicBezTo>
                  <a:cubicBezTo>
                    <a:pt x="475" y="431"/>
                    <a:pt x="569" y="394"/>
                    <a:pt x="666" y="394"/>
                  </a:cubicBezTo>
                  <a:cubicBezTo>
                    <a:pt x="760" y="394"/>
                    <a:pt x="856" y="428"/>
                    <a:pt x="907" y="487"/>
                  </a:cubicBezTo>
                  <a:cubicBezTo>
                    <a:pt x="1140" y="757"/>
                    <a:pt x="767" y="1075"/>
                    <a:pt x="500" y="1091"/>
                  </a:cubicBezTo>
                  <a:cubicBezTo>
                    <a:pt x="293" y="1104"/>
                    <a:pt x="217" y="1437"/>
                    <a:pt x="449" y="1477"/>
                  </a:cubicBezTo>
                  <a:cubicBezTo>
                    <a:pt x="742" y="1530"/>
                    <a:pt x="1100" y="1709"/>
                    <a:pt x="1103" y="2053"/>
                  </a:cubicBezTo>
                  <a:cubicBezTo>
                    <a:pt x="1104" y="2244"/>
                    <a:pt x="924" y="2429"/>
                    <a:pt x="741" y="2429"/>
                  </a:cubicBezTo>
                  <a:cubicBezTo>
                    <a:pt x="670" y="2429"/>
                    <a:pt x="599" y="2401"/>
                    <a:pt x="537" y="2335"/>
                  </a:cubicBezTo>
                  <a:cubicBezTo>
                    <a:pt x="497" y="2292"/>
                    <a:pt x="451" y="2274"/>
                    <a:pt x="407" y="2274"/>
                  </a:cubicBezTo>
                  <a:cubicBezTo>
                    <a:pt x="259" y="2274"/>
                    <a:pt x="126" y="2471"/>
                    <a:pt x="258" y="2614"/>
                  </a:cubicBezTo>
                  <a:cubicBezTo>
                    <a:pt x="388" y="2754"/>
                    <a:pt x="558" y="2816"/>
                    <a:pt x="730" y="2816"/>
                  </a:cubicBezTo>
                  <a:cubicBezTo>
                    <a:pt x="1024" y="2816"/>
                    <a:pt x="1325" y="2635"/>
                    <a:pt x="1451" y="2349"/>
                  </a:cubicBezTo>
                  <a:cubicBezTo>
                    <a:pt x="1638" y="1917"/>
                    <a:pt x="1382" y="1516"/>
                    <a:pt x="1022" y="1285"/>
                  </a:cubicBezTo>
                  <a:lnTo>
                    <a:pt x="1022" y="1285"/>
                  </a:lnTo>
                  <a:cubicBezTo>
                    <a:pt x="1352" y="1042"/>
                    <a:pt x="1540" y="618"/>
                    <a:pt x="1233" y="249"/>
                  </a:cubicBezTo>
                  <a:cubicBezTo>
                    <a:pt x="1093" y="80"/>
                    <a:pt x="895" y="0"/>
                    <a:pt x="7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68"/>
            <p:cNvSpPr/>
            <p:nvPr/>
          </p:nvSpPr>
          <p:spPr>
            <a:xfrm>
              <a:off x="8308075" y="2228850"/>
              <a:ext cx="54025" cy="12200"/>
            </a:xfrm>
            <a:custGeom>
              <a:avLst/>
              <a:gdLst/>
              <a:ahLst/>
              <a:cxnLst/>
              <a:rect l="l" t="t" r="r" b="b"/>
              <a:pathLst>
                <a:path w="2161" h="488" extrusionOk="0">
                  <a:moveTo>
                    <a:pt x="239" y="1"/>
                  </a:moveTo>
                  <a:cubicBezTo>
                    <a:pt x="1" y="1"/>
                    <a:pt x="5" y="381"/>
                    <a:pt x="253" y="395"/>
                  </a:cubicBezTo>
                  <a:lnTo>
                    <a:pt x="1906" y="487"/>
                  </a:lnTo>
                  <a:cubicBezTo>
                    <a:pt x="1911" y="487"/>
                    <a:pt x="1915" y="487"/>
                    <a:pt x="1919" y="487"/>
                  </a:cubicBezTo>
                  <a:cubicBezTo>
                    <a:pt x="2161" y="487"/>
                    <a:pt x="2155" y="107"/>
                    <a:pt x="1906" y="93"/>
                  </a:cubicBezTo>
                  <a:lnTo>
                    <a:pt x="253" y="1"/>
                  </a:lnTo>
                  <a:cubicBezTo>
                    <a:pt x="248" y="1"/>
                    <a:pt x="244"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68"/>
            <p:cNvSpPr/>
            <p:nvPr/>
          </p:nvSpPr>
          <p:spPr>
            <a:xfrm>
              <a:off x="8303150" y="2258700"/>
              <a:ext cx="55825" cy="13925"/>
            </a:xfrm>
            <a:custGeom>
              <a:avLst/>
              <a:gdLst/>
              <a:ahLst/>
              <a:cxnLst/>
              <a:rect l="l" t="t" r="r" b="b"/>
              <a:pathLst>
                <a:path w="2233" h="557" extrusionOk="0">
                  <a:moveTo>
                    <a:pt x="267" y="1"/>
                  </a:moveTo>
                  <a:cubicBezTo>
                    <a:pt x="68" y="1"/>
                    <a:pt x="1" y="324"/>
                    <a:pt x="223" y="389"/>
                  </a:cubicBezTo>
                  <a:cubicBezTo>
                    <a:pt x="606" y="502"/>
                    <a:pt x="990" y="556"/>
                    <a:pt x="1378" y="556"/>
                  </a:cubicBezTo>
                  <a:cubicBezTo>
                    <a:pt x="1582" y="556"/>
                    <a:pt x="1786" y="541"/>
                    <a:pt x="1993" y="512"/>
                  </a:cubicBezTo>
                  <a:cubicBezTo>
                    <a:pt x="2232" y="478"/>
                    <a:pt x="2145" y="131"/>
                    <a:pt x="1920" y="131"/>
                  </a:cubicBezTo>
                  <a:cubicBezTo>
                    <a:pt x="1909" y="131"/>
                    <a:pt x="1898" y="131"/>
                    <a:pt x="1887" y="133"/>
                  </a:cubicBezTo>
                  <a:cubicBezTo>
                    <a:pt x="1721" y="156"/>
                    <a:pt x="1556" y="168"/>
                    <a:pt x="1392" y="168"/>
                  </a:cubicBezTo>
                  <a:cubicBezTo>
                    <a:pt x="1032" y="168"/>
                    <a:pt x="676" y="113"/>
                    <a:pt x="327" y="10"/>
                  </a:cubicBezTo>
                  <a:cubicBezTo>
                    <a:pt x="306" y="4"/>
                    <a:pt x="286" y="1"/>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68"/>
            <p:cNvSpPr/>
            <p:nvPr/>
          </p:nvSpPr>
          <p:spPr>
            <a:xfrm>
              <a:off x="8456250" y="2187550"/>
              <a:ext cx="63950" cy="88925"/>
            </a:xfrm>
            <a:custGeom>
              <a:avLst/>
              <a:gdLst/>
              <a:ahLst/>
              <a:cxnLst/>
              <a:rect l="l" t="t" r="r" b="b"/>
              <a:pathLst>
                <a:path w="2558" h="3557" extrusionOk="0">
                  <a:moveTo>
                    <a:pt x="1910" y="1"/>
                  </a:moveTo>
                  <a:cubicBezTo>
                    <a:pt x="945" y="1"/>
                    <a:pt x="8" y="755"/>
                    <a:pt x="5" y="1781"/>
                  </a:cubicBezTo>
                  <a:cubicBezTo>
                    <a:pt x="1" y="2805"/>
                    <a:pt x="949" y="3556"/>
                    <a:pt x="1910" y="3556"/>
                  </a:cubicBezTo>
                  <a:cubicBezTo>
                    <a:pt x="2050" y="3556"/>
                    <a:pt x="2190" y="3540"/>
                    <a:pt x="2328" y="3507"/>
                  </a:cubicBezTo>
                  <a:cubicBezTo>
                    <a:pt x="2558" y="3453"/>
                    <a:pt x="2483" y="3122"/>
                    <a:pt x="2274" y="3122"/>
                  </a:cubicBezTo>
                  <a:cubicBezTo>
                    <a:pt x="2258" y="3122"/>
                    <a:pt x="2241" y="3124"/>
                    <a:pt x="2223" y="3128"/>
                  </a:cubicBezTo>
                  <a:cubicBezTo>
                    <a:pt x="2118" y="3153"/>
                    <a:pt x="2010" y="3165"/>
                    <a:pt x="1902" y="3165"/>
                  </a:cubicBezTo>
                  <a:cubicBezTo>
                    <a:pt x="1151" y="3165"/>
                    <a:pt x="398" y="2579"/>
                    <a:pt x="398" y="1781"/>
                  </a:cubicBezTo>
                  <a:cubicBezTo>
                    <a:pt x="396" y="980"/>
                    <a:pt x="1148" y="391"/>
                    <a:pt x="1900" y="391"/>
                  </a:cubicBezTo>
                  <a:cubicBezTo>
                    <a:pt x="2007" y="391"/>
                    <a:pt x="2114" y="403"/>
                    <a:pt x="2219" y="428"/>
                  </a:cubicBezTo>
                  <a:cubicBezTo>
                    <a:pt x="2237" y="432"/>
                    <a:pt x="2254" y="434"/>
                    <a:pt x="2270" y="434"/>
                  </a:cubicBezTo>
                  <a:cubicBezTo>
                    <a:pt x="2481" y="434"/>
                    <a:pt x="2554" y="103"/>
                    <a:pt x="2325" y="49"/>
                  </a:cubicBezTo>
                  <a:cubicBezTo>
                    <a:pt x="2188" y="16"/>
                    <a:pt x="2049" y="1"/>
                    <a:pt x="19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8"/>
            <p:cNvSpPr/>
            <p:nvPr/>
          </p:nvSpPr>
          <p:spPr>
            <a:xfrm>
              <a:off x="8541900" y="2164775"/>
              <a:ext cx="42975" cy="66950"/>
            </a:xfrm>
            <a:custGeom>
              <a:avLst/>
              <a:gdLst/>
              <a:ahLst/>
              <a:cxnLst/>
              <a:rect l="l" t="t" r="r" b="b"/>
              <a:pathLst>
                <a:path w="1719" h="2678" extrusionOk="0">
                  <a:moveTo>
                    <a:pt x="700" y="1"/>
                  </a:moveTo>
                  <a:cubicBezTo>
                    <a:pt x="596" y="1"/>
                    <a:pt x="492" y="30"/>
                    <a:pt x="396" y="94"/>
                  </a:cubicBezTo>
                  <a:cubicBezTo>
                    <a:pt x="221" y="212"/>
                    <a:pt x="328" y="468"/>
                    <a:pt x="491" y="468"/>
                  </a:cubicBezTo>
                  <a:cubicBezTo>
                    <a:pt x="524" y="468"/>
                    <a:pt x="559" y="458"/>
                    <a:pt x="594" y="434"/>
                  </a:cubicBezTo>
                  <a:cubicBezTo>
                    <a:pt x="646" y="400"/>
                    <a:pt x="691" y="385"/>
                    <a:pt x="729" y="385"/>
                  </a:cubicBezTo>
                  <a:cubicBezTo>
                    <a:pt x="901" y="385"/>
                    <a:pt x="939" y="686"/>
                    <a:pt x="895" y="824"/>
                  </a:cubicBezTo>
                  <a:cubicBezTo>
                    <a:pt x="845" y="977"/>
                    <a:pt x="719" y="1090"/>
                    <a:pt x="603" y="1196"/>
                  </a:cubicBezTo>
                  <a:cubicBezTo>
                    <a:pt x="469" y="1313"/>
                    <a:pt x="580" y="1527"/>
                    <a:pt x="741" y="1532"/>
                  </a:cubicBezTo>
                  <a:cubicBezTo>
                    <a:pt x="1052" y="1541"/>
                    <a:pt x="1313" y="1942"/>
                    <a:pt x="1062" y="2191"/>
                  </a:cubicBezTo>
                  <a:cubicBezTo>
                    <a:pt x="994" y="2259"/>
                    <a:pt x="900" y="2289"/>
                    <a:pt x="804" y="2289"/>
                  </a:cubicBezTo>
                  <a:cubicBezTo>
                    <a:pt x="662" y="2289"/>
                    <a:pt x="515" y="2222"/>
                    <a:pt x="439" y="2113"/>
                  </a:cubicBezTo>
                  <a:cubicBezTo>
                    <a:pt x="396" y="2051"/>
                    <a:pt x="336" y="2025"/>
                    <a:pt x="275" y="2025"/>
                  </a:cubicBezTo>
                  <a:cubicBezTo>
                    <a:pt x="136" y="2025"/>
                    <a:pt x="0" y="2165"/>
                    <a:pt x="100" y="2312"/>
                  </a:cubicBezTo>
                  <a:cubicBezTo>
                    <a:pt x="260" y="2545"/>
                    <a:pt x="538" y="2677"/>
                    <a:pt x="811" y="2677"/>
                  </a:cubicBezTo>
                  <a:cubicBezTo>
                    <a:pt x="1045" y="2677"/>
                    <a:pt x="1276" y="2581"/>
                    <a:pt x="1427" y="2370"/>
                  </a:cubicBezTo>
                  <a:cubicBezTo>
                    <a:pt x="1719" y="1962"/>
                    <a:pt x="1494" y="1450"/>
                    <a:pt x="1102" y="1237"/>
                  </a:cubicBezTo>
                  <a:lnTo>
                    <a:pt x="1102" y="1237"/>
                  </a:lnTo>
                  <a:cubicBezTo>
                    <a:pt x="1297" y="984"/>
                    <a:pt x="1417" y="669"/>
                    <a:pt x="1263" y="361"/>
                  </a:cubicBezTo>
                  <a:cubicBezTo>
                    <a:pt x="1152" y="142"/>
                    <a:pt x="928" y="1"/>
                    <a:pt x="7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8"/>
            <p:cNvSpPr/>
            <p:nvPr/>
          </p:nvSpPr>
          <p:spPr>
            <a:xfrm>
              <a:off x="8639650" y="2187675"/>
              <a:ext cx="16500" cy="84125"/>
            </a:xfrm>
            <a:custGeom>
              <a:avLst/>
              <a:gdLst/>
              <a:ahLst/>
              <a:cxnLst/>
              <a:rect l="l" t="t" r="r" b="b"/>
              <a:pathLst>
                <a:path w="660" h="3365" extrusionOk="0">
                  <a:moveTo>
                    <a:pt x="418" y="1"/>
                  </a:moveTo>
                  <a:cubicBezTo>
                    <a:pt x="341" y="1"/>
                    <a:pt x="270" y="43"/>
                    <a:pt x="251" y="142"/>
                  </a:cubicBezTo>
                  <a:cubicBezTo>
                    <a:pt x="64" y="1147"/>
                    <a:pt x="1" y="2154"/>
                    <a:pt x="67" y="3174"/>
                  </a:cubicBezTo>
                  <a:cubicBezTo>
                    <a:pt x="75" y="3301"/>
                    <a:pt x="178" y="3365"/>
                    <a:pt x="277" y="3365"/>
                  </a:cubicBezTo>
                  <a:cubicBezTo>
                    <a:pt x="375" y="3365"/>
                    <a:pt x="469" y="3302"/>
                    <a:pt x="460" y="3174"/>
                  </a:cubicBezTo>
                  <a:cubicBezTo>
                    <a:pt x="396" y="2189"/>
                    <a:pt x="450" y="1219"/>
                    <a:pt x="631" y="247"/>
                  </a:cubicBezTo>
                  <a:cubicBezTo>
                    <a:pt x="659" y="99"/>
                    <a:pt x="533"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8"/>
            <p:cNvSpPr/>
            <p:nvPr/>
          </p:nvSpPr>
          <p:spPr>
            <a:xfrm>
              <a:off x="8614925" y="2211950"/>
              <a:ext cx="66450" cy="15000"/>
            </a:xfrm>
            <a:custGeom>
              <a:avLst/>
              <a:gdLst/>
              <a:ahLst/>
              <a:cxnLst/>
              <a:rect l="l" t="t" r="r" b="b"/>
              <a:pathLst>
                <a:path w="2658" h="600" extrusionOk="0">
                  <a:moveTo>
                    <a:pt x="2428" y="1"/>
                  </a:moveTo>
                  <a:cubicBezTo>
                    <a:pt x="2421" y="1"/>
                    <a:pt x="2413" y="1"/>
                    <a:pt x="2406" y="2"/>
                  </a:cubicBezTo>
                  <a:lnTo>
                    <a:pt x="253" y="205"/>
                  </a:lnTo>
                  <a:cubicBezTo>
                    <a:pt x="10" y="227"/>
                    <a:pt x="1" y="600"/>
                    <a:pt x="231" y="600"/>
                  </a:cubicBezTo>
                  <a:cubicBezTo>
                    <a:pt x="238" y="600"/>
                    <a:pt x="245" y="599"/>
                    <a:pt x="253" y="599"/>
                  </a:cubicBezTo>
                  <a:lnTo>
                    <a:pt x="2406" y="395"/>
                  </a:lnTo>
                  <a:cubicBezTo>
                    <a:pt x="2649" y="372"/>
                    <a:pt x="2657" y="1"/>
                    <a:pt x="24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8"/>
            <p:cNvSpPr/>
            <p:nvPr/>
          </p:nvSpPr>
          <p:spPr>
            <a:xfrm>
              <a:off x="8725725" y="2173225"/>
              <a:ext cx="75400" cy="91675"/>
            </a:xfrm>
            <a:custGeom>
              <a:avLst/>
              <a:gdLst/>
              <a:ahLst/>
              <a:cxnLst/>
              <a:rect l="l" t="t" r="r" b="b"/>
              <a:pathLst>
                <a:path w="3016" h="3667" extrusionOk="0">
                  <a:moveTo>
                    <a:pt x="290" y="0"/>
                  </a:moveTo>
                  <a:cubicBezTo>
                    <a:pt x="45" y="0"/>
                    <a:pt x="50" y="384"/>
                    <a:pt x="300" y="394"/>
                  </a:cubicBezTo>
                  <a:cubicBezTo>
                    <a:pt x="1202" y="434"/>
                    <a:pt x="2692" y="845"/>
                    <a:pt x="2411" y="2070"/>
                  </a:cubicBezTo>
                  <a:cubicBezTo>
                    <a:pt x="2251" y="2773"/>
                    <a:pt x="1299" y="2862"/>
                    <a:pt x="689" y="3166"/>
                  </a:cubicBezTo>
                  <a:lnTo>
                    <a:pt x="689" y="3166"/>
                  </a:lnTo>
                  <a:cubicBezTo>
                    <a:pt x="466" y="2325"/>
                    <a:pt x="411" y="1480"/>
                    <a:pt x="517" y="609"/>
                  </a:cubicBezTo>
                  <a:cubicBezTo>
                    <a:pt x="532" y="483"/>
                    <a:pt x="441" y="420"/>
                    <a:pt x="342" y="420"/>
                  </a:cubicBezTo>
                  <a:cubicBezTo>
                    <a:pt x="243" y="420"/>
                    <a:pt x="137" y="483"/>
                    <a:pt x="122" y="607"/>
                  </a:cubicBezTo>
                  <a:cubicBezTo>
                    <a:pt x="1" y="1599"/>
                    <a:pt x="87" y="2563"/>
                    <a:pt x="379" y="3519"/>
                  </a:cubicBezTo>
                  <a:cubicBezTo>
                    <a:pt x="403" y="3599"/>
                    <a:pt x="488" y="3667"/>
                    <a:pt x="575" y="3667"/>
                  </a:cubicBezTo>
                  <a:cubicBezTo>
                    <a:pt x="607" y="3667"/>
                    <a:pt x="639" y="3658"/>
                    <a:pt x="668" y="3636"/>
                  </a:cubicBezTo>
                  <a:cubicBezTo>
                    <a:pt x="1489" y="3027"/>
                    <a:pt x="3016" y="3068"/>
                    <a:pt x="2808" y="1644"/>
                  </a:cubicBezTo>
                  <a:cubicBezTo>
                    <a:pt x="2629" y="421"/>
                    <a:pt x="1362" y="49"/>
                    <a:pt x="300" y="0"/>
                  </a:cubicBezTo>
                  <a:cubicBezTo>
                    <a:pt x="297" y="0"/>
                    <a:pt x="294"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8"/>
            <p:cNvSpPr/>
            <p:nvPr/>
          </p:nvSpPr>
          <p:spPr>
            <a:xfrm>
              <a:off x="8823550" y="2154525"/>
              <a:ext cx="9850" cy="59275"/>
            </a:xfrm>
            <a:custGeom>
              <a:avLst/>
              <a:gdLst/>
              <a:ahLst/>
              <a:cxnLst/>
              <a:rect l="l" t="t" r="r" b="b"/>
              <a:pathLst>
                <a:path w="394" h="2371" extrusionOk="0">
                  <a:moveTo>
                    <a:pt x="196" y="1"/>
                  </a:moveTo>
                  <a:cubicBezTo>
                    <a:pt x="98" y="1"/>
                    <a:pt x="0" y="64"/>
                    <a:pt x="0" y="190"/>
                  </a:cubicBezTo>
                  <a:lnTo>
                    <a:pt x="0" y="2180"/>
                  </a:lnTo>
                  <a:cubicBezTo>
                    <a:pt x="0" y="2307"/>
                    <a:pt x="98" y="2371"/>
                    <a:pt x="197" y="2371"/>
                  </a:cubicBezTo>
                  <a:cubicBezTo>
                    <a:pt x="295" y="2371"/>
                    <a:pt x="394" y="2307"/>
                    <a:pt x="394" y="2180"/>
                  </a:cubicBezTo>
                  <a:lnTo>
                    <a:pt x="394" y="190"/>
                  </a:lnTo>
                  <a:cubicBezTo>
                    <a:pt x="394" y="64"/>
                    <a:pt x="295" y="1"/>
                    <a:pt x="1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68"/>
            <p:cNvSpPr/>
            <p:nvPr/>
          </p:nvSpPr>
          <p:spPr>
            <a:xfrm>
              <a:off x="8134575" y="2359900"/>
              <a:ext cx="63875" cy="81375"/>
            </a:xfrm>
            <a:custGeom>
              <a:avLst/>
              <a:gdLst/>
              <a:ahLst/>
              <a:cxnLst/>
              <a:rect l="l" t="t" r="r" b="b"/>
              <a:pathLst>
                <a:path w="2555" h="3255" extrusionOk="0">
                  <a:moveTo>
                    <a:pt x="703" y="0"/>
                  </a:moveTo>
                  <a:cubicBezTo>
                    <a:pt x="539" y="0"/>
                    <a:pt x="363" y="49"/>
                    <a:pt x="182" y="161"/>
                  </a:cubicBezTo>
                  <a:cubicBezTo>
                    <a:pt x="1" y="275"/>
                    <a:pt x="110" y="532"/>
                    <a:pt x="278" y="532"/>
                  </a:cubicBezTo>
                  <a:cubicBezTo>
                    <a:pt x="310" y="532"/>
                    <a:pt x="344" y="523"/>
                    <a:pt x="379" y="501"/>
                  </a:cubicBezTo>
                  <a:cubicBezTo>
                    <a:pt x="484" y="436"/>
                    <a:pt x="587" y="409"/>
                    <a:pt x="683" y="409"/>
                  </a:cubicBezTo>
                  <a:cubicBezTo>
                    <a:pt x="1153" y="409"/>
                    <a:pt x="1439" y="1079"/>
                    <a:pt x="864" y="1373"/>
                  </a:cubicBezTo>
                  <a:cubicBezTo>
                    <a:pt x="693" y="1462"/>
                    <a:pt x="769" y="1740"/>
                    <a:pt x="957" y="1740"/>
                  </a:cubicBezTo>
                  <a:cubicBezTo>
                    <a:pt x="959" y="1740"/>
                    <a:pt x="962" y="1740"/>
                    <a:pt x="964" y="1740"/>
                  </a:cubicBezTo>
                  <a:cubicBezTo>
                    <a:pt x="1021" y="1737"/>
                    <a:pt x="1085" y="1736"/>
                    <a:pt x="1152" y="1736"/>
                  </a:cubicBezTo>
                  <a:cubicBezTo>
                    <a:pt x="1579" y="1736"/>
                    <a:pt x="2139" y="1810"/>
                    <a:pt x="2018" y="2362"/>
                  </a:cubicBezTo>
                  <a:cubicBezTo>
                    <a:pt x="1930" y="2767"/>
                    <a:pt x="1565" y="2876"/>
                    <a:pt x="1190" y="2876"/>
                  </a:cubicBezTo>
                  <a:cubicBezTo>
                    <a:pt x="974" y="2876"/>
                    <a:pt x="754" y="2840"/>
                    <a:pt x="583" y="2803"/>
                  </a:cubicBezTo>
                  <a:cubicBezTo>
                    <a:pt x="567" y="2800"/>
                    <a:pt x="551" y="2798"/>
                    <a:pt x="536" y="2798"/>
                  </a:cubicBezTo>
                  <a:cubicBezTo>
                    <a:pt x="323" y="2798"/>
                    <a:pt x="247" y="3132"/>
                    <a:pt x="477" y="3183"/>
                  </a:cubicBezTo>
                  <a:cubicBezTo>
                    <a:pt x="679" y="3226"/>
                    <a:pt x="906" y="3255"/>
                    <a:pt x="1132" y="3255"/>
                  </a:cubicBezTo>
                  <a:cubicBezTo>
                    <a:pt x="1726" y="3255"/>
                    <a:pt x="2318" y="3054"/>
                    <a:pt x="2437" y="2377"/>
                  </a:cubicBezTo>
                  <a:cubicBezTo>
                    <a:pt x="2554" y="1708"/>
                    <a:pt x="2009" y="1444"/>
                    <a:pt x="1457" y="1368"/>
                  </a:cubicBezTo>
                  <a:lnTo>
                    <a:pt x="1457" y="1368"/>
                  </a:lnTo>
                  <a:cubicBezTo>
                    <a:pt x="1816" y="804"/>
                    <a:pt x="1368" y="0"/>
                    <a:pt x="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68"/>
            <p:cNvSpPr/>
            <p:nvPr/>
          </p:nvSpPr>
          <p:spPr>
            <a:xfrm>
              <a:off x="8185825" y="2364575"/>
              <a:ext cx="60200" cy="75275"/>
            </a:xfrm>
            <a:custGeom>
              <a:avLst/>
              <a:gdLst/>
              <a:ahLst/>
              <a:cxnLst/>
              <a:rect l="l" t="t" r="r" b="b"/>
              <a:pathLst>
                <a:path w="2408" h="3011" extrusionOk="0">
                  <a:moveTo>
                    <a:pt x="1849" y="0"/>
                  </a:moveTo>
                  <a:cubicBezTo>
                    <a:pt x="1840" y="0"/>
                    <a:pt x="1830" y="1"/>
                    <a:pt x="1820" y="2"/>
                  </a:cubicBezTo>
                  <a:cubicBezTo>
                    <a:pt x="1290" y="71"/>
                    <a:pt x="762" y="141"/>
                    <a:pt x="232" y="211"/>
                  </a:cubicBezTo>
                  <a:cubicBezTo>
                    <a:pt x="75" y="233"/>
                    <a:pt x="1" y="360"/>
                    <a:pt x="62" y="508"/>
                  </a:cubicBezTo>
                  <a:cubicBezTo>
                    <a:pt x="187" y="798"/>
                    <a:pt x="310" y="1087"/>
                    <a:pt x="433" y="1376"/>
                  </a:cubicBezTo>
                  <a:cubicBezTo>
                    <a:pt x="461" y="1441"/>
                    <a:pt x="529" y="1472"/>
                    <a:pt x="597" y="1472"/>
                  </a:cubicBezTo>
                  <a:cubicBezTo>
                    <a:pt x="652" y="1472"/>
                    <a:pt x="708" y="1452"/>
                    <a:pt x="742" y="1415"/>
                  </a:cubicBezTo>
                  <a:cubicBezTo>
                    <a:pt x="847" y="1307"/>
                    <a:pt x="986" y="1259"/>
                    <a:pt x="1127" y="1259"/>
                  </a:cubicBezTo>
                  <a:cubicBezTo>
                    <a:pt x="1408" y="1259"/>
                    <a:pt x="1701" y="1448"/>
                    <a:pt x="1763" y="1739"/>
                  </a:cubicBezTo>
                  <a:cubicBezTo>
                    <a:pt x="1882" y="2297"/>
                    <a:pt x="1271" y="2614"/>
                    <a:pt x="799" y="2614"/>
                  </a:cubicBezTo>
                  <a:cubicBezTo>
                    <a:pt x="760" y="2614"/>
                    <a:pt x="721" y="2612"/>
                    <a:pt x="683" y="2608"/>
                  </a:cubicBezTo>
                  <a:cubicBezTo>
                    <a:pt x="674" y="2606"/>
                    <a:pt x="665" y="2606"/>
                    <a:pt x="656" y="2606"/>
                  </a:cubicBezTo>
                  <a:cubicBezTo>
                    <a:pt x="433" y="2606"/>
                    <a:pt x="445" y="2971"/>
                    <a:pt x="683" y="3001"/>
                  </a:cubicBezTo>
                  <a:cubicBezTo>
                    <a:pt x="731" y="3007"/>
                    <a:pt x="780" y="3010"/>
                    <a:pt x="829" y="3010"/>
                  </a:cubicBezTo>
                  <a:cubicBezTo>
                    <a:pt x="1576" y="3010"/>
                    <a:pt x="2408" y="2343"/>
                    <a:pt x="2111" y="1534"/>
                  </a:cubicBezTo>
                  <a:cubicBezTo>
                    <a:pt x="1959" y="1121"/>
                    <a:pt x="1534" y="868"/>
                    <a:pt x="1119" y="868"/>
                  </a:cubicBezTo>
                  <a:cubicBezTo>
                    <a:pt x="970" y="868"/>
                    <a:pt x="821" y="901"/>
                    <a:pt x="687" y="971"/>
                  </a:cubicBezTo>
                  <a:lnTo>
                    <a:pt x="687" y="971"/>
                  </a:lnTo>
                  <a:cubicBezTo>
                    <a:pt x="630" y="837"/>
                    <a:pt x="573" y="703"/>
                    <a:pt x="516" y="569"/>
                  </a:cubicBezTo>
                  <a:lnTo>
                    <a:pt x="516" y="569"/>
                  </a:lnTo>
                  <a:cubicBezTo>
                    <a:pt x="951" y="512"/>
                    <a:pt x="1385" y="455"/>
                    <a:pt x="1821" y="397"/>
                  </a:cubicBezTo>
                  <a:cubicBezTo>
                    <a:pt x="2059" y="364"/>
                    <a:pt x="2070" y="0"/>
                    <a:pt x="18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68"/>
            <p:cNvSpPr/>
            <p:nvPr/>
          </p:nvSpPr>
          <p:spPr>
            <a:xfrm>
              <a:off x="8306975" y="2371100"/>
              <a:ext cx="56250" cy="16275"/>
            </a:xfrm>
            <a:custGeom>
              <a:avLst/>
              <a:gdLst/>
              <a:ahLst/>
              <a:cxnLst/>
              <a:rect l="l" t="t" r="r" b="b"/>
              <a:pathLst>
                <a:path w="2250" h="651" extrusionOk="0">
                  <a:moveTo>
                    <a:pt x="307" y="0"/>
                  </a:moveTo>
                  <a:cubicBezTo>
                    <a:pt x="85" y="0"/>
                    <a:pt x="0" y="343"/>
                    <a:pt x="238" y="383"/>
                  </a:cubicBezTo>
                  <a:cubicBezTo>
                    <a:pt x="795" y="471"/>
                    <a:pt x="1352" y="560"/>
                    <a:pt x="1907" y="647"/>
                  </a:cubicBezTo>
                  <a:cubicBezTo>
                    <a:pt x="1920" y="649"/>
                    <a:pt x="1932" y="650"/>
                    <a:pt x="1943" y="650"/>
                  </a:cubicBezTo>
                  <a:cubicBezTo>
                    <a:pt x="2166" y="650"/>
                    <a:pt x="2250" y="306"/>
                    <a:pt x="2013" y="268"/>
                  </a:cubicBezTo>
                  <a:cubicBezTo>
                    <a:pt x="1456" y="181"/>
                    <a:pt x="901" y="90"/>
                    <a:pt x="344" y="3"/>
                  </a:cubicBezTo>
                  <a:cubicBezTo>
                    <a:pt x="331" y="1"/>
                    <a:pt x="319"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68"/>
            <p:cNvSpPr/>
            <p:nvPr/>
          </p:nvSpPr>
          <p:spPr>
            <a:xfrm>
              <a:off x="8320475" y="2398975"/>
              <a:ext cx="50050" cy="9875"/>
            </a:xfrm>
            <a:custGeom>
              <a:avLst/>
              <a:gdLst/>
              <a:ahLst/>
              <a:cxnLst/>
              <a:rect l="l" t="t" r="r" b="b"/>
              <a:pathLst>
                <a:path w="2002" h="395" extrusionOk="0">
                  <a:moveTo>
                    <a:pt x="255" y="0"/>
                  </a:moveTo>
                  <a:cubicBezTo>
                    <a:pt x="0" y="0"/>
                    <a:pt x="0" y="394"/>
                    <a:pt x="255" y="394"/>
                  </a:cubicBezTo>
                  <a:lnTo>
                    <a:pt x="1746" y="394"/>
                  </a:lnTo>
                  <a:cubicBezTo>
                    <a:pt x="2001" y="394"/>
                    <a:pt x="2001" y="0"/>
                    <a:pt x="17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68"/>
            <p:cNvSpPr/>
            <p:nvPr/>
          </p:nvSpPr>
          <p:spPr>
            <a:xfrm>
              <a:off x="8461700" y="2345125"/>
              <a:ext cx="60525" cy="74975"/>
            </a:xfrm>
            <a:custGeom>
              <a:avLst/>
              <a:gdLst/>
              <a:ahLst/>
              <a:cxnLst/>
              <a:rect l="l" t="t" r="r" b="b"/>
              <a:pathLst>
                <a:path w="2421" h="2999" extrusionOk="0">
                  <a:moveTo>
                    <a:pt x="1679" y="0"/>
                  </a:moveTo>
                  <a:cubicBezTo>
                    <a:pt x="827" y="0"/>
                    <a:pt x="1" y="718"/>
                    <a:pt x="74" y="1625"/>
                  </a:cubicBezTo>
                  <a:cubicBezTo>
                    <a:pt x="139" y="2427"/>
                    <a:pt x="906" y="2998"/>
                    <a:pt x="1671" y="2998"/>
                  </a:cubicBezTo>
                  <a:cubicBezTo>
                    <a:pt x="1856" y="2998"/>
                    <a:pt x="2041" y="2965"/>
                    <a:pt x="2216" y="2893"/>
                  </a:cubicBezTo>
                  <a:cubicBezTo>
                    <a:pt x="2421" y="2809"/>
                    <a:pt x="2364" y="2498"/>
                    <a:pt x="2184" y="2498"/>
                  </a:cubicBezTo>
                  <a:cubicBezTo>
                    <a:pt x="2161" y="2498"/>
                    <a:pt x="2136" y="2503"/>
                    <a:pt x="2110" y="2514"/>
                  </a:cubicBezTo>
                  <a:cubicBezTo>
                    <a:pt x="1968" y="2572"/>
                    <a:pt x="1817" y="2599"/>
                    <a:pt x="1666" y="2599"/>
                  </a:cubicBezTo>
                  <a:cubicBezTo>
                    <a:pt x="1117" y="2599"/>
                    <a:pt x="567" y="2237"/>
                    <a:pt x="475" y="1656"/>
                  </a:cubicBezTo>
                  <a:cubicBezTo>
                    <a:pt x="363" y="952"/>
                    <a:pt x="1026" y="399"/>
                    <a:pt x="1680" y="399"/>
                  </a:cubicBezTo>
                  <a:cubicBezTo>
                    <a:pt x="1786" y="399"/>
                    <a:pt x="1892" y="413"/>
                    <a:pt x="1994" y="444"/>
                  </a:cubicBezTo>
                  <a:cubicBezTo>
                    <a:pt x="2015" y="450"/>
                    <a:pt x="2035" y="453"/>
                    <a:pt x="2053" y="453"/>
                  </a:cubicBezTo>
                  <a:cubicBezTo>
                    <a:pt x="2253" y="453"/>
                    <a:pt x="2321" y="130"/>
                    <a:pt x="2100" y="62"/>
                  </a:cubicBezTo>
                  <a:cubicBezTo>
                    <a:pt x="1962" y="20"/>
                    <a:pt x="1820" y="0"/>
                    <a:pt x="16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8"/>
            <p:cNvSpPr/>
            <p:nvPr/>
          </p:nvSpPr>
          <p:spPr>
            <a:xfrm>
              <a:off x="8536900" y="2324275"/>
              <a:ext cx="45775" cy="47675"/>
            </a:xfrm>
            <a:custGeom>
              <a:avLst/>
              <a:gdLst/>
              <a:ahLst/>
              <a:cxnLst/>
              <a:rect l="l" t="t" r="r" b="b"/>
              <a:pathLst>
                <a:path w="1831" h="1907" extrusionOk="0">
                  <a:moveTo>
                    <a:pt x="1228" y="0"/>
                  </a:moveTo>
                  <a:cubicBezTo>
                    <a:pt x="1194" y="0"/>
                    <a:pt x="1159" y="12"/>
                    <a:pt x="1123" y="39"/>
                  </a:cubicBezTo>
                  <a:cubicBezTo>
                    <a:pt x="647" y="397"/>
                    <a:pt x="276" y="850"/>
                    <a:pt x="40" y="1399"/>
                  </a:cubicBezTo>
                  <a:cubicBezTo>
                    <a:pt x="1" y="1488"/>
                    <a:pt x="4" y="1618"/>
                    <a:pt x="110" y="1669"/>
                  </a:cubicBezTo>
                  <a:cubicBezTo>
                    <a:pt x="455" y="1828"/>
                    <a:pt x="807" y="1906"/>
                    <a:pt x="1171" y="1906"/>
                  </a:cubicBezTo>
                  <a:cubicBezTo>
                    <a:pt x="1310" y="1906"/>
                    <a:pt x="1452" y="1895"/>
                    <a:pt x="1596" y="1872"/>
                  </a:cubicBezTo>
                  <a:cubicBezTo>
                    <a:pt x="1830" y="1832"/>
                    <a:pt x="1749" y="1489"/>
                    <a:pt x="1527" y="1489"/>
                  </a:cubicBezTo>
                  <a:cubicBezTo>
                    <a:pt x="1515" y="1489"/>
                    <a:pt x="1503" y="1490"/>
                    <a:pt x="1490" y="1492"/>
                  </a:cubicBezTo>
                  <a:cubicBezTo>
                    <a:pt x="1380" y="1510"/>
                    <a:pt x="1271" y="1519"/>
                    <a:pt x="1162" y="1519"/>
                  </a:cubicBezTo>
                  <a:cubicBezTo>
                    <a:pt x="927" y="1519"/>
                    <a:pt x="694" y="1478"/>
                    <a:pt x="471" y="1397"/>
                  </a:cubicBezTo>
                  <a:lnTo>
                    <a:pt x="471" y="1397"/>
                  </a:lnTo>
                  <a:cubicBezTo>
                    <a:pt x="675" y="999"/>
                    <a:pt x="956" y="652"/>
                    <a:pt x="1318" y="379"/>
                  </a:cubicBezTo>
                  <a:cubicBezTo>
                    <a:pt x="1485" y="255"/>
                    <a:pt x="1382" y="0"/>
                    <a:pt x="1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68"/>
            <p:cNvSpPr/>
            <p:nvPr/>
          </p:nvSpPr>
          <p:spPr>
            <a:xfrm>
              <a:off x="8569775" y="2348525"/>
              <a:ext cx="14150" cy="43425"/>
            </a:xfrm>
            <a:custGeom>
              <a:avLst/>
              <a:gdLst/>
              <a:ahLst/>
              <a:cxnLst/>
              <a:rect l="l" t="t" r="r" b="b"/>
              <a:pathLst>
                <a:path w="566" h="1737" extrusionOk="0">
                  <a:moveTo>
                    <a:pt x="284" y="1"/>
                  </a:moveTo>
                  <a:cubicBezTo>
                    <a:pt x="277" y="1"/>
                    <a:pt x="269" y="1"/>
                    <a:pt x="262" y="1"/>
                  </a:cubicBezTo>
                  <a:cubicBezTo>
                    <a:pt x="179" y="4"/>
                    <a:pt x="90" y="59"/>
                    <a:pt x="72" y="146"/>
                  </a:cubicBezTo>
                  <a:lnTo>
                    <a:pt x="72" y="150"/>
                  </a:lnTo>
                  <a:cubicBezTo>
                    <a:pt x="53" y="245"/>
                    <a:pt x="99" y="375"/>
                    <a:pt x="211" y="391"/>
                  </a:cubicBezTo>
                  <a:cubicBezTo>
                    <a:pt x="219" y="394"/>
                    <a:pt x="228" y="394"/>
                    <a:pt x="236" y="395"/>
                  </a:cubicBezTo>
                  <a:cubicBezTo>
                    <a:pt x="241" y="396"/>
                    <a:pt x="246" y="396"/>
                    <a:pt x="251" y="397"/>
                  </a:cubicBezTo>
                  <a:lnTo>
                    <a:pt x="251" y="397"/>
                  </a:lnTo>
                  <a:cubicBezTo>
                    <a:pt x="234" y="398"/>
                    <a:pt x="220" y="398"/>
                    <a:pt x="208" y="398"/>
                  </a:cubicBezTo>
                  <a:cubicBezTo>
                    <a:pt x="182" y="398"/>
                    <a:pt x="169" y="397"/>
                    <a:pt x="162" y="397"/>
                  </a:cubicBezTo>
                  <a:cubicBezTo>
                    <a:pt x="143" y="397"/>
                    <a:pt x="183" y="407"/>
                    <a:pt x="145" y="487"/>
                  </a:cubicBezTo>
                  <a:cubicBezTo>
                    <a:pt x="99" y="581"/>
                    <a:pt x="112" y="753"/>
                    <a:pt x="99" y="857"/>
                  </a:cubicBezTo>
                  <a:cubicBezTo>
                    <a:pt x="70" y="1089"/>
                    <a:pt x="44" y="1320"/>
                    <a:pt x="16" y="1549"/>
                  </a:cubicBezTo>
                  <a:cubicBezTo>
                    <a:pt x="0" y="1674"/>
                    <a:pt x="90" y="1736"/>
                    <a:pt x="189" y="1736"/>
                  </a:cubicBezTo>
                  <a:cubicBezTo>
                    <a:pt x="287" y="1736"/>
                    <a:pt x="394" y="1674"/>
                    <a:pt x="409" y="1549"/>
                  </a:cubicBezTo>
                  <a:cubicBezTo>
                    <a:pt x="457" y="1147"/>
                    <a:pt x="543" y="732"/>
                    <a:pt x="558" y="325"/>
                  </a:cubicBezTo>
                  <a:cubicBezTo>
                    <a:pt x="565" y="147"/>
                    <a:pt x="472"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68"/>
            <p:cNvSpPr/>
            <p:nvPr/>
          </p:nvSpPr>
          <p:spPr>
            <a:xfrm>
              <a:off x="8627825" y="2351425"/>
              <a:ext cx="45775" cy="77700"/>
            </a:xfrm>
            <a:custGeom>
              <a:avLst/>
              <a:gdLst/>
              <a:ahLst/>
              <a:cxnLst/>
              <a:rect l="l" t="t" r="r" b="b"/>
              <a:pathLst>
                <a:path w="1831" h="3108" extrusionOk="0">
                  <a:moveTo>
                    <a:pt x="946" y="0"/>
                  </a:moveTo>
                  <a:cubicBezTo>
                    <a:pt x="606" y="0"/>
                    <a:pt x="260" y="355"/>
                    <a:pt x="299" y="726"/>
                  </a:cubicBezTo>
                  <a:cubicBezTo>
                    <a:pt x="344" y="1164"/>
                    <a:pt x="722" y="1431"/>
                    <a:pt x="1018" y="1706"/>
                  </a:cubicBezTo>
                  <a:cubicBezTo>
                    <a:pt x="1326" y="1991"/>
                    <a:pt x="1556" y="2519"/>
                    <a:pt x="1002" y="2674"/>
                  </a:cubicBezTo>
                  <a:cubicBezTo>
                    <a:pt x="885" y="2707"/>
                    <a:pt x="763" y="2719"/>
                    <a:pt x="639" y="2719"/>
                  </a:cubicBezTo>
                  <a:cubicBezTo>
                    <a:pt x="508" y="2719"/>
                    <a:pt x="376" y="2706"/>
                    <a:pt x="251" y="2691"/>
                  </a:cubicBezTo>
                  <a:cubicBezTo>
                    <a:pt x="242" y="2690"/>
                    <a:pt x="233" y="2690"/>
                    <a:pt x="225" y="2690"/>
                  </a:cubicBezTo>
                  <a:cubicBezTo>
                    <a:pt x="0" y="2690"/>
                    <a:pt x="10" y="3057"/>
                    <a:pt x="251" y="3085"/>
                  </a:cubicBezTo>
                  <a:cubicBezTo>
                    <a:pt x="365" y="3098"/>
                    <a:pt x="491" y="3107"/>
                    <a:pt x="620" y="3107"/>
                  </a:cubicBezTo>
                  <a:cubicBezTo>
                    <a:pt x="1080" y="3107"/>
                    <a:pt x="1582" y="2990"/>
                    <a:pt x="1738" y="2521"/>
                  </a:cubicBezTo>
                  <a:cubicBezTo>
                    <a:pt x="1831" y="2236"/>
                    <a:pt x="1731" y="1951"/>
                    <a:pt x="1562" y="1718"/>
                  </a:cubicBezTo>
                  <a:cubicBezTo>
                    <a:pt x="1439" y="1546"/>
                    <a:pt x="1277" y="1414"/>
                    <a:pt x="1119" y="1274"/>
                  </a:cubicBezTo>
                  <a:cubicBezTo>
                    <a:pt x="998" y="1164"/>
                    <a:pt x="869" y="1062"/>
                    <a:pt x="797" y="912"/>
                  </a:cubicBezTo>
                  <a:cubicBezTo>
                    <a:pt x="671" y="806"/>
                    <a:pt x="673" y="696"/>
                    <a:pt x="803" y="581"/>
                  </a:cubicBezTo>
                  <a:cubicBezTo>
                    <a:pt x="819" y="458"/>
                    <a:pt x="856" y="396"/>
                    <a:pt x="914" y="396"/>
                  </a:cubicBezTo>
                  <a:cubicBezTo>
                    <a:pt x="947" y="396"/>
                    <a:pt x="988" y="417"/>
                    <a:pt x="1036" y="458"/>
                  </a:cubicBezTo>
                  <a:cubicBezTo>
                    <a:pt x="1076" y="505"/>
                    <a:pt x="1122" y="524"/>
                    <a:pt x="1166" y="524"/>
                  </a:cubicBezTo>
                  <a:cubicBezTo>
                    <a:pt x="1308" y="524"/>
                    <a:pt x="1439" y="327"/>
                    <a:pt x="1316" y="180"/>
                  </a:cubicBezTo>
                  <a:cubicBezTo>
                    <a:pt x="1209" y="54"/>
                    <a:pt x="1078" y="0"/>
                    <a:pt x="9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8"/>
            <p:cNvSpPr/>
            <p:nvPr/>
          </p:nvSpPr>
          <p:spPr>
            <a:xfrm>
              <a:off x="8697825" y="2353100"/>
              <a:ext cx="13625" cy="72075"/>
            </a:xfrm>
            <a:custGeom>
              <a:avLst/>
              <a:gdLst/>
              <a:ahLst/>
              <a:cxnLst/>
              <a:rect l="l" t="t" r="r" b="b"/>
              <a:pathLst>
                <a:path w="545" h="2883" extrusionOk="0">
                  <a:moveTo>
                    <a:pt x="302" y="1"/>
                  </a:moveTo>
                  <a:cubicBezTo>
                    <a:pt x="227" y="1"/>
                    <a:pt x="158" y="44"/>
                    <a:pt x="145" y="143"/>
                  </a:cubicBezTo>
                  <a:cubicBezTo>
                    <a:pt x="30" y="994"/>
                    <a:pt x="0" y="1838"/>
                    <a:pt x="69" y="2694"/>
                  </a:cubicBezTo>
                  <a:cubicBezTo>
                    <a:pt x="78" y="2820"/>
                    <a:pt x="181" y="2883"/>
                    <a:pt x="280" y="2883"/>
                  </a:cubicBezTo>
                  <a:cubicBezTo>
                    <a:pt x="378" y="2883"/>
                    <a:pt x="472" y="2820"/>
                    <a:pt x="462" y="2694"/>
                  </a:cubicBezTo>
                  <a:cubicBezTo>
                    <a:pt x="398" y="1876"/>
                    <a:pt x="415" y="1061"/>
                    <a:pt x="524" y="248"/>
                  </a:cubicBezTo>
                  <a:cubicBezTo>
                    <a:pt x="545" y="99"/>
                    <a:pt x="416" y="1"/>
                    <a:pt x="3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68"/>
            <p:cNvSpPr/>
            <p:nvPr/>
          </p:nvSpPr>
          <p:spPr>
            <a:xfrm>
              <a:off x="8731300" y="2359875"/>
              <a:ext cx="16175" cy="61125"/>
            </a:xfrm>
            <a:custGeom>
              <a:avLst/>
              <a:gdLst/>
              <a:ahLst/>
              <a:cxnLst/>
              <a:rect l="l" t="t" r="r" b="b"/>
              <a:pathLst>
                <a:path w="647" h="2445" extrusionOk="0">
                  <a:moveTo>
                    <a:pt x="453" y="0"/>
                  </a:moveTo>
                  <a:cubicBezTo>
                    <a:pt x="368" y="0"/>
                    <a:pt x="278" y="45"/>
                    <a:pt x="247" y="136"/>
                  </a:cubicBezTo>
                  <a:cubicBezTo>
                    <a:pt x="237" y="163"/>
                    <a:pt x="227" y="190"/>
                    <a:pt x="217" y="216"/>
                  </a:cubicBezTo>
                  <a:cubicBezTo>
                    <a:pt x="199" y="269"/>
                    <a:pt x="203" y="316"/>
                    <a:pt x="222" y="353"/>
                  </a:cubicBezTo>
                  <a:lnTo>
                    <a:pt x="222" y="353"/>
                  </a:lnTo>
                  <a:cubicBezTo>
                    <a:pt x="152" y="988"/>
                    <a:pt x="84" y="1621"/>
                    <a:pt x="14" y="2256"/>
                  </a:cubicBezTo>
                  <a:cubicBezTo>
                    <a:pt x="0" y="2382"/>
                    <a:pt x="91" y="2445"/>
                    <a:pt x="189" y="2445"/>
                  </a:cubicBezTo>
                  <a:cubicBezTo>
                    <a:pt x="288" y="2445"/>
                    <a:pt x="394" y="2381"/>
                    <a:pt x="408" y="2256"/>
                  </a:cubicBezTo>
                  <a:cubicBezTo>
                    <a:pt x="483" y="1567"/>
                    <a:pt x="558" y="879"/>
                    <a:pt x="634" y="187"/>
                  </a:cubicBezTo>
                  <a:cubicBezTo>
                    <a:pt x="647" y="62"/>
                    <a:pt x="553"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68"/>
            <p:cNvSpPr/>
            <p:nvPr/>
          </p:nvSpPr>
          <p:spPr>
            <a:xfrm>
              <a:off x="8730475" y="2337025"/>
              <a:ext cx="74475" cy="83775"/>
            </a:xfrm>
            <a:custGeom>
              <a:avLst/>
              <a:gdLst/>
              <a:ahLst/>
              <a:cxnLst/>
              <a:rect l="l" t="t" r="r" b="b"/>
              <a:pathLst>
                <a:path w="2979" h="3351" extrusionOk="0">
                  <a:moveTo>
                    <a:pt x="2786" y="0"/>
                  </a:moveTo>
                  <a:cubicBezTo>
                    <a:pt x="2688" y="0"/>
                    <a:pt x="2584" y="63"/>
                    <a:pt x="2575" y="189"/>
                  </a:cubicBezTo>
                  <a:cubicBezTo>
                    <a:pt x="2510" y="1055"/>
                    <a:pt x="2446" y="1921"/>
                    <a:pt x="2380" y="2785"/>
                  </a:cubicBezTo>
                  <a:lnTo>
                    <a:pt x="2380" y="2785"/>
                  </a:lnTo>
                  <a:cubicBezTo>
                    <a:pt x="1641" y="2236"/>
                    <a:pt x="985" y="1602"/>
                    <a:pt x="402" y="885"/>
                  </a:cubicBezTo>
                  <a:cubicBezTo>
                    <a:pt x="363" y="837"/>
                    <a:pt x="317" y="817"/>
                    <a:pt x="272" y="817"/>
                  </a:cubicBezTo>
                  <a:cubicBezTo>
                    <a:pt x="131" y="817"/>
                    <a:pt x="0" y="1015"/>
                    <a:pt x="120" y="1163"/>
                  </a:cubicBezTo>
                  <a:cubicBezTo>
                    <a:pt x="796" y="1990"/>
                    <a:pt x="1571" y="2706"/>
                    <a:pt x="2449" y="3319"/>
                  </a:cubicBezTo>
                  <a:cubicBezTo>
                    <a:pt x="2480" y="3341"/>
                    <a:pt x="2513" y="3351"/>
                    <a:pt x="2545" y="3351"/>
                  </a:cubicBezTo>
                  <a:cubicBezTo>
                    <a:pt x="2646" y="3351"/>
                    <a:pt x="2738" y="3252"/>
                    <a:pt x="2745" y="3148"/>
                  </a:cubicBezTo>
                  <a:cubicBezTo>
                    <a:pt x="2821" y="2164"/>
                    <a:pt x="2894" y="1176"/>
                    <a:pt x="2969" y="189"/>
                  </a:cubicBezTo>
                  <a:cubicBezTo>
                    <a:pt x="2979" y="63"/>
                    <a:pt x="2885" y="0"/>
                    <a:pt x="2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68"/>
            <p:cNvSpPr/>
            <p:nvPr/>
          </p:nvSpPr>
          <p:spPr>
            <a:xfrm>
              <a:off x="8840050" y="2323125"/>
              <a:ext cx="45150" cy="48900"/>
            </a:xfrm>
            <a:custGeom>
              <a:avLst/>
              <a:gdLst/>
              <a:ahLst/>
              <a:cxnLst/>
              <a:rect l="l" t="t" r="r" b="b"/>
              <a:pathLst>
                <a:path w="1806" h="1956" extrusionOk="0">
                  <a:moveTo>
                    <a:pt x="563" y="0"/>
                  </a:moveTo>
                  <a:cubicBezTo>
                    <a:pt x="409" y="0"/>
                    <a:pt x="257" y="66"/>
                    <a:pt x="143" y="219"/>
                  </a:cubicBezTo>
                  <a:cubicBezTo>
                    <a:pt x="38" y="363"/>
                    <a:pt x="177" y="503"/>
                    <a:pt x="321" y="503"/>
                  </a:cubicBezTo>
                  <a:cubicBezTo>
                    <a:pt x="381" y="503"/>
                    <a:pt x="442" y="478"/>
                    <a:pt x="487" y="419"/>
                  </a:cubicBezTo>
                  <a:cubicBezTo>
                    <a:pt x="506" y="394"/>
                    <a:pt x="531" y="384"/>
                    <a:pt x="559" y="384"/>
                  </a:cubicBezTo>
                  <a:cubicBezTo>
                    <a:pt x="634" y="384"/>
                    <a:pt x="728" y="457"/>
                    <a:pt x="766" y="498"/>
                  </a:cubicBezTo>
                  <a:cubicBezTo>
                    <a:pt x="872" y="612"/>
                    <a:pt x="869" y="735"/>
                    <a:pt x="800" y="870"/>
                  </a:cubicBezTo>
                  <a:cubicBezTo>
                    <a:pt x="669" y="1122"/>
                    <a:pt x="374" y="1269"/>
                    <a:pt x="135" y="1397"/>
                  </a:cubicBezTo>
                  <a:cubicBezTo>
                    <a:pt x="10" y="1463"/>
                    <a:pt x="0" y="1673"/>
                    <a:pt x="135" y="1736"/>
                  </a:cubicBezTo>
                  <a:cubicBezTo>
                    <a:pt x="447" y="1882"/>
                    <a:pt x="769" y="1956"/>
                    <a:pt x="1100" y="1956"/>
                  </a:cubicBezTo>
                  <a:cubicBezTo>
                    <a:pt x="1256" y="1956"/>
                    <a:pt x="1414" y="1939"/>
                    <a:pt x="1573" y="1906"/>
                  </a:cubicBezTo>
                  <a:cubicBezTo>
                    <a:pt x="1805" y="1858"/>
                    <a:pt x="1728" y="1522"/>
                    <a:pt x="1513" y="1522"/>
                  </a:cubicBezTo>
                  <a:cubicBezTo>
                    <a:pt x="1498" y="1522"/>
                    <a:pt x="1483" y="1524"/>
                    <a:pt x="1467" y="1527"/>
                  </a:cubicBezTo>
                  <a:cubicBezTo>
                    <a:pt x="1341" y="1553"/>
                    <a:pt x="1215" y="1566"/>
                    <a:pt x="1090" y="1566"/>
                  </a:cubicBezTo>
                  <a:cubicBezTo>
                    <a:pt x="954" y="1566"/>
                    <a:pt x="819" y="1551"/>
                    <a:pt x="687" y="1520"/>
                  </a:cubicBezTo>
                  <a:lnTo>
                    <a:pt x="687" y="1520"/>
                  </a:lnTo>
                  <a:cubicBezTo>
                    <a:pt x="1048" y="1268"/>
                    <a:pt x="1374" y="905"/>
                    <a:pt x="1197" y="459"/>
                  </a:cubicBezTo>
                  <a:cubicBezTo>
                    <a:pt x="1089" y="187"/>
                    <a:pt x="822" y="0"/>
                    <a:pt x="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8"/>
            <p:cNvSpPr/>
            <p:nvPr/>
          </p:nvSpPr>
          <p:spPr>
            <a:xfrm>
              <a:off x="8308050" y="2490150"/>
              <a:ext cx="58325" cy="9875"/>
            </a:xfrm>
            <a:custGeom>
              <a:avLst/>
              <a:gdLst/>
              <a:ahLst/>
              <a:cxnLst/>
              <a:rect l="l" t="t" r="r" b="b"/>
              <a:pathLst>
                <a:path w="2333" h="395" extrusionOk="0">
                  <a:moveTo>
                    <a:pt x="254" y="1"/>
                  </a:moveTo>
                  <a:cubicBezTo>
                    <a:pt x="0" y="1"/>
                    <a:pt x="0" y="395"/>
                    <a:pt x="254" y="395"/>
                  </a:cubicBezTo>
                  <a:lnTo>
                    <a:pt x="2077" y="395"/>
                  </a:lnTo>
                  <a:cubicBezTo>
                    <a:pt x="2332" y="395"/>
                    <a:pt x="2332" y="1"/>
                    <a:pt x="20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8"/>
            <p:cNvSpPr/>
            <p:nvPr/>
          </p:nvSpPr>
          <p:spPr>
            <a:xfrm>
              <a:off x="8312200" y="2510875"/>
              <a:ext cx="45875" cy="9875"/>
            </a:xfrm>
            <a:custGeom>
              <a:avLst/>
              <a:gdLst/>
              <a:ahLst/>
              <a:cxnLst/>
              <a:rect l="l" t="t" r="r" b="b"/>
              <a:pathLst>
                <a:path w="1835" h="395" extrusionOk="0">
                  <a:moveTo>
                    <a:pt x="255" y="1"/>
                  </a:moveTo>
                  <a:cubicBezTo>
                    <a:pt x="0" y="1"/>
                    <a:pt x="0" y="395"/>
                    <a:pt x="255" y="395"/>
                  </a:cubicBezTo>
                  <a:lnTo>
                    <a:pt x="1581" y="395"/>
                  </a:lnTo>
                  <a:cubicBezTo>
                    <a:pt x="1834" y="395"/>
                    <a:pt x="1834"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8"/>
            <p:cNvSpPr/>
            <p:nvPr/>
          </p:nvSpPr>
          <p:spPr>
            <a:xfrm>
              <a:off x="8439000" y="2494350"/>
              <a:ext cx="75925" cy="95025"/>
            </a:xfrm>
            <a:custGeom>
              <a:avLst/>
              <a:gdLst/>
              <a:ahLst/>
              <a:cxnLst/>
              <a:rect l="l" t="t" r="r" b="b"/>
              <a:pathLst>
                <a:path w="3037" h="3801" extrusionOk="0">
                  <a:moveTo>
                    <a:pt x="2449" y="1"/>
                  </a:moveTo>
                  <a:cubicBezTo>
                    <a:pt x="2439" y="1"/>
                    <a:pt x="2428" y="2"/>
                    <a:pt x="2417" y="3"/>
                  </a:cubicBezTo>
                  <a:cubicBezTo>
                    <a:pt x="689" y="262"/>
                    <a:pt x="0" y="2574"/>
                    <a:pt x="1543" y="3588"/>
                  </a:cubicBezTo>
                  <a:cubicBezTo>
                    <a:pt x="1739" y="3716"/>
                    <a:pt x="2003" y="3800"/>
                    <a:pt x="2249" y="3800"/>
                  </a:cubicBezTo>
                  <a:cubicBezTo>
                    <a:pt x="2586" y="3800"/>
                    <a:pt x="2890" y="3643"/>
                    <a:pt x="2939" y="3226"/>
                  </a:cubicBezTo>
                  <a:cubicBezTo>
                    <a:pt x="3036" y="2406"/>
                    <a:pt x="2152" y="2212"/>
                    <a:pt x="1513" y="2212"/>
                  </a:cubicBezTo>
                  <a:cubicBezTo>
                    <a:pt x="1456" y="2212"/>
                    <a:pt x="1400" y="2214"/>
                    <a:pt x="1347" y="2216"/>
                  </a:cubicBezTo>
                  <a:cubicBezTo>
                    <a:pt x="1099" y="2229"/>
                    <a:pt x="1093" y="2610"/>
                    <a:pt x="1335" y="2610"/>
                  </a:cubicBezTo>
                  <a:cubicBezTo>
                    <a:pt x="1339" y="2610"/>
                    <a:pt x="1343" y="2610"/>
                    <a:pt x="1347" y="2610"/>
                  </a:cubicBezTo>
                  <a:cubicBezTo>
                    <a:pt x="1429" y="2606"/>
                    <a:pt x="1502" y="2603"/>
                    <a:pt x="1571" y="2603"/>
                  </a:cubicBezTo>
                  <a:cubicBezTo>
                    <a:pt x="1726" y="2603"/>
                    <a:pt x="1862" y="2617"/>
                    <a:pt x="2040" y="2662"/>
                  </a:cubicBezTo>
                  <a:cubicBezTo>
                    <a:pt x="2470" y="2676"/>
                    <a:pt x="2484" y="2925"/>
                    <a:pt x="2085" y="3409"/>
                  </a:cubicBezTo>
                  <a:cubicBezTo>
                    <a:pt x="1994" y="3373"/>
                    <a:pt x="1907" y="3335"/>
                    <a:pt x="1818" y="3299"/>
                  </a:cubicBezTo>
                  <a:cubicBezTo>
                    <a:pt x="1439" y="3083"/>
                    <a:pt x="1181" y="2657"/>
                    <a:pt x="1093" y="2238"/>
                  </a:cubicBezTo>
                  <a:cubicBezTo>
                    <a:pt x="898" y="1299"/>
                    <a:pt x="1635" y="516"/>
                    <a:pt x="2523" y="383"/>
                  </a:cubicBezTo>
                  <a:cubicBezTo>
                    <a:pt x="2760" y="349"/>
                    <a:pt x="2675" y="1"/>
                    <a:pt x="2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68"/>
            <p:cNvSpPr/>
            <p:nvPr/>
          </p:nvSpPr>
          <p:spPr>
            <a:xfrm>
              <a:off x="8519475" y="2497075"/>
              <a:ext cx="58600" cy="75375"/>
            </a:xfrm>
            <a:custGeom>
              <a:avLst/>
              <a:gdLst/>
              <a:ahLst/>
              <a:cxnLst/>
              <a:rect l="l" t="t" r="r" b="b"/>
              <a:pathLst>
                <a:path w="2344" h="3015" extrusionOk="0">
                  <a:moveTo>
                    <a:pt x="721" y="1"/>
                  </a:moveTo>
                  <a:cubicBezTo>
                    <a:pt x="500" y="1"/>
                    <a:pt x="281" y="88"/>
                    <a:pt x="120" y="284"/>
                  </a:cubicBezTo>
                  <a:cubicBezTo>
                    <a:pt x="0" y="433"/>
                    <a:pt x="131" y="630"/>
                    <a:pt x="272" y="630"/>
                  </a:cubicBezTo>
                  <a:cubicBezTo>
                    <a:pt x="316" y="630"/>
                    <a:pt x="362" y="610"/>
                    <a:pt x="400" y="563"/>
                  </a:cubicBezTo>
                  <a:cubicBezTo>
                    <a:pt x="493" y="450"/>
                    <a:pt x="624" y="394"/>
                    <a:pt x="756" y="394"/>
                  </a:cubicBezTo>
                  <a:cubicBezTo>
                    <a:pt x="873" y="394"/>
                    <a:pt x="991" y="438"/>
                    <a:pt x="1086" y="527"/>
                  </a:cubicBezTo>
                  <a:cubicBezTo>
                    <a:pt x="1285" y="713"/>
                    <a:pt x="1278" y="1024"/>
                    <a:pt x="1208" y="1260"/>
                  </a:cubicBezTo>
                  <a:cubicBezTo>
                    <a:pt x="1072" y="1721"/>
                    <a:pt x="648" y="2022"/>
                    <a:pt x="278" y="2292"/>
                  </a:cubicBezTo>
                  <a:cubicBezTo>
                    <a:pt x="154" y="2384"/>
                    <a:pt x="144" y="2614"/>
                    <a:pt x="326" y="2651"/>
                  </a:cubicBezTo>
                  <a:cubicBezTo>
                    <a:pt x="885" y="2772"/>
                    <a:pt x="1445" y="2889"/>
                    <a:pt x="2008" y="3009"/>
                  </a:cubicBezTo>
                  <a:cubicBezTo>
                    <a:pt x="2024" y="3013"/>
                    <a:pt x="2039" y="3014"/>
                    <a:pt x="2054" y="3014"/>
                  </a:cubicBezTo>
                  <a:cubicBezTo>
                    <a:pt x="2266" y="3014"/>
                    <a:pt x="2344" y="2680"/>
                    <a:pt x="2112" y="2630"/>
                  </a:cubicBezTo>
                  <a:cubicBezTo>
                    <a:pt x="1685" y="2538"/>
                    <a:pt x="1259" y="2448"/>
                    <a:pt x="830" y="2357"/>
                  </a:cubicBezTo>
                  <a:lnTo>
                    <a:pt x="830" y="2357"/>
                  </a:lnTo>
                  <a:cubicBezTo>
                    <a:pt x="1359" y="1912"/>
                    <a:pt x="1839" y="1321"/>
                    <a:pt x="1578" y="597"/>
                  </a:cubicBezTo>
                  <a:cubicBezTo>
                    <a:pt x="1445" y="230"/>
                    <a:pt x="1081" y="1"/>
                    <a:pt x="7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68"/>
            <p:cNvSpPr/>
            <p:nvPr/>
          </p:nvSpPr>
          <p:spPr>
            <a:xfrm>
              <a:off x="8629550" y="2498475"/>
              <a:ext cx="48225" cy="72425"/>
            </a:xfrm>
            <a:custGeom>
              <a:avLst/>
              <a:gdLst/>
              <a:ahLst/>
              <a:cxnLst/>
              <a:rect l="l" t="t" r="r" b="b"/>
              <a:pathLst>
                <a:path w="1929" h="2897" extrusionOk="0">
                  <a:moveTo>
                    <a:pt x="1214" y="1"/>
                  </a:moveTo>
                  <a:cubicBezTo>
                    <a:pt x="645" y="1"/>
                    <a:pt x="0" y="181"/>
                    <a:pt x="91" y="870"/>
                  </a:cubicBezTo>
                  <a:cubicBezTo>
                    <a:pt x="130" y="1150"/>
                    <a:pt x="332" y="1336"/>
                    <a:pt x="552" y="1487"/>
                  </a:cubicBezTo>
                  <a:cubicBezTo>
                    <a:pt x="717" y="1601"/>
                    <a:pt x="927" y="1686"/>
                    <a:pt x="1065" y="1838"/>
                  </a:cubicBezTo>
                  <a:cubicBezTo>
                    <a:pt x="1292" y="2089"/>
                    <a:pt x="1079" y="2523"/>
                    <a:pt x="763" y="2523"/>
                  </a:cubicBezTo>
                  <a:cubicBezTo>
                    <a:pt x="715" y="2523"/>
                    <a:pt x="663" y="2513"/>
                    <a:pt x="611" y="2490"/>
                  </a:cubicBezTo>
                  <a:cubicBezTo>
                    <a:pt x="582" y="2477"/>
                    <a:pt x="553" y="2471"/>
                    <a:pt x="526" y="2471"/>
                  </a:cubicBezTo>
                  <a:cubicBezTo>
                    <a:pt x="337" y="2471"/>
                    <a:pt x="209" y="2741"/>
                    <a:pt x="412" y="2830"/>
                  </a:cubicBezTo>
                  <a:cubicBezTo>
                    <a:pt x="515" y="2875"/>
                    <a:pt x="624" y="2896"/>
                    <a:pt x="733" y="2896"/>
                  </a:cubicBezTo>
                  <a:cubicBezTo>
                    <a:pt x="1180" y="2896"/>
                    <a:pt x="1618" y="2540"/>
                    <a:pt x="1580" y="2043"/>
                  </a:cubicBezTo>
                  <a:cubicBezTo>
                    <a:pt x="1557" y="1729"/>
                    <a:pt x="1330" y="1523"/>
                    <a:pt x="1086" y="1357"/>
                  </a:cubicBezTo>
                  <a:cubicBezTo>
                    <a:pt x="926" y="1248"/>
                    <a:pt x="683" y="1157"/>
                    <a:pt x="571" y="992"/>
                  </a:cubicBezTo>
                  <a:cubicBezTo>
                    <a:pt x="239" y="496"/>
                    <a:pt x="787" y="395"/>
                    <a:pt x="1212" y="395"/>
                  </a:cubicBezTo>
                  <a:cubicBezTo>
                    <a:pt x="1373" y="395"/>
                    <a:pt x="1516" y="409"/>
                    <a:pt x="1587" y="422"/>
                  </a:cubicBezTo>
                  <a:cubicBezTo>
                    <a:pt x="1601" y="425"/>
                    <a:pt x="1614" y="426"/>
                    <a:pt x="1627" y="426"/>
                  </a:cubicBezTo>
                  <a:cubicBezTo>
                    <a:pt x="1846" y="426"/>
                    <a:pt x="1929" y="85"/>
                    <a:pt x="1692" y="42"/>
                  </a:cubicBezTo>
                  <a:cubicBezTo>
                    <a:pt x="1555" y="18"/>
                    <a:pt x="1388" y="1"/>
                    <a:pt x="1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8"/>
            <p:cNvSpPr/>
            <p:nvPr/>
          </p:nvSpPr>
          <p:spPr>
            <a:xfrm>
              <a:off x="8695000" y="2498625"/>
              <a:ext cx="9850" cy="71725"/>
            </a:xfrm>
            <a:custGeom>
              <a:avLst/>
              <a:gdLst/>
              <a:ahLst/>
              <a:cxnLst/>
              <a:rect l="l" t="t" r="r" b="b"/>
              <a:pathLst>
                <a:path w="394" h="2869" extrusionOk="0">
                  <a:moveTo>
                    <a:pt x="197" y="0"/>
                  </a:moveTo>
                  <a:cubicBezTo>
                    <a:pt x="98" y="0"/>
                    <a:pt x="0" y="64"/>
                    <a:pt x="0" y="190"/>
                  </a:cubicBezTo>
                  <a:lnTo>
                    <a:pt x="0" y="2678"/>
                  </a:lnTo>
                  <a:cubicBezTo>
                    <a:pt x="0" y="2805"/>
                    <a:pt x="98" y="2868"/>
                    <a:pt x="197" y="2868"/>
                  </a:cubicBezTo>
                  <a:cubicBezTo>
                    <a:pt x="295" y="2868"/>
                    <a:pt x="394" y="2805"/>
                    <a:pt x="394" y="2678"/>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68"/>
            <p:cNvSpPr/>
            <p:nvPr/>
          </p:nvSpPr>
          <p:spPr>
            <a:xfrm>
              <a:off x="8726300" y="2502525"/>
              <a:ext cx="16000" cy="63600"/>
            </a:xfrm>
            <a:custGeom>
              <a:avLst/>
              <a:gdLst/>
              <a:ahLst/>
              <a:cxnLst/>
              <a:rect l="l" t="t" r="r" b="b"/>
              <a:pathLst>
                <a:path w="640" h="2544" extrusionOk="0">
                  <a:moveTo>
                    <a:pt x="399" y="1"/>
                  </a:moveTo>
                  <a:cubicBezTo>
                    <a:pt x="321" y="1"/>
                    <a:pt x="246" y="43"/>
                    <a:pt x="222" y="142"/>
                  </a:cubicBezTo>
                  <a:cubicBezTo>
                    <a:pt x="49" y="873"/>
                    <a:pt x="1" y="1607"/>
                    <a:pt x="86" y="2355"/>
                  </a:cubicBezTo>
                  <a:cubicBezTo>
                    <a:pt x="101" y="2480"/>
                    <a:pt x="207" y="2543"/>
                    <a:pt x="306" y="2543"/>
                  </a:cubicBezTo>
                  <a:cubicBezTo>
                    <a:pt x="404" y="2543"/>
                    <a:pt x="494" y="2481"/>
                    <a:pt x="480" y="2355"/>
                  </a:cubicBezTo>
                  <a:cubicBezTo>
                    <a:pt x="400" y="1643"/>
                    <a:pt x="437" y="945"/>
                    <a:pt x="605" y="248"/>
                  </a:cubicBezTo>
                  <a:cubicBezTo>
                    <a:pt x="639" y="98"/>
                    <a:pt x="516" y="1"/>
                    <a:pt x="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68"/>
            <p:cNvSpPr/>
            <p:nvPr/>
          </p:nvSpPr>
          <p:spPr>
            <a:xfrm>
              <a:off x="8726250" y="2490400"/>
              <a:ext cx="70100" cy="79175"/>
            </a:xfrm>
            <a:custGeom>
              <a:avLst/>
              <a:gdLst/>
              <a:ahLst/>
              <a:cxnLst/>
              <a:rect l="l" t="t" r="r" b="b"/>
              <a:pathLst>
                <a:path w="2804" h="3167" extrusionOk="0">
                  <a:moveTo>
                    <a:pt x="2612" y="0"/>
                  </a:moveTo>
                  <a:cubicBezTo>
                    <a:pt x="2513" y="0"/>
                    <a:pt x="2409" y="63"/>
                    <a:pt x="2399" y="189"/>
                  </a:cubicBezTo>
                  <a:cubicBezTo>
                    <a:pt x="2335" y="967"/>
                    <a:pt x="2272" y="1747"/>
                    <a:pt x="2208" y="2526"/>
                  </a:cubicBezTo>
                  <a:lnTo>
                    <a:pt x="2208" y="2526"/>
                  </a:lnTo>
                  <a:cubicBezTo>
                    <a:pt x="1611" y="1920"/>
                    <a:pt x="1012" y="1314"/>
                    <a:pt x="416" y="710"/>
                  </a:cubicBezTo>
                  <a:cubicBezTo>
                    <a:pt x="375" y="668"/>
                    <a:pt x="329" y="651"/>
                    <a:pt x="285" y="651"/>
                  </a:cubicBezTo>
                  <a:cubicBezTo>
                    <a:pt x="134" y="651"/>
                    <a:pt x="0" y="849"/>
                    <a:pt x="137" y="989"/>
                  </a:cubicBezTo>
                  <a:cubicBezTo>
                    <a:pt x="836" y="1695"/>
                    <a:pt x="1533" y="2402"/>
                    <a:pt x="2229" y="3109"/>
                  </a:cubicBezTo>
                  <a:cubicBezTo>
                    <a:pt x="2268" y="3149"/>
                    <a:pt x="2315" y="3167"/>
                    <a:pt x="2360" y="3167"/>
                  </a:cubicBezTo>
                  <a:cubicBezTo>
                    <a:pt x="2460" y="3167"/>
                    <a:pt x="2555" y="3082"/>
                    <a:pt x="2565" y="2969"/>
                  </a:cubicBezTo>
                  <a:cubicBezTo>
                    <a:pt x="2641" y="2042"/>
                    <a:pt x="2715" y="1115"/>
                    <a:pt x="2793" y="189"/>
                  </a:cubicBezTo>
                  <a:cubicBezTo>
                    <a:pt x="2803" y="63"/>
                    <a:pt x="2710" y="0"/>
                    <a:pt x="26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8"/>
            <p:cNvSpPr/>
            <p:nvPr/>
          </p:nvSpPr>
          <p:spPr>
            <a:xfrm>
              <a:off x="8835625" y="2469350"/>
              <a:ext cx="49200" cy="41050"/>
            </a:xfrm>
            <a:custGeom>
              <a:avLst/>
              <a:gdLst/>
              <a:ahLst/>
              <a:cxnLst/>
              <a:rect l="l" t="t" r="r" b="b"/>
              <a:pathLst>
                <a:path w="1968" h="1642" extrusionOk="0">
                  <a:moveTo>
                    <a:pt x="1197" y="0"/>
                  </a:moveTo>
                  <a:cubicBezTo>
                    <a:pt x="1152" y="0"/>
                    <a:pt x="1107" y="18"/>
                    <a:pt x="1066" y="60"/>
                  </a:cubicBezTo>
                  <a:cubicBezTo>
                    <a:pt x="738" y="408"/>
                    <a:pt x="409" y="754"/>
                    <a:pt x="83" y="1102"/>
                  </a:cubicBezTo>
                  <a:cubicBezTo>
                    <a:pt x="1" y="1188"/>
                    <a:pt x="4" y="1354"/>
                    <a:pt x="121" y="1411"/>
                  </a:cubicBezTo>
                  <a:cubicBezTo>
                    <a:pt x="432" y="1563"/>
                    <a:pt x="760" y="1642"/>
                    <a:pt x="1092" y="1642"/>
                  </a:cubicBezTo>
                  <a:cubicBezTo>
                    <a:pt x="1311" y="1642"/>
                    <a:pt x="1532" y="1607"/>
                    <a:pt x="1750" y="1537"/>
                  </a:cubicBezTo>
                  <a:cubicBezTo>
                    <a:pt x="1967" y="1467"/>
                    <a:pt x="1904" y="1147"/>
                    <a:pt x="1708" y="1147"/>
                  </a:cubicBezTo>
                  <a:cubicBezTo>
                    <a:pt x="1688" y="1147"/>
                    <a:pt x="1667" y="1151"/>
                    <a:pt x="1644" y="1158"/>
                  </a:cubicBezTo>
                  <a:cubicBezTo>
                    <a:pt x="1457" y="1218"/>
                    <a:pt x="1268" y="1249"/>
                    <a:pt x="1080" y="1249"/>
                  </a:cubicBezTo>
                  <a:cubicBezTo>
                    <a:pt x="904" y="1249"/>
                    <a:pt x="730" y="1222"/>
                    <a:pt x="559" y="1168"/>
                  </a:cubicBezTo>
                  <a:lnTo>
                    <a:pt x="559" y="1168"/>
                  </a:lnTo>
                  <a:cubicBezTo>
                    <a:pt x="820" y="892"/>
                    <a:pt x="1082" y="616"/>
                    <a:pt x="1342" y="339"/>
                  </a:cubicBezTo>
                  <a:cubicBezTo>
                    <a:pt x="1478" y="198"/>
                    <a:pt x="1345" y="0"/>
                    <a:pt x="1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68"/>
            <p:cNvSpPr/>
            <p:nvPr/>
          </p:nvSpPr>
          <p:spPr>
            <a:xfrm>
              <a:off x="8863300" y="2465200"/>
              <a:ext cx="15500" cy="71900"/>
            </a:xfrm>
            <a:custGeom>
              <a:avLst/>
              <a:gdLst/>
              <a:ahLst/>
              <a:cxnLst/>
              <a:rect l="l" t="t" r="r" b="b"/>
              <a:pathLst>
                <a:path w="620" h="2876" extrusionOk="0">
                  <a:moveTo>
                    <a:pt x="379" y="1"/>
                  </a:moveTo>
                  <a:cubicBezTo>
                    <a:pt x="302" y="1"/>
                    <a:pt x="230" y="44"/>
                    <a:pt x="211" y="143"/>
                  </a:cubicBezTo>
                  <a:cubicBezTo>
                    <a:pt x="46" y="988"/>
                    <a:pt x="1" y="1829"/>
                    <a:pt x="81" y="2687"/>
                  </a:cubicBezTo>
                  <a:cubicBezTo>
                    <a:pt x="92" y="2812"/>
                    <a:pt x="197" y="2875"/>
                    <a:pt x="295" y="2875"/>
                  </a:cubicBezTo>
                  <a:cubicBezTo>
                    <a:pt x="393" y="2875"/>
                    <a:pt x="486" y="2813"/>
                    <a:pt x="474" y="2687"/>
                  </a:cubicBezTo>
                  <a:cubicBezTo>
                    <a:pt x="397" y="1865"/>
                    <a:pt x="433" y="1056"/>
                    <a:pt x="590" y="247"/>
                  </a:cubicBezTo>
                  <a:cubicBezTo>
                    <a:pt x="620" y="98"/>
                    <a:pt x="494" y="1"/>
                    <a:pt x="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68"/>
            <p:cNvSpPr/>
            <p:nvPr/>
          </p:nvSpPr>
          <p:spPr>
            <a:xfrm>
              <a:off x="8307200" y="2676025"/>
              <a:ext cx="51775" cy="14775"/>
            </a:xfrm>
            <a:custGeom>
              <a:avLst/>
              <a:gdLst/>
              <a:ahLst/>
              <a:cxnLst/>
              <a:rect l="l" t="t" r="r" b="b"/>
              <a:pathLst>
                <a:path w="2071" h="591" extrusionOk="0">
                  <a:moveTo>
                    <a:pt x="315" y="1"/>
                  </a:moveTo>
                  <a:cubicBezTo>
                    <a:pt x="89" y="1"/>
                    <a:pt x="0" y="349"/>
                    <a:pt x="240" y="382"/>
                  </a:cubicBezTo>
                  <a:cubicBezTo>
                    <a:pt x="736" y="451"/>
                    <a:pt x="1231" y="518"/>
                    <a:pt x="1726" y="588"/>
                  </a:cubicBezTo>
                  <a:cubicBezTo>
                    <a:pt x="1737" y="590"/>
                    <a:pt x="1748" y="590"/>
                    <a:pt x="1758" y="590"/>
                  </a:cubicBezTo>
                  <a:cubicBezTo>
                    <a:pt x="1984" y="590"/>
                    <a:pt x="2071" y="242"/>
                    <a:pt x="1832" y="209"/>
                  </a:cubicBezTo>
                  <a:cubicBezTo>
                    <a:pt x="1337" y="142"/>
                    <a:pt x="842" y="73"/>
                    <a:pt x="345" y="3"/>
                  </a:cubicBezTo>
                  <a:cubicBezTo>
                    <a:pt x="335" y="1"/>
                    <a:pt x="325" y="1"/>
                    <a:pt x="3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68"/>
            <p:cNvSpPr/>
            <p:nvPr/>
          </p:nvSpPr>
          <p:spPr>
            <a:xfrm>
              <a:off x="8308200" y="2696600"/>
              <a:ext cx="58225" cy="13825"/>
            </a:xfrm>
            <a:custGeom>
              <a:avLst/>
              <a:gdLst/>
              <a:ahLst/>
              <a:cxnLst/>
              <a:rect l="l" t="t" r="r" b="b"/>
              <a:pathLst>
                <a:path w="2329" h="553" extrusionOk="0">
                  <a:moveTo>
                    <a:pt x="232" y="1"/>
                  </a:moveTo>
                  <a:cubicBezTo>
                    <a:pt x="0" y="1"/>
                    <a:pt x="7" y="374"/>
                    <a:pt x="252" y="395"/>
                  </a:cubicBezTo>
                  <a:lnTo>
                    <a:pt x="2077" y="551"/>
                  </a:lnTo>
                  <a:cubicBezTo>
                    <a:pt x="2084" y="552"/>
                    <a:pt x="2090" y="552"/>
                    <a:pt x="2097" y="552"/>
                  </a:cubicBezTo>
                  <a:cubicBezTo>
                    <a:pt x="2329" y="552"/>
                    <a:pt x="2321" y="178"/>
                    <a:pt x="2077" y="158"/>
                  </a:cubicBezTo>
                  <a:lnTo>
                    <a:pt x="252" y="1"/>
                  </a:lnTo>
                  <a:cubicBezTo>
                    <a:pt x="245" y="1"/>
                    <a:pt x="239"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8"/>
            <p:cNvSpPr/>
            <p:nvPr/>
          </p:nvSpPr>
          <p:spPr>
            <a:xfrm>
              <a:off x="8479825" y="2643375"/>
              <a:ext cx="65400" cy="88300"/>
            </a:xfrm>
            <a:custGeom>
              <a:avLst/>
              <a:gdLst/>
              <a:ahLst/>
              <a:cxnLst/>
              <a:rect l="l" t="t" r="r" b="b"/>
              <a:pathLst>
                <a:path w="2616" h="3532" extrusionOk="0">
                  <a:moveTo>
                    <a:pt x="937" y="0"/>
                  </a:moveTo>
                  <a:cubicBezTo>
                    <a:pt x="697" y="0"/>
                    <a:pt x="455" y="15"/>
                    <a:pt x="210" y="46"/>
                  </a:cubicBezTo>
                  <a:cubicBezTo>
                    <a:pt x="114" y="59"/>
                    <a:pt x="1" y="126"/>
                    <a:pt x="14" y="242"/>
                  </a:cubicBezTo>
                  <a:cubicBezTo>
                    <a:pt x="72" y="769"/>
                    <a:pt x="132" y="1294"/>
                    <a:pt x="192" y="1821"/>
                  </a:cubicBezTo>
                  <a:cubicBezTo>
                    <a:pt x="205" y="1925"/>
                    <a:pt x="279" y="2019"/>
                    <a:pt x="383" y="2019"/>
                  </a:cubicBezTo>
                  <a:cubicBezTo>
                    <a:pt x="401" y="2019"/>
                    <a:pt x="420" y="2016"/>
                    <a:pt x="440" y="2010"/>
                  </a:cubicBezTo>
                  <a:cubicBezTo>
                    <a:pt x="669" y="1941"/>
                    <a:pt x="908" y="1863"/>
                    <a:pt x="1137" y="1863"/>
                  </a:cubicBezTo>
                  <a:cubicBezTo>
                    <a:pt x="1309" y="1863"/>
                    <a:pt x="1475" y="1906"/>
                    <a:pt x="1628" y="2029"/>
                  </a:cubicBezTo>
                  <a:cubicBezTo>
                    <a:pt x="2115" y="2422"/>
                    <a:pt x="1847" y="3146"/>
                    <a:pt x="1243" y="3146"/>
                  </a:cubicBezTo>
                  <a:cubicBezTo>
                    <a:pt x="1198" y="3146"/>
                    <a:pt x="1151" y="3142"/>
                    <a:pt x="1103" y="3134"/>
                  </a:cubicBezTo>
                  <a:cubicBezTo>
                    <a:pt x="1090" y="3132"/>
                    <a:pt x="1077" y="3131"/>
                    <a:pt x="1064" y="3131"/>
                  </a:cubicBezTo>
                  <a:cubicBezTo>
                    <a:pt x="844" y="3131"/>
                    <a:pt x="761" y="3473"/>
                    <a:pt x="997" y="3513"/>
                  </a:cubicBezTo>
                  <a:cubicBezTo>
                    <a:pt x="1068" y="3526"/>
                    <a:pt x="1140" y="3532"/>
                    <a:pt x="1210" y="3532"/>
                  </a:cubicBezTo>
                  <a:cubicBezTo>
                    <a:pt x="1849" y="3532"/>
                    <a:pt x="2422" y="3039"/>
                    <a:pt x="2294" y="2337"/>
                  </a:cubicBezTo>
                  <a:cubicBezTo>
                    <a:pt x="2177" y="1694"/>
                    <a:pt x="1699" y="1492"/>
                    <a:pt x="1173" y="1492"/>
                  </a:cubicBezTo>
                  <a:cubicBezTo>
                    <a:pt x="969" y="1492"/>
                    <a:pt x="758" y="1523"/>
                    <a:pt x="558" y="1570"/>
                  </a:cubicBezTo>
                  <a:lnTo>
                    <a:pt x="558" y="1570"/>
                  </a:lnTo>
                  <a:cubicBezTo>
                    <a:pt x="514" y="1185"/>
                    <a:pt x="470" y="800"/>
                    <a:pt x="427" y="415"/>
                  </a:cubicBezTo>
                  <a:lnTo>
                    <a:pt x="427" y="415"/>
                  </a:lnTo>
                  <a:cubicBezTo>
                    <a:pt x="595" y="399"/>
                    <a:pt x="762" y="392"/>
                    <a:pt x="929" y="392"/>
                  </a:cubicBezTo>
                  <a:cubicBezTo>
                    <a:pt x="1382" y="392"/>
                    <a:pt x="1830" y="449"/>
                    <a:pt x="2282" y="564"/>
                  </a:cubicBezTo>
                  <a:cubicBezTo>
                    <a:pt x="2302" y="569"/>
                    <a:pt x="2320" y="572"/>
                    <a:pt x="2337" y="572"/>
                  </a:cubicBezTo>
                  <a:cubicBezTo>
                    <a:pt x="2543" y="572"/>
                    <a:pt x="2615" y="245"/>
                    <a:pt x="2387" y="186"/>
                  </a:cubicBezTo>
                  <a:cubicBezTo>
                    <a:pt x="1905" y="63"/>
                    <a:pt x="1425" y="0"/>
                    <a:pt x="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8"/>
            <p:cNvSpPr/>
            <p:nvPr/>
          </p:nvSpPr>
          <p:spPr>
            <a:xfrm>
              <a:off x="8556325" y="2639275"/>
              <a:ext cx="48100" cy="92200"/>
            </a:xfrm>
            <a:custGeom>
              <a:avLst/>
              <a:gdLst/>
              <a:ahLst/>
              <a:cxnLst/>
              <a:rect l="l" t="t" r="r" b="b"/>
              <a:pathLst>
                <a:path w="1924" h="3688" extrusionOk="0">
                  <a:moveTo>
                    <a:pt x="1246" y="1"/>
                  </a:moveTo>
                  <a:cubicBezTo>
                    <a:pt x="900" y="1"/>
                    <a:pt x="563" y="54"/>
                    <a:pt x="217" y="169"/>
                  </a:cubicBezTo>
                  <a:cubicBezTo>
                    <a:pt x="1" y="241"/>
                    <a:pt x="65" y="560"/>
                    <a:pt x="258" y="560"/>
                  </a:cubicBezTo>
                  <a:cubicBezTo>
                    <a:pt x="278" y="560"/>
                    <a:pt x="300" y="557"/>
                    <a:pt x="322" y="549"/>
                  </a:cubicBezTo>
                  <a:cubicBezTo>
                    <a:pt x="637" y="446"/>
                    <a:pt x="944" y="391"/>
                    <a:pt x="1261" y="391"/>
                  </a:cubicBezTo>
                  <a:cubicBezTo>
                    <a:pt x="1317" y="391"/>
                    <a:pt x="1373" y="393"/>
                    <a:pt x="1429" y="396"/>
                  </a:cubicBezTo>
                  <a:lnTo>
                    <a:pt x="1429" y="396"/>
                  </a:lnTo>
                  <a:cubicBezTo>
                    <a:pt x="1014" y="1394"/>
                    <a:pt x="649" y="2408"/>
                    <a:pt x="341" y="3445"/>
                  </a:cubicBezTo>
                  <a:cubicBezTo>
                    <a:pt x="297" y="3592"/>
                    <a:pt x="417" y="3688"/>
                    <a:pt x="536" y="3688"/>
                  </a:cubicBezTo>
                  <a:cubicBezTo>
                    <a:pt x="614" y="3688"/>
                    <a:pt x="691" y="3646"/>
                    <a:pt x="720" y="3550"/>
                  </a:cubicBezTo>
                  <a:cubicBezTo>
                    <a:pt x="1048" y="2455"/>
                    <a:pt x="1434" y="1380"/>
                    <a:pt x="1881" y="328"/>
                  </a:cubicBezTo>
                  <a:cubicBezTo>
                    <a:pt x="1924" y="227"/>
                    <a:pt x="1904" y="57"/>
                    <a:pt x="1763" y="38"/>
                  </a:cubicBezTo>
                  <a:cubicBezTo>
                    <a:pt x="1587" y="13"/>
                    <a:pt x="1415" y="1"/>
                    <a:pt x="1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8"/>
            <p:cNvSpPr/>
            <p:nvPr/>
          </p:nvSpPr>
          <p:spPr>
            <a:xfrm>
              <a:off x="8606725" y="2701525"/>
              <a:ext cx="20675" cy="26575"/>
            </a:xfrm>
            <a:custGeom>
              <a:avLst/>
              <a:gdLst/>
              <a:ahLst/>
              <a:cxnLst/>
              <a:rect l="l" t="t" r="r" b="b"/>
              <a:pathLst>
                <a:path w="827" h="1063" extrusionOk="0">
                  <a:moveTo>
                    <a:pt x="559" y="0"/>
                  </a:moveTo>
                  <a:cubicBezTo>
                    <a:pt x="501" y="0"/>
                    <a:pt x="444" y="29"/>
                    <a:pt x="409" y="99"/>
                  </a:cubicBezTo>
                  <a:cubicBezTo>
                    <a:pt x="297" y="321"/>
                    <a:pt x="187" y="542"/>
                    <a:pt x="78" y="764"/>
                  </a:cubicBezTo>
                  <a:cubicBezTo>
                    <a:pt x="0" y="919"/>
                    <a:pt x="138" y="1062"/>
                    <a:pt x="267" y="1062"/>
                  </a:cubicBezTo>
                  <a:cubicBezTo>
                    <a:pt x="326" y="1062"/>
                    <a:pt x="383" y="1033"/>
                    <a:pt x="417" y="963"/>
                  </a:cubicBezTo>
                  <a:cubicBezTo>
                    <a:pt x="529" y="741"/>
                    <a:pt x="639" y="520"/>
                    <a:pt x="750" y="298"/>
                  </a:cubicBezTo>
                  <a:cubicBezTo>
                    <a:pt x="827" y="143"/>
                    <a:pt x="689" y="0"/>
                    <a:pt x="5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68"/>
            <p:cNvSpPr/>
            <p:nvPr/>
          </p:nvSpPr>
          <p:spPr>
            <a:xfrm>
              <a:off x="8635950" y="2642925"/>
              <a:ext cx="49500" cy="93425"/>
            </a:xfrm>
            <a:custGeom>
              <a:avLst/>
              <a:gdLst/>
              <a:ahLst/>
              <a:cxnLst/>
              <a:rect l="l" t="t" r="r" b="b"/>
              <a:pathLst>
                <a:path w="1980" h="3737" extrusionOk="0">
                  <a:moveTo>
                    <a:pt x="929" y="0"/>
                  </a:moveTo>
                  <a:cubicBezTo>
                    <a:pt x="682" y="0"/>
                    <a:pt x="429" y="48"/>
                    <a:pt x="225" y="101"/>
                  </a:cubicBezTo>
                  <a:cubicBezTo>
                    <a:pt x="0" y="158"/>
                    <a:pt x="71" y="487"/>
                    <a:pt x="275" y="487"/>
                  </a:cubicBezTo>
                  <a:cubicBezTo>
                    <a:pt x="292" y="487"/>
                    <a:pt x="310" y="484"/>
                    <a:pt x="329" y="479"/>
                  </a:cubicBezTo>
                  <a:cubicBezTo>
                    <a:pt x="479" y="440"/>
                    <a:pt x="719" y="372"/>
                    <a:pt x="923" y="372"/>
                  </a:cubicBezTo>
                  <a:cubicBezTo>
                    <a:pt x="1008" y="372"/>
                    <a:pt x="1088" y="384"/>
                    <a:pt x="1152" y="415"/>
                  </a:cubicBezTo>
                  <a:cubicBezTo>
                    <a:pt x="1653" y="657"/>
                    <a:pt x="1389" y="1262"/>
                    <a:pt x="1310" y="1617"/>
                  </a:cubicBezTo>
                  <a:lnTo>
                    <a:pt x="892" y="3491"/>
                  </a:lnTo>
                  <a:cubicBezTo>
                    <a:pt x="858" y="3640"/>
                    <a:pt x="982" y="3737"/>
                    <a:pt x="1099" y="3737"/>
                  </a:cubicBezTo>
                  <a:cubicBezTo>
                    <a:pt x="1176" y="3737"/>
                    <a:pt x="1249" y="3694"/>
                    <a:pt x="1271" y="3596"/>
                  </a:cubicBezTo>
                  <a:lnTo>
                    <a:pt x="1716" y="1599"/>
                  </a:lnTo>
                  <a:cubicBezTo>
                    <a:pt x="1795" y="1251"/>
                    <a:pt x="1980" y="796"/>
                    <a:pt x="1808" y="444"/>
                  </a:cubicBezTo>
                  <a:cubicBezTo>
                    <a:pt x="1641" y="103"/>
                    <a:pt x="1291" y="0"/>
                    <a:pt x="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68"/>
            <p:cNvSpPr/>
            <p:nvPr/>
          </p:nvSpPr>
          <p:spPr>
            <a:xfrm>
              <a:off x="8695075" y="2643125"/>
              <a:ext cx="61700" cy="89750"/>
            </a:xfrm>
            <a:custGeom>
              <a:avLst/>
              <a:gdLst/>
              <a:ahLst/>
              <a:cxnLst/>
              <a:rect l="l" t="t" r="r" b="b"/>
              <a:pathLst>
                <a:path w="2468" h="3590" extrusionOk="0">
                  <a:moveTo>
                    <a:pt x="1528" y="0"/>
                  </a:moveTo>
                  <a:cubicBezTo>
                    <a:pt x="900" y="0"/>
                    <a:pt x="271" y="447"/>
                    <a:pt x="269" y="1140"/>
                  </a:cubicBezTo>
                  <a:cubicBezTo>
                    <a:pt x="268" y="1835"/>
                    <a:pt x="899" y="2285"/>
                    <a:pt x="1530" y="2285"/>
                  </a:cubicBezTo>
                  <a:cubicBezTo>
                    <a:pt x="1629" y="2285"/>
                    <a:pt x="1729" y="2273"/>
                    <a:pt x="1825" y="2250"/>
                  </a:cubicBezTo>
                  <a:lnTo>
                    <a:pt x="1825" y="2250"/>
                  </a:lnTo>
                  <a:cubicBezTo>
                    <a:pt x="1893" y="2787"/>
                    <a:pt x="1493" y="3212"/>
                    <a:pt x="1022" y="3212"/>
                  </a:cubicBezTo>
                  <a:cubicBezTo>
                    <a:pt x="827" y="3212"/>
                    <a:pt x="620" y="3139"/>
                    <a:pt x="429" y="2971"/>
                  </a:cubicBezTo>
                  <a:cubicBezTo>
                    <a:pt x="388" y="2935"/>
                    <a:pt x="343" y="2920"/>
                    <a:pt x="299" y="2920"/>
                  </a:cubicBezTo>
                  <a:cubicBezTo>
                    <a:pt x="140" y="2920"/>
                    <a:pt x="1" y="3119"/>
                    <a:pt x="150" y="3250"/>
                  </a:cubicBezTo>
                  <a:cubicBezTo>
                    <a:pt x="418" y="3486"/>
                    <a:pt x="722" y="3590"/>
                    <a:pt x="1013" y="3590"/>
                  </a:cubicBezTo>
                  <a:cubicBezTo>
                    <a:pt x="1785" y="3590"/>
                    <a:pt x="2468" y="2860"/>
                    <a:pt x="2157" y="1942"/>
                  </a:cubicBezTo>
                  <a:cubicBezTo>
                    <a:pt x="2126" y="1851"/>
                    <a:pt x="2052" y="1800"/>
                    <a:pt x="1968" y="1800"/>
                  </a:cubicBezTo>
                  <a:cubicBezTo>
                    <a:pt x="1935" y="1800"/>
                    <a:pt x="1901" y="1808"/>
                    <a:pt x="1868" y="1824"/>
                  </a:cubicBezTo>
                  <a:cubicBezTo>
                    <a:pt x="1762" y="1876"/>
                    <a:pt x="1644" y="1900"/>
                    <a:pt x="1524" y="1900"/>
                  </a:cubicBezTo>
                  <a:cubicBezTo>
                    <a:pt x="1102" y="1900"/>
                    <a:pt x="660" y="1599"/>
                    <a:pt x="661" y="1140"/>
                  </a:cubicBezTo>
                  <a:cubicBezTo>
                    <a:pt x="662" y="684"/>
                    <a:pt x="1102" y="387"/>
                    <a:pt x="1522" y="387"/>
                  </a:cubicBezTo>
                  <a:cubicBezTo>
                    <a:pt x="1644" y="387"/>
                    <a:pt x="1764" y="411"/>
                    <a:pt x="1871" y="464"/>
                  </a:cubicBezTo>
                  <a:cubicBezTo>
                    <a:pt x="1903" y="480"/>
                    <a:pt x="1934" y="487"/>
                    <a:pt x="1963" y="487"/>
                  </a:cubicBezTo>
                  <a:cubicBezTo>
                    <a:pt x="2146" y="487"/>
                    <a:pt x="2267" y="221"/>
                    <a:pt x="2071" y="123"/>
                  </a:cubicBezTo>
                  <a:cubicBezTo>
                    <a:pt x="1901" y="40"/>
                    <a:pt x="1715" y="0"/>
                    <a:pt x="15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68"/>
          <p:cNvGrpSpPr/>
          <p:nvPr/>
        </p:nvGrpSpPr>
        <p:grpSpPr>
          <a:xfrm>
            <a:off x="340400" y="2027350"/>
            <a:ext cx="373125" cy="345125"/>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6" name="Google Shape;5716;p68"/>
          <p:cNvGrpSpPr/>
          <p:nvPr/>
        </p:nvGrpSpPr>
        <p:grpSpPr>
          <a:xfrm>
            <a:off x="8337675" y="3171275"/>
            <a:ext cx="373125" cy="345125"/>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045528B5-BB2E-4929-9E39-AE44713E7901}"/>
              </a:ext>
            </a:extLst>
          </p:cNvPr>
          <p:cNvSpPr>
            <a:spLocks noGrp="1"/>
          </p:cNvSpPr>
          <p:nvPr>
            <p:ph type="ctrTitle"/>
          </p:nvPr>
        </p:nvSpPr>
        <p:spPr>
          <a:xfrm>
            <a:off x="2285212" y="1756667"/>
            <a:ext cx="4840642" cy="2413092"/>
          </a:xfrm>
        </p:spPr>
        <p:txBody>
          <a:bodyPr/>
          <a:lstStyle/>
          <a:p>
            <a:pPr>
              <a:lnSpc>
                <a:spcPct val="150000"/>
              </a:lnSpc>
            </a:pPr>
            <a:r>
              <a:rPr lang="en-US" sz="3600" dirty="0"/>
              <a:t>CẢM ƠN CÁC EM ĐÃ CHÚ Ý BÀI GIẢNG!</a:t>
            </a:r>
            <a:endParaRPr lang="vi-VN"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3413783"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552808"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413783"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552808"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425231" y="2044050"/>
            <a:ext cx="284387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KHÁI NIỆM GÓC</a:t>
            </a:r>
            <a:endParaRPr dirty="0"/>
          </a:p>
        </p:txBody>
      </p:sp>
      <p:sp>
        <p:nvSpPr>
          <p:cNvPr id="1502" name="Google Shape;1502;p41"/>
          <p:cNvSpPr txBox="1">
            <a:spLocks noGrp="1"/>
          </p:cNvSpPr>
          <p:nvPr>
            <p:ph type="title" idx="2"/>
          </p:nvPr>
        </p:nvSpPr>
        <p:spPr>
          <a:xfrm>
            <a:off x="3469425"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01</a:t>
            </a:r>
            <a:endParaRPr dirty="0"/>
          </a:p>
        </p:txBody>
      </p:sp>
      <p:sp>
        <p:nvSpPr>
          <p:cNvPr id="1504" name="Google Shape;1504;p41"/>
          <p:cNvSpPr txBox="1">
            <a:spLocks noGrp="1"/>
          </p:cNvSpPr>
          <p:nvPr>
            <p:ph type="title" idx="3"/>
          </p:nvPr>
        </p:nvSpPr>
        <p:spPr>
          <a:xfrm>
            <a:off x="739613" y="3593250"/>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hlink"/>
                </a:solidFill>
              </a:rPr>
              <a:t>SỐ ĐO CỦA GÓC</a:t>
            </a:r>
            <a:endParaRPr b="1" dirty="0"/>
          </a:p>
        </p:txBody>
      </p:sp>
      <p:sp>
        <p:nvSpPr>
          <p:cNvPr id="1505" name="Google Shape;1505;p41"/>
          <p:cNvSpPr txBox="1">
            <a:spLocks noGrp="1"/>
          </p:cNvSpPr>
          <p:nvPr>
            <p:ph type="title" idx="4"/>
          </p:nvPr>
        </p:nvSpPr>
        <p:spPr>
          <a:xfrm>
            <a:off x="3469425"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5786685" y="199348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ĐIỂM NẰM TRONG GÓC</a:t>
            </a:r>
            <a:endParaRPr dirty="0"/>
          </a:p>
        </p:txBody>
      </p:sp>
      <p:sp>
        <p:nvSpPr>
          <p:cNvPr id="1508" name="Google Shape;1508;p41"/>
          <p:cNvSpPr txBox="1">
            <a:spLocks noGrp="1"/>
          </p:cNvSpPr>
          <p:nvPr>
            <p:ph type="title" idx="7"/>
          </p:nvPr>
        </p:nvSpPr>
        <p:spPr>
          <a:xfrm>
            <a:off x="4608450"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10" name="Google Shape;1510;p41"/>
          <p:cNvSpPr txBox="1">
            <a:spLocks noGrp="1"/>
          </p:cNvSpPr>
          <p:nvPr>
            <p:ph type="title" idx="9"/>
          </p:nvPr>
        </p:nvSpPr>
        <p:spPr>
          <a:xfrm>
            <a:off x="5520225" y="3048934"/>
            <a:ext cx="3348276" cy="13978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GÓC VUÔNG, </a:t>
            </a:r>
            <a:br>
              <a:rPr lang="en" b="1" dirty="0"/>
            </a:br>
            <a:r>
              <a:rPr lang="en" b="1" dirty="0"/>
              <a:t>GÓC NHỌN, GÓC TÙ, GÓC BẸT.</a:t>
            </a:r>
            <a:endParaRPr b="1" dirty="0"/>
          </a:p>
        </p:txBody>
      </p:sp>
      <p:sp>
        <p:nvSpPr>
          <p:cNvPr id="1511" name="Google Shape;1511;p41"/>
          <p:cNvSpPr txBox="1">
            <a:spLocks noGrp="1"/>
          </p:cNvSpPr>
          <p:nvPr>
            <p:ph type="title" idx="13"/>
          </p:nvPr>
        </p:nvSpPr>
        <p:spPr>
          <a:xfrm>
            <a:off x="4608450"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NỘI DUNG</a:t>
            </a:r>
            <a:endParaRPr dirty="0"/>
          </a:p>
        </p:txBody>
      </p:sp>
      <p:cxnSp>
        <p:nvCxnSpPr>
          <p:cNvPr id="1514" name="Google Shape;1514;p41"/>
          <p:cNvCxnSpPr>
            <a:stCxn id="1497" idx="2"/>
          </p:cNvCxnSpPr>
          <p:nvPr/>
        </p:nvCxnSpPr>
        <p:spPr>
          <a:xfrm rot="10800000">
            <a:off x="2964983"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2964983" y="368607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301908"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7" name="Google Shape;1517;p41"/>
          <p:cNvCxnSpPr>
            <a:endCxn id="1500" idx="6"/>
          </p:cNvCxnSpPr>
          <p:nvPr/>
        </p:nvCxnSpPr>
        <p:spPr>
          <a:xfrm rot="10800000">
            <a:off x="5301908" y="3686077"/>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5674590" y="72277"/>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391888" y="2228650"/>
            <a:ext cx="5080212"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5400" b="1" dirty="0">
                <a:solidFill>
                  <a:schemeClr val="lt1"/>
                </a:solidFill>
              </a:rPr>
              <a:t>KHÁI NIỆM GÓC</a:t>
            </a:r>
            <a:endParaRPr sz="54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1737" name="Google Shape;1737;p43"/>
          <p:cNvCxnSpPr>
            <a:cxnSpLocks/>
            <a:stCxn id="1733" idx="4"/>
            <a:endCxn id="1734" idx="0"/>
          </p:cNvCxnSpPr>
          <p:nvPr/>
        </p:nvCxnSpPr>
        <p:spPr>
          <a:xfrm>
            <a:off x="4572027" y="1836124"/>
            <a:ext cx="359967" cy="392526"/>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42"/>
          <p:cNvSpPr txBox="1">
            <a:spLocks noGrp="1"/>
          </p:cNvSpPr>
          <p:nvPr>
            <p:ph type="subTitle" idx="2"/>
          </p:nvPr>
        </p:nvSpPr>
        <p:spPr>
          <a:xfrm>
            <a:off x="3707500" y="3885163"/>
            <a:ext cx="2605084" cy="530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US" sz="2400" b="1" i="1" dirty="0" err="1">
                <a:solidFill>
                  <a:srgbClr val="FF0000"/>
                </a:solidFill>
              </a:rPr>
              <a:t>Góc</a:t>
            </a:r>
            <a:r>
              <a:rPr lang="en-US" sz="2400" b="1" i="1" dirty="0">
                <a:solidFill>
                  <a:srgbClr val="FF0000"/>
                </a:solidFill>
              </a:rPr>
              <a:t> </a:t>
            </a:r>
            <a:r>
              <a:rPr lang="en-US" sz="2400" b="1" i="1" dirty="0" err="1">
                <a:solidFill>
                  <a:srgbClr val="FF0000"/>
                </a:solidFill>
              </a:rPr>
              <a:t>là</a:t>
            </a:r>
            <a:r>
              <a:rPr lang="en-US" sz="2400" b="1" i="1" dirty="0">
                <a:solidFill>
                  <a:srgbClr val="FF0000"/>
                </a:solidFill>
              </a:rPr>
              <a:t> </a:t>
            </a:r>
            <a:r>
              <a:rPr lang="en-US" sz="2400" b="1" i="1" dirty="0" err="1">
                <a:solidFill>
                  <a:srgbClr val="FF0000"/>
                </a:solidFill>
              </a:rPr>
              <a:t>gì</a:t>
            </a:r>
            <a:r>
              <a:rPr lang="en-US" sz="2400" b="1" i="1" dirty="0">
                <a:solidFill>
                  <a:srgbClr val="FF0000"/>
                </a:solidFill>
              </a:rPr>
              <a:t>?</a:t>
            </a:r>
            <a:endParaRPr sz="2400" b="1" i="1" dirty="0">
              <a:solidFill>
                <a:srgbClr val="FF0000"/>
              </a:solidFill>
            </a:endParaRPr>
          </a:p>
        </p:txBody>
      </p:sp>
      <p:grpSp>
        <p:nvGrpSpPr>
          <p:cNvPr id="1643" name="Google Shape;1643;p42"/>
          <p:cNvGrpSpPr/>
          <p:nvPr/>
        </p:nvGrpSpPr>
        <p:grpSpPr>
          <a:xfrm>
            <a:off x="8092963" y="4178320"/>
            <a:ext cx="331043" cy="416396"/>
            <a:chOff x="8092963" y="4178320"/>
            <a:chExt cx="331043" cy="416396"/>
          </a:xfrm>
        </p:grpSpPr>
        <p:sp>
          <p:nvSpPr>
            <p:cNvPr id="1644" name="Google Shape;1644;p42"/>
            <p:cNvSpPr/>
            <p:nvPr/>
          </p:nvSpPr>
          <p:spPr>
            <a:xfrm>
              <a:off x="8367881" y="4360309"/>
              <a:ext cx="50042" cy="74125"/>
            </a:xfrm>
            <a:custGeom>
              <a:avLst/>
              <a:gdLst/>
              <a:ahLst/>
              <a:cxnLst/>
              <a:rect l="l" t="t" r="r" b="b"/>
              <a:pathLst>
                <a:path w="3842" h="5691" extrusionOk="0">
                  <a:moveTo>
                    <a:pt x="419" y="1"/>
                  </a:moveTo>
                  <a:lnTo>
                    <a:pt x="0" y="5690"/>
                  </a:lnTo>
                  <a:lnTo>
                    <a:pt x="277" y="5690"/>
                  </a:lnTo>
                  <a:cubicBezTo>
                    <a:pt x="2247" y="5690"/>
                    <a:pt x="3842" y="4093"/>
                    <a:pt x="3842" y="2128"/>
                  </a:cubicBezTo>
                  <a:lnTo>
                    <a:pt x="3842" y="1918"/>
                  </a:lnTo>
                  <a:cubicBezTo>
                    <a:pt x="3842" y="858"/>
                    <a:pt x="2982" y="1"/>
                    <a:pt x="1925"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8099059" y="4360309"/>
              <a:ext cx="50055" cy="74125"/>
            </a:xfrm>
            <a:custGeom>
              <a:avLst/>
              <a:gdLst/>
              <a:ahLst/>
              <a:cxnLst/>
              <a:rect l="l" t="t" r="r" b="b"/>
              <a:pathLst>
                <a:path w="3843" h="5691" extrusionOk="0">
                  <a:moveTo>
                    <a:pt x="1919" y="1"/>
                  </a:moveTo>
                  <a:cubicBezTo>
                    <a:pt x="860" y="1"/>
                    <a:pt x="0" y="858"/>
                    <a:pt x="0" y="1918"/>
                  </a:cubicBezTo>
                  <a:lnTo>
                    <a:pt x="0" y="2128"/>
                  </a:lnTo>
                  <a:cubicBezTo>
                    <a:pt x="0" y="4093"/>
                    <a:pt x="1596" y="5690"/>
                    <a:pt x="3564" y="5690"/>
                  </a:cubicBezTo>
                  <a:lnTo>
                    <a:pt x="3843" y="5690"/>
                  </a:lnTo>
                  <a:lnTo>
                    <a:pt x="3422" y="1"/>
                  </a:ln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8153300" y="4521274"/>
              <a:ext cx="210380" cy="67391"/>
            </a:xfrm>
            <a:custGeom>
              <a:avLst/>
              <a:gdLst/>
              <a:ahLst/>
              <a:cxnLst/>
              <a:rect l="l" t="t" r="r" b="b"/>
              <a:pathLst>
                <a:path w="16152" h="5174" extrusionOk="0">
                  <a:moveTo>
                    <a:pt x="3516" y="0"/>
                  </a:moveTo>
                  <a:lnTo>
                    <a:pt x="3516" y="1630"/>
                  </a:lnTo>
                  <a:cubicBezTo>
                    <a:pt x="3516" y="2540"/>
                    <a:pt x="2993" y="3368"/>
                    <a:pt x="2174" y="3761"/>
                  </a:cubicBezTo>
                  <a:lnTo>
                    <a:pt x="246" y="4687"/>
                  </a:lnTo>
                  <a:cubicBezTo>
                    <a:pt x="0" y="4806"/>
                    <a:pt x="83" y="5173"/>
                    <a:pt x="356" y="5173"/>
                  </a:cubicBezTo>
                  <a:lnTo>
                    <a:pt x="15796" y="5173"/>
                  </a:lnTo>
                  <a:cubicBezTo>
                    <a:pt x="16069" y="5173"/>
                    <a:pt x="16152" y="4806"/>
                    <a:pt x="15908" y="4687"/>
                  </a:cubicBezTo>
                  <a:lnTo>
                    <a:pt x="13979" y="3761"/>
                  </a:lnTo>
                  <a:cubicBezTo>
                    <a:pt x="13159" y="3369"/>
                    <a:pt x="12638" y="2540"/>
                    <a:pt x="12638" y="1630"/>
                  </a:cubicBezTo>
                  <a:lnTo>
                    <a:pt x="12638" y="0"/>
                  </a:lnTo>
                  <a:cubicBezTo>
                    <a:pt x="11038" y="1095"/>
                    <a:pt x="9273" y="1721"/>
                    <a:pt x="8076" y="1721"/>
                  </a:cubicBezTo>
                  <a:cubicBezTo>
                    <a:pt x="6881" y="1721"/>
                    <a:pt x="5113" y="1095"/>
                    <a:pt x="3516" y="0"/>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8137148" y="4214532"/>
              <a:ext cx="242682" cy="329129"/>
            </a:xfrm>
            <a:custGeom>
              <a:avLst/>
              <a:gdLst/>
              <a:ahLst/>
              <a:cxnLst/>
              <a:rect l="l" t="t" r="r" b="b"/>
              <a:pathLst>
                <a:path w="18632" h="25269" extrusionOk="0">
                  <a:moveTo>
                    <a:pt x="9316" y="1"/>
                  </a:moveTo>
                  <a:cubicBezTo>
                    <a:pt x="4112" y="1"/>
                    <a:pt x="0" y="4425"/>
                    <a:pt x="384" y="9616"/>
                  </a:cubicBezTo>
                  <a:lnTo>
                    <a:pt x="993" y="17887"/>
                  </a:lnTo>
                  <a:cubicBezTo>
                    <a:pt x="1315" y="22248"/>
                    <a:pt x="6690" y="25269"/>
                    <a:pt x="9319" y="25269"/>
                  </a:cubicBezTo>
                  <a:cubicBezTo>
                    <a:pt x="11946" y="25269"/>
                    <a:pt x="17322" y="22247"/>
                    <a:pt x="17643" y="17887"/>
                  </a:cubicBezTo>
                  <a:cubicBezTo>
                    <a:pt x="17639" y="17886"/>
                    <a:pt x="18248" y="9616"/>
                    <a:pt x="18248" y="9616"/>
                  </a:cubicBezTo>
                  <a:cubicBezTo>
                    <a:pt x="18632" y="4425"/>
                    <a:pt x="14522" y="1"/>
                    <a:pt x="9316"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8200924" y="4219938"/>
              <a:ext cx="178013" cy="323710"/>
            </a:xfrm>
            <a:custGeom>
              <a:avLst/>
              <a:gdLst/>
              <a:ahLst/>
              <a:cxnLst/>
              <a:rect l="l" t="t" r="r" b="b"/>
              <a:pathLst>
                <a:path w="13667" h="24853" extrusionOk="0">
                  <a:moveTo>
                    <a:pt x="7123" y="1"/>
                  </a:moveTo>
                  <a:lnTo>
                    <a:pt x="7123" y="1"/>
                  </a:lnTo>
                  <a:cubicBezTo>
                    <a:pt x="9573" y="1751"/>
                    <a:pt x="11095" y="4701"/>
                    <a:pt x="10856" y="7952"/>
                  </a:cubicBezTo>
                  <a:lnTo>
                    <a:pt x="10246" y="16223"/>
                  </a:lnTo>
                  <a:cubicBezTo>
                    <a:pt x="9924" y="20583"/>
                    <a:pt x="4549" y="23604"/>
                    <a:pt x="1922" y="23604"/>
                  </a:cubicBezTo>
                  <a:cubicBezTo>
                    <a:pt x="1377" y="23604"/>
                    <a:pt x="712" y="23472"/>
                    <a:pt x="0" y="23228"/>
                  </a:cubicBezTo>
                  <a:lnTo>
                    <a:pt x="0" y="23228"/>
                  </a:lnTo>
                  <a:cubicBezTo>
                    <a:pt x="1562" y="24264"/>
                    <a:pt x="3258" y="24852"/>
                    <a:pt x="4420" y="24852"/>
                  </a:cubicBezTo>
                  <a:cubicBezTo>
                    <a:pt x="7047" y="24852"/>
                    <a:pt x="12424" y="21829"/>
                    <a:pt x="12744" y="17471"/>
                  </a:cubicBezTo>
                  <a:lnTo>
                    <a:pt x="13354" y="9200"/>
                  </a:lnTo>
                  <a:cubicBezTo>
                    <a:pt x="13667" y="4951"/>
                    <a:pt x="10969" y="1215"/>
                    <a:pt x="7123"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8165936" y="4273190"/>
              <a:ext cx="20827" cy="64812"/>
            </a:xfrm>
            <a:custGeom>
              <a:avLst/>
              <a:gdLst/>
              <a:ahLst/>
              <a:cxnLst/>
              <a:rect l="l" t="t" r="r" b="b"/>
              <a:pathLst>
                <a:path w="1599" h="4976" extrusionOk="0">
                  <a:moveTo>
                    <a:pt x="1599" y="1"/>
                  </a:moveTo>
                  <a:cubicBezTo>
                    <a:pt x="670" y="1141"/>
                    <a:pt x="132" y="2509"/>
                    <a:pt x="36" y="3961"/>
                  </a:cubicBezTo>
                  <a:cubicBezTo>
                    <a:pt x="0" y="4509"/>
                    <a:pt x="435" y="4976"/>
                    <a:pt x="986" y="4976"/>
                  </a:cubicBezTo>
                  <a:lnTo>
                    <a:pt x="1599" y="4976"/>
                  </a:lnTo>
                  <a:lnTo>
                    <a:pt x="1599" y="1"/>
                  </a:ln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65936" y="4321738"/>
              <a:ext cx="20827" cy="16268"/>
            </a:xfrm>
            <a:custGeom>
              <a:avLst/>
              <a:gdLst/>
              <a:ahLst/>
              <a:cxnLst/>
              <a:rect l="l" t="t" r="r" b="b"/>
              <a:pathLst>
                <a:path w="1599" h="1249" extrusionOk="0">
                  <a:moveTo>
                    <a:pt x="56" y="0"/>
                  </a:moveTo>
                  <a:cubicBezTo>
                    <a:pt x="49" y="78"/>
                    <a:pt x="42" y="157"/>
                    <a:pt x="36" y="234"/>
                  </a:cubicBezTo>
                  <a:cubicBezTo>
                    <a:pt x="0" y="782"/>
                    <a:pt x="435" y="1249"/>
                    <a:pt x="986" y="1249"/>
                  </a:cubicBezTo>
                  <a:lnTo>
                    <a:pt x="1599" y="1249"/>
                  </a:lnTo>
                  <a:lnTo>
                    <a:pt x="1599" y="0"/>
                  </a:ln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224788" y="4238931"/>
              <a:ext cx="67391" cy="20397"/>
            </a:xfrm>
            <a:custGeom>
              <a:avLst/>
              <a:gdLst/>
              <a:ahLst/>
              <a:cxnLst/>
              <a:rect l="l" t="t" r="r" b="b"/>
              <a:pathLst>
                <a:path w="5174" h="1566" extrusionOk="0">
                  <a:moveTo>
                    <a:pt x="2587" y="0"/>
                  </a:moveTo>
                  <a:cubicBezTo>
                    <a:pt x="1688" y="0"/>
                    <a:pt x="819" y="164"/>
                    <a:pt x="11" y="478"/>
                  </a:cubicBezTo>
                  <a:cubicBezTo>
                    <a:pt x="4" y="554"/>
                    <a:pt x="1" y="633"/>
                    <a:pt x="1" y="712"/>
                  </a:cubicBezTo>
                  <a:lnTo>
                    <a:pt x="2" y="1566"/>
                  </a:lnTo>
                  <a:lnTo>
                    <a:pt x="5174" y="1566"/>
                  </a:lnTo>
                  <a:lnTo>
                    <a:pt x="5174" y="712"/>
                  </a:lnTo>
                  <a:cubicBezTo>
                    <a:pt x="5174" y="633"/>
                    <a:pt x="5169" y="554"/>
                    <a:pt x="5162" y="478"/>
                  </a:cubicBezTo>
                  <a:cubicBezTo>
                    <a:pt x="4356" y="164"/>
                    <a:pt x="3488" y="0"/>
                    <a:pt x="2587" y="0"/>
                  </a:cubicBez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8330249" y="4273151"/>
              <a:ext cx="20814" cy="64838"/>
            </a:xfrm>
            <a:custGeom>
              <a:avLst/>
              <a:gdLst/>
              <a:ahLst/>
              <a:cxnLst/>
              <a:rect l="l" t="t" r="r" b="b"/>
              <a:pathLst>
                <a:path w="1598" h="4978" extrusionOk="0">
                  <a:moveTo>
                    <a:pt x="1" y="1"/>
                  </a:moveTo>
                  <a:lnTo>
                    <a:pt x="1" y="4977"/>
                  </a:lnTo>
                  <a:lnTo>
                    <a:pt x="612" y="4977"/>
                  </a:lnTo>
                  <a:cubicBezTo>
                    <a:pt x="613" y="4977"/>
                    <a:pt x="614" y="4977"/>
                    <a:pt x="615" y="4977"/>
                  </a:cubicBezTo>
                  <a:cubicBezTo>
                    <a:pt x="1163" y="4977"/>
                    <a:pt x="1598" y="4511"/>
                    <a:pt x="1562" y="3964"/>
                  </a:cubicBezTo>
                  <a:cubicBezTo>
                    <a:pt x="1464" y="2512"/>
                    <a:pt x="928" y="1142"/>
                    <a:pt x="1" y="1"/>
                  </a:cubicBez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8186712" y="4259330"/>
              <a:ext cx="143496" cy="78671"/>
            </a:xfrm>
            <a:custGeom>
              <a:avLst/>
              <a:gdLst/>
              <a:ahLst/>
              <a:cxnLst/>
              <a:rect l="l" t="t" r="r" b="b"/>
              <a:pathLst>
                <a:path w="11017" h="6040" extrusionOk="0">
                  <a:moveTo>
                    <a:pt x="65" y="0"/>
                  </a:moveTo>
                  <a:cubicBezTo>
                    <a:pt x="30" y="0"/>
                    <a:pt x="1" y="29"/>
                    <a:pt x="1" y="65"/>
                  </a:cubicBezTo>
                  <a:lnTo>
                    <a:pt x="1" y="6040"/>
                  </a:lnTo>
                  <a:lnTo>
                    <a:pt x="11017" y="6040"/>
                  </a:lnTo>
                  <a:lnTo>
                    <a:pt x="11017" y="65"/>
                  </a:lnTo>
                  <a:cubicBezTo>
                    <a:pt x="11017" y="29"/>
                    <a:pt x="10988" y="0"/>
                    <a:pt x="109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86712" y="4259330"/>
              <a:ext cx="143535" cy="78671"/>
            </a:xfrm>
            <a:custGeom>
              <a:avLst/>
              <a:gdLst/>
              <a:ahLst/>
              <a:cxnLst/>
              <a:rect l="l" t="t" r="r" b="b"/>
              <a:pathLst>
                <a:path w="11020" h="6040" extrusionOk="0">
                  <a:moveTo>
                    <a:pt x="8523" y="0"/>
                  </a:moveTo>
                  <a:lnTo>
                    <a:pt x="8523" y="3735"/>
                  </a:lnTo>
                  <a:cubicBezTo>
                    <a:pt x="8523" y="4318"/>
                    <a:pt x="8049" y="4791"/>
                    <a:pt x="7467" y="4791"/>
                  </a:cubicBezTo>
                  <a:lnTo>
                    <a:pt x="1" y="4791"/>
                  </a:lnTo>
                  <a:lnTo>
                    <a:pt x="1" y="6040"/>
                  </a:lnTo>
                  <a:lnTo>
                    <a:pt x="11018" y="6040"/>
                  </a:lnTo>
                  <a:lnTo>
                    <a:pt x="11018" y="65"/>
                  </a:lnTo>
                  <a:cubicBezTo>
                    <a:pt x="11020" y="29"/>
                    <a:pt x="10990" y="0"/>
                    <a:pt x="10955"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8196235" y="4184442"/>
              <a:ext cx="124480" cy="74881"/>
            </a:xfrm>
            <a:custGeom>
              <a:avLst/>
              <a:gdLst/>
              <a:ahLst/>
              <a:cxnLst/>
              <a:rect l="l" t="t" r="r" b="b"/>
              <a:pathLst>
                <a:path w="9557" h="5749" extrusionOk="0">
                  <a:moveTo>
                    <a:pt x="4779" y="1"/>
                  </a:moveTo>
                  <a:cubicBezTo>
                    <a:pt x="2140" y="1"/>
                    <a:pt x="0" y="2140"/>
                    <a:pt x="0" y="4779"/>
                  </a:cubicBezTo>
                  <a:lnTo>
                    <a:pt x="0" y="5749"/>
                  </a:lnTo>
                  <a:lnTo>
                    <a:pt x="2193" y="5749"/>
                  </a:lnTo>
                  <a:lnTo>
                    <a:pt x="2193" y="4895"/>
                  </a:lnTo>
                  <a:cubicBezTo>
                    <a:pt x="2193" y="3467"/>
                    <a:pt x="3349" y="2311"/>
                    <a:pt x="4777" y="2311"/>
                  </a:cubicBezTo>
                  <a:cubicBezTo>
                    <a:pt x="6205" y="2311"/>
                    <a:pt x="7361" y="3467"/>
                    <a:pt x="7361" y="4895"/>
                  </a:cubicBezTo>
                  <a:lnTo>
                    <a:pt x="7361" y="5749"/>
                  </a:lnTo>
                  <a:lnTo>
                    <a:pt x="9557" y="5749"/>
                  </a:lnTo>
                  <a:lnTo>
                    <a:pt x="9557" y="4779"/>
                  </a:lnTo>
                  <a:cubicBezTo>
                    <a:pt x="9557" y="2140"/>
                    <a:pt x="7417" y="1"/>
                    <a:pt x="4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8241019" y="4287805"/>
              <a:ext cx="34959" cy="50198"/>
            </a:xfrm>
            <a:custGeom>
              <a:avLst/>
              <a:gdLst/>
              <a:ahLst/>
              <a:cxnLst/>
              <a:rect l="l" t="t" r="r" b="b"/>
              <a:pathLst>
                <a:path w="2684" h="3854" extrusionOk="0">
                  <a:moveTo>
                    <a:pt x="1342" y="1"/>
                  </a:moveTo>
                  <a:cubicBezTo>
                    <a:pt x="602" y="1"/>
                    <a:pt x="0" y="602"/>
                    <a:pt x="0" y="1343"/>
                  </a:cubicBezTo>
                  <a:cubicBezTo>
                    <a:pt x="0" y="1825"/>
                    <a:pt x="256" y="2247"/>
                    <a:pt x="636" y="2483"/>
                  </a:cubicBezTo>
                  <a:lnTo>
                    <a:pt x="636" y="3854"/>
                  </a:lnTo>
                  <a:lnTo>
                    <a:pt x="2049" y="3854"/>
                  </a:lnTo>
                  <a:lnTo>
                    <a:pt x="2049" y="2483"/>
                  </a:lnTo>
                  <a:cubicBezTo>
                    <a:pt x="2430" y="2247"/>
                    <a:pt x="2684" y="1823"/>
                    <a:pt x="2684" y="1343"/>
                  </a:cubicBezTo>
                  <a:cubicBezTo>
                    <a:pt x="2684" y="602"/>
                    <a:pt x="2084" y="1"/>
                    <a:pt x="1342" y="1"/>
                  </a:cubicBezTo>
                  <a:close/>
                </a:path>
              </a:pathLst>
            </a:custGeom>
            <a:solidFill>
              <a:srgbClr val="75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8249277" y="4321738"/>
              <a:ext cx="18430" cy="16268"/>
            </a:xfrm>
            <a:custGeom>
              <a:avLst/>
              <a:gdLst/>
              <a:ahLst/>
              <a:cxnLst/>
              <a:rect l="l" t="t" r="r" b="b"/>
              <a:pathLst>
                <a:path w="1415" h="1249" extrusionOk="0">
                  <a:moveTo>
                    <a:pt x="1" y="0"/>
                  </a:moveTo>
                  <a:lnTo>
                    <a:pt x="1" y="1249"/>
                  </a:lnTo>
                  <a:lnTo>
                    <a:pt x="1414" y="1249"/>
                  </a:lnTo>
                  <a:lnTo>
                    <a:pt x="1414" y="0"/>
                  </a:lnTo>
                  <a:close/>
                </a:path>
              </a:pathLst>
            </a:custGeom>
            <a:solidFill>
              <a:srgbClr val="66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92963" y="4178320"/>
              <a:ext cx="331043" cy="416396"/>
            </a:xfrm>
            <a:custGeom>
              <a:avLst/>
              <a:gdLst/>
              <a:ahLst/>
              <a:cxnLst/>
              <a:rect l="l" t="t" r="r" b="b"/>
              <a:pathLst>
                <a:path w="25416" h="31969" extrusionOk="0">
                  <a:moveTo>
                    <a:pt x="12708" y="3249"/>
                  </a:moveTo>
                  <a:cubicBezTo>
                    <a:pt x="13537" y="3249"/>
                    <a:pt x="14255" y="3728"/>
                    <a:pt x="14602" y="4422"/>
                  </a:cubicBezTo>
                  <a:cubicBezTo>
                    <a:pt x="13987" y="4265"/>
                    <a:pt x="13348" y="4186"/>
                    <a:pt x="12708" y="4186"/>
                  </a:cubicBezTo>
                  <a:cubicBezTo>
                    <a:pt x="12069" y="4186"/>
                    <a:pt x="11429" y="4265"/>
                    <a:pt x="10812" y="4422"/>
                  </a:cubicBezTo>
                  <a:cubicBezTo>
                    <a:pt x="11161" y="3728"/>
                    <a:pt x="11880" y="3249"/>
                    <a:pt x="12708" y="3249"/>
                  </a:cubicBezTo>
                  <a:close/>
                  <a:moveTo>
                    <a:pt x="6732" y="8888"/>
                  </a:moveTo>
                  <a:lnTo>
                    <a:pt x="6732" y="11791"/>
                  </a:lnTo>
                  <a:lnTo>
                    <a:pt x="6588" y="11791"/>
                  </a:lnTo>
                  <a:cubicBezTo>
                    <a:pt x="6308" y="11791"/>
                    <a:pt x="6086" y="11554"/>
                    <a:pt x="6106" y="11276"/>
                  </a:cubicBezTo>
                  <a:cubicBezTo>
                    <a:pt x="6162" y="10441"/>
                    <a:pt x="6376" y="9633"/>
                    <a:pt x="6732" y="8888"/>
                  </a:cubicBezTo>
                  <a:close/>
                  <a:moveTo>
                    <a:pt x="12707" y="8874"/>
                  </a:moveTo>
                  <a:cubicBezTo>
                    <a:pt x="13187" y="8874"/>
                    <a:pt x="13580" y="9267"/>
                    <a:pt x="13580" y="9748"/>
                  </a:cubicBezTo>
                  <a:cubicBezTo>
                    <a:pt x="13580" y="10053"/>
                    <a:pt x="13425" y="10330"/>
                    <a:pt x="13166" y="10491"/>
                  </a:cubicBezTo>
                  <a:cubicBezTo>
                    <a:pt x="13028" y="10577"/>
                    <a:pt x="12945" y="10725"/>
                    <a:pt x="12945" y="10888"/>
                  </a:cubicBezTo>
                  <a:lnTo>
                    <a:pt x="12945" y="11791"/>
                  </a:lnTo>
                  <a:lnTo>
                    <a:pt x="12468" y="11791"/>
                  </a:lnTo>
                  <a:lnTo>
                    <a:pt x="12468" y="10888"/>
                  </a:lnTo>
                  <a:cubicBezTo>
                    <a:pt x="12468" y="10725"/>
                    <a:pt x="12385" y="10577"/>
                    <a:pt x="12247" y="10491"/>
                  </a:cubicBezTo>
                  <a:cubicBezTo>
                    <a:pt x="11989" y="10329"/>
                    <a:pt x="11833" y="10050"/>
                    <a:pt x="11833" y="9748"/>
                  </a:cubicBezTo>
                  <a:cubicBezTo>
                    <a:pt x="11833" y="9265"/>
                    <a:pt x="12226" y="8874"/>
                    <a:pt x="12707" y="8874"/>
                  </a:cubicBezTo>
                  <a:close/>
                  <a:moveTo>
                    <a:pt x="12709" y="5123"/>
                  </a:moveTo>
                  <a:cubicBezTo>
                    <a:pt x="13421" y="5123"/>
                    <a:pt x="14139" y="5234"/>
                    <a:pt x="14825" y="5464"/>
                  </a:cubicBezTo>
                  <a:lnTo>
                    <a:pt x="14825" y="5751"/>
                  </a:lnTo>
                  <a:lnTo>
                    <a:pt x="13022" y="5751"/>
                  </a:lnTo>
                  <a:cubicBezTo>
                    <a:pt x="12764" y="5751"/>
                    <a:pt x="12554" y="5961"/>
                    <a:pt x="12554" y="6219"/>
                  </a:cubicBezTo>
                  <a:cubicBezTo>
                    <a:pt x="12554" y="6477"/>
                    <a:pt x="12764" y="6688"/>
                    <a:pt x="13022" y="6688"/>
                  </a:cubicBezTo>
                  <a:lnTo>
                    <a:pt x="17749" y="6688"/>
                  </a:lnTo>
                  <a:lnTo>
                    <a:pt x="17749" y="11791"/>
                  </a:lnTo>
                  <a:lnTo>
                    <a:pt x="13883" y="11791"/>
                  </a:lnTo>
                  <a:lnTo>
                    <a:pt x="13883" y="11125"/>
                  </a:lnTo>
                  <a:cubicBezTo>
                    <a:pt x="14285" y="10785"/>
                    <a:pt x="14519" y="10286"/>
                    <a:pt x="14519" y="9748"/>
                  </a:cubicBezTo>
                  <a:cubicBezTo>
                    <a:pt x="14519" y="8749"/>
                    <a:pt x="13705" y="7938"/>
                    <a:pt x="12708" y="7938"/>
                  </a:cubicBezTo>
                  <a:cubicBezTo>
                    <a:pt x="11709" y="7938"/>
                    <a:pt x="10899" y="8750"/>
                    <a:pt x="10899" y="9748"/>
                  </a:cubicBezTo>
                  <a:cubicBezTo>
                    <a:pt x="10899" y="10286"/>
                    <a:pt x="11132" y="10785"/>
                    <a:pt x="11534" y="11125"/>
                  </a:cubicBezTo>
                  <a:lnTo>
                    <a:pt x="11534" y="11791"/>
                  </a:lnTo>
                  <a:lnTo>
                    <a:pt x="7667" y="11791"/>
                  </a:lnTo>
                  <a:lnTo>
                    <a:pt x="7667" y="6688"/>
                  </a:lnTo>
                  <a:lnTo>
                    <a:pt x="10835" y="6688"/>
                  </a:lnTo>
                  <a:cubicBezTo>
                    <a:pt x="11094" y="6688"/>
                    <a:pt x="11305" y="6477"/>
                    <a:pt x="11305" y="6219"/>
                  </a:cubicBezTo>
                  <a:cubicBezTo>
                    <a:pt x="11305" y="5961"/>
                    <a:pt x="11094" y="5751"/>
                    <a:pt x="10835" y="5751"/>
                  </a:cubicBezTo>
                  <a:lnTo>
                    <a:pt x="10590" y="5751"/>
                  </a:lnTo>
                  <a:lnTo>
                    <a:pt x="10590" y="5464"/>
                  </a:lnTo>
                  <a:cubicBezTo>
                    <a:pt x="11263" y="5239"/>
                    <a:pt x="11983" y="5123"/>
                    <a:pt x="12709" y="5123"/>
                  </a:cubicBezTo>
                  <a:close/>
                  <a:moveTo>
                    <a:pt x="18683" y="8888"/>
                  </a:moveTo>
                  <a:cubicBezTo>
                    <a:pt x="19042" y="9633"/>
                    <a:pt x="19254" y="10438"/>
                    <a:pt x="19309" y="11276"/>
                  </a:cubicBezTo>
                  <a:cubicBezTo>
                    <a:pt x="19327" y="11554"/>
                    <a:pt x="19106" y="11791"/>
                    <a:pt x="18827" y="11791"/>
                  </a:cubicBezTo>
                  <a:lnTo>
                    <a:pt x="18683" y="11791"/>
                  </a:lnTo>
                  <a:lnTo>
                    <a:pt x="18683" y="8888"/>
                  </a:lnTo>
                  <a:close/>
                  <a:moveTo>
                    <a:pt x="4415" y="14701"/>
                  </a:moveTo>
                  <a:lnTo>
                    <a:pt x="4415" y="14701"/>
                  </a:lnTo>
                  <a:cubicBezTo>
                    <a:pt x="4415" y="14701"/>
                    <a:pt x="4480" y="15576"/>
                    <a:pt x="4672" y="18194"/>
                  </a:cubicBezTo>
                  <a:lnTo>
                    <a:pt x="4672" y="18194"/>
                  </a:lnTo>
                  <a:cubicBezTo>
                    <a:pt x="4634" y="17664"/>
                    <a:pt x="4416" y="14701"/>
                    <a:pt x="4415" y="14701"/>
                  </a:cubicBezTo>
                  <a:close/>
                  <a:moveTo>
                    <a:pt x="3456" y="14440"/>
                  </a:moveTo>
                  <a:lnTo>
                    <a:pt x="3804" y="19184"/>
                  </a:lnTo>
                  <a:cubicBezTo>
                    <a:pt x="2203" y="19067"/>
                    <a:pt x="937" y="17727"/>
                    <a:pt x="937" y="16097"/>
                  </a:cubicBezTo>
                  <a:lnTo>
                    <a:pt x="937" y="15888"/>
                  </a:lnTo>
                  <a:cubicBezTo>
                    <a:pt x="937" y="15090"/>
                    <a:pt x="1586" y="14440"/>
                    <a:pt x="2384" y="14440"/>
                  </a:cubicBezTo>
                  <a:close/>
                  <a:moveTo>
                    <a:pt x="23031" y="14440"/>
                  </a:moveTo>
                  <a:cubicBezTo>
                    <a:pt x="23829" y="14440"/>
                    <a:pt x="24479" y="15090"/>
                    <a:pt x="24479" y="15888"/>
                  </a:cubicBezTo>
                  <a:lnTo>
                    <a:pt x="24479" y="16097"/>
                  </a:lnTo>
                  <a:cubicBezTo>
                    <a:pt x="24479" y="17727"/>
                    <a:pt x="23212" y="19067"/>
                    <a:pt x="21610" y="19184"/>
                  </a:cubicBezTo>
                  <a:lnTo>
                    <a:pt x="21960" y="14440"/>
                  </a:lnTo>
                  <a:close/>
                  <a:moveTo>
                    <a:pt x="8614" y="27173"/>
                  </a:moveTo>
                  <a:cubicBezTo>
                    <a:pt x="10025" y="27998"/>
                    <a:pt x="11543" y="28516"/>
                    <a:pt x="12707" y="28516"/>
                  </a:cubicBezTo>
                  <a:cubicBezTo>
                    <a:pt x="13823" y="28516"/>
                    <a:pt x="15340" y="28034"/>
                    <a:pt x="16800" y="27179"/>
                  </a:cubicBezTo>
                  <a:lnTo>
                    <a:pt x="16800" y="27961"/>
                  </a:lnTo>
                  <a:cubicBezTo>
                    <a:pt x="16802" y="29042"/>
                    <a:pt x="17432" y="30043"/>
                    <a:pt x="18408" y="30511"/>
                  </a:cubicBezTo>
                  <a:lnTo>
                    <a:pt x="19492" y="31032"/>
                  </a:lnTo>
                  <a:lnTo>
                    <a:pt x="5921" y="31032"/>
                  </a:lnTo>
                  <a:lnTo>
                    <a:pt x="7007" y="30511"/>
                  </a:lnTo>
                  <a:cubicBezTo>
                    <a:pt x="7983" y="30043"/>
                    <a:pt x="8614" y="29040"/>
                    <a:pt x="8614" y="27958"/>
                  </a:cubicBezTo>
                  <a:lnTo>
                    <a:pt x="8614" y="27173"/>
                  </a:lnTo>
                  <a:close/>
                  <a:moveTo>
                    <a:pt x="12708" y="0"/>
                  </a:moveTo>
                  <a:cubicBezTo>
                    <a:pt x="11451" y="0"/>
                    <a:pt x="10233" y="452"/>
                    <a:pt x="9283" y="1274"/>
                  </a:cubicBezTo>
                  <a:cubicBezTo>
                    <a:pt x="9088" y="1442"/>
                    <a:pt x="9066" y="1739"/>
                    <a:pt x="9234" y="1934"/>
                  </a:cubicBezTo>
                  <a:cubicBezTo>
                    <a:pt x="9327" y="2041"/>
                    <a:pt x="9458" y="2096"/>
                    <a:pt x="9589" y="2096"/>
                  </a:cubicBezTo>
                  <a:cubicBezTo>
                    <a:pt x="9697" y="2096"/>
                    <a:pt x="9806" y="2059"/>
                    <a:pt x="9894" y="1983"/>
                  </a:cubicBezTo>
                  <a:cubicBezTo>
                    <a:pt x="10676" y="1309"/>
                    <a:pt x="11675" y="937"/>
                    <a:pt x="12708" y="937"/>
                  </a:cubicBezTo>
                  <a:cubicBezTo>
                    <a:pt x="15084" y="937"/>
                    <a:pt x="17019" y="2870"/>
                    <a:pt x="17019" y="5248"/>
                  </a:cubicBezTo>
                  <a:lnTo>
                    <a:pt x="17019" y="5750"/>
                  </a:lnTo>
                  <a:lnTo>
                    <a:pt x="15763" y="5750"/>
                  </a:lnTo>
                  <a:lnTo>
                    <a:pt x="15763" y="5364"/>
                  </a:lnTo>
                  <a:cubicBezTo>
                    <a:pt x="15763" y="3685"/>
                    <a:pt x="14398" y="2309"/>
                    <a:pt x="12708" y="2309"/>
                  </a:cubicBezTo>
                  <a:cubicBezTo>
                    <a:pt x="11018" y="2309"/>
                    <a:pt x="9654" y="3686"/>
                    <a:pt x="9654" y="5364"/>
                  </a:cubicBezTo>
                  <a:lnTo>
                    <a:pt x="9654" y="5750"/>
                  </a:lnTo>
                  <a:lnTo>
                    <a:pt x="8399" y="5750"/>
                  </a:lnTo>
                  <a:cubicBezTo>
                    <a:pt x="8399" y="5140"/>
                    <a:pt x="8359" y="4496"/>
                    <a:pt x="8716" y="3620"/>
                  </a:cubicBezTo>
                  <a:cubicBezTo>
                    <a:pt x="8812" y="3382"/>
                    <a:pt x="8697" y="3108"/>
                    <a:pt x="8459" y="3010"/>
                  </a:cubicBezTo>
                  <a:cubicBezTo>
                    <a:pt x="8402" y="2987"/>
                    <a:pt x="8342" y="2975"/>
                    <a:pt x="8283" y="2975"/>
                  </a:cubicBezTo>
                  <a:cubicBezTo>
                    <a:pt x="8099" y="2975"/>
                    <a:pt x="7923" y="3087"/>
                    <a:pt x="7849" y="3267"/>
                  </a:cubicBezTo>
                  <a:cubicBezTo>
                    <a:pt x="7783" y="3432"/>
                    <a:pt x="7724" y="3599"/>
                    <a:pt x="7674" y="3768"/>
                  </a:cubicBezTo>
                  <a:cubicBezTo>
                    <a:pt x="4720" y="5636"/>
                    <a:pt x="3049" y="8937"/>
                    <a:pt x="3308" y="12431"/>
                  </a:cubicBezTo>
                  <a:lnTo>
                    <a:pt x="3387" y="13504"/>
                  </a:lnTo>
                  <a:lnTo>
                    <a:pt x="2387" y="13504"/>
                  </a:lnTo>
                  <a:cubicBezTo>
                    <a:pt x="1071" y="13504"/>
                    <a:pt x="0" y="14573"/>
                    <a:pt x="0" y="15889"/>
                  </a:cubicBezTo>
                  <a:lnTo>
                    <a:pt x="0" y="16099"/>
                  </a:lnTo>
                  <a:cubicBezTo>
                    <a:pt x="0" y="18270"/>
                    <a:pt x="1724" y="20045"/>
                    <a:pt x="3875" y="20128"/>
                  </a:cubicBezTo>
                  <a:lnTo>
                    <a:pt x="3918" y="20702"/>
                  </a:lnTo>
                  <a:cubicBezTo>
                    <a:pt x="3998" y="21794"/>
                    <a:pt x="4374" y="22863"/>
                    <a:pt x="5035" y="23879"/>
                  </a:cubicBezTo>
                  <a:cubicBezTo>
                    <a:pt x="5124" y="24016"/>
                    <a:pt x="5275" y="24091"/>
                    <a:pt x="5429" y="24091"/>
                  </a:cubicBezTo>
                  <a:cubicBezTo>
                    <a:pt x="5795" y="24091"/>
                    <a:pt x="6026" y="23682"/>
                    <a:pt x="5820" y="23369"/>
                  </a:cubicBezTo>
                  <a:cubicBezTo>
                    <a:pt x="5246" y="22487"/>
                    <a:pt x="4922" y="21566"/>
                    <a:pt x="4852" y="20633"/>
                  </a:cubicBezTo>
                  <a:cubicBezTo>
                    <a:pt x="4782" y="19689"/>
                    <a:pt x="4723" y="18882"/>
                    <a:pt x="4672" y="18194"/>
                  </a:cubicBezTo>
                  <a:lnTo>
                    <a:pt x="4672" y="18194"/>
                  </a:lnTo>
                  <a:cubicBezTo>
                    <a:pt x="4676" y="18246"/>
                    <a:pt x="4678" y="18275"/>
                    <a:pt x="4678" y="18275"/>
                  </a:cubicBezTo>
                  <a:cubicBezTo>
                    <a:pt x="4678" y="18275"/>
                    <a:pt x="4575" y="16883"/>
                    <a:pt x="4242" y="12363"/>
                  </a:cubicBezTo>
                  <a:cubicBezTo>
                    <a:pt x="4032" y="9509"/>
                    <a:pt x="5251" y="6796"/>
                    <a:pt x="7466" y="5061"/>
                  </a:cubicBezTo>
                  <a:lnTo>
                    <a:pt x="7466" y="5061"/>
                  </a:lnTo>
                  <a:cubicBezTo>
                    <a:pt x="7460" y="5197"/>
                    <a:pt x="7462" y="5265"/>
                    <a:pt x="7462" y="5753"/>
                  </a:cubicBezTo>
                  <a:lnTo>
                    <a:pt x="7264" y="5753"/>
                  </a:lnTo>
                  <a:cubicBezTo>
                    <a:pt x="6970" y="5753"/>
                    <a:pt x="6732" y="5992"/>
                    <a:pt x="6732" y="6285"/>
                  </a:cubicBezTo>
                  <a:lnTo>
                    <a:pt x="6732" y="7122"/>
                  </a:lnTo>
                  <a:cubicBezTo>
                    <a:pt x="5810" y="8307"/>
                    <a:pt x="5272" y="9720"/>
                    <a:pt x="5172" y="11214"/>
                  </a:cubicBezTo>
                  <a:cubicBezTo>
                    <a:pt x="5117" y="12032"/>
                    <a:pt x="5769" y="12728"/>
                    <a:pt x="6588" y="12728"/>
                  </a:cubicBezTo>
                  <a:lnTo>
                    <a:pt x="18828" y="12728"/>
                  </a:lnTo>
                  <a:cubicBezTo>
                    <a:pt x="19647" y="12728"/>
                    <a:pt x="20299" y="12035"/>
                    <a:pt x="20246" y="11214"/>
                  </a:cubicBezTo>
                  <a:cubicBezTo>
                    <a:pt x="20147" y="9719"/>
                    <a:pt x="19607" y="8307"/>
                    <a:pt x="18685" y="7122"/>
                  </a:cubicBezTo>
                  <a:lnTo>
                    <a:pt x="18685" y="6285"/>
                  </a:lnTo>
                  <a:cubicBezTo>
                    <a:pt x="18685" y="5991"/>
                    <a:pt x="18446" y="5753"/>
                    <a:pt x="18152" y="5753"/>
                  </a:cubicBezTo>
                  <a:lnTo>
                    <a:pt x="17954" y="5753"/>
                  </a:lnTo>
                  <a:cubicBezTo>
                    <a:pt x="17954" y="5236"/>
                    <a:pt x="17957" y="5186"/>
                    <a:pt x="17951" y="5061"/>
                  </a:cubicBezTo>
                  <a:lnTo>
                    <a:pt x="17951" y="5061"/>
                  </a:lnTo>
                  <a:cubicBezTo>
                    <a:pt x="20167" y="6796"/>
                    <a:pt x="21384" y="9509"/>
                    <a:pt x="21174" y="12363"/>
                  </a:cubicBezTo>
                  <a:cubicBezTo>
                    <a:pt x="20993" y="14821"/>
                    <a:pt x="20759" y="17995"/>
                    <a:pt x="20564" y="20633"/>
                  </a:cubicBezTo>
                  <a:cubicBezTo>
                    <a:pt x="20277" y="24537"/>
                    <a:pt x="15347" y="27582"/>
                    <a:pt x="12707" y="27582"/>
                  </a:cubicBezTo>
                  <a:cubicBezTo>
                    <a:pt x="11389" y="27582"/>
                    <a:pt x="9068" y="26706"/>
                    <a:pt x="7196" y="24981"/>
                  </a:cubicBezTo>
                  <a:cubicBezTo>
                    <a:pt x="7106" y="24898"/>
                    <a:pt x="6993" y="24857"/>
                    <a:pt x="6880" y="24857"/>
                  </a:cubicBezTo>
                  <a:cubicBezTo>
                    <a:pt x="6753" y="24857"/>
                    <a:pt x="6627" y="24908"/>
                    <a:pt x="6535" y="25008"/>
                  </a:cubicBezTo>
                  <a:cubicBezTo>
                    <a:pt x="6358" y="25199"/>
                    <a:pt x="6371" y="25494"/>
                    <a:pt x="6561" y="25670"/>
                  </a:cubicBezTo>
                  <a:cubicBezTo>
                    <a:pt x="6908" y="25990"/>
                    <a:pt x="7283" y="26291"/>
                    <a:pt x="7676" y="26571"/>
                  </a:cubicBezTo>
                  <a:lnTo>
                    <a:pt x="7676" y="27961"/>
                  </a:lnTo>
                  <a:cubicBezTo>
                    <a:pt x="7676" y="28686"/>
                    <a:pt x="7254" y="29356"/>
                    <a:pt x="6601" y="29669"/>
                  </a:cubicBezTo>
                  <a:lnTo>
                    <a:pt x="4672" y="30594"/>
                  </a:lnTo>
                  <a:cubicBezTo>
                    <a:pt x="4365" y="30741"/>
                    <a:pt x="4205" y="31076"/>
                    <a:pt x="4279" y="31406"/>
                  </a:cubicBezTo>
                  <a:cubicBezTo>
                    <a:pt x="4355" y="31738"/>
                    <a:pt x="4645" y="31969"/>
                    <a:pt x="4987" y="31969"/>
                  </a:cubicBezTo>
                  <a:lnTo>
                    <a:pt x="20427" y="31969"/>
                  </a:lnTo>
                  <a:cubicBezTo>
                    <a:pt x="20767" y="31969"/>
                    <a:pt x="21056" y="31738"/>
                    <a:pt x="21133" y="31406"/>
                  </a:cubicBezTo>
                  <a:cubicBezTo>
                    <a:pt x="21209" y="31075"/>
                    <a:pt x="21046" y="30741"/>
                    <a:pt x="20741" y="30594"/>
                  </a:cubicBezTo>
                  <a:lnTo>
                    <a:pt x="18812" y="29669"/>
                  </a:lnTo>
                  <a:cubicBezTo>
                    <a:pt x="18159" y="29354"/>
                    <a:pt x="17737" y="28683"/>
                    <a:pt x="17737" y="27961"/>
                  </a:cubicBezTo>
                  <a:lnTo>
                    <a:pt x="17737" y="26571"/>
                  </a:lnTo>
                  <a:cubicBezTo>
                    <a:pt x="19675" y="25182"/>
                    <a:pt x="21319" y="23134"/>
                    <a:pt x="21498" y="20702"/>
                  </a:cubicBezTo>
                  <a:lnTo>
                    <a:pt x="21541" y="20128"/>
                  </a:lnTo>
                  <a:cubicBezTo>
                    <a:pt x="23692" y="20045"/>
                    <a:pt x="25416" y="18270"/>
                    <a:pt x="25416" y="16099"/>
                  </a:cubicBezTo>
                  <a:lnTo>
                    <a:pt x="25416" y="15889"/>
                  </a:lnTo>
                  <a:cubicBezTo>
                    <a:pt x="25414" y="14573"/>
                    <a:pt x="24345" y="13501"/>
                    <a:pt x="23031" y="13501"/>
                  </a:cubicBezTo>
                  <a:lnTo>
                    <a:pt x="22031" y="13501"/>
                  </a:lnTo>
                  <a:lnTo>
                    <a:pt x="22110" y="12429"/>
                  </a:lnTo>
                  <a:cubicBezTo>
                    <a:pt x="22365" y="8935"/>
                    <a:pt x="20698" y="5632"/>
                    <a:pt x="17742" y="3765"/>
                  </a:cubicBezTo>
                  <a:cubicBezTo>
                    <a:pt x="17102" y="1591"/>
                    <a:pt x="15087" y="0"/>
                    <a:pt x="12708"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8187546" y="4372124"/>
              <a:ext cx="60801" cy="12217"/>
            </a:xfrm>
            <a:custGeom>
              <a:avLst/>
              <a:gdLst/>
              <a:ahLst/>
              <a:cxnLst/>
              <a:rect l="l" t="t" r="r" b="b"/>
              <a:pathLst>
                <a:path w="4668" h="938" extrusionOk="0">
                  <a:moveTo>
                    <a:pt x="468" y="1"/>
                  </a:moveTo>
                  <a:cubicBezTo>
                    <a:pt x="210" y="1"/>
                    <a:pt x="0" y="212"/>
                    <a:pt x="0" y="470"/>
                  </a:cubicBezTo>
                  <a:cubicBezTo>
                    <a:pt x="0" y="728"/>
                    <a:pt x="210" y="938"/>
                    <a:pt x="468" y="938"/>
                  </a:cubicBezTo>
                  <a:lnTo>
                    <a:pt x="4199" y="938"/>
                  </a:lnTo>
                  <a:cubicBezTo>
                    <a:pt x="4457" y="938"/>
                    <a:pt x="4668" y="728"/>
                    <a:pt x="4668" y="470"/>
                  </a:cubicBezTo>
                  <a:cubicBezTo>
                    <a:pt x="4668" y="212"/>
                    <a:pt x="4457" y="1"/>
                    <a:pt x="419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8252404" y="4372124"/>
              <a:ext cx="77030" cy="76704"/>
            </a:xfrm>
            <a:custGeom>
              <a:avLst/>
              <a:gdLst/>
              <a:ahLst/>
              <a:cxnLst/>
              <a:rect l="l" t="t" r="r" b="b"/>
              <a:pathLst>
                <a:path w="5914" h="5889" extrusionOk="0">
                  <a:moveTo>
                    <a:pt x="2962" y="1"/>
                  </a:moveTo>
                  <a:cubicBezTo>
                    <a:pt x="2016" y="1"/>
                    <a:pt x="1247" y="771"/>
                    <a:pt x="1247" y="1716"/>
                  </a:cubicBezTo>
                  <a:lnTo>
                    <a:pt x="1247" y="4174"/>
                  </a:lnTo>
                  <a:cubicBezTo>
                    <a:pt x="1247" y="4603"/>
                    <a:pt x="897" y="4951"/>
                    <a:pt x="468" y="4951"/>
                  </a:cubicBezTo>
                  <a:cubicBezTo>
                    <a:pt x="210" y="4951"/>
                    <a:pt x="0" y="5162"/>
                    <a:pt x="0" y="5421"/>
                  </a:cubicBezTo>
                  <a:cubicBezTo>
                    <a:pt x="0" y="5679"/>
                    <a:pt x="210" y="5888"/>
                    <a:pt x="468" y="5888"/>
                  </a:cubicBezTo>
                  <a:cubicBezTo>
                    <a:pt x="469" y="5888"/>
                    <a:pt x="470" y="5888"/>
                    <a:pt x="471" y="5888"/>
                  </a:cubicBezTo>
                  <a:cubicBezTo>
                    <a:pt x="1415" y="5888"/>
                    <a:pt x="2183" y="5120"/>
                    <a:pt x="2183" y="4174"/>
                  </a:cubicBezTo>
                  <a:lnTo>
                    <a:pt x="2183" y="1716"/>
                  </a:lnTo>
                  <a:cubicBezTo>
                    <a:pt x="2183" y="1288"/>
                    <a:pt x="2533" y="938"/>
                    <a:pt x="2962" y="938"/>
                  </a:cubicBezTo>
                  <a:lnTo>
                    <a:pt x="5446" y="938"/>
                  </a:lnTo>
                  <a:cubicBezTo>
                    <a:pt x="5704" y="938"/>
                    <a:pt x="5914" y="728"/>
                    <a:pt x="5914" y="470"/>
                  </a:cubicBezTo>
                  <a:cubicBezTo>
                    <a:pt x="5914" y="212"/>
                    <a:pt x="5704" y="1"/>
                    <a:pt x="544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8211749" y="4478184"/>
              <a:ext cx="93520" cy="22937"/>
            </a:xfrm>
            <a:custGeom>
              <a:avLst/>
              <a:gdLst/>
              <a:ahLst/>
              <a:cxnLst/>
              <a:rect l="l" t="t" r="r" b="b"/>
              <a:pathLst>
                <a:path w="7180" h="1761" extrusionOk="0">
                  <a:moveTo>
                    <a:pt x="3591" y="1"/>
                  </a:moveTo>
                  <a:cubicBezTo>
                    <a:pt x="2605" y="1"/>
                    <a:pt x="1619" y="226"/>
                    <a:pt x="719" y="676"/>
                  </a:cubicBezTo>
                  <a:lnTo>
                    <a:pt x="325" y="875"/>
                  </a:lnTo>
                  <a:cubicBezTo>
                    <a:pt x="94" y="991"/>
                    <a:pt x="0" y="1272"/>
                    <a:pt x="116" y="1502"/>
                  </a:cubicBezTo>
                  <a:cubicBezTo>
                    <a:pt x="200" y="1666"/>
                    <a:pt x="364" y="1761"/>
                    <a:pt x="535" y="1761"/>
                  </a:cubicBezTo>
                  <a:cubicBezTo>
                    <a:pt x="606" y="1761"/>
                    <a:pt x="678" y="1744"/>
                    <a:pt x="745" y="1710"/>
                  </a:cubicBezTo>
                  <a:lnTo>
                    <a:pt x="1138" y="1513"/>
                  </a:lnTo>
                  <a:cubicBezTo>
                    <a:pt x="1906" y="1128"/>
                    <a:pt x="2748" y="936"/>
                    <a:pt x="3590" y="936"/>
                  </a:cubicBezTo>
                  <a:cubicBezTo>
                    <a:pt x="4432" y="936"/>
                    <a:pt x="5274" y="1128"/>
                    <a:pt x="6041" y="1513"/>
                  </a:cubicBezTo>
                  <a:lnTo>
                    <a:pt x="6434" y="1710"/>
                  </a:lnTo>
                  <a:cubicBezTo>
                    <a:pt x="6502" y="1743"/>
                    <a:pt x="6574" y="1759"/>
                    <a:pt x="6645" y="1759"/>
                  </a:cubicBezTo>
                  <a:cubicBezTo>
                    <a:pt x="6816" y="1759"/>
                    <a:pt x="6980" y="1666"/>
                    <a:pt x="7062" y="1502"/>
                  </a:cubicBezTo>
                  <a:cubicBezTo>
                    <a:pt x="7179" y="1271"/>
                    <a:pt x="7086" y="989"/>
                    <a:pt x="6853" y="875"/>
                  </a:cubicBezTo>
                  <a:lnTo>
                    <a:pt x="6463" y="676"/>
                  </a:lnTo>
                  <a:cubicBezTo>
                    <a:pt x="5563" y="226"/>
                    <a:pt x="4577" y="1"/>
                    <a:pt x="3591"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42"/>
          <p:cNvGrpSpPr/>
          <p:nvPr/>
        </p:nvGrpSpPr>
        <p:grpSpPr>
          <a:xfrm>
            <a:off x="403894" y="2041780"/>
            <a:ext cx="861654" cy="752835"/>
            <a:chOff x="999988" y="3311780"/>
            <a:chExt cx="861654" cy="752835"/>
          </a:xfrm>
        </p:grpSpPr>
        <p:sp>
          <p:nvSpPr>
            <p:cNvPr id="1663" name="Google Shape;1663;p42"/>
            <p:cNvSpPr/>
            <p:nvPr/>
          </p:nvSpPr>
          <p:spPr>
            <a:xfrm>
              <a:off x="1000898" y="3320339"/>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014544" y="3311780"/>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999988" y="3533870"/>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003328" y="3522027"/>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041399" y="3548825"/>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016006" y="3544214"/>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027583" y="3552374"/>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078863" y="3575263"/>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053508" y="3570632"/>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065085" y="3578774"/>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116404" y="3601662"/>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091010" y="3597051"/>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102606" y="3605192"/>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153906" y="3628062"/>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128493" y="3623450"/>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140108" y="3631573"/>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191389" y="3654499"/>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166033" y="3649869"/>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177629" y="3658029"/>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228910" y="3680918"/>
              <a:ext cx="30994" cy="40332"/>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203535" y="3676268"/>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215112" y="3684429"/>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266393" y="3707279"/>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241037" y="3702668"/>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252614" y="3710847"/>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303914" y="3733679"/>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278539" y="3729086"/>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290117" y="3737247"/>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341416" y="3760116"/>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16061" y="3755524"/>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27619" y="3763647"/>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378899" y="3786535"/>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353544" y="3781923"/>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365140" y="3790065"/>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16421" y="3812935"/>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391046" y="3808323"/>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402623" y="3816503"/>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53904" y="3839353"/>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28548" y="3834722"/>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440125" y="3842902"/>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91406" y="3865790"/>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66050" y="3861141"/>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7627" y="3869302"/>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528946" y="3892152"/>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503533" y="3887540"/>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515129" y="3895701"/>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566410" y="3918590"/>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541054" y="3913959"/>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552669" y="3922120"/>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603950" y="3945008"/>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578557" y="3940396"/>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590134" y="3948519"/>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641414" y="3971408"/>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616059" y="3966796"/>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627655" y="3974938"/>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678916" y="3997807"/>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653561" y="3993195"/>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665157" y="4001375"/>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716457" y="4024245"/>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691044" y="4019614"/>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1702659" y="4027775"/>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1450981" y="3663799"/>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1447147" y="3667557"/>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2"/>
          <p:cNvGrpSpPr/>
          <p:nvPr/>
        </p:nvGrpSpPr>
        <p:grpSpPr>
          <a:xfrm>
            <a:off x="7682450" y="1228850"/>
            <a:ext cx="373125" cy="345125"/>
            <a:chOff x="7682450" y="1228850"/>
            <a:chExt cx="373125" cy="345125"/>
          </a:xfrm>
        </p:grpSpPr>
        <p:sp>
          <p:nvSpPr>
            <p:cNvPr id="1727" name="Google Shape;1727;p42"/>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D90BB4A8-7818-458C-A383-3426EEA3CF15}"/>
              </a:ext>
            </a:extLst>
          </p:cNvPr>
          <p:cNvSpPr txBox="1"/>
          <p:nvPr/>
        </p:nvSpPr>
        <p:spPr>
          <a:xfrm>
            <a:off x="1064355" y="443041"/>
            <a:ext cx="6845300" cy="400110"/>
          </a:xfrm>
          <a:prstGeom prst="rect">
            <a:avLst/>
          </a:prstGeom>
          <a:noFill/>
        </p:spPr>
        <p:txBody>
          <a:bodyPr wrap="square" rtlCol="0">
            <a:spAutoFit/>
          </a:bodyPr>
          <a:lstStyle/>
          <a:p>
            <a:pPr algn="ctr"/>
            <a:r>
              <a:rPr lang="en-US" sz="2000" b="1" dirty="0">
                <a:solidFill>
                  <a:srgbClr val="002060"/>
                </a:solidFill>
              </a:rPr>
              <a:t>HĐ1. </a:t>
            </a:r>
            <a:r>
              <a:rPr lang="en-US" sz="2000" dirty="0" err="1"/>
              <a:t>Hãy</a:t>
            </a:r>
            <a:r>
              <a:rPr lang="en-US" sz="2000" dirty="0"/>
              <a:t> </a:t>
            </a:r>
            <a:r>
              <a:rPr lang="en-US" sz="2000" dirty="0" err="1"/>
              <a:t>vẽ</a:t>
            </a:r>
            <a:r>
              <a:rPr lang="en-US" sz="2000" dirty="0"/>
              <a:t> </a:t>
            </a:r>
            <a:r>
              <a:rPr lang="en-US" sz="2000" dirty="0" err="1"/>
              <a:t>tia</a:t>
            </a:r>
            <a:r>
              <a:rPr lang="en-US" sz="2000" dirty="0"/>
              <a:t> Ox </a:t>
            </a:r>
            <a:r>
              <a:rPr lang="en-US" sz="2000" dirty="0" err="1"/>
              <a:t>và</a:t>
            </a:r>
            <a:r>
              <a:rPr lang="en-US" sz="2000" dirty="0"/>
              <a:t> </a:t>
            </a:r>
            <a:r>
              <a:rPr lang="en-US" sz="2000" dirty="0" err="1"/>
              <a:t>tia</a:t>
            </a:r>
            <a:r>
              <a:rPr lang="en-US" sz="2000" dirty="0"/>
              <a:t> Oy </a:t>
            </a:r>
            <a:r>
              <a:rPr lang="en-US" sz="2000" dirty="0" err="1"/>
              <a:t>chung</a:t>
            </a:r>
            <a:r>
              <a:rPr lang="en-US" sz="2000" dirty="0"/>
              <a:t> </a:t>
            </a:r>
            <a:r>
              <a:rPr lang="en-US" sz="2000" dirty="0" err="1"/>
              <a:t>gốc</a:t>
            </a:r>
            <a:r>
              <a:rPr lang="en-US" sz="2000" dirty="0"/>
              <a:t> O.</a:t>
            </a:r>
            <a:endParaRPr lang="vi-VN" sz="2000" dirty="0"/>
          </a:p>
        </p:txBody>
      </p:sp>
      <p:pic>
        <p:nvPicPr>
          <p:cNvPr id="8" name="Picture 7">
            <a:extLst>
              <a:ext uri="{FF2B5EF4-FFF2-40B4-BE49-F238E27FC236}">
                <a16:creationId xmlns:a16="http://schemas.microsoft.com/office/drawing/2014/main" id="{A2063BD3-354B-4863-93E6-FA7B0A268DBB}"/>
              </a:ext>
            </a:extLst>
          </p:cNvPr>
          <p:cNvPicPr>
            <a:picLocks noChangeAspect="1"/>
          </p:cNvPicPr>
          <p:nvPr/>
        </p:nvPicPr>
        <p:blipFill>
          <a:blip r:embed="rId3"/>
          <a:stretch>
            <a:fillRect/>
          </a:stretch>
        </p:blipFill>
        <p:spPr>
          <a:xfrm>
            <a:off x="2485644" y="2213610"/>
            <a:ext cx="4172712" cy="716280"/>
          </a:xfrm>
          <a:prstGeom prst="rect">
            <a:avLst/>
          </a:prstGeom>
        </p:spPr>
      </p:pic>
      <p:pic>
        <p:nvPicPr>
          <p:cNvPr id="10" name="Picture 9">
            <a:extLst>
              <a:ext uri="{FF2B5EF4-FFF2-40B4-BE49-F238E27FC236}">
                <a16:creationId xmlns:a16="http://schemas.microsoft.com/office/drawing/2014/main" id="{DCCA71CC-3420-48CC-9785-B6E2644D5760}"/>
              </a:ext>
            </a:extLst>
          </p:cNvPr>
          <p:cNvPicPr>
            <a:picLocks noChangeAspect="1"/>
          </p:cNvPicPr>
          <p:nvPr/>
        </p:nvPicPr>
        <p:blipFill>
          <a:blip r:embed="rId4"/>
          <a:stretch>
            <a:fillRect/>
          </a:stretch>
        </p:blipFill>
        <p:spPr>
          <a:xfrm>
            <a:off x="2755138" y="805051"/>
            <a:ext cx="2744724" cy="1868424"/>
          </a:xfrm>
          <a:prstGeom prst="rect">
            <a:avLst/>
          </a:prstGeom>
        </p:spPr>
      </p:pic>
      <p:sp>
        <p:nvSpPr>
          <p:cNvPr id="11" name="TextBox 10">
            <a:extLst>
              <a:ext uri="{FF2B5EF4-FFF2-40B4-BE49-F238E27FC236}">
                <a16:creationId xmlns:a16="http://schemas.microsoft.com/office/drawing/2014/main" id="{A14C58A2-C40A-4699-B9F7-422F60FF3224}"/>
              </a:ext>
            </a:extLst>
          </p:cNvPr>
          <p:cNvSpPr txBox="1"/>
          <p:nvPr/>
        </p:nvSpPr>
        <p:spPr>
          <a:xfrm>
            <a:off x="3331913" y="3181163"/>
            <a:ext cx="4111980" cy="400110"/>
          </a:xfrm>
          <a:prstGeom prst="rect">
            <a:avLst/>
          </a:prstGeom>
          <a:noFill/>
        </p:spPr>
        <p:txBody>
          <a:bodyPr wrap="square" rtlCol="0">
            <a:spAutoFit/>
          </a:bodyPr>
          <a:lstStyle/>
          <a:p>
            <a:pPr algn="l"/>
            <a:r>
              <a:rPr lang="en-US" sz="2000" b="1" dirty="0">
                <a:solidFill>
                  <a:srgbClr val="002060"/>
                </a:solidFill>
              </a:rPr>
              <a:t>=&gt; </a:t>
            </a:r>
            <a:r>
              <a:rPr lang="en-US" sz="2000" b="1" dirty="0" err="1">
                <a:solidFill>
                  <a:srgbClr val="002060"/>
                </a:solidFill>
              </a:rPr>
              <a:t>Tạo</a:t>
            </a:r>
            <a:r>
              <a:rPr lang="en-US" sz="2000" b="1" dirty="0">
                <a:solidFill>
                  <a:srgbClr val="002060"/>
                </a:solidFill>
              </a:rPr>
              <a:t> ra </a:t>
            </a:r>
            <a:r>
              <a:rPr lang="en-US" sz="2000" b="1" dirty="0" err="1">
                <a:solidFill>
                  <a:srgbClr val="002060"/>
                </a:solidFill>
              </a:rPr>
              <a:t>góc</a:t>
            </a:r>
            <a:endParaRPr lang="vi-VN"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641">
                                            <p:bg/>
                                          </p:spTgt>
                                        </p:tgtEl>
                                        <p:attrNameLst>
                                          <p:attrName>style.visibility</p:attrName>
                                        </p:attrNameLst>
                                      </p:cBhvr>
                                      <p:to>
                                        <p:strVal val="visible"/>
                                      </p:to>
                                    </p:set>
                                    <p:animEffect transition="in" filter="randombar(horizontal)">
                                      <p:cBhvr>
                                        <p:cTn id="28" dur="500"/>
                                        <p:tgtEl>
                                          <p:spTgt spid="1641">
                                            <p:bg/>
                                          </p:spTgt>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1641">
                                            <p:txEl>
                                              <p:pRg st="0" end="0"/>
                                            </p:txEl>
                                          </p:spTgt>
                                        </p:tgtEl>
                                        <p:attrNameLst>
                                          <p:attrName>style.visibility</p:attrName>
                                        </p:attrNameLst>
                                      </p:cBhvr>
                                      <p:to>
                                        <p:strVal val="visible"/>
                                      </p:to>
                                    </p:set>
                                    <p:animEffect transition="in" filter="randombar(horizontal)">
                                      <p:cBhvr>
                                        <p:cTn id="32" dur="500"/>
                                        <p:tgtEl>
                                          <p:spTgt spid="1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 grpId="0" build="p" animBg="1"/>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615578" y="677112"/>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4"/>
          <p:cNvGrpSpPr/>
          <p:nvPr/>
        </p:nvGrpSpPr>
        <p:grpSpPr>
          <a:xfrm>
            <a:off x="626831" y="2116565"/>
            <a:ext cx="1029668" cy="910369"/>
            <a:chOff x="1719115" y="1255459"/>
            <a:chExt cx="1029668" cy="910369"/>
          </a:xfrm>
        </p:grpSpPr>
        <p:sp>
          <p:nvSpPr>
            <p:cNvPr id="2048" name="Google Shape;2048;p44"/>
            <p:cNvSpPr/>
            <p:nvPr/>
          </p:nvSpPr>
          <p:spPr>
            <a:xfrm rot="2670099">
              <a:off x="2493201" y="1424196"/>
              <a:ext cx="218566" cy="195042"/>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rot="2670099">
              <a:off x="2481335" y="1453388"/>
              <a:ext cx="218541" cy="161018"/>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rot="2670099">
              <a:off x="2628192" y="1466480"/>
              <a:ext cx="87721" cy="65347"/>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rot="2670099">
              <a:off x="1761340" y="1777039"/>
              <a:ext cx="251714" cy="223466"/>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rot="2670099">
              <a:off x="1777568" y="1848667"/>
              <a:ext cx="81822" cy="71297"/>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rot="2670099">
              <a:off x="1826841" y="1931982"/>
              <a:ext cx="14999" cy="13324"/>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rot="2670099">
              <a:off x="1991205" y="1332732"/>
              <a:ext cx="468380" cy="780917"/>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rot="2670099">
              <a:off x="2071010" y="1360881"/>
              <a:ext cx="308787" cy="724619"/>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rot="2670099">
              <a:off x="2484266" y="1429922"/>
              <a:ext cx="226865" cy="168793"/>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rot="2670099">
              <a:off x="2631475" y="1443315"/>
              <a:ext cx="95896"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rot="2670099">
              <a:off x="1741040" y="1810438"/>
              <a:ext cx="239865" cy="15669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rot="2670099">
              <a:off x="1994341" y="1309451"/>
              <a:ext cx="476705" cy="7886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rot="2670099">
              <a:off x="2074441" y="1337806"/>
              <a:ext cx="316737" cy="732294"/>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598680" y="652062"/>
            <a:ext cx="6357706" cy="760896"/>
            <a:chOff x="1627666" y="2571750"/>
            <a:chExt cx="9467678" cy="1113664"/>
          </a:xfrm>
        </p:grpSpPr>
        <p:sp>
          <p:nvSpPr>
            <p:cNvPr id="132" name="Freeform 3">
              <a:extLst>
                <a:ext uri="{FF2B5EF4-FFF2-40B4-BE49-F238E27FC236}">
                  <a16:creationId xmlns:a16="http://schemas.microsoft.com/office/drawing/2014/main" id="{8F20D934-2A00-4813-A298-24174F1497FD}"/>
                </a:ext>
              </a:extLst>
            </p:cNvPr>
            <p:cNvSpPr/>
            <p:nvPr/>
          </p:nvSpPr>
          <p:spPr>
            <a:xfrm>
              <a:off x="1627666" y="2571751"/>
              <a:ext cx="9467678" cy="1113663"/>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2321168" y="677112"/>
            <a:ext cx="6357706" cy="522451"/>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gồm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hai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chung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gốc</a:t>
            </a:r>
            <a:r>
              <a:rPr lang="en-US" sz="2400" kern="1200" dirty="0">
                <a:solidFill>
                  <a:prstClr val="black"/>
                </a:solidFill>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423D0514-9EE3-4F17-8035-1F365F71167E}"/>
              </a:ext>
            </a:extLst>
          </p:cNvPr>
          <p:cNvPicPr>
            <a:picLocks noChangeAspect="1"/>
          </p:cNvPicPr>
          <p:nvPr/>
        </p:nvPicPr>
        <p:blipFill>
          <a:blip r:embed="rId5"/>
          <a:stretch>
            <a:fillRect/>
          </a:stretch>
        </p:blipFill>
        <p:spPr>
          <a:xfrm>
            <a:off x="2942844" y="1489982"/>
            <a:ext cx="3496056" cy="1772288"/>
          </a:xfrm>
          <a:prstGeom prst="rect">
            <a:avLst/>
          </a:prstGeom>
        </p:spPr>
      </p:pic>
      <mc:AlternateContent xmlns:mc="http://schemas.openxmlformats.org/markup-compatibility/2006">
        <mc:Choice xmlns:a14="http://schemas.microsoft.com/office/drawing/2010/main" Requires="a14">
          <p:sp>
            <p:nvSpPr>
              <p:cNvPr id="138" name="Google Shape;1641;p42">
                <a:extLst>
                  <a:ext uri="{FF2B5EF4-FFF2-40B4-BE49-F238E27FC236}">
                    <a16:creationId xmlns:a16="http://schemas.microsoft.com/office/drawing/2014/main" id="{6E016247-CAAA-43A4-A8CD-5D1BFF9EA56E}"/>
                  </a:ext>
                </a:extLst>
              </p:cNvPr>
              <p:cNvSpPr txBox="1">
                <a:spLocks/>
              </p:cNvSpPr>
              <p:nvPr/>
            </p:nvSpPr>
            <p:spPr>
              <a:xfrm>
                <a:off x="1059672" y="3338412"/>
                <a:ext cx="7435722" cy="142182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200" b="0" i="0" u="none" strike="noStrike" cap="none">
                    <a:solidFill>
                      <a:srgbClr val="000000"/>
                    </a:solidFill>
                    <a:latin typeface="Arial" panose="020B0604020202020204" pitchFamily="34" charset="0"/>
                    <a:ea typeface="Didact Gothic"/>
                    <a:cs typeface="Arial" panose="020B0604020202020204" pitchFamily="34" charset="0"/>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pPr marL="482600" indent="-342900" algn="just">
                  <a:lnSpc>
                    <a:spcPct val="130000"/>
                  </a:lnSpc>
                  <a:buFont typeface="Wingdings" panose="05000000000000000000" pitchFamily="2" charset="2"/>
                  <a:buChar char="§"/>
                </a:pPr>
                <a:r>
                  <a:rPr lang="en-US" sz="2000" dirty="0" err="1"/>
                  <a:t>Góc</a:t>
                </a:r>
                <a:r>
                  <a:rPr lang="en-US" sz="2000" dirty="0"/>
                  <a:t> </a:t>
                </a:r>
                <a:r>
                  <a:rPr lang="en-US" sz="2000" dirty="0" err="1"/>
                  <a:t>xOy</a:t>
                </a:r>
                <a:r>
                  <a:rPr lang="en-US" sz="2000" dirty="0"/>
                  <a:t> (</a:t>
                </a:r>
                <a:r>
                  <a:rPr lang="en-US" sz="2000" dirty="0" err="1"/>
                  <a:t>hoặc</a:t>
                </a:r>
                <a:r>
                  <a:rPr lang="en-US" sz="2000" dirty="0"/>
                  <a:t> </a:t>
                </a:r>
                <a:r>
                  <a:rPr lang="en-US" sz="2000" dirty="0" err="1"/>
                  <a:t>góc</a:t>
                </a:r>
                <a:r>
                  <a:rPr lang="en-US" sz="2000" dirty="0"/>
                  <a:t> </a:t>
                </a:r>
                <a:r>
                  <a:rPr lang="en-US" sz="2000" dirty="0" err="1"/>
                  <a:t>yOx</a:t>
                </a:r>
                <a:r>
                  <a:rPr lang="en-US" sz="2000" dirty="0"/>
                  <a:t>) </a:t>
                </a:r>
                <a:r>
                  <a:rPr lang="en-US" sz="2000" dirty="0" err="1"/>
                  <a:t>được</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acc>
                      <m:accPr>
                        <m:chr m:val="̂"/>
                        <m:ctrlPr>
                          <a:rPr lang="en-US" sz="2000" i="1"/>
                        </m:ctrlPr>
                      </m:accPr>
                      <m:e>
                        <m:r>
                          <a:rPr lang="en-US" sz="2000" i="1"/>
                          <m:t>𝑥𝑂𝑦</m:t>
                        </m:r>
                      </m:e>
                    </m:acc>
                  </m:oMath>
                </a14:m>
                <a:r>
                  <a:rPr lang="en-US" sz="2000" dirty="0"/>
                  <a:t> (</a:t>
                </a:r>
                <a:r>
                  <a:rPr lang="en-US" sz="2000" dirty="0" err="1"/>
                  <a:t>hoặc</a:t>
                </a:r>
                <a:r>
                  <a:rPr lang="en-US" sz="2000" dirty="0"/>
                  <a:t> </a:t>
                </a:r>
                <a14:m>
                  <m:oMath xmlns:m="http://schemas.openxmlformats.org/officeDocument/2006/math">
                    <m:acc>
                      <m:accPr>
                        <m:chr m:val="̂"/>
                        <m:ctrlPr>
                          <a:rPr lang="en-US" sz="2000" i="1"/>
                        </m:ctrlPr>
                      </m:accPr>
                      <m:e>
                        <m:r>
                          <a:rPr lang="en-US" sz="2000" i="1"/>
                          <m:t>𝑦𝑂𝑥</m:t>
                        </m:r>
                      </m:e>
                    </m:acc>
                  </m:oMath>
                </a14:m>
                <a:r>
                  <a:rPr lang="en-US" sz="2000" i="1" dirty="0"/>
                  <a:t>).</a:t>
                </a:r>
                <a:endParaRPr lang="en-US" sz="2000" dirty="0"/>
              </a:p>
              <a:p>
                <a:pPr marL="482600" indent="-342900" algn="just">
                  <a:lnSpc>
                    <a:spcPct val="130000"/>
                  </a:lnSpc>
                  <a:buFont typeface="Wingdings" panose="05000000000000000000" pitchFamily="2" charset="2"/>
                  <a:buChar char="§"/>
                </a:pPr>
                <a:r>
                  <a:rPr lang="en-US" sz="2000" dirty="0"/>
                  <a:t> Hai </a:t>
                </a:r>
                <a:r>
                  <a:rPr lang="en-US" sz="2000" dirty="0" err="1"/>
                  <a:t>tia</a:t>
                </a:r>
                <a:r>
                  <a:rPr lang="en-US" sz="2000" dirty="0"/>
                  <a:t> </a:t>
                </a:r>
                <a:r>
                  <a:rPr lang="en-US" sz="2000" i="1" dirty="0"/>
                  <a:t>Ox</a:t>
                </a:r>
                <a:r>
                  <a:rPr lang="en-US" sz="2000" dirty="0"/>
                  <a:t> </a:t>
                </a:r>
                <a:r>
                  <a:rPr lang="en-US" sz="2000" dirty="0" err="1"/>
                  <a:t>và</a:t>
                </a:r>
                <a:r>
                  <a:rPr lang="en-US" sz="2000" dirty="0"/>
                  <a:t> </a:t>
                </a:r>
                <a:r>
                  <a:rPr lang="en-US" sz="2000" i="1" dirty="0"/>
                  <a:t>Oy</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góc</a:t>
                </a:r>
                <a:r>
                  <a:rPr lang="en-US" sz="2000" dirty="0"/>
                  <a:t>. </a:t>
                </a:r>
              </a:p>
              <a:p>
                <a:pPr marL="139700" indent="0" algn="just">
                  <a:lnSpc>
                    <a:spcPct val="130000"/>
                  </a:lnSpc>
                </a:pPr>
                <a:r>
                  <a:rPr lang="en-US" sz="2000" dirty="0" err="1"/>
                  <a:t>Gốc</a:t>
                </a:r>
                <a:r>
                  <a:rPr lang="en-US" sz="2000" dirty="0"/>
                  <a:t> </a:t>
                </a:r>
                <a:r>
                  <a:rPr lang="en-US" sz="2000" dirty="0" err="1"/>
                  <a:t>chung</a:t>
                </a:r>
                <a:r>
                  <a:rPr lang="en-US" sz="2000" dirty="0"/>
                  <a:t> </a:t>
                </a:r>
                <a:r>
                  <a:rPr lang="en-US" sz="2000" i="1" dirty="0"/>
                  <a:t>O </a:t>
                </a:r>
                <a:r>
                  <a:rPr lang="en-US" sz="2000" dirty="0" err="1"/>
                  <a:t>của</a:t>
                </a:r>
                <a:r>
                  <a:rPr lang="en-US" sz="2000" dirty="0"/>
                  <a:t> </a:t>
                </a:r>
                <a:r>
                  <a:rPr lang="en-US" sz="2000" dirty="0" err="1"/>
                  <a:t>hai</a:t>
                </a:r>
                <a:r>
                  <a:rPr lang="en-US" sz="2000" dirty="0"/>
                  <a:t> </a:t>
                </a:r>
                <a:r>
                  <a:rPr lang="en-US" sz="2000" dirty="0" err="1"/>
                  <a:t>tia</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đỉnh</a:t>
                </a:r>
                <a:r>
                  <a:rPr lang="en-US" sz="2000" dirty="0"/>
                  <a:t> </a:t>
                </a:r>
                <a:r>
                  <a:rPr lang="en-US" sz="2000" dirty="0" err="1"/>
                  <a:t>của</a:t>
                </a:r>
                <a:r>
                  <a:rPr lang="en-US" sz="2000" dirty="0"/>
                  <a:t> </a:t>
                </a:r>
                <a:r>
                  <a:rPr lang="en-US" sz="2000" dirty="0" err="1"/>
                  <a:t>góc</a:t>
                </a:r>
                <a:r>
                  <a:rPr lang="en-US" sz="2000" dirty="0"/>
                  <a:t>.</a:t>
                </a:r>
              </a:p>
              <a:p>
                <a:pPr marL="0" indent="0" algn="just">
                  <a:lnSpc>
                    <a:spcPct val="130000"/>
                  </a:lnSpc>
                  <a:buClr>
                    <a:schemeClr val="hlink"/>
                  </a:buClr>
                  <a:buSzPts val="1100"/>
                  <a:buFont typeface="Arial"/>
                  <a:buNone/>
                </a:pPr>
                <a:endParaRPr lang="en-US" sz="2000" b="1" i="1" dirty="0">
                  <a:solidFill>
                    <a:srgbClr val="FF0000"/>
                  </a:solidFill>
                </a:endParaRPr>
              </a:p>
            </p:txBody>
          </p:sp>
        </mc:Choice>
        <mc:Fallback>
          <p:sp>
            <p:nvSpPr>
              <p:cNvPr id="138" name="Google Shape;1641;p42">
                <a:extLst>
                  <a:ext uri="{FF2B5EF4-FFF2-40B4-BE49-F238E27FC236}">
                    <a16:creationId xmlns:a16="http://schemas.microsoft.com/office/drawing/2014/main" id="{6E016247-CAAA-43A4-A8CD-5D1BFF9EA56E}"/>
                  </a:ext>
                </a:extLst>
              </p:cNvPr>
              <p:cNvSpPr txBox="1">
                <a:spLocks noRot="1" noChangeAspect="1" noMove="1" noResize="1" noEditPoints="1" noAdjustHandles="1" noChangeArrowheads="1" noChangeShapeType="1" noTextEdit="1"/>
              </p:cNvSpPr>
              <p:nvPr/>
            </p:nvSpPr>
            <p:spPr>
              <a:xfrm>
                <a:off x="1059672" y="3338412"/>
                <a:ext cx="7435722" cy="1421828"/>
              </a:xfrm>
              <a:prstGeom prst="rect">
                <a:avLst/>
              </a:prstGeom>
              <a:blipFill>
                <a:blip r:embed="rId6"/>
                <a:stretch>
                  <a:fillRect r="-1718"/>
                </a:stretch>
              </a:blipFill>
              <a:ln w="9525" cap="flat" cmpd="sng">
                <a:solidFill>
                  <a:srgbClr val="000000"/>
                </a:solidFill>
                <a:prstDash val="solid"/>
                <a:round/>
                <a:headEnd type="none" w="sm" len="sm"/>
                <a:tailEnd type="none" w="sm" len="sm"/>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8">
                                            <p:bg/>
                                          </p:spTgt>
                                        </p:tgtEl>
                                        <p:attrNameLst>
                                          <p:attrName>style.visibility</p:attrName>
                                        </p:attrNameLst>
                                      </p:cBhvr>
                                      <p:to>
                                        <p:strVal val="visible"/>
                                      </p:to>
                                    </p:set>
                                    <p:anim calcmode="lin" valueType="num">
                                      <p:cBhvr additive="base">
                                        <p:cTn id="21" dur="500" fill="hold"/>
                                        <p:tgtEl>
                                          <p:spTgt spid="13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38">
                                            <p:bg/>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anim calcmode="lin" valueType="num">
                                      <p:cBhvr additive="base">
                                        <p:cTn id="26"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38">
                                            <p:txEl>
                                              <p:pRg st="1" end="1"/>
                                            </p:txEl>
                                          </p:spTgt>
                                        </p:tgtEl>
                                        <p:attrNameLst>
                                          <p:attrName>style.visibility</p:attrName>
                                        </p:attrNameLst>
                                      </p:cBhvr>
                                      <p:to>
                                        <p:strVal val="visible"/>
                                      </p:to>
                                    </p:set>
                                    <p:anim calcmode="lin" valueType="num">
                                      <p:cBhvr additive="base">
                                        <p:cTn id="31"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38">
                                            <p:txEl>
                                              <p:pRg st="2" end="2"/>
                                            </p:txEl>
                                          </p:spTgt>
                                        </p:tgtEl>
                                        <p:attrNameLst>
                                          <p:attrName>style.visibility</p:attrName>
                                        </p:attrNameLst>
                                      </p:cBhvr>
                                      <p:to>
                                        <p:strVal val="visible"/>
                                      </p:to>
                                    </p:set>
                                    <p:anim calcmode="lin" valueType="num">
                                      <p:cBhvr additive="base">
                                        <p:cTn id="36"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45"/>
          <p:cNvSpPr txBox="1">
            <a:spLocks noGrp="1"/>
          </p:cNvSpPr>
          <p:nvPr>
            <p:ph type="subTitle" idx="2"/>
          </p:nvPr>
        </p:nvSpPr>
        <p:spPr>
          <a:xfrm>
            <a:off x="878937" y="1248766"/>
            <a:ext cx="7113463" cy="64775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1600"/>
              </a:spcAft>
              <a:buNone/>
            </a:pPr>
            <a:r>
              <a:rPr lang="en" sz="2400" dirty="0"/>
              <a:t>Hãy đọc và viết tên các góc đỉnh A trong </a:t>
            </a:r>
            <a:r>
              <a:rPr lang="en" sz="2400" i="1" dirty="0"/>
              <a:t>Hình 69  </a:t>
            </a:r>
            <a:r>
              <a:rPr lang="en" sz="2400" dirty="0"/>
              <a:t>và cho biết các cạnh của chúng.</a:t>
            </a:r>
            <a:endParaRPr sz="2400" dirty="0"/>
          </a:p>
        </p:txBody>
      </p:sp>
      <p:sp>
        <p:nvSpPr>
          <p:cNvPr id="2066" name="Google Shape;2066;p45"/>
          <p:cNvSpPr txBox="1">
            <a:spLocks noGrp="1"/>
          </p:cNvSpPr>
          <p:nvPr>
            <p:ph type="title"/>
          </p:nvPr>
        </p:nvSpPr>
        <p:spPr>
          <a:xfrm>
            <a:off x="530917" y="500444"/>
            <a:ext cx="1988111"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1</a:t>
            </a:r>
            <a:endParaRPr sz="2400" b="1" dirty="0">
              <a:solidFill>
                <a:srgbClr val="002060"/>
              </a:solidFill>
            </a:endParaRPr>
          </a:p>
        </p:txBody>
      </p:sp>
      <p:grpSp>
        <p:nvGrpSpPr>
          <p:cNvPr id="2180" name="Google Shape;2180;p45"/>
          <p:cNvGrpSpPr/>
          <p:nvPr/>
        </p:nvGrpSpPr>
        <p:grpSpPr>
          <a:xfrm>
            <a:off x="554175" y="3969452"/>
            <a:ext cx="745681" cy="929720"/>
            <a:chOff x="4561703" y="755207"/>
            <a:chExt cx="745681" cy="929720"/>
          </a:xfrm>
        </p:grpSpPr>
        <p:sp>
          <p:nvSpPr>
            <p:cNvPr id="2181" name="Google Shape;2181;p45"/>
            <p:cNvSpPr/>
            <p:nvPr/>
          </p:nvSpPr>
          <p:spPr>
            <a:xfrm rot="961257">
              <a:off x="5066127" y="78158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rot="961257">
              <a:off x="5061504" y="81496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rot="961257">
              <a:off x="5181938" y="79343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rot="961257">
              <a:off x="4595793" y="143104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rot="961257">
              <a:off x="4618200" y="153597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rot="961257">
              <a:off x="4691453" y="160516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rot="961257">
              <a:off x="4705831" y="84552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rot="961257">
              <a:off x="4785630" y="87367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rot="961257">
              <a:off x="5054243" y="79048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rot="961257">
              <a:off x="5175132" y="76908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rot="961257">
              <a:off x="4578669" y="147694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rot="961257">
              <a:off x="4698820" y="82111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rot="961257">
              <a:off x="4778994" y="84939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5"/>
          <p:cNvGrpSpPr/>
          <p:nvPr/>
        </p:nvGrpSpPr>
        <p:grpSpPr>
          <a:xfrm>
            <a:off x="716537" y="3294184"/>
            <a:ext cx="814400" cy="1093000"/>
            <a:chOff x="7183950" y="2430663"/>
            <a:chExt cx="814400" cy="1093000"/>
          </a:xfrm>
        </p:grpSpPr>
        <p:sp>
          <p:nvSpPr>
            <p:cNvPr id="2195" name="Google Shape;2195;p45"/>
            <p:cNvSpPr/>
            <p:nvPr/>
          </p:nvSpPr>
          <p:spPr>
            <a:xfrm flipH="1">
              <a:off x="7930475" y="30507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flipH="1">
              <a:off x="7958950" y="31106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flipH="1">
              <a:off x="7381975" y="29072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flipH="1">
              <a:off x="7424100" y="28621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flipH="1">
              <a:off x="7419075" y="30801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flipH="1">
              <a:off x="7404525" y="25765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flipH="1">
              <a:off x="7449450" y="26252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flipH="1">
              <a:off x="7487625" y="26793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flipH="1">
              <a:off x="7481925" y="28370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flipH="1">
              <a:off x="7477175" y="30536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flipH="1">
              <a:off x="7183950" y="24306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flipH="1">
              <a:off x="7243125" y="24608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flipH="1">
              <a:off x="7371000" y="30327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flipH="1">
              <a:off x="7364900" y="29672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flipH="1">
              <a:off x="7354250" y="25331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flipH="1">
              <a:off x="7300050" y="24948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flipH="1">
              <a:off x="7986450" y="32401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flipH="1">
              <a:off x="7944275" y="34348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flipH="1">
              <a:off x="7977650" y="31743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flipH="1">
              <a:off x="7967850" y="33717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flipH="1">
              <a:off x="7982350" y="33063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flipH="1">
              <a:off x="7911400" y="34940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flipH="1">
              <a:off x="7739275" y="28724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flipH="1">
              <a:off x="7677700" y="28478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flipH="1">
              <a:off x="7848325" y="29474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flipH="1">
              <a:off x="7893275" y="29960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flipH="1">
              <a:off x="7796400" y="29058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flipH="1">
              <a:off x="7517525" y="27385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flipH="1">
              <a:off x="7519650" y="29976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flipH="1">
              <a:off x="7541300" y="29333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flipH="1">
              <a:off x="7538075" y="28016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flipH="1">
              <a:off x="7613350" y="28333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flipH="1">
              <a:off x="7548075" y="28672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5"/>
          <p:cNvGrpSpPr/>
          <p:nvPr/>
        </p:nvGrpSpPr>
        <p:grpSpPr>
          <a:xfrm>
            <a:off x="8210870" y="610031"/>
            <a:ext cx="373125" cy="345125"/>
            <a:chOff x="5541325" y="1410988"/>
            <a:chExt cx="373125" cy="345125"/>
          </a:xfrm>
        </p:grpSpPr>
        <p:sp>
          <p:nvSpPr>
            <p:cNvPr id="2229" name="Google Shape;2229;p45"/>
            <p:cNvSpPr/>
            <p:nvPr/>
          </p:nvSpPr>
          <p:spPr>
            <a:xfrm>
              <a:off x="5541325" y="141538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558975" y="141098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4EFBE32F-2194-4C00-89A9-8EE3933358E9}"/>
              </a:ext>
            </a:extLst>
          </p:cNvPr>
          <p:cNvPicPr>
            <a:picLocks noChangeAspect="1"/>
          </p:cNvPicPr>
          <p:nvPr/>
        </p:nvPicPr>
        <p:blipFill>
          <a:blip r:embed="rId3"/>
          <a:stretch>
            <a:fillRect/>
          </a:stretch>
        </p:blipFill>
        <p:spPr>
          <a:xfrm>
            <a:off x="801384" y="2343299"/>
            <a:ext cx="3977178" cy="2179427"/>
          </a:xfrm>
          <a:prstGeom prst="rect">
            <a:avLst/>
          </a:prstGeom>
        </p:spPr>
      </p:pic>
      <p:sp>
        <p:nvSpPr>
          <p:cNvPr id="242" name="TextBox 241">
            <a:extLst>
              <a:ext uri="{FF2B5EF4-FFF2-40B4-BE49-F238E27FC236}">
                <a16:creationId xmlns:a16="http://schemas.microsoft.com/office/drawing/2014/main" id="{D15B0DFE-DE44-42B2-A240-EC3665B52458}"/>
              </a:ext>
            </a:extLst>
          </p:cNvPr>
          <p:cNvSpPr txBox="1"/>
          <p:nvPr/>
        </p:nvSpPr>
        <p:spPr>
          <a:xfrm>
            <a:off x="4486265" y="2586072"/>
            <a:ext cx="4354994" cy="1397242"/>
          </a:xfrm>
          <a:prstGeom prst="rect">
            <a:avLst/>
          </a:prstGeom>
          <a:noFill/>
        </p:spPr>
        <p:txBody>
          <a:bodyPr wrap="square">
            <a:spAutoFit/>
          </a:bodyPr>
          <a:lstStyle/>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BAx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AC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a:lnSpc>
                <a:spcPct val="120000"/>
              </a:lnSpc>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BAC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5">
                                            <p:txEl>
                                              <p:pRg st="0" end="0"/>
                                            </p:txEl>
                                          </p:spTgt>
                                        </p:tgtEl>
                                        <p:attrNameLst>
                                          <p:attrName>style.visibility</p:attrName>
                                        </p:attrNameLst>
                                      </p:cBhvr>
                                      <p:to>
                                        <p:strVal val="visible"/>
                                      </p:to>
                                    </p:set>
                                    <p:anim calcmode="lin" valueType="num">
                                      <p:cBhvr additive="base">
                                        <p:cTn id="12" dur="500" fill="hold"/>
                                        <p:tgtEl>
                                          <p:spTgt spid="206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2">
                                            <p:txEl>
                                              <p:pRg st="0" end="0"/>
                                            </p:txEl>
                                          </p:spTgt>
                                        </p:tgtEl>
                                        <p:attrNameLst>
                                          <p:attrName>style.visibility</p:attrName>
                                        </p:attrNameLst>
                                      </p:cBhvr>
                                      <p:to>
                                        <p:strVal val="visible"/>
                                      </p:to>
                                    </p:set>
                                    <p:anim calcmode="lin" valueType="num">
                                      <p:cBhvr additive="base">
                                        <p:cTn id="23"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2">
                                            <p:txEl>
                                              <p:pRg st="1" end="1"/>
                                            </p:txEl>
                                          </p:spTgt>
                                        </p:tgtEl>
                                        <p:attrNameLst>
                                          <p:attrName>style.visibility</p:attrName>
                                        </p:attrNameLst>
                                      </p:cBhvr>
                                      <p:to>
                                        <p:strVal val="visible"/>
                                      </p:to>
                                    </p:set>
                                    <p:anim calcmode="lin" valueType="num">
                                      <p:cBhvr additive="base">
                                        <p:cTn id="29" dur="5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2">
                                            <p:txEl>
                                              <p:pRg st="2" end="2"/>
                                            </p:txEl>
                                          </p:spTgt>
                                        </p:tgtEl>
                                        <p:attrNameLst>
                                          <p:attrName>style.visibility</p:attrName>
                                        </p:attrNameLst>
                                      </p:cBhvr>
                                      <p:to>
                                        <p:strVal val="visible"/>
                                      </p:to>
                                    </p:set>
                                    <p:anim calcmode="lin" valueType="num">
                                      <p:cBhvr additive="base">
                                        <p:cTn id="35"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build="p"/>
      <p:bldP spid="2066" grpId="0" animBg="1"/>
      <p:bldP spid="24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2753" name="Google Shape;2753;p49"/>
          <p:cNvSpPr/>
          <p:nvPr/>
        </p:nvSpPr>
        <p:spPr>
          <a:xfrm>
            <a:off x="3790792" y="99103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txBox="1">
            <a:spLocks noGrp="1"/>
          </p:cNvSpPr>
          <p:nvPr>
            <p:ph type="title"/>
          </p:nvPr>
        </p:nvSpPr>
        <p:spPr>
          <a:xfrm>
            <a:off x="2217575" y="2797450"/>
            <a:ext cx="4476300" cy="10845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lt1"/>
                </a:solidFill>
              </a:rPr>
              <a:t>ĐIỂM NẰM TRONG GÓC</a:t>
            </a:r>
            <a:endParaRPr sz="4000" b="1" dirty="0">
              <a:solidFill>
                <a:schemeClr val="lt1"/>
              </a:solidFill>
            </a:endParaRPr>
          </a:p>
        </p:txBody>
      </p:sp>
      <p:sp>
        <p:nvSpPr>
          <p:cNvPr id="2755" name="Google Shape;2755;p49"/>
          <p:cNvSpPr txBox="1">
            <a:spLocks noGrp="1"/>
          </p:cNvSpPr>
          <p:nvPr>
            <p:ph type="title" idx="2"/>
          </p:nvPr>
        </p:nvSpPr>
        <p:spPr>
          <a:xfrm>
            <a:off x="3790791" y="1112397"/>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2757" name="Google Shape;2757;p49"/>
          <p:cNvCxnSpPr>
            <a:cxnSpLocks/>
          </p:cNvCxnSpPr>
          <p:nvPr/>
        </p:nvCxnSpPr>
        <p:spPr>
          <a:xfrm flipV="1">
            <a:off x="4318256" y="2068811"/>
            <a:ext cx="1" cy="442127"/>
          </a:xfrm>
          <a:prstGeom prst="straightConnector1">
            <a:avLst/>
          </a:prstGeom>
          <a:noFill/>
          <a:ln w="9525" cap="flat" cmpd="sng">
            <a:solidFill>
              <a:srgbClr val="000000"/>
            </a:solidFill>
            <a:prstDash val="solid"/>
            <a:round/>
            <a:headEnd type="none" w="med" len="med"/>
            <a:tailEnd type="none" w="med" len="med"/>
          </a:ln>
        </p:spPr>
      </p:cxnSp>
      <p:grpSp>
        <p:nvGrpSpPr>
          <p:cNvPr id="2796" name="Google Shape;2796;p49"/>
          <p:cNvGrpSpPr/>
          <p:nvPr/>
        </p:nvGrpSpPr>
        <p:grpSpPr>
          <a:xfrm>
            <a:off x="6621063" y="452161"/>
            <a:ext cx="938687" cy="1282275"/>
            <a:chOff x="3887313" y="800213"/>
            <a:chExt cx="1369379" cy="1927387"/>
          </a:xfrm>
        </p:grpSpPr>
        <p:sp>
          <p:nvSpPr>
            <p:cNvPr id="2797" name="Google Shape;2797;p49"/>
            <p:cNvSpPr/>
            <p:nvPr/>
          </p:nvSpPr>
          <p:spPr>
            <a:xfrm>
              <a:off x="4403890" y="2066729"/>
              <a:ext cx="394004" cy="230352"/>
            </a:xfrm>
            <a:custGeom>
              <a:avLst/>
              <a:gdLst/>
              <a:ahLst/>
              <a:cxnLst/>
              <a:rect l="l" t="t" r="r" b="b"/>
              <a:pathLst>
                <a:path w="11513" h="6731" extrusionOk="0">
                  <a:moveTo>
                    <a:pt x="5774" y="1"/>
                  </a:moveTo>
                  <a:cubicBezTo>
                    <a:pt x="3703" y="1"/>
                    <a:pt x="1828" y="290"/>
                    <a:pt x="131" y="796"/>
                  </a:cubicBezTo>
                  <a:cubicBezTo>
                    <a:pt x="1" y="2556"/>
                    <a:pt x="310" y="6501"/>
                    <a:pt x="5633" y="6722"/>
                  </a:cubicBezTo>
                  <a:cubicBezTo>
                    <a:pt x="5768" y="6728"/>
                    <a:pt x="5901" y="6730"/>
                    <a:pt x="6030" y="6730"/>
                  </a:cubicBezTo>
                  <a:cubicBezTo>
                    <a:pt x="11002" y="6730"/>
                    <a:pt x="11512" y="2671"/>
                    <a:pt x="11490" y="839"/>
                  </a:cubicBezTo>
                  <a:cubicBezTo>
                    <a:pt x="9801" y="304"/>
                    <a:pt x="7905" y="1"/>
                    <a:pt x="5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3887313" y="2093867"/>
              <a:ext cx="1369379" cy="633732"/>
            </a:xfrm>
            <a:custGeom>
              <a:avLst/>
              <a:gdLst/>
              <a:ahLst/>
              <a:cxnLst/>
              <a:rect l="l" t="t" r="r" b="b"/>
              <a:pathLst>
                <a:path w="40014" h="18518" extrusionOk="0">
                  <a:moveTo>
                    <a:pt x="15226" y="1"/>
                  </a:moveTo>
                  <a:lnTo>
                    <a:pt x="15226" y="1"/>
                  </a:lnTo>
                  <a:cubicBezTo>
                    <a:pt x="3032" y="3640"/>
                    <a:pt x="0" y="18518"/>
                    <a:pt x="0" y="18518"/>
                  </a:cubicBezTo>
                  <a:lnTo>
                    <a:pt x="40013" y="18518"/>
                  </a:lnTo>
                  <a:cubicBezTo>
                    <a:pt x="40013" y="18518"/>
                    <a:pt x="38323" y="3759"/>
                    <a:pt x="26585" y="45"/>
                  </a:cubicBezTo>
                  <a:lnTo>
                    <a:pt x="26585" y="45"/>
                  </a:lnTo>
                  <a:cubicBezTo>
                    <a:pt x="26607" y="1878"/>
                    <a:pt x="26097" y="5936"/>
                    <a:pt x="21124" y="5936"/>
                  </a:cubicBezTo>
                  <a:cubicBezTo>
                    <a:pt x="20994" y="5936"/>
                    <a:pt x="20862" y="5933"/>
                    <a:pt x="20726" y="5928"/>
                  </a:cubicBezTo>
                  <a:cubicBezTo>
                    <a:pt x="15405" y="5708"/>
                    <a:pt x="15096" y="1762"/>
                    <a:pt x="15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4086928" y="1003525"/>
              <a:ext cx="1012404" cy="489519"/>
            </a:xfrm>
            <a:custGeom>
              <a:avLst/>
              <a:gdLst/>
              <a:ahLst/>
              <a:cxnLst/>
              <a:rect l="l" t="t" r="r" b="b"/>
              <a:pathLst>
                <a:path w="29583" h="14304" extrusionOk="0">
                  <a:moveTo>
                    <a:pt x="13620" y="1"/>
                  </a:moveTo>
                  <a:cubicBezTo>
                    <a:pt x="11432" y="1"/>
                    <a:pt x="9852" y="180"/>
                    <a:pt x="9808" y="180"/>
                  </a:cubicBezTo>
                  <a:cubicBezTo>
                    <a:pt x="9696" y="180"/>
                    <a:pt x="3894" y="4531"/>
                    <a:pt x="3894" y="4531"/>
                  </a:cubicBezTo>
                  <a:cubicBezTo>
                    <a:pt x="3894" y="4531"/>
                    <a:pt x="0" y="8533"/>
                    <a:pt x="3894" y="12562"/>
                  </a:cubicBezTo>
                  <a:cubicBezTo>
                    <a:pt x="5150" y="13863"/>
                    <a:pt x="7976" y="14303"/>
                    <a:pt x="11228" y="14303"/>
                  </a:cubicBezTo>
                  <a:cubicBezTo>
                    <a:pt x="18054" y="14303"/>
                    <a:pt x="26757" y="12362"/>
                    <a:pt x="26757" y="12362"/>
                  </a:cubicBezTo>
                  <a:cubicBezTo>
                    <a:pt x="26757" y="12362"/>
                    <a:pt x="29582" y="6820"/>
                    <a:pt x="25039" y="2890"/>
                  </a:cubicBezTo>
                  <a:cubicBezTo>
                    <a:pt x="22237" y="465"/>
                    <a:pt x="17141" y="1"/>
                    <a:pt x="13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4073479" y="1376303"/>
              <a:ext cx="215123" cy="215157"/>
            </a:xfrm>
            <a:custGeom>
              <a:avLst/>
              <a:gdLst/>
              <a:ahLst/>
              <a:cxnLst/>
              <a:rect l="l" t="t" r="r" b="b"/>
              <a:pathLst>
                <a:path w="6286" h="6287" extrusionOk="0">
                  <a:moveTo>
                    <a:pt x="3144" y="0"/>
                  </a:moveTo>
                  <a:cubicBezTo>
                    <a:pt x="1407" y="0"/>
                    <a:pt x="1" y="1408"/>
                    <a:pt x="1" y="3143"/>
                  </a:cubicBezTo>
                  <a:cubicBezTo>
                    <a:pt x="1" y="4879"/>
                    <a:pt x="1407" y="6287"/>
                    <a:pt x="3144" y="6287"/>
                  </a:cubicBezTo>
                  <a:cubicBezTo>
                    <a:pt x="4880" y="6287"/>
                    <a:pt x="6286" y="4879"/>
                    <a:pt x="6286" y="3143"/>
                  </a:cubicBezTo>
                  <a:cubicBezTo>
                    <a:pt x="6286" y="1408"/>
                    <a:pt x="4880"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4871839" y="1376303"/>
              <a:ext cx="215191" cy="215157"/>
            </a:xfrm>
            <a:custGeom>
              <a:avLst/>
              <a:gdLst/>
              <a:ahLst/>
              <a:cxnLst/>
              <a:rect l="l" t="t" r="r" b="b"/>
              <a:pathLst>
                <a:path w="6288" h="6287" extrusionOk="0">
                  <a:moveTo>
                    <a:pt x="3144" y="0"/>
                  </a:moveTo>
                  <a:cubicBezTo>
                    <a:pt x="1408" y="0"/>
                    <a:pt x="1" y="1408"/>
                    <a:pt x="1" y="3143"/>
                  </a:cubicBezTo>
                  <a:cubicBezTo>
                    <a:pt x="1" y="4879"/>
                    <a:pt x="1408" y="6287"/>
                    <a:pt x="3144" y="6287"/>
                  </a:cubicBezTo>
                  <a:cubicBezTo>
                    <a:pt x="4879" y="6287"/>
                    <a:pt x="6287" y="4879"/>
                    <a:pt x="6287" y="3143"/>
                  </a:cubicBezTo>
                  <a:cubicBezTo>
                    <a:pt x="6287" y="1408"/>
                    <a:pt x="4879"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4483935" y="1635363"/>
              <a:ext cx="235143" cy="374805"/>
            </a:xfrm>
            <a:custGeom>
              <a:avLst/>
              <a:gdLst/>
              <a:ahLst/>
              <a:cxnLst/>
              <a:rect l="l" t="t" r="r" b="b"/>
              <a:pathLst>
                <a:path w="6871" h="10952" extrusionOk="0">
                  <a:moveTo>
                    <a:pt x="6340" y="0"/>
                  </a:moveTo>
                  <a:lnTo>
                    <a:pt x="891" y="749"/>
                  </a:lnTo>
                  <a:lnTo>
                    <a:pt x="1" y="10951"/>
                  </a:lnTo>
                  <a:cubicBezTo>
                    <a:pt x="1799" y="10735"/>
                    <a:pt x="4728" y="9910"/>
                    <a:pt x="6870" y="6980"/>
                  </a:cubicBezTo>
                  <a:lnTo>
                    <a:pt x="6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4207697" y="930084"/>
              <a:ext cx="751663" cy="902618"/>
            </a:xfrm>
            <a:custGeom>
              <a:avLst/>
              <a:gdLst/>
              <a:ahLst/>
              <a:cxnLst/>
              <a:rect l="l" t="t" r="r" b="b"/>
              <a:pathLst>
                <a:path w="21964" h="26375" extrusionOk="0">
                  <a:moveTo>
                    <a:pt x="11715" y="0"/>
                  </a:moveTo>
                  <a:cubicBezTo>
                    <a:pt x="9504" y="0"/>
                    <a:pt x="62" y="729"/>
                    <a:pt x="102" y="13193"/>
                  </a:cubicBezTo>
                  <a:cubicBezTo>
                    <a:pt x="1" y="14863"/>
                    <a:pt x="75" y="15364"/>
                    <a:pt x="259" y="17030"/>
                  </a:cubicBezTo>
                  <a:cubicBezTo>
                    <a:pt x="624" y="20325"/>
                    <a:pt x="2200" y="23196"/>
                    <a:pt x="5192" y="24791"/>
                  </a:cubicBezTo>
                  <a:cubicBezTo>
                    <a:pt x="7046" y="25780"/>
                    <a:pt x="9314" y="26374"/>
                    <a:pt x="11530" y="26374"/>
                  </a:cubicBezTo>
                  <a:cubicBezTo>
                    <a:pt x="12902" y="26374"/>
                    <a:pt x="14253" y="26147"/>
                    <a:pt x="15473" y="25645"/>
                  </a:cubicBezTo>
                  <a:cubicBezTo>
                    <a:pt x="17947" y="24627"/>
                    <a:pt x="19855" y="22811"/>
                    <a:pt x="20837" y="20365"/>
                  </a:cubicBezTo>
                  <a:cubicBezTo>
                    <a:pt x="21952" y="17577"/>
                    <a:pt x="21963" y="14012"/>
                    <a:pt x="21814" y="11000"/>
                  </a:cubicBezTo>
                  <a:cubicBezTo>
                    <a:pt x="21272" y="169"/>
                    <a:pt x="12691" y="13"/>
                    <a:pt x="12197" y="13"/>
                  </a:cubicBezTo>
                  <a:cubicBezTo>
                    <a:pt x="12182" y="13"/>
                    <a:pt x="12174" y="13"/>
                    <a:pt x="12174" y="13"/>
                  </a:cubicBezTo>
                  <a:cubicBezTo>
                    <a:pt x="12174" y="13"/>
                    <a:pt x="12008" y="0"/>
                    <a:pt x="11715"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4470520" y="1874265"/>
              <a:ext cx="268818" cy="382163"/>
            </a:xfrm>
            <a:custGeom>
              <a:avLst/>
              <a:gdLst/>
              <a:ahLst/>
              <a:cxnLst/>
              <a:rect l="l" t="t" r="r" b="b"/>
              <a:pathLst>
                <a:path w="7855" h="11167" extrusionOk="0">
                  <a:moveTo>
                    <a:pt x="7265" y="0"/>
                  </a:moveTo>
                  <a:cubicBezTo>
                    <a:pt x="5120" y="2929"/>
                    <a:pt x="2191" y="3754"/>
                    <a:pt x="393" y="3970"/>
                  </a:cubicBezTo>
                  <a:lnTo>
                    <a:pt x="1" y="8460"/>
                  </a:lnTo>
                  <a:cubicBezTo>
                    <a:pt x="1" y="8460"/>
                    <a:pt x="160" y="10705"/>
                    <a:pt x="3794" y="11132"/>
                  </a:cubicBezTo>
                  <a:cubicBezTo>
                    <a:pt x="3988" y="11155"/>
                    <a:pt x="4173" y="11166"/>
                    <a:pt x="4349" y="11166"/>
                  </a:cubicBezTo>
                  <a:cubicBezTo>
                    <a:pt x="7471" y="11166"/>
                    <a:pt x="7854" y="7767"/>
                    <a:pt x="7854" y="7767"/>
                  </a:cubicBezTo>
                  <a:lnTo>
                    <a:pt x="7265" y="0"/>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4393008" y="1420107"/>
              <a:ext cx="38261" cy="76419"/>
            </a:xfrm>
            <a:custGeom>
              <a:avLst/>
              <a:gdLst/>
              <a:ahLst/>
              <a:cxnLst/>
              <a:rect l="l" t="t" r="r" b="b"/>
              <a:pathLst>
                <a:path w="1118" h="2233" extrusionOk="0">
                  <a:moveTo>
                    <a:pt x="560" y="1"/>
                  </a:moveTo>
                  <a:cubicBezTo>
                    <a:pt x="250" y="1"/>
                    <a:pt x="1" y="501"/>
                    <a:pt x="1" y="1116"/>
                  </a:cubicBezTo>
                  <a:cubicBezTo>
                    <a:pt x="1" y="1734"/>
                    <a:pt x="250" y="2233"/>
                    <a:pt x="560" y="2233"/>
                  </a:cubicBezTo>
                  <a:cubicBezTo>
                    <a:pt x="868" y="2233"/>
                    <a:pt x="1118" y="1734"/>
                    <a:pt x="1118" y="1116"/>
                  </a:cubicBezTo>
                  <a:cubicBezTo>
                    <a:pt x="1118" y="501"/>
                    <a:pt x="868" y="1"/>
                    <a:pt x="5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4746279" y="1426575"/>
              <a:ext cx="38192" cy="76419"/>
            </a:xfrm>
            <a:custGeom>
              <a:avLst/>
              <a:gdLst/>
              <a:ahLst/>
              <a:cxnLst/>
              <a:rect l="l" t="t" r="r" b="b"/>
              <a:pathLst>
                <a:path w="1116" h="2233" extrusionOk="0">
                  <a:moveTo>
                    <a:pt x="558" y="0"/>
                  </a:moveTo>
                  <a:cubicBezTo>
                    <a:pt x="250" y="0"/>
                    <a:pt x="0" y="502"/>
                    <a:pt x="0" y="1117"/>
                  </a:cubicBezTo>
                  <a:cubicBezTo>
                    <a:pt x="0" y="1733"/>
                    <a:pt x="250" y="2232"/>
                    <a:pt x="558" y="2232"/>
                  </a:cubicBezTo>
                  <a:cubicBezTo>
                    <a:pt x="866" y="2232"/>
                    <a:pt x="1115" y="1733"/>
                    <a:pt x="1115" y="1117"/>
                  </a:cubicBezTo>
                  <a:cubicBezTo>
                    <a:pt x="1115" y="502"/>
                    <a:pt x="866" y="3"/>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4533043" y="1573284"/>
              <a:ext cx="105268" cy="30937"/>
            </a:xfrm>
            <a:custGeom>
              <a:avLst/>
              <a:gdLst/>
              <a:ahLst/>
              <a:cxnLst/>
              <a:rect l="l" t="t" r="r" b="b"/>
              <a:pathLst>
                <a:path w="3076" h="904" extrusionOk="0">
                  <a:moveTo>
                    <a:pt x="3075" y="0"/>
                  </a:moveTo>
                  <a:lnTo>
                    <a:pt x="3075" y="0"/>
                  </a:lnTo>
                  <a:cubicBezTo>
                    <a:pt x="2831" y="176"/>
                    <a:pt x="2600" y="347"/>
                    <a:pt x="2344" y="452"/>
                  </a:cubicBezTo>
                  <a:cubicBezTo>
                    <a:pt x="2125" y="553"/>
                    <a:pt x="1893" y="605"/>
                    <a:pt x="1660" y="605"/>
                  </a:cubicBezTo>
                  <a:cubicBezTo>
                    <a:pt x="1626" y="605"/>
                    <a:pt x="1593" y="604"/>
                    <a:pt x="1559" y="602"/>
                  </a:cubicBezTo>
                  <a:cubicBezTo>
                    <a:pt x="1291" y="593"/>
                    <a:pt x="1026" y="519"/>
                    <a:pt x="765" y="412"/>
                  </a:cubicBezTo>
                  <a:cubicBezTo>
                    <a:pt x="507" y="302"/>
                    <a:pt x="249" y="168"/>
                    <a:pt x="0" y="3"/>
                  </a:cubicBezTo>
                  <a:lnTo>
                    <a:pt x="0" y="3"/>
                  </a:lnTo>
                  <a:cubicBezTo>
                    <a:pt x="337" y="494"/>
                    <a:pt x="900" y="867"/>
                    <a:pt x="1546" y="901"/>
                  </a:cubicBezTo>
                  <a:cubicBezTo>
                    <a:pt x="1572" y="903"/>
                    <a:pt x="1598" y="903"/>
                    <a:pt x="1624" y="903"/>
                  </a:cubicBezTo>
                  <a:cubicBezTo>
                    <a:pt x="1918" y="903"/>
                    <a:pt x="2215" y="821"/>
                    <a:pt x="2453" y="659"/>
                  </a:cubicBezTo>
                  <a:cubicBezTo>
                    <a:pt x="2593" y="588"/>
                    <a:pt x="2697" y="468"/>
                    <a:pt x="2810" y="367"/>
                  </a:cubicBezTo>
                  <a:cubicBezTo>
                    <a:pt x="2908" y="250"/>
                    <a:pt x="2995" y="126"/>
                    <a:pt x="3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4352900" y="1520754"/>
              <a:ext cx="80320" cy="80320"/>
            </a:xfrm>
            <a:custGeom>
              <a:avLst/>
              <a:gdLst/>
              <a:ahLst/>
              <a:cxnLst/>
              <a:rect l="l" t="t" r="r" b="b"/>
              <a:pathLst>
                <a:path w="2347" h="2347" extrusionOk="0">
                  <a:moveTo>
                    <a:pt x="1173" y="1"/>
                  </a:moveTo>
                  <a:cubicBezTo>
                    <a:pt x="525" y="1"/>
                    <a:pt x="1" y="525"/>
                    <a:pt x="1" y="1174"/>
                  </a:cubicBezTo>
                  <a:cubicBezTo>
                    <a:pt x="1" y="1822"/>
                    <a:pt x="525" y="2347"/>
                    <a:pt x="1173" y="2347"/>
                  </a:cubicBezTo>
                  <a:cubicBezTo>
                    <a:pt x="1822" y="2347"/>
                    <a:pt x="2347" y="1822"/>
                    <a:pt x="2347" y="1174"/>
                  </a:cubicBezTo>
                  <a:cubicBezTo>
                    <a:pt x="2347" y="525"/>
                    <a:pt x="1822"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4725233" y="1533210"/>
              <a:ext cx="80320" cy="80320"/>
            </a:xfrm>
            <a:custGeom>
              <a:avLst/>
              <a:gdLst/>
              <a:ahLst/>
              <a:cxnLst/>
              <a:rect l="l" t="t" r="r" b="b"/>
              <a:pathLst>
                <a:path w="2347" h="2347" extrusionOk="0">
                  <a:moveTo>
                    <a:pt x="1173" y="0"/>
                  </a:moveTo>
                  <a:cubicBezTo>
                    <a:pt x="525" y="0"/>
                    <a:pt x="1" y="525"/>
                    <a:pt x="1" y="1174"/>
                  </a:cubicBezTo>
                  <a:cubicBezTo>
                    <a:pt x="1" y="1821"/>
                    <a:pt x="525" y="2346"/>
                    <a:pt x="1173" y="2346"/>
                  </a:cubicBezTo>
                  <a:cubicBezTo>
                    <a:pt x="1820" y="2346"/>
                    <a:pt x="2347" y="1821"/>
                    <a:pt x="2347" y="1174"/>
                  </a:cubicBezTo>
                  <a:cubicBezTo>
                    <a:pt x="2347" y="525"/>
                    <a:pt x="1820"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4050413" y="800213"/>
              <a:ext cx="950017" cy="555876"/>
            </a:xfrm>
            <a:custGeom>
              <a:avLst/>
              <a:gdLst/>
              <a:ahLst/>
              <a:cxnLst/>
              <a:rect l="l" t="t" r="r" b="b"/>
              <a:pathLst>
                <a:path w="27760" h="16243" extrusionOk="0">
                  <a:moveTo>
                    <a:pt x="10866" y="0"/>
                  </a:moveTo>
                  <a:cubicBezTo>
                    <a:pt x="10770" y="0"/>
                    <a:pt x="10673" y="4"/>
                    <a:pt x="10572" y="12"/>
                  </a:cubicBezTo>
                  <a:cubicBezTo>
                    <a:pt x="7927" y="217"/>
                    <a:pt x="7583" y="2840"/>
                    <a:pt x="7583" y="2840"/>
                  </a:cubicBezTo>
                  <a:cubicBezTo>
                    <a:pt x="7583" y="2840"/>
                    <a:pt x="6662" y="1419"/>
                    <a:pt x="5127" y="1419"/>
                  </a:cubicBezTo>
                  <a:cubicBezTo>
                    <a:pt x="4473" y="1419"/>
                    <a:pt x="3708" y="1677"/>
                    <a:pt x="2856" y="2412"/>
                  </a:cubicBezTo>
                  <a:cubicBezTo>
                    <a:pt x="0" y="4872"/>
                    <a:pt x="3818" y="7984"/>
                    <a:pt x="3818" y="7984"/>
                  </a:cubicBezTo>
                  <a:cubicBezTo>
                    <a:pt x="3818" y="7984"/>
                    <a:pt x="2144" y="10084"/>
                    <a:pt x="3271" y="12954"/>
                  </a:cubicBezTo>
                  <a:cubicBezTo>
                    <a:pt x="3729" y="14123"/>
                    <a:pt x="4668" y="14470"/>
                    <a:pt x="5620" y="14470"/>
                  </a:cubicBezTo>
                  <a:cubicBezTo>
                    <a:pt x="6033" y="14470"/>
                    <a:pt x="6448" y="14404"/>
                    <a:pt x="6827" y="14313"/>
                  </a:cubicBezTo>
                  <a:cubicBezTo>
                    <a:pt x="7727" y="14095"/>
                    <a:pt x="8496" y="13517"/>
                    <a:pt x="8964" y="12717"/>
                  </a:cubicBezTo>
                  <a:cubicBezTo>
                    <a:pt x="9787" y="11315"/>
                    <a:pt x="11151" y="9899"/>
                    <a:pt x="13253" y="8966"/>
                  </a:cubicBezTo>
                  <a:cubicBezTo>
                    <a:pt x="13866" y="8695"/>
                    <a:pt x="14520" y="8548"/>
                    <a:pt x="15171" y="8548"/>
                  </a:cubicBezTo>
                  <a:cubicBezTo>
                    <a:pt x="15781" y="8548"/>
                    <a:pt x="16388" y="8677"/>
                    <a:pt x="16959" y="8953"/>
                  </a:cubicBezTo>
                  <a:cubicBezTo>
                    <a:pt x="17461" y="9196"/>
                    <a:pt x="17907" y="9535"/>
                    <a:pt x="18293" y="9935"/>
                  </a:cubicBezTo>
                  <a:cubicBezTo>
                    <a:pt x="18874" y="10535"/>
                    <a:pt x="19128" y="11356"/>
                    <a:pt x="19651" y="12000"/>
                  </a:cubicBezTo>
                  <a:cubicBezTo>
                    <a:pt x="19972" y="12395"/>
                    <a:pt x="20386" y="12727"/>
                    <a:pt x="20875" y="12867"/>
                  </a:cubicBezTo>
                  <a:cubicBezTo>
                    <a:pt x="21083" y="12926"/>
                    <a:pt x="21277" y="12953"/>
                    <a:pt x="21457" y="12953"/>
                  </a:cubicBezTo>
                  <a:cubicBezTo>
                    <a:pt x="23042" y="12953"/>
                    <a:pt x="23609" y="10844"/>
                    <a:pt x="23721" y="9501"/>
                  </a:cubicBezTo>
                  <a:cubicBezTo>
                    <a:pt x="23756" y="9499"/>
                    <a:pt x="23791" y="9497"/>
                    <a:pt x="23824" y="9497"/>
                  </a:cubicBezTo>
                  <a:cubicBezTo>
                    <a:pt x="26350" y="9497"/>
                    <a:pt x="26462" y="16106"/>
                    <a:pt x="27151" y="16240"/>
                  </a:cubicBezTo>
                  <a:cubicBezTo>
                    <a:pt x="27163" y="16242"/>
                    <a:pt x="27175" y="16243"/>
                    <a:pt x="27188" y="16243"/>
                  </a:cubicBezTo>
                  <a:cubicBezTo>
                    <a:pt x="27448" y="16243"/>
                    <a:pt x="27760" y="15733"/>
                    <a:pt x="27545" y="15093"/>
                  </a:cubicBezTo>
                  <a:cubicBezTo>
                    <a:pt x="27210" y="14093"/>
                    <a:pt x="26782" y="12296"/>
                    <a:pt x="27151" y="10340"/>
                  </a:cubicBezTo>
                  <a:cubicBezTo>
                    <a:pt x="27710" y="7366"/>
                    <a:pt x="26479" y="4443"/>
                    <a:pt x="23864" y="3886"/>
                  </a:cubicBezTo>
                  <a:cubicBezTo>
                    <a:pt x="23554" y="3820"/>
                    <a:pt x="23266" y="3794"/>
                    <a:pt x="23003" y="3794"/>
                  </a:cubicBezTo>
                  <a:cubicBezTo>
                    <a:pt x="21894" y="3794"/>
                    <a:pt x="21233" y="4267"/>
                    <a:pt x="21233" y="4267"/>
                  </a:cubicBezTo>
                  <a:cubicBezTo>
                    <a:pt x="21233" y="4267"/>
                    <a:pt x="21782" y="1090"/>
                    <a:pt x="18707" y="475"/>
                  </a:cubicBezTo>
                  <a:cubicBezTo>
                    <a:pt x="18376" y="409"/>
                    <a:pt x="18063" y="379"/>
                    <a:pt x="17769" y="379"/>
                  </a:cubicBezTo>
                  <a:cubicBezTo>
                    <a:pt x="15320" y="379"/>
                    <a:pt x="14105" y="2412"/>
                    <a:pt x="14105" y="2412"/>
                  </a:cubicBezTo>
                  <a:cubicBezTo>
                    <a:pt x="14105" y="2412"/>
                    <a:pt x="13284" y="0"/>
                    <a:pt x="10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4705452" y="1327195"/>
              <a:ext cx="135590" cy="49246"/>
            </a:xfrm>
            <a:custGeom>
              <a:avLst/>
              <a:gdLst/>
              <a:ahLst/>
              <a:cxnLst/>
              <a:rect l="l" t="t" r="r" b="b"/>
              <a:pathLst>
                <a:path w="3962" h="1439" extrusionOk="0">
                  <a:moveTo>
                    <a:pt x="2118" y="0"/>
                  </a:moveTo>
                  <a:cubicBezTo>
                    <a:pt x="2039" y="0"/>
                    <a:pt x="1960" y="5"/>
                    <a:pt x="1882" y="13"/>
                  </a:cubicBezTo>
                  <a:cubicBezTo>
                    <a:pt x="1450" y="58"/>
                    <a:pt x="1045" y="230"/>
                    <a:pt x="721" y="480"/>
                  </a:cubicBezTo>
                  <a:cubicBezTo>
                    <a:pt x="400" y="734"/>
                    <a:pt x="132" y="1049"/>
                    <a:pt x="1" y="1438"/>
                  </a:cubicBezTo>
                  <a:cubicBezTo>
                    <a:pt x="737" y="1127"/>
                    <a:pt x="1350" y="869"/>
                    <a:pt x="1969" y="813"/>
                  </a:cubicBezTo>
                  <a:cubicBezTo>
                    <a:pt x="2083" y="801"/>
                    <a:pt x="2198" y="794"/>
                    <a:pt x="2315" y="794"/>
                  </a:cubicBezTo>
                  <a:cubicBezTo>
                    <a:pt x="2507" y="794"/>
                    <a:pt x="2704" y="813"/>
                    <a:pt x="2905" y="858"/>
                  </a:cubicBezTo>
                  <a:cubicBezTo>
                    <a:pt x="3235" y="906"/>
                    <a:pt x="3562" y="1036"/>
                    <a:pt x="3961" y="1140"/>
                  </a:cubicBezTo>
                  <a:cubicBezTo>
                    <a:pt x="3870" y="963"/>
                    <a:pt x="3756" y="792"/>
                    <a:pt x="3619" y="642"/>
                  </a:cubicBezTo>
                  <a:cubicBezTo>
                    <a:pt x="3468" y="508"/>
                    <a:pt x="3321" y="356"/>
                    <a:pt x="3128" y="266"/>
                  </a:cubicBezTo>
                  <a:cubicBezTo>
                    <a:pt x="2833" y="90"/>
                    <a:pt x="2475"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4324598" y="1315251"/>
              <a:ext cx="145959" cy="50923"/>
            </a:xfrm>
            <a:custGeom>
              <a:avLst/>
              <a:gdLst/>
              <a:ahLst/>
              <a:cxnLst/>
              <a:rect l="l" t="t" r="r" b="b"/>
              <a:pathLst>
                <a:path w="4265" h="1488" extrusionOk="0">
                  <a:moveTo>
                    <a:pt x="2318" y="0"/>
                  </a:moveTo>
                  <a:cubicBezTo>
                    <a:pt x="2292" y="0"/>
                    <a:pt x="2266" y="1"/>
                    <a:pt x="2239" y="2"/>
                  </a:cubicBezTo>
                  <a:cubicBezTo>
                    <a:pt x="1775" y="4"/>
                    <a:pt x="1350" y="164"/>
                    <a:pt x="965" y="357"/>
                  </a:cubicBezTo>
                  <a:cubicBezTo>
                    <a:pt x="781" y="469"/>
                    <a:pt x="601" y="591"/>
                    <a:pt x="437" y="722"/>
                  </a:cubicBezTo>
                  <a:cubicBezTo>
                    <a:pt x="281" y="871"/>
                    <a:pt x="129" y="1018"/>
                    <a:pt x="0" y="1192"/>
                  </a:cubicBezTo>
                  <a:cubicBezTo>
                    <a:pt x="221" y="1171"/>
                    <a:pt x="420" y="1121"/>
                    <a:pt x="615" y="1075"/>
                  </a:cubicBezTo>
                  <a:cubicBezTo>
                    <a:pt x="809" y="1028"/>
                    <a:pt x="1006" y="1000"/>
                    <a:pt x="1187" y="949"/>
                  </a:cubicBezTo>
                  <a:cubicBezTo>
                    <a:pt x="1562" y="886"/>
                    <a:pt x="1917" y="806"/>
                    <a:pt x="2261" y="806"/>
                  </a:cubicBezTo>
                  <a:cubicBezTo>
                    <a:pt x="2305" y="804"/>
                    <a:pt x="2349" y="803"/>
                    <a:pt x="2393" y="803"/>
                  </a:cubicBezTo>
                  <a:cubicBezTo>
                    <a:pt x="3027" y="803"/>
                    <a:pt x="3627" y="990"/>
                    <a:pt x="4265" y="1488"/>
                  </a:cubicBezTo>
                  <a:cubicBezTo>
                    <a:pt x="4213" y="1048"/>
                    <a:pt x="3935" y="653"/>
                    <a:pt x="3561" y="379"/>
                  </a:cubicBezTo>
                  <a:cubicBezTo>
                    <a:pt x="3204" y="123"/>
                    <a:pt x="2751" y="0"/>
                    <a:pt x="2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4202871" y="1336503"/>
              <a:ext cx="300097" cy="222207"/>
            </a:xfrm>
            <a:custGeom>
              <a:avLst/>
              <a:gdLst/>
              <a:ahLst/>
              <a:cxnLst/>
              <a:rect l="l" t="t" r="r" b="b"/>
              <a:pathLst>
                <a:path w="8769" h="6493" extrusionOk="0">
                  <a:moveTo>
                    <a:pt x="8365" y="403"/>
                  </a:moveTo>
                  <a:lnTo>
                    <a:pt x="8365" y="6091"/>
                  </a:lnTo>
                  <a:lnTo>
                    <a:pt x="401" y="6091"/>
                  </a:lnTo>
                  <a:lnTo>
                    <a:pt x="401" y="403"/>
                  </a:lnTo>
                  <a:close/>
                  <a:moveTo>
                    <a:pt x="1" y="1"/>
                  </a:moveTo>
                  <a:lnTo>
                    <a:pt x="1" y="6493"/>
                  </a:lnTo>
                  <a:lnTo>
                    <a:pt x="8769" y="6493"/>
                  </a:lnTo>
                  <a:lnTo>
                    <a:pt x="8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4665002" y="1343313"/>
              <a:ext cx="298352" cy="222138"/>
            </a:xfrm>
            <a:custGeom>
              <a:avLst/>
              <a:gdLst/>
              <a:ahLst/>
              <a:cxnLst/>
              <a:rect l="l" t="t" r="r" b="b"/>
              <a:pathLst>
                <a:path w="8718" h="6491" extrusionOk="0">
                  <a:moveTo>
                    <a:pt x="8315" y="401"/>
                  </a:moveTo>
                  <a:lnTo>
                    <a:pt x="8315" y="6090"/>
                  </a:lnTo>
                  <a:lnTo>
                    <a:pt x="401" y="6090"/>
                  </a:lnTo>
                  <a:lnTo>
                    <a:pt x="401" y="401"/>
                  </a:lnTo>
                  <a:close/>
                  <a:moveTo>
                    <a:pt x="1" y="0"/>
                  </a:moveTo>
                  <a:lnTo>
                    <a:pt x="1" y="6490"/>
                  </a:lnTo>
                  <a:lnTo>
                    <a:pt x="8717" y="6490"/>
                  </a:lnTo>
                  <a:lnTo>
                    <a:pt x="8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4541492" y="1340333"/>
              <a:ext cx="84976" cy="201813"/>
            </a:xfrm>
            <a:custGeom>
              <a:avLst/>
              <a:gdLst/>
              <a:ahLst/>
              <a:cxnLst/>
              <a:rect l="l" t="t" r="r" b="b"/>
              <a:pathLst>
                <a:path w="1181" h="2805" extrusionOk="0">
                  <a:moveTo>
                    <a:pt x="590" y="1"/>
                  </a:moveTo>
                  <a:cubicBezTo>
                    <a:pt x="265" y="1"/>
                    <a:pt x="1" y="1220"/>
                    <a:pt x="1" y="1993"/>
                  </a:cubicBezTo>
                  <a:cubicBezTo>
                    <a:pt x="1" y="2767"/>
                    <a:pt x="265" y="2804"/>
                    <a:pt x="590" y="2804"/>
                  </a:cubicBezTo>
                  <a:cubicBezTo>
                    <a:pt x="916" y="2804"/>
                    <a:pt x="1181" y="2767"/>
                    <a:pt x="1181" y="1993"/>
                  </a:cubicBezTo>
                  <a:cubicBezTo>
                    <a:pt x="1181" y="1220"/>
                    <a:pt x="916" y="1"/>
                    <a:pt x="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4492045" y="1427054"/>
              <a:ext cx="184528" cy="43428"/>
            </a:xfrm>
            <a:custGeom>
              <a:avLst/>
              <a:gdLst/>
              <a:ahLst/>
              <a:cxnLst/>
              <a:rect l="l" t="t" r="r" b="b"/>
              <a:pathLst>
                <a:path w="5392" h="1269" extrusionOk="0">
                  <a:moveTo>
                    <a:pt x="2957" y="0"/>
                  </a:moveTo>
                  <a:cubicBezTo>
                    <a:pt x="1377" y="0"/>
                    <a:pt x="20" y="925"/>
                    <a:pt x="0" y="939"/>
                  </a:cubicBezTo>
                  <a:lnTo>
                    <a:pt x="230" y="1268"/>
                  </a:lnTo>
                  <a:cubicBezTo>
                    <a:pt x="306" y="1215"/>
                    <a:pt x="1523" y="389"/>
                    <a:pt x="2932" y="389"/>
                  </a:cubicBezTo>
                  <a:cubicBezTo>
                    <a:pt x="3653" y="389"/>
                    <a:pt x="4424" y="605"/>
                    <a:pt x="5117" y="1251"/>
                  </a:cubicBezTo>
                  <a:lnTo>
                    <a:pt x="5391" y="956"/>
                  </a:lnTo>
                  <a:cubicBezTo>
                    <a:pt x="4619" y="239"/>
                    <a:pt x="3759" y="0"/>
                    <a:pt x="2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49"/>
          <p:cNvGrpSpPr/>
          <p:nvPr/>
        </p:nvGrpSpPr>
        <p:grpSpPr>
          <a:xfrm>
            <a:off x="654250" y="2075913"/>
            <a:ext cx="1134950" cy="991675"/>
            <a:chOff x="654250" y="2075913"/>
            <a:chExt cx="1134950" cy="991675"/>
          </a:xfrm>
        </p:grpSpPr>
        <p:sp>
          <p:nvSpPr>
            <p:cNvPr id="2858" name="Google Shape;2858;p49"/>
            <p:cNvSpPr/>
            <p:nvPr/>
          </p:nvSpPr>
          <p:spPr>
            <a:xfrm>
              <a:off x="655450" y="20871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73425" y="20759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654250" y="23684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658650" y="23528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708800" y="23881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675350" y="23820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90600" y="23928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758150" y="24229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724750" y="24168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40000" y="24276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807600" y="24577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74150" y="24516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89425" y="24624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57000" y="24925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23525" y="24864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38825" y="24971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906375" y="25273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872975" y="25212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888250" y="25320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5800" y="25621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922375" y="25560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937625" y="25667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005175" y="25968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971775" y="25908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987025" y="26015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054600" y="26316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021175" y="26256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036425" y="26363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104000" y="26664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1070600" y="26604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1085825" y="26711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1153375" y="27012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1119975" y="26952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135250" y="27059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202800" y="27360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169375" y="27299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184625" y="27407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252175" y="27708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218775" y="27647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234025" y="27755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301575" y="28056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268175" y="27995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283425" y="28103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351025" y="28404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317550" y="28343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332825" y="28450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400375" y="28752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366975" y="28691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382275" y="28798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9825" y="29100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416375" y="29039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431625" y="29146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499175" y="29448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465775" y="29387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481050" y="29494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48575" y="29795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15175" y="29735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30450" y="29842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98025" y="30144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64550" y="30083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79850" y="30190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248325" y="25396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243275" y="25445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9"/>
          <p:cNvGrpSpPr/>
          <p:nvPr/>
        </p:nvGrpSpPr>
        <p:grpSpPr>
          <a:xfrm>
            <a:off x="7559750" y="1690838"/>
            <a:ext cx="814400" cy="1093000"/>
            <a:chOff x="7559750" y="1690838"/>
            <a:chExt cx="814400" cy="1093000"/>
          </a:xfrm>
        </p:grpSpPr>
        <p:sp>
          <p:nvSpPr>
            <p:cNvPr id="2922"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9"/>
          <p:cNvGrpSpPr/>
          <p:nvPr/>
        </p:nvGrpSpPr>
        <p:grpSpPr>
          <a:xfrm>
            <a:off x="469863" y="3691475"/>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9"/>
          <p:cNvGrpSpPr/>
          <p:nvPr/>
        </p:nvGrpSpPr>
        <p:grpSpPr>
          <a:xfrm>
            <a:off x="8423988" y="918375"/>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1417</Words>
  <PresentationFormat>On-screen Show (16:9)</PresentationFormat>
  <Paragraphs>124</Paragraphs>
  <Slides>37</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Times New Roman</vt:lpstr>
      <vt:lpstr>Bahiana</vt:lpstr>
      <vt:lpstr>Symbol</vt:lpstr>
      <vt:lpstr>Arial</vt:lpstr>
      <vt:lpstr>Didact Gothic</vt:lpstr>
      <vt:lpstr>Wingdings</vt:lpstr>
      <vt:lpstr>Cambria Math</vt:lpstr>
      <vt:lpstr>Bebas Neue</vt:lpstr>
      <vt:lpstr>Math Mystery Escape Room by Slidesgo</vt:lpstr>
      <vt:lpstr>CHÀO MỪNG CÁC EM ĐẾN VỚI TIẾT HỌC!</vt:lpstr>
      <vt:lpstr>KHỞI ĐỘNG</vt:lpstr>
      <vt:lpstr>BÀI 5. GÓC (4  tiết)</vt:lpstr>
      <vt:lpstr>KHÁI NIỆM GÓC</vt:lpstr>
      <vt:lpstr>KHÁI NIỆM GÓC</vt:lpstr>
      <vt:lpstr>PowerPoint Presentation</vt:lpstr>
      <vt:lpstr>PowerPoint Presentation</vt:lpstr>
      <vt:lpstr>Luyện tập 1</vt:lpstr>
      <vt:lpstr>ĐIỂM NẰM TRONG GÓC</vt:lpstr>
      <vt:lpstr>HĐ2.  a) Vẽ góc xOy. Lấy điểm A thuộc tia Ox, điểm B thuộc tia Oy (A, B khác 0). Sau đó, tô màu phần mặt phẳng giới hạn bởi hai tia Ox và Oy mà chứa đoạn thẳng AB như hình 72 b) Vẽ một điểm M nằm trong phần được tô màu.</vt:lpstr>
      <vt:lpstr>PowerPoint Presentation</vt:lpstr>
      <vt:lpstr>Luyện tập 2. </vt:lpstr>
      <vt:lpstr>SỐ ĐO  CỦA GÓC</vt:lpstr>
      <vt:lpstr>HĐ3.  a) Hãy quan sát thước đo góc và cho biết thước đo góc có đặc điểm gì? b) Dùng thước đo góc để xác định số đo góc xOy trong Hình 77a.</vt:lpstr>
      <vt:lpstr>HĐ3.  a) Hãy quan sát thước đo góc và cho biết thước đo góc có đặc điểm gì? b) Dùng thước đo góc để xác định số đo góc xOy trong Hình 77a.</vt:lpstr>
      <vt:lpstr>Cách đo góc xOy</vt:lpstr>
      <vt:lpstr>PowerPoint Presentation</vt:lpstr>
      <vt:lpstr>Luyện tập 3. Dùng thước đo góc để đo góc quyển sách toán của em.</vt:lpstr>
      <vt:lpstr>Dùng thước đo góc để vẽ góc xOy có số đo bằng 70o</vt:lpstr>
      <vt:lpstr>PowerPoint Presentation</vt:lpstr>
      <vt:lpstr>PowerPoint Presentation</vt:lpstr>
      <vt:lpstr>HĐ4. Sử dụng thước đo góc để đo các góc trong hình 80 và so sánh số đo góc  của chúng.</vt:lpstr>
      <vt:lpstr>Ta có thể so sánh hai góc dựa vào số đo của chúng.</vt:lpstr>
      <vt:lpstr>Luyện tập 4. Ở hình 81 có HB = HC = CD. Đo góc để trả lời các câu hỏi sau:</vt:lpstr>
      <vt:lpstr>PowerPoint Presentation</vt:lpstr>
      <vt:lpstr> GÓC VUÔNG, GÓC NHỌN, GÓC TÙ, GÓC BẸT.</vt:lpstr>
      <vt:lpstr>HĐ5. Ta có thể xem kim phút và kim giờ của đồng hồ là hai  tia chung gốc (gốc trùng với trục quay của hai kim). Tại mỗi thời điểm, hai kim tạo thành một góc.</vt:lpstr>
      <vt:lpstr>HĐ6. Hãy đo các góc xOy, xOz, xOt, xOm trong hình 82a.</vt:lpstr>
      <vt:lpstr>PowerPoint Presentation</vt:lpstr>
      <vt:lpstr>LUYỆN TẬP</vt:lpstr>
      <vt:lpstr>Luyện tập 5. Hãy ghép mỗi khẳng định ở cột bên trái với một hình thích hợp ở cột bên phải.</vt:lpstr>
      <vt:lpstr>1. Đọc tên góc, đỉnh và các cạnh của góc trong hình 85 và hình 86.</vt:lpstr>
      <vt:lpstr>2. Đọc tên các điểm nằm trong góc xOy ở Hình 87.</vt:lpstr>
      <vt:lpstr>3. Cho tia Om. Vẽ tia Om sao cho (mOn) ̂ = 50^o. </vt:lpstr>
      <vt:lpstr>5. Cho các góc (BAC) ̂=130^o,(DEG) ̂=145^o, (HKI) ̂=120^o, (PQT) ̂= 140^o. Hãy viết các góc đó theo thứ tự tăng dần.</vt:lpstr>
      <vt:lpstr>HƯỚNG DẪN VỀ NHÀ</vt:lpstr>
      <vt:lpstr>CẢM ƠN CÁC EM ĐÃ CHÚ Ý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2021-11-25T02:51:50Z</dcterms:modified>
</cp:coreProperties>
</file>