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524" r:id="rId2"/>
    <p:sldId id="280" r:id="rId3"/>
    <p:sldId id="525" r:id="rId4"/>
    <p:sldId id="533" r:id="rId5"/>
    <p:sldId id="532" r:id="rId6"/>
    <p:sldId id="534" r:id="rId7"/>
    <p:sldId id="494" r:id="rId8"/>
    <p:sldId id="521" r:id="rId9"/>
    <p:sldId id="475" r:id="rId10"/>
    <p:sldId id="474" r:id="rId11"/>
    <p:sldId id="526" r:id="rId12"/>
    <p:sldId id="535" r:id="rId13"/>
    <p:sldId id="536" r:id="rId14"/>
    <p:sldId id="527" r:id="rId15"/>
    <p:sldId id="529" r:id="rId16"/>
    <p:sldId id="530" r:id="rId17"/>
    <p:sldId id="531" r:id="rId18"/>
    <p:sldId id="528" r:id="rId19"/>
    <p:sldId id="537" r:id="rId20"/>
    <p:sldId id="540" r:id="rId21"/>
    <p:sldId id="53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54ED"/>
    <a:srgbClr val="ED4188"/>
    <a:srgbClr val="ED3946"/>
    <a:srgbClr val="E4C2F1"/>
    <a:srgbClr val="EA4E3F"/>
    <a:srgbClr val="CA7BE8"/>
    <a:srgbClr val="EA8EE6"/>
    <a:srgbClr val="EC4ECF"/>
    <a:srgbClr val="20400F"/>
    <a:srgbClr val="E97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2683"/>
  </p:normalViewPr>
  <p:slideViewPr>
    <p:cSldViewPr snapToGrid="0" snapToObjects="1">
      <p:cViewPr varScale="1">
        <p:scale>
          <a:sx n="105" d="100"/>
          <a:sy n="105" d="100"/>
        </p:scale>
        <p:origin x="2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D2C31-6EBE-6A4C-BBB8-3863D01B4486}" type="doc">
      <dgm:prSet loTypeId="urn:microsoft.com/office/officeart/2005/8/layout/hierarchy2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7E9A9E-94EB-9C46-87C3-4F1AD4FB31F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endParaRPr lang="en-US" sz="3200" dirty="0"/>
        </a:p>
      </dgm:t>
    </dgm:pt>
    <dgm:pt modelId="{883A5C38-E968-6646-A7F9-789E0DF3FE1A}" type="parTrans" cxnId="{11AE83EB-9AAB-4741-8BD2-2AAC01F81A79}">
      <dgm:prSet/>
      <dgm:spPr/>
      <dgm:t>
        <a:bodyPr/>
        <a:lstStyle/>
        <a:p>
          <a:endParaRPr lang="en-US"/>
        </a:p>
      </dgm:t>
    </dgm:pt>
    <dgm:pt modelId="{49D6C4EF-C25B-CD40-B32E-062062BA52C7}" type="sibTrans" cxnId="{11AE83EB-9AAB-4741-8BD2-2AAC01F81A79}">
      <dgm:prSet/>
      <dgm:spPr/>
      <dgm:t>
        <a:bodyPr/>
        <a:lstStyle/>
        <a:p>
          <a:endParaRPr lang="en-US"/>
        </a:p>
      </dgm:t>
    </dgm:pt>
    <dgm:pt modelId="{05FAF9CC-6F5A-0E4E-8EBB-16D8E99779A5}">
      <dgm:prSet phldrT="[Text]" custT="1"/>
      <dgm:spPr/>
      <dgm:t>
        <a:bodyPr/>
        <a:lstStyle/>
        <a:p>
          <a:r>
            <a:rPr lang="en-US" sz="3200" b="1">
              <a:latin typeface="Times New Roman" panose="02020603050405020304" pitchFamily="18" charset="0"/>
              <a:cs typeface="Times New Roman" panose="02020603050405020304" pitchFamily="18" charset="0"/>
            </a:rPr>
            <a:t>Sâu xa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17B396-2623-F243-AD4B-1CD1CF4CA4F8}" type="parTrans" cxnId="{AB7C1657-EF21-E647-AAEE-B47642358B44}">
      <dgm:prSet custT="1"/>
      <dgm:spPr/>
      <dgm:t>
        <a:bodyPr/>
        <a:lstStyle/>
        <a:p>
          <a:endParaRPr lang="en-US" sz="3200"/>
        </a:p>
      </dgm:t>
    </dgm:pt>
    <dgm:pt modelId="{C7986309-9D5C-B84E-9274-1BD95F80E73E}" type="sibTrans" cxnId="{AB7C1657-EF21-E647-AAEE-B47642358B44}">
      <dgm:prSet/>
      <dgm:spPr/>
      <dgm:t>
        <a:bodyPr/>
        <a:lstStyle/>
        <a:p>
          <a:endParaRPr lang="en-US"/>
        </a:p>
      </dgm:t>
    </dgm:pt>
    <dgm:pt modelId="{44B7FB1C-72AB-1541-94C9-62CEB00BB80B}">
      <dgm:prSet phldrT="[Text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761FAE7F-18BE-CE46-A5EA-60C609964DE0}" type="parTrans" cxnId="{A4C0CA39-2465-5D49-B116-AA469F12B66E}">
      <dgm:prSet custT="1"/>
      <dgm:spPr/>
      <dgm:t>
        <a:bodyPr/>
        <a:lstStyle/>
        <a:p>
          <a:endParaRPr lang="en-US" sz="3200"/>
        </a:p>
      </dgm:t>
    </dgm:pt>
    <dgm:pt modelId="{76CA5383-9D27-9C4A-AE2C-CFFC6FAD7C3E}" type="sibTrans" cxnId="{A4C0CA39-2465-5D49-B116-AA469F12B66E}">
      <dgm:prSet/>
      <dgm:spPr/>
      <dgm:t>
        <a:bodyPr/>
        <a:lstStyle/>
        <a:p>
          <a:endParaRPr lang="en-US"/>
        </a:p>
      </dgm:t>
    </dgm:pt>
    <dgm:pt modelId="{3CCB75A4-EF4C-E14A-A3F0-E8C4D990C6F7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tồn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3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endParaRPr lang="en-US" sz="2800" b="0" dirty="0"/>
        </a:p>
      </dgm:t>
    </dgm:pt>
    <dgm:pt modelId="{E5415FCF-84C2-9447-B3C9-65604D776397}" type="parTrans" cxnId="{8BEEB27F-146D-AC42-B965-D70C56CF1A2F}">
      <dgm:prSet custT="1"/>
      <dgm:spPr/>
      <dgm:t>
        <a:bodyPr/>
        <a:lstStyle/>
        <a:p>
          <a:endParaRPr lang="en-US" sz="3200"/>
        </a:p>
      </dgm:t>
    </dgm:pt>
    <dgm:pt modelId="{01C36AAA-1FF0-9043-A421-A96BB0980FBB}" type="sibTrans" cxnId="{8BEEB27F-146D-AC42-B965-D70C56CF1A2F}">
      <dgm:prSet/>
      <dgm:spPr/>
      <dgm:t>
        <a:bodyPr/>
        <a:lstStyle/>
        <a:p>
          <a:endParaRPr lang="en-US"/>
        </a:p>
      </dgm:t>
    </dgm:pt>
    <dgm:pt modelId="{DEA44237-23EF-C347-A4C2-455B3C07198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b="1">
              <a:latin typeface="Times New Roman" panose="02020603050405020304" pitchFamily="18" charset="0"/>
              <a:cs typeface="Times New Roman" panose="02020603050405020304" pitchFamily="18" charset="0"/>
            </a:rPr>
            <a:t>Trực tiếp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96D5E-B87C-4F43-A421-E9F5FB4A49A3}" type="parTrans" cxnId="{312C4D1F-7E80-6240-9099-2E15C42F9B96}">
      <dgm:prSet custT="1"/>
      <dgm:spPr/>
      <dgm:t>
        <a:bodyPr/>
        <a:lstStyle/>
        <a:p>
          <a:endParaRPr lang="en-US" sz="3200"/>
        </a:p>
      </dgm:t>
    </dgm:pt>
    <dgm:pt modelId="{E9537235-AD53-CB43-A0B5-A7DF045A4D44}" type="sibTrans" cxnId="{312C4D1F-7E80-6240-9099-2E15C42F9B96}">
      <dgm:prSet/>
      <dgm:spPr/>
      <dgm:t>
        <a:bodyPr/>
        <a:lstStyle/>
        <a:p>
          <a:endParaRPr lang="en-US"/>
        </a:p>
      </dgm:t>
    </dgm:pt>
    <dgm:pt modelId="{AA046DD4-4BD8-C64F-A552-25D02D44359F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5/1798, Louis XVI                              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triệu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84BDE60-D68B-6141-B56B-4033EA9CA45E}" type="parTrans" cxnId="{B88D64D2-E523-4443-90A7-501F10192DC8}">
      <dgm:prSet custT="1"/>
      <dgm:spPr/>
      <dgm:t>
        <a:bodyPr/>
        <a:lstStyle/>
        <a:p>
          <a:endParaRPr lang="en-US" sz="3200"/>
        </a:p>
      </dgm:t>
    </dgm:pt>
    <dgm:pt modelId="{71EBA105-1EA2-5541-9C5B-302191B7ED93}" type="sibTrans" cxnId="{B88D64D2-E523-4443-90A7-501F10192DC8}">
      <dgm:prSet/>
      <dgm:spPr/>
      <dgm:t>
        <a:bodyPr/>
        <a:lstStyle/>
        <a:p>
          <a:endParaRPr lang="en-US"/>
        </a:p>
      </dgm:t>
    </dgm:pt>
    <dgm:pt modelId="{28C40430-5184-3449-B3C3-694C6BE76CD4}">
      <dgm:prSet custT="1"/>
      <dgm:spPr/>
      <dgm:t>
        <a:bodyPr/>
        <a:lstStyle/>
        <a:p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Chính trị: </a:t>
          </a:r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là quốc gia QCCC do Lu-i XVI (Louis XVI) đứng đầu.</a:t>
          </a:r>
          <a:endParaRPr lang="en-US" sz="2800" dirty="0"/>
        </a:p>
      </dgm:t>
    </dgm:pt>
    <dgm:pt modelId="{A96C18ED-E93E-174A-B21E-945C2EACD8A2}" type="parTrans" cxnId="{299BD333-DB2C-5341-BAAE-F288C74D3940}">
      <dgm:prSet custT="1"/>
      <dgm:spPr/>
      <dgm:t>
        <a:bodyPr/>
        <a:lstStyle/>
        <a:p>
          <a:endParaRPr lang="en-US" sz="3200"/>
        </a:p>
      </dgm:t>
    </dgm:pt>
    <dgm:pt modelId="{74063FB8-AAEF-B24E-AE30-A690F30AA3EC}" type="sibTrans" cxnId="{299BD333-DB2C-5341-BAAE-F288C74D3940}">
      <dgm:prSet/>
      <dgm:spPr/>
      <dgm:t>
        <a:bodyPr/>
        <a:lstStyle/>
        <a:p>
          <a:endParaRPr lang="en-US"/>
        </a:p>
      </dgm:t>
    </dgm:pt>
    <dgm:pt modelId="{A0038D85-9380-B441-81A0-6B7FFDBF44AF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Triết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bùng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nổ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2800" b="0" dirty="0"/>
        </a:p>
      </dgm:t>
    </dgm:pt>
    <dgm:pt modelId="{62696D7B-81A7-A24A-9223-04588E760BA7}" type="parTrans" cxnId="{964979D3-2C87-B94E-AE9B-C4BCEE8BD268}">
      <dgm:prSet/>
      <dgm:spPr/>
      <dgm:t>
        <a:bodyPr/>
        <a:lstStyle/>
        <a:p>
          <a:endParaRPr lang="en-US"/>
        </a:p>
      </dgm:t>
    </dgm:pt>
    <dgm:pt modelId="{C3526932-685D-B943-9C56-272387810A34}" type="sibTrans" cxnId="{964979D3-2C87-B94E-AE9B-C4BCEE8BD268}">
      <dgm:prSet/>
      <dgm:spPr/>
      <dgm:t>
        <a:bodyPr/>
        <a:lstStyle/>
        <a:p>
          <a:endParaRPr lang="en-US"/>
        </a:p>
      </dgm:t>
    </dgm:pt>
    <dgm:pt modelId="{8FA395A1-AA1F-8144-AA99-340B978AA7BC}" type="pres">
      <dgm:prSet presAssocID="{5B9D2C31-6EBE-6A4C-BBB8-3863D01B448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9BF888-CF90-C143-B31C-8586E7BFAD67}" type="pres">
      <dgm:prSet presAssocID="{1B7E9A9E-94EB-9C46-87C3-4F1AD4FB31F4}" presName="root1" presStyleCnt="0"/>
      <dgm:spPr/>
    </dgm:pt>
    <dgm:pt modelId="{9B320C8C-16EF-C24A-92D0-34E53C934ABF}" type="pres">
      <dgm:prSet presAssocID="{1B7E9A9E-94EB-9C46-87C3-4F1AD4FB31F4}" presName="LevelOneTextNode" presStyleLbl="node0" presStyleIdx="0" presStyleCnt="1" custScaleX="122184" custScaleY="235524" custLinFactNeighborX="6900" custLinFactNeighborY="-5987">
        <dgm:presLayoutVars>
          <dgm:chPref val="3"/>
        </dgm:presLayoutVars>
      </dgm:prSet>
      <dgm:spPr/>
    </dgm:pt>
    <dgm:pt modelId="{43D45993-C869-9945-9373-1E5C71F54BF9}" type="pres">
      <dgm:prSet presAssocID="{1B7E9A9E-94EB-9C46-87C3-4F1AD4FB31F4}" presName="level2hierChild" presStyleCnt="0"/>
      <dgm:spPr/>
    </dgm:pt>
    <dgm:pt modelId="{CBD4FA2E-54F7-AA43-9562-6ED56BBE10D6}" type="pres">
      <dgm:prSet presAssocID="{0417B396-2623-F243-AD4B-1CD1CF4CA4F8}" presName="conn2-1" presStyleLbl="parChTrans1D2" presStyleIdx="0" presStyleCnt="2"/>
      <dgm:spPr/>
    </dgm:pt>
    <dgm:pt modelId="{68C9428E-9559-514D-8F5D-A2923EB71EC3}" type="pres">
      <dgm:prSet presAssocID="{0417B396-2623-F243-AD4B-1CD1CF4CA4F8}" presName="connTx" presStyleLbl="parChTrans1D2" presStyleIdx="0" presStyleCnt="2"/>
      <dgm:spPr/>
    </dgm:pt>
    <dgm:pt modelId="{0C9D5E86-E19F-8C4A-B55E-8488B5C84942}" type="pres">
      <dgm:prSet presAssocID="{05FAF9CC-6F5A-0E4E-8EBB-16D8E99779A5}" presName="root2" presStyleCnt="0"/>
      <dgm:spPr/>
    </dgm:pt>
    <dgm:pt modelId="{5CC2D124-8CEE-E046-A7A7-A93FD4BD09A6}" type="pres">
      <dgm:prSet presAssocID="{05FAF9CC-6F5A-0E4E-8EBB-16D8E99779A5}" presName="LevelTwoTextNode" presStyleLbl="node2" presStyleIdx="0" presStyleCnt="2" custScaleX="93942" custScaleY="131948" custLinFactNeighborX="-20742" custLinFactNeighborY="9034">
        <dgm:presLayoutVars>
          <dgm:chPref val="3"/>
        </dgm:presLayoutVars>
      </dgm:prSet>
      <dgm:spPr/>
    </dgm:pt>
    <dgm:pt modelId="{D2D36092-F3E2-5445-BD53-30FF695C72F7}" type="pres">
      <dgm:prSet presAssocID="{05FAF9CC-6F5A-0E4E-8EBB-16D8E99779A5}" presName="level3hierChild" presStyleCnt="0"/>
      <dgm:spPr/>
    </dgm:pt>
    <dgm:pt modelId="{0D3CDFF1-FB6F-A54F-84F5-CB7649262806}" type="pres">
      <dgm:prSet presAssocID="{761FAE7F-18BE-CE46-A5EA-60C609964DE0}" presName="conn2-1" presStyleLbl="parChTrans1D3" presStyleIdx="0" presStyleCnt="5"/>
      <dgm:spPr/>
    </dgm:pt>
    <dgm:pt modelId="{6A6131AA-C940-1843-A1F2-1198C79BE050}" type="pres">
      <dgm:prSet presAssocID="{761FAE7F-18BE-CE46-A5EA-60C609964DE0}" presName="connTx" presStyleLbl="parChTrans1D3" presStyleIdx="0" presStyleCnt="5"/>
      <dgm:spPr/>
    </dgm:pt>
    <dgm:pt modelId="{53019168-A620-604F-A73A-2C4B2E5AA8D1}" type="pres">
      <dgm:prSet presAssocID="{44B7FB1C-72AB-1541-94C9-62CEB00BB80B}" presName="root2" presStyleCnt="0"/>
      <dgm:spPr/>
    </dgm:pt>
    <dgm:pt modelId="{9AB7BC1F-45C6-694B-9BC3-68B2E8E44917}" type="pres">
      <dgm:prSet presAssocID="{44B7FB1C-72AB-1541-94C9-62CEB00BB80B}" presName="LevelTwoTextNode" presStyleLbl="node3" presStyleIdx="0" presStyleCnt="5" custScaleX="409466" custScaleY="130147" custLinFactNeighborX="-8030" custLinFactNeighborY="8838">
        <dgm:presLayoutVars>
          <dgm:chPref val="3"/>
        </dgm:presLayoutVars>
      </dgm:prSet>
      <dgm:spPr/>
    </dgm:pt>
    <dgm:pt modelId="{72C09F77-41FE-E24E-B621-EA025DC90DE0}" type="pres">
      <dgm:prSet presAssocID="{44B7FB1C-72AB-1541-94C9-62CEB00BB80B}" presName="level3hierChild" presStyleCnt="0"/>
      <dgm:spPr/>
    </dgm:pt>
    <dgm:pt modelId="{A74C067E-C570-3743-91A9-A467E5B731A6}" type="pres">
      <dgm:prSet presAssocID="{A96C18ED-E93E-174A-B21E-945C2EACD8A2}" presName="conn2-1" presStyleLbl="parChTrans1D3" presStyleIdx="1" presStyleCnt="5"/>
      <dgm:spPr/>
    </dgm:pt>
    <dgm:pt modelId="{76B945CD-61B3-3248-B270-91756D8BA9E5}" type="pres">
      <dgm:prSet presAssocID="{A96C18ED-E93E-174A-B21E-945C2EACD8A2}" presName="connTx" presStyleLbl="parChTrans1D3" presStyleIdx="1" presStyleCnt="5"/>
      <dgm:spPr/>
    </dgm:pt>
    <dgm:pt modelId="{9237BF85-928F-5645-B742-12415038080A}" type="pres">
      <dgm:prSet presAssocID="{28C40430-5184-3449-B3C3-694C6BE76CD4}" presName="root2" presStyleCnt="0"/>
      <dgm:spPr/>
    </dgm:pt>
    <dgm:pt modelId="{6D55C8C5-5A5C-6845-B388-B0F097233528}" type="pres">
      <dgm:prSet presAssocID="{28C40430-5184-3449-B3C3-694C6BE76CD4}" presName="LevelTwoTextNode" presStyleLbl="node3" presStyleIdx="1" presStyleCnt="5" custScaleX="413425" custScaleY="134585" custLinFactNeighborX="-9545" custLinFactNeighborY="5598">
        <dgm:presLayoutVars>
          <dgm:chPref val="3"/>
        </dgm:presLayoutVars>
      </dgm:prSet>
      <dgm:spPr/>
    </dgm:pt>
    <dgm:pt modelId="{45EEE688-89BC-E243-A0E6-6285CBDF2320}" type="pres">
      <dgm:prSet presAssocID="{28C40430-5184-3449-B3C3-694C6BE76CD4}" presName="level3hierChild" presStyleCnt="0"/>
      <dgm:spPr/>
    </dgm:pt>
    <dgm:pt modelId="{76481651-A45B-9E44-9CE8-1424A824C7D7}" type="pres">
      <dgm:prSet presAssocID="{E5415FCF-84C2-9447-B3C9-65604D776397}" presName="conn2-1" presStyleLbl="parChTrans1D3" presStyleIdx="2" presStyleCnt="5"/>
      <dgm:spPr/>
    </dgm:pt>
    <dgm:pt modelId="{18C746BA-9419-DE4B-95FC-D7E0FAF89C52}" type="pres">
      <dgm:prSet presAssocID="{E5415FCF-84C2-9447-B3C9-65604D776397}" presName="connTx" presStyleLbl="parChTrans1D3" presStyleIdx="2" presStyleCnt="5"/>
      <dgm:spPr/>
    </dgm:pt>
    <dgm:pt modelId="{6975B8F1-2960-7B44-98B9-C34A6A958867}" type="pres">
      <dgm:prSet presAssocID="{3CCB75A4-EF4C-E14A-A3F0-E8C4D990C6F7}" presName="root2" presStyleCnt="0"/>
      <dgm:spPr/>
    </dgm:pt>
    <dgm:pt modelId="{4E0F8679-E08A-A146-83DC-9B183B28DB2E}" type="pres">
      <dgm:prSet presAssocID="{3CCB75A4-EF4C-E14A-A3F0-E8C4D990C6F7}" presName="LevelTwoTextNode" presStyleLbl="node3" presStyleIdx="2" presStyleCnt="5" custScaleX="415679" custScaleY="114251" custLinFactNeighborX="-7696" custLinFactNeighborY="10320">
        <dgm:presLayoutVars>
          <dgm:chPref val="3"/>
        </dgm:presLayoutVars>
      </dgm:prSet>
      <dgm:spPr/>
    </dgm:pt>
    <dgm:pt modelId="{D936AF7B-9E46-2C4B-84C2-713DD2FCDF04}" type="pres">
      <dgm:prSet presAssocID="{3CCB75A4-EF4C-E14A-A3F0-E8C4D990C6F7}" presName="level3hierChild" presStyleCnt="0"/>
      <dgm:spPr/>
    </dgm:pt>
    <dgm:pt modelId="{4933B295-CA9E-D049-8C76-7A0D9BE29B85}" type="pres">
      <dgm:prSet presAssocID="{62696D7B-81A7-A24A-9223-04588E760BA7}" presName="conn2-1" presStyleLbl="parChTrans1D3" presStyleIdx="3" presStyleCnt="5"/>
      <dgm:spPr/>
    </dgm:pt>
    <dgm:pt modelId="{48C4268E-4A25-A84C-903C-6543E75CF954}" type="pres">
      <dgm:prSet presAssocID="{62696D7B-81A7-A24A-9223-04588E760BA7}" presName="connTx" presStyleLbl="parChTrans1D3" presStyleIdx="3" presStyleCnt="5"/>
      <dgm:spPr/>
    </dgm:pt>
    <dgm:pt modelId="{EC9C00F5-DE12-1E4F-B228-2572E4EF900D}" type="pres">
      <dgm:prSet presAssocID="{A0038D85-9380-B441-81A0-6B7FFDBF44AF}" presName="root2" presStyleCnt="0"/>
      <dgm:spPr/>
    </dgm:pt>
    <dgm:pt modelId="{A9DAFE4F-F871-DB43-95C8-DE453F69691F}" type="pres">
      <dgm:prSet presAssocID="{A0038D85-9380-B441-81A0-6B7FFDBF44AF}" presName="LevelTwoTextNode" presStyleLbl="node3" presStyleIdx="3" presStyleCnt="5" custScaleX="415679" custScaleY="101651" custLinFactNeighborX="-8409" custLinFactNeighborY="10320">
        <dgm:presLayoutVars>
          <dgm:chPref val="3"/>
        </dgm:presLayoutVars>
      </dgm:prSet>
      <dgm:spPr/>
    </dgm:pt>
    <dgm:pt modelId="{C4AED782-5727-0D47-ADE7-1FE538B390EF}" type="pres">
      <dgm:prSet presAssocID="{A0038D85-9380-B441-81A0-6B7FFDBF44AF}" presName="level3hierChild" presStyleCnt="0"/>
      <dgm:spPr/>
    </dgm:pt>
    <dgm:pt modelId="{C4D35AC7-231E-9246-AE99-F2150A166E53}" type="pres">
      <dgm:prSet presAssocID="{CB296D5E-B87C-4F43-A421-E9F5FB4A49A3}" presName="conn2-1" presStyleLbl="parChTrans1D2" presStyleIdx="1" presStyleCnt="2"/>
      <dgm:spPr/>
    </dgm:pt>
    <dgm:pt modelId="{D12533E2-8D89-F74F-A4A6-2E9990502BAE}" type="pres">
      <dgm:prSet presAssocID="{CB296D5E-B87C-4F43-A421-E9F5FB4A49A3}" presName="connTx" presStyleLbl="parChTrans1D2" presStyleIdx="1" presStyleCnt="2"/>
      <dgm:spPr/>
    </dgm:pt>
    <dgm:pt modelId="{DAFDCA2C-07EA-C947-84AD-187DA934C4A1}" type="pres">
      <dgm:prSet presAssocID="{DEA44237-23EF-C347-A4C2-455B3C07198A}" presName="root2" presStyleCnt="0"/>
      <dgm:spPr/>
    </dgm:pt>
    <dgm:pt modelId="{DDA24090-6800-CF41-9E09-EE55CF7713EF}" type="pres">
      <dgm:prSet presAssocID="{DEA44237-23EF-C347-A4C2-455B3C07198A}" presName="LevelTwoTextNode" presStyleLbl="node2" presStyleIdx="1" presStyleCnt="2" custScaleX="91936" custScaleY="142837" custLinFactNeighborX="-8312" custLinFactNeighborY="17093">
        <dgm:presLayoutVars>
          <dgm:chPref val="3"/>
        </dgm:presLayoutVars>
      </dgm:prSet>
      <dgm:spPr/>
    </dgm:pt>
    <dgm:pt modelId="{1B5268AF-C149-F948-9C34-3E576E77949B}" type="pres">
      <dgm:prSet presAssocID="{DEA44237-23EF-C347-A4C2-455B3C07198A}" presName="level3hierChild" presStyleCnt="0"/>
      <dgm:spPr/>
    </dgm:pt>
    <dgm:pt modelId="{446CCE31-4065-724E-8467-4BC9C1121E45}" type="pres">
      <dgm:prSet presAssocID="{184BDE60-D68B-6141-B56B-4033EA9CA45E}" presName="conn2-1" presStyleLbl="parChTrans1D3" presStyleIdx="4" presStyleCnt="5"/>
      <dgm:spPr/>
    </dgm:pt>
    <dgm:pt modelId="{9080605E-CA33-4044-9BB8-F10B83ED3F57}" type="pres">
      <dgm:prSet presAssocID="{184BDE60-D68B-6141-B56B-4033EA9CA45E}" presName="connTx" presStyleLbl="parChTrans1D3" presStyleIdx="4" presStyleCnt="5"/>
      <dgm:spPr/>
    </dgm:pt>
    <dgm:pt modelId="{7674310E-C64F-6440-91AD-FA0F843AEA8A}" type="pres">
      <dgm:prSet presAssocID="{AA046DD4-4BD8-C64F-A552-25D02D44359F}" presName="root2" presStyleCnt="0"/>
      <dgm:spPr/>
    </dgm:pt>
    <dgm:pt modelId="{185F4F72-CD33-A044-A2A1-4258E99C0E05}" type="pres">
      <dgm:prSet presAssocID="{AA046DD4-4BD8-C64F-A552-25D02D44359F}" presName="LevelTwoTextNode" presStyleLbl="node3" presStyleIdx="4" presStyleCnt="5" custScaleX="416746" custScaleY="111164" custLinFactNeighborX="-6072" custLinFactNeighborY="16528">
        <dgm:presLayoutVars>
          <dgm:chPref val="3"/>
        </dgm:presLayoutVars>
      </dgm:prSet>
      <dgm:spPr/>
    </dgm:pt>
    <dgm:pt modelId="{5809E8FC-1962-1F48-ADAB-EF34040361D5}" type="pres">
      <dgm:prSet presAssocID="{AA046DD4-4BD8-C64F-A552-25D02D44359F}" presName="level3hierChild" presStyleCnt="0"/>
      <dgm:spPr/>
    </dgm:pt>
  </dgm:ptLst>
  <dgm:cxnLst>
    <dgm:cxn modelId="{074F0A00-C2B0-4242-88DB-68EBC45B28E5}" type="presOf" srcId="{AA046DD4-4BD8-C64F-A552-25D02D44359F}" destId="{185F4F72-CD33-A044-A2A1-4258E99C0E05}" srcOrd="0" destOrd="0" presId="urn:microsoft.com/office/officeart/2005/8/layout/hierarchy2"/>
    <dgm:cxn modelId="{E2036E0E-F10A-BC49-80B5-D35ABEAE0363}" type="presOf" srcId="{A96C18ED-E93E-174A-B21E-945C2EACD8A2}" destId="{76B945CD-61B3-3248-B270-91756D8BA9E5}" srcOrd="1" destOrd="0" presId="urn:microsoft.com/office/officeart/2005/8/layout/hierarchy2"/>
    <dgm:cxn modelId="{25D96711-1256-0643-8790-ADC49CC77083}" type="presOf" srcId="{184BDE60-D68B-6141-B56B-4033EA9CA45E}" destId="{9080605E-CA33-4044-9BB8-F10B83ED3F57}" srcOrd="1" destOrd="0" presId="urn:microsoft.com/office/officeart/2005/8/layout/hierarchy2"/>
    <dgm:cxn modelId="{9F9DB914-AF1A-1E4A-B232-83C23E5AFE91}" type="presOf" srcId="{DEA44237-23EF-C347-A4C2-455B3C07198A}" destId="{DDA24090-6800-CF41-9E09-EE55CF7713EF}" srcOrd="0" destOrd="0" presId="urn:microsoft.com/office/officeart/2005/8/layout/hierarchy2"/>
    <dgm:cxn modelId="{312C4D1F-7E80-6240-9099-2E15C42F9B96}" srcId="{1B7E9A9E-94EB-9C46-87C3-4F1AD4FB31F4}" destId="{DEA44237-23EF-C347-A4C2-455B3C07198A}" srcOrd="1" destOrd="0" parTransId="{CB296D5E-B87C-4F43-A421-E9F5FB4A49A3}" sibTransId="{E9537235-AD53-CB43-A0B5-A7DF045A4D44}"/>
    <dgm:cxn modelId="{451BD625-119B-1747-A8F5-7609E4603384}" type="presOf" srcId="{5B9D2C31-6EBE-6A4C-BBB8-3863D01B4486}" destId="{8FA395A1-AA1F-8144-AA99-340B978AA7BC}" srcOrd="0" destOrd="0" presId="urn:microsoft.com/office/officeart/2005/8/layout/hierarchy2"/>
    <dgm:cxn modelId="{299BD333-DB2C-5341-BAAE-F288C74D3940}" srcId="{05FAF9CC-6F5A-0E4E-8EBB-16D8E99779A5}" destId="{28C40430-5184-3449-B3C3-694C6BE76CD4}" srcOrd="1" destOrd="0" parTransId="{A96C18ED-E93E-174A-B21E-945C2EACD8A2}" sibTransId="{74063FB8-AAEF-B24E-AE30-A690F30AA3EC}"/>
    <dgm:cxn modelId="{6A2C8E38-DC1E-A743-8926-FE56B006B42E}" type="presOf" srcId="{1B7E9A9E-94EB-9C46-87C3-4F1AD4FB31F4}" destId="{9B320C8C-16EF-C24A-92D0-34E53C934ABF}" srcOrd="0" destOrd="0" presId="urn:microsoft.com/office/officeart/2005/8/layout/hierarchy2"/>
    <dgm:cxn modelId="{A4C0CA39-2465-5D49-B116-AA469F12B66E}" srcId="{05FAF9CC-6F5A-0E4E-8EBB-16D8E99779A5}" destId="{44B7FB1C-72AB-1541-94C9-62CEB00BB80B}" srcOrd="0" destOrd="0" parTransId="{761FAE7F-18BE-CE46-A5EA-60C609964DE0}" sibTransId="{76CA5383-9D27-9C4A-AE2C-CFFC6FAD7C3E}"/>
    <dgm:cxn modelId="{E0103C3B-E3F9-EA48-AED1-C4F597C3970A}" type="presOf" srcId="{A96C18ED-E93E-174A-B21E-945C2EACD8A2}" destId="{A74C067E-C570-3743-91A9-A467E5B731A6}" srcOrd="0" destOrd="0" presId="urn:microsoft.com/office/officeart/2005/8/layout/hierarchy2"/>
    <dgm:cxn modelId="{097BDD44-67C0-4349-B5EC-DF1656666067}" type="presOf" srcId="{A0038D85-9380-B441-81A0-6B7FFDBF44AF}" destId="{A9DAFE4F-F871-DB43-95C8-DE453F69691F}" srcOrd="0" destOrd="0" presId="urn:microsoft.com/office/officeart/2005/8/layout/hierarchy2"/>
    <dgm:cxn modelId="{048CCE4F-D53E-8A41-B249-CCCDB69EC21D}" type="presOf" srcId="{E5415FCF-84C2-9447-B3C9-65604D776397}" destId="{18C746BA-9419-DE4B-95FC-D7E0FAF89C52}" srcOrd="1" destOrd="0" presId="urn:microsoft.com/office/officeart/2005/8/layout/hierarchy2"/>
    <dgm:cxn modelId="{AB7C1657-EF21-E647-AAEE-B47642358B44}" srcId="{1B7E9A9E-94EB-9C46-87C3-4F1AD4FB31F4}" destId="{05FAF9CC-6F5A-0E4E-8EBB-16D8E99779A5}" srcOrd="0" destOrd="0" parTransId="{0417B396-2623-F243-AD4B-1CD1CF4CA4F8}" sibTransId="{C7986309-9D5C-B84E-9274-1BD95F80E73E}"/>
    <dgm:cxn modelId="{16243957-F0EE-3248-B4EB-8A270E166B0B}" type="presOf" srcId="{44B7FB1C-72AB-1541-94C9-62CEB00BB80B}" destId="{9AB7BC1F-45C6-694B-9BC3-68B2E8E44917}" srcOrd="0" destOrd="0" presId="urn:microsoft.com/office/officeart/2005/8/layout/hierarchy2"/>
    <dgm:cxn modelId="{52950C5D-FFAF-D144-A1B3-BB8B7D1AF2CD}" type="presOf" srcId="{184BDE60-D68B-6141-B56B-4033EA9CA45E}" destId="{446CCE31-4065-724E-8467-4BC9C1121E45}" srcOrd="0" destOrd="0" presId="urn:microsoft.com/office/officeart/2005/8/layout/hierarchy2"/>
    <dgm:cxn modelId="{835DCD77-B189-4641-A519-7F76BF26DE08}" type="presOf" srcId="{05FAF9CC-6F5A-0E4E-8EBB-16D8E99779A5}" destId="{5CC2D124-8CEE-E046-A7A7-A93FD4BD09A6}" srcOrd="0" destOrd="0" presId="urn:microsoft.com/office/officeart/2005/8/layout/hierarchy2"/>
    <dgm:cxn modelId="{B611E57C-E127-E744-BB52-E723F0EE85A3}" type="presOf" srcId="{CB296D5E-B87C-4F43-A421-E9F5FB4A49A3}" destId="{C4D35AC7-231E-9246-AE99-F2150A166E53}" srcOrd="0" destOrd="0" presId="urn:microsoft.com/office/officeart/2005/8/layout/hierarchy2"/>
    <dgm:cxn modelId="{FA20DA7D-97D5-3C43-8D25-7574A048D108}" type="presOf" srcId="{0417B396-2623-F243-AD4B-1CD1CF4CA4F8}" destId="{68C9428E-9559-514D-8F5D-A2923EB71EC3}" srcOrd="1" destOrd="0" presId="urn:microsoft.com/office/officeart/2005/8/layout/hierarchy2"/>
    <dgm:cxn modelId="{8BEEB27F-146D-AC42-B965-D70C56CF1A2F}" srcId="{05FAF9CC-6F5A-0E4E-8EBB-16D8E99779A5}" destId="{3CCB75A4-EF4C-E14A-A3F0-E8C4D990C6F7}" srcOrd="2" destOrd="0" parTransId="{E5415FCF-84C2-9447-B3C9-65604D776397}" sibTransId="{01C36AAA-1FF0-9043-A421-A96BB0980FBB}"/>
    <dgm:cxn modelId="{AB72DB87-8CDD-334E-837F-F026C43B2DA1}" type="presOf" srcId="{E5415FCF-84C2-9447-B3C9-65604D776397}" destId="{76481651-A45B-9E44-9CE8-1424A824C7D7}" srcOrd="0" destOrd="0" presId="urn:microsoft.com/office/officeart/2005/8/layout/hierarchy2"/>
    <dgm:cxn modelId="{7889C88B-BE2D-8347-9164-36D4609F9637}" type="presOf" srcId="{28C40430-5184-3449-B3C3-694C6BE76CD4}" destId="{6D55C8C5-5A5C-6845-B388-B0F097233528}" srcOrd="0" destOrd="0" presId="urn:microsoft.com/office/officeart/2005/8/layout/hierarchy2"/>
    <dgm:cxn modelId="{0BA3568C-AC54-F940-9941-C7E71B8F515E}" type="presOf" srcId="{3CCB75A4-EF4C-E14A-A3F0-E8C4D990C6F7}" destId="{4E0F8679-E08A-A146-83DC-9B183B28DB2E}" srcOrd="0" destOrd="0" presId="urn:microsoft.com/office/officeart/2005/8/layout/hierarchy2"/>
    <dgm:cxn modelId="{BC3D929A-9CCA-F448-B88B-483962B93407}" type="presOf" srcId="{62696D7B-81A7-A24A-9223-04588E760BA7}" destId="{48C4268E-4A25-A84C-903C-6543E75CF954}" srcOrd="1" destOrd="0" presId="urn:microsoft.com/office/officeart/2005/8/layout/hierarchy2"/>
    <dgm:cxn modelId="{A5EE8DAC-468C-3E41-9FDE-59D94A73CD09}" type="presOf" srcId="{CB296D5E-B87C-4F43-A421-E9F5FB4A49A3}" destId="{D12533E2-8D89-F74F-A4A6-2E9990502BAE}" srcOrd="1" destOrd="0" presId="urn:microsoft.com/office/officeart/2005/8/layout/hierarchy2"/>
    <dgm:cxn modelId="{3FF94DAD-B0B8-9C46-8923-509CA16FEBA8}" type="presOf" srcId="{62696D7B-81A7-A24A-9223-04588E760BA7}" destId="{4933B295-CA9E-D049-8C76-7A0D9BE29B85}" srcOrd="0" destOrd="0" presId="urn:microsoft.com/office/officeart/2005/8/layout/hierarchy2"/>
    <dgm:cxn modelId="{4B41E3C2-CAF6-A140-979D-72193C1BFF86}" type="presOf" srcId="{761FAE7F-18BE-CE46-A5EA-60C609964DE0}" destId="{6A6131AA-C940-1843-A1F2-1198C79BE050}" srcOrd="1" destOrd="0" presId="urn:microsoft.com/office/officeart/2005/8/layout/hierarchy2"/>
    <dgm:cxn modelId="{B88D64D2-E523-4443-90A7-501F10192DC8}" srcId="{DEA44237-23EF-C347-A4C2-455B3C07198A}" destId="{AA046DD4-4BD8-C64F-A552-25D02D44359F}" srcOrd="0" destOrd="0" parTransId="{184BDE60-D68B-6141-B56B-4033EA9CA45E}" sibTransId="{71EBA105-1EA2-5541-9C5B-302191B7ED93}"/>
    <dgm:cxn modelId="{964979D3-2C87-B94E-AE9B-C4BCEE8BD268}" srcId="{05FAF9CC-6F5A-0E4E-8EBB-16D8E99779A5}" destId="{A0038D85-9380-B441-81A0-6B7FFDBF44AF}" srcOrd="3" destOrd="0" parTransId="{62696D7B-81A7-A24A-9223-04588E760BA7}" sibTransId="{C3526932-685D-B943-9C56-272387810A34}"/>
    <dgm:cxn modelId="{1850B3DA-9B1E-9C45-9E87-3087187A4366}" type="presOf" srcId="{0417B396-2623-F243-AD4B-1CD1CF4CA4F8}" destId="{CBD4FA2E-54F7-AA43-9562-6ED56BBE10D6}" srcOrd="0" destOrd="0" presId="urn:microsoft.com/office/officeart/2005/8/layout/hierarchy2"/>
    <dgm:cxn modelId="{11AE83EB-9AAB-4741-8BD2-2AAC01F81A79}" srcId="{5B9D2C31-6EBE-6A4C-BBB8-3863D01B4486}" destId="{1B7E9A9E-94EB-9C46-87C3-4F1AD4FB31F4}" srcOrd="0" destOrd="0" parTransId="{883A5C38-E968-6646-A7F9-789E0DF3FE1A}" sibTransId="{49D6C4EF-C25B-CD40-B32E-062062BA52C7}"/>
    <dgm:cxn modelId="{B8349FF0-2F54-E341-999F-A77D28D7E78E}" type="presOf" srcId="{761FAE7F-18BE-CE46-A5EA-60C609964DE0}" destId="{0D3CDFF1-FB6F-A54F-84F5-CB7649262806}" srcOrd="0" destOrd="0" presId="urn:microsoft.com/office/officeart/2005/8/layout/hierarchy2"/>
    <dgm:cxn modelId="{6023A7CB-5B9A-7D4E-844D-A9E6DB4B30B0}" type="presParOf" srcId="{8FA395A1-AA1F-8144-AA99-340B978AA7BC}" destId="{E89BF888-CF90-C143-B31C-8586E7BFAD67}" srcOrd="0" destOrd="0" presId="urn:microsoft.com/office/officeart/2005/8/layout/hierarchy2"/>
    <dgm:cxn modelId="{4CAF4CC4-8A22-7C40-851B-EE71C8CCFD52}" type="presParOf" srcId="{E89BF888-CF90-C143-B31C-8586E7BFAD67}" destId="{9B320C8C-16EF-C24A-92D0-34E53C934ABF}" srcOrd="0" destOrd="0" presId="urn:microsoft.com/office/officeart/2005/8/layout/hierarchy2"/>
    <dgm:cxn modelId="{E4F66973-BC4A-DC45-894A-0EF94FF1794D}" type="presParOf" srcId="{E89BF888-CF90-C143-B31C-8586E7BFAD67}" destId="{43D45993-C869-9945-9373-1E5C71F54BF9}" srcOrd="1" destOrd="0" presId="urn:microsoft.com/office/officeart/2005/8/layout/hierarchy2"/>
    <dgm:cxn modelId="{7A2C5D92-147C-B443-9C7D-813AB824F143}" type="presParOf" srcId="{43D45993-C869-9945-9373-1E5C71F54BF9}" destId="{CBD4FA2E-54F7-AA43-9562-6ED56BBE10D6}" srcOrd="0" destOrd="0" presId="urn:microsoft.com/office/officeart/2005/8/layout/hierarchy2"/>
    <dgm:cxn modelId="{71584185-4F60-8D44-BE76-20266300A668}" type="presParOf" srcId="{CBD4FA2E-54F7-AA43-9562-6ED56BBE10D6}" destId="{68C9428E-9559-514D-8F5D-A2923EB71EC3}" srcOrd="0" destOrd="0" presId="urn:microsoft.com/office/officeart/2005/8/layout/hierarchy2"/>
    <dgm:cxn modelId="{A0C4D34C-E28A-134E-85ED-485738C5C04F}" type="presParOf" srcId="{43D45993-C869-9945-9373-1E5C71F54BF9}" destId="{0C9D5E86-E19F-8C4A-B55E-8488B5C84942}" srcOrd="1" destOrd="0" presId="urn:microsoft.com/office/officeart/2005/8/layout/hierarchy2"/>
    <dgm:cxn modelId="{09C66F71-5760-E445-90CC-350788024186}" type="presParOf" srcId="{0C9D5E86-E19F-8C4A-B55E-8488B5C84942}" destId="{5CC2D124-8CEE-E046-A7A7-A93FD4BD09A6}" srcOrd="0" destOrd="0" presId="urn:microsoft.com/office/officeart/2005/8/layout/hierarchy2"/>
    <dgm:cxn modelId="{C717D19F-0CF2-6943-9F99-ECFCC66D45B2}" type="presParOf" srcId="{0C9D5E86-E19F-8C4A-B55E-8488B5C84942}" destId="{D2D36092-F3E2-5445-BD53-30FF695C72F7}" srcOrd="1" destOrd="0" presId="urn:microsoft.com/office/officeart/2005/8/layout/hierarchy2"/>
    <dgm:cxn modelId="{EACEA881-CC00-BC40-B248-A8CC3FBF9B81}" type="presParOf" srcId="{D2D36092-F3E2-5445-BD53-30FF695C72F7}" destId="{0D3CDFF1-FB6F-A54F-84F5-CB7649262806}" srcOrd="0" destOrd="0" presId="urn:microsoft.com/office/officeart/2005/8/layout/hierarchy2"/>
    <dgm:cxn modelId="{DA55AEC9-17A3-A74E-A22D-23C700758478}" type="presParOf" srcId="{0D3CDFF1-FB6F-A54F-84F5-CB7649262806}" destId="{6A6131AA-C940-1843-A1F2-1198C79BE050}" srcOrd="0" destOrd="0" presId="urn:microsoft.com/office/officeart/2005/8/layout/hierarchy2"/>
    <dgm:cxn modelId="{A89874F9-8159-2046-ACD1-5154FC52D4DD}" type="presParOf" srcId="{D2D36092-F3E2-5445-BD53-30FF695C72F7}" destId="{53019168-A620-604F-A73A-2C4B2E5AA8D1}" srcOrd="1" destOrd="0" presId="urn:microsoft.com/office/officeart/2005/8/layout/hierarchy2"/>
    <dgm:cxn modelId="{980C5DF8-0F85-0A45-B7E7-8ACF4AED1D5F}" type="presParOf" srcId="{53019168-A620-604F-A73A-2C4B2E5AA8D1}" destId="{9AB7BC1F-45C6-694B-9BC3-68B2E8E44917}" srcOrd="0" destOrd="0" presId="urn:microsoft.com/office/officeart/2005/8/layout/hierarchy2"/>
    <dgm:cxn modelId="{EDD761C9-4A5D-C54A-9B34-659A2BE13964}" type="presParOf" srcId="{53019168-A620-604F-A73A-2C4B2E5AA8D1}" destId="{72C09F77-41FE-E24E-B621-EA025DC90DE0}" srcOrd="1" destOrd="0" presId="urn:microsoft.com/office/officeart/2005/8/layout/hierarchy2"/>
    <dgm:cxn modelId="{D4102476-D788-D94E-B6C5-F61D95143FA1}" type="presParOf" srcId="{D2D36092-F3E2-5445-BD53-30FF695C72F7}" destId="{A74C067E-C570-3743-91A9-A467E5B731A6}" srcOrd="2" destOrd="0" presId="urn:microsoft.com/office/officeart/2005/8/layout/hierarchy2"/>
    <dgm:cxn modelId="{F7CC563F-235F-7945-89CD-B7C9F09AF987}" type="presParOf" srcId="{A74C067E-C570-3743-91A9-A467E5B731A6}" destId="{76B945CD-61B3-3248-B270-91756D8BA9E5}" srcOrd="0" destOrd="0" presId="urn:microsoft.com/office/officeart/2005/8/layout/hierarchy2"/>
    <dgm:cxn modelId="{913A06B9-0304-6C45-B07E-F137697A8FD9}" type="presParOf" srcId="{D2D36092-F3E2-5445-BD53-30FF695C72F7}" destId="{9237BF85-928F-5645-B742-12415038080A}" srcOrd="3" destOrd="0" presId="urn:microsoft.com/office/officeart/2005/8/layout/hierarchy2"/>
    <dgm:cxn modelId="{74347FE4-FD4F-684B-A1BC-AA22D664452A}" type="presParOf" srcId="{9237BF85-928F-5645-B742-12415038080A}" destId="{6D55C8C5-5A5C-6845-B388-B0F097233528}" srcOrd="0" destOrd="0" presId="urn:microsoft.com/office/officeart/2005/8/layout/hierarchy2"/>
    <dgm:cxn modelId="{181AD125-D4F1-7B47-A70A-F15F67A512BB}" type="presParOf" srcId="{9237BF85-928F-5645-B742-12415038080A}" destId="{45EEE688-89BC-E243-A0E6-6285CBDF2320}" srcOrd="1" destOrd="0" presId="urn:microsoft.com/office/officeart/2005/8/layout/hierarchy2"/>
    <dgm:cxn modelId="{DB3F9BBC-C35D-CC46-9395-1E2C1F0F7F22}" type="presParOf" srcId="{D2D36092-F3E2-5445-BD53-30FF695C72F7}" destId="{76481651-A45B-9E44-9CE8-1424A824C7D7}" srcOrd="4" destOrd="0" presId="urn:microsoft.com/office/officeart/2005/8/layout/hierarchy2"/>
    <dgm:cxn modelId="{6328C0AD-6A0B-7E4A-8BF9-DE82DDCC97F0}" type="presParOf" srcId="{76481651-A45B-9E44-9CE8-1424A824C7D7}" destId="{18C746BA-9419-DE4B-95FC-D7E0FAF89C52}" srcOrd="0" destOrd="0" presId="urn:microsoft.com/office/officeart/2005/8/layout/hierarchy2"/>
    <dgm:cxn modelId="{2FB57721-EF31-424D-A64C-A3B4283E1D8C}" type="presParOf" srcId="{D2D36092-F3E2-5445-BD53-30FF695C72F7}" destId="{6975B8F1-2960-7B44-98B9-C34A6A958867}" srcOrd="5" destOrd="0" presId="urn:microsoft.com/office/officeart/2005/8/layout/hierarchy2"/>
    <dgm:cxn modelId="{2BA1F738-5DE9-A547-B557-B523E67E182A}" type="presParOf" srcId="{6975B8F1-2960-7B44-98B9-C34A6A958867}" destId="{4E0F8679-E08A-A146-83DC-9B183B28DB2E}" srcOrd="0" destOrd="0" presId="urn:microsoft.com/office/officeart/2005/8/layout/hierarchy2"/>
    <dgm:cxn modelId="{BF77DB59-E463-A843-A2F7-1A0E76E2A1AF}" type="presParOf" srcId="{6975B8F1-2960-7B44-98B9-C34A6A958867}" destId="{D936AF7B-9E46-2C4B-84C2-713DD2FCDF04}" srcOrd="1" destOrd="0" presId="urn:microsoft.com/office/officeart/2005/8/layout/hierarchy2"/>
    <dgm:cxn modelId="{31918CCC-BF37-6E49-BDAF-AD1A5E00451E}" type="presParOf" srcId="{D2D36092-F3E2-5445-BD53-30FF695C72F7}" destId="{4933B295-CA9E-D049-8C76-7A0D9BE29B85}" srcOrd="6" destOrd="0" presId="urn:microsoft.com/office/officeart/2005/8/layout/hierarchy2"/>
    <dgm:cxn modelId="{83C75FFB-CF36-3140-828C-6223ACFA0867}" type="presParOf" srcId="{4933B295-CA9E-D049-8C76-7A0D9BE29B85}" destId="{48C4268E-4A25-A84C-903C-6543E75CF954}" srcOrd="0" destOrd="0" presId="urn:microsoft.com/office/officeart/2005/8/layout/hierarchy2"/>
    <dgm:cxn modelId="{912D8E24-4938-5D4E-8795-F8E67A896B75}" type="presParOf" srcId="{D2D36092-F3E2-5445-BD53-30FF695C72F7}" destId="{EC9C00F5-DE12-1E4F-B228-2572E4EF900D}" srcOrd="7" destOrd="0" presId="urn:microsoft.com/office/officeart/2005/8/layout/hierarchy2"/>
    <dgm:cxn modelId="{7861D37A-11D2-294E-BE48-EC7E4BA50A31}" type="presParOf" srcId="{EC9C00F5-DE12-1E4F-B228-2572E4EF900D}" destId="{A9DAFE4F-F871-DB43-95C8-DE453F69691F}" srcOrd="0" destOrd="0" presId="urn:microsoft.com/office/officeart/2005/8/layout/hierarchy2"/>
    <dgm:cxn modelId="{541E91EB-DC33-E048-A699-73623D305FA0}" type="presParOf" srcId="{EC9C00F5-DE12-1E4F-B228-2572E4EF900D}" destId="{C4AED782-5727-0D47-ADE7-1FE538B390EF}" srcOrd="1" destOrd="0" presId="urn:microsoft.com/office/officeart/2005/8/layout/hierarchy2"/>
    <dgm:cxn modelId="{106D7376-4767-4043-81F5-20EA0FF97E6C}" type="presParOf" srcId="{43D45993-C869-9945-9373-1E5C71F54BF9}" destId="{C4D35AC7-231E-9246-AE99-F2150A166E53}" srcOrd="2" destOrd="0" presId="urn:microsoft.com/office/officeart/2005/8/layout/hierarchy2"/>
    <dgm:cxn modelId="{C9FF530E-7663-344E-ABFA-6B25C9993FEF}" type="presParOf" srcId="{C4D35AC7-231E-9246-AE99-F2150A166E53}" destId="{D12533E2-8D89-F74F-A4A6-2E9990502BAE}" srcOrd="0" destOrd="0" presId="urn:microsoft.com/office/officeart/2005/8/layout/hierarchy2"/>
    <dgm:cxn modelId="{2221E76C-015A-5D4A-8CE6-B3D35736F5C5}" type="presParOf" srcId="{43D45993-C869-9945-9373-1E5C71F54BF9}" destId="{DAFDCA2C-07EA-C947-84AD-187DA934C4A1}" srcOrd="3" destOrd="0" presId="urn:microsoft.com/office/officeart/2005/8/layout/hierarchy2"/>
    <dgm:cxn modelId="{D0B0FDB0-45A8-E04A-B277-397C525633B0}" type="presParOf" srcId="{DAFDCA2C-07EA-C947-84AD-187DA934C4A1}" destId="{DDA24090-6800-CF41-9E09-EE55CF7713EF}" srcOrd="0" destOrd="0" presId="urn:microsoft.com/office/officeart/2005/8/layout/hierarchy2"/>
    <dgm:cxn modelId="{3196D855-8712-4F40-B09E-872DA92B7FD3}" type="presParOf" srcId="{DAFDCA2C-07EA-C947-84AD-187DA934C4A1}" destId="{1B5268AF-C149-F948-9C34-3E576E77949B}" srcOrd="1" destOrd="0" presId="urn:microsoft.com/office/officeart/2005/8/layout/hierarchy2"/>
    <dgm:cxn modelId="{1E8577EE-3918-9E48-A816-100760C66364}" type="presParOf" srcId="{1B5268AF-C149-F948-9C34-3E576E77949B}" destId="{446CCE31-4065-724E-8467-4BC9C1121E45}" srcOrd="0" destOrd="0" presId="urn:microsoft.com/office/officeart/2005/8/layout/hierarchy2"/>
    <dgm:cxn modelId="{2CDFD678-7C45-F948-B4EA-A05135670645}" type="presParOf" srcId="{446CCE31-4065-724E-8467-4BC9C1121E45}" destId="{9080605E-CA33-4044-9BB8-F10B83ED3F57}" srcOrd="0" destOrd="0" presId="urn:microsoft.com/office/officeart/2005/8/layout/hierarchy2"/>
    <dgm:cxn modelId="{B2F41631-E8DD-4C4C-A97F-2FE0895F242C}" type="presParOf" srcId="{1B5268AF-C149-F948-9C34-3E576E77949B}" destId="{7674310E-C64F-6440-91AD-FA0F843AEA8A}" srcOrd="1" destOrd="0" presId="urn:microsoft.com/office/officeart/2005/8/layout/hierarchy2"/>
    <dgm:cxn modelId="{EF627390-D0CE-D944-83D1-1CB32A78188E}" type="presParOf" srcId="{7674310E-C64F-6440-91AD-FA0F843AEA8A}" destId="{185F4F72-CD33-A044-A2A1-4258E99C0E05}" srcOrd="0" destOrd="0" presId="urn:microsoft.com/office/officeart/2005/8/layout/hierarchy2"/>
    <dgm:cxn modelId="{DDA39EE3-3B5F-2448-8A8C-957F17C0068A}" type="presParOf" srcId="{7674310E-C64F-6440-91AD-FA0F843AEA8A}" destId="{5809E8FC-1962-1F48-ADAB-EF34040361D5}" srcOrd="1" destOrd="0" presId="urn:microsoft.com/office/officeart/2005/8/layout/hierarchy2"/>
  </dgm:cxnLst>
  <dgm:bg/>
  <dgm:whole>
    <a:ln>
      <a:solidFill>
        <a:schemeClr val="accent6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20C8C-16EF-C24A-92D0-34E53C934ABF}">
      <dsp:nvSpPr>
        <dsp:cNvPr id="0" name=""/>
        <dsp:cNvSpPr/>
      </dsp:nvSpPr>
      <dsp:spPr>
        <a:xfrm>
          <a:off x="132020" y="2645665"/>
          <a:ext cx="2087958" cy="2012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endParaRPr lang="en-US" sz="3200" kern="1200" dirty="0"/>
        </a:p>
      </dsp:txBody>
      <dsp:txXfrm>
        <a:off x="190961" y="2704606"/>
        <a:ext cx="1970076" cy="1894510"/>
      </dsp:txXfrm>
    </dsp:sp>
    <dsp:sp modelId="{CBD4FA2E-54F7-AA43-9562-6ED56BBE10D6}">
      <dsp:nvSpPr>
        <dsp:cNvPr id="0" name=""/>
        <dsp:cNvSpPr/>
      </dsp:nvSpPr>
      <dsp:spPr>
        <a:xfrm rot="16745675">
          <a:off x="1657547" y="2978802"/>
          <a:ext cx="1336045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336045" y="13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2292168" y="2958835"/>
        <a:ext cx="66802" cy="66802"/>
      </dsp:txXfrm>
    </dsp:sp>
    <dsp:sp modelId="{5CC2D124-8CEE-E046-A7A7-A93FD4BD09A6}">
      <dsp:nvSpPr>
        <dsp:cNvPr id="0" name=""/>
        <dsp:cNvSpPr/>
      </dsp:nvSpPr>
      <dsp:spPr>
        <a:xfrm>
          <a:off x="2431160" y="1768908"/>
          <a:ext cx="1605341" cy="1127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Sâu xa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64181" y="1801929"/>
        <a:ext cx="1539299" cy="1061364"/>
      </dsp:txXfrm>
    </dsp:sp>
    <dsp:sp modelId="{0D3CDFF1-FB6F-A54F-84F5-CB7649262806}">
      <dsp:nvSpPr>
        <dsp:cNvPr id="0" name=""/>
        <dsp:cNvSpPr/>
      </dsp:nvSpPr>
      <dsp:spPr>
        <a:xfrm rot="17882405">
          <a:off x="3528799" y="1473548"/>
          <a:ext cx="1916182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916182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438985" y="1439077"/>
        <a:ext cx="95809" cy="95809"/>
      </dsp:txXfrm>
    </dsp:sp>
    <dsp:sp modelId="{9AB7BC1F-45C6-694B-9BC3-68B2E8E44917}">
      <dsp:nvSpPr>
        <dsp:cNvPr id="0" name=""/>
        <dsp:cNvSpPr/>
      </dsp:nvSpPr>
      <dsp:spPr>
        <a:xfrm>
          <a:off x="4937278" y="85344"/>
          <a:ext cx="6997219" cy="11120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4969848" y="117914"/>
        <a:ext cx="6932079" cy="1046877"/>
      </dsp:txXfrm>
    </dsp:sp>
    <dsp:sp modelId="{A74C067E-C570-3743-91A9-A467E5B731A6}">
      <dsp:nvSpPr>
        <dsp:cNvPr id="0" name=""/>
        <dsp:cNvSpPr/>
      </dsp:nvSpPr>
      <dsp:spPr>
        <a:xfrm rot="19936541">
          <a:off x="3979768" y="2089277"/>
          <a:ext cx="988354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988354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449236" y="2078003"/>
        <a:ext cx="49417" cy="49417"/>
      </dsp:txXfrm>
    </dsp:sp>
    <dsp:sp modelId="{6D55C8C5-5A5C-6845-B388-B0F097233528}">
      <dsp:nvSpPr>
        <dsp:cNvPr id="0" name=""/>
        <dsp:cNvSpPr/>
      </dsp:nvSpPr>
      <dsp:spPr>
        <a:xfrm>
          <a:off x="4911389" y="1297843"/>
          <a:ext cx="7064872" cy="1149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Chính trị: </a:t>
          </a: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là quốc gia QCCC do Lu-i XVI (Louis XVI) đứng đầu.</a:t>
          </a:r>
          <a:endParaRPr lang="en-US" sz="2800" kern="1200" dirty="0"/>
        </a:p>
      </dsp:txBody>
      <dsp:txXfrm>
        <a:off x="4945070" y="1331524"/>
        <a:ext cx="6997510" cy="1082575"/>
      </dsp:txXfrm>
    </dsp:sp>
    <dsp:sp modelId="{76481651-A45B-9E44-9CE8-1424A824C7D7}">
      <dsp:nvSpPr>
        <dsp:cNvPr id="0" name=""/>
        <dsp:cNvSpPr/>
      </dsp:nvSpPr>
      <dsp:spPr>
        <a:xfrm rot="2424660">
          <a:off x="3894480" y="2705067"/>
          <a:ext cx="1190527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190527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459981" y="2688738"/>
        <a:ext cx="59526" cy="59526"/>
      </dsp:txXfrm>
    </dsp:sp>
    <dsp:sp modelId="{4E0F8679-E08A-A146-83DC-9B183B28DB2E}">
      <dsp:nvSpPr>
        <dsp:cNvPr id="0" name=""/>
        <dsp:cNvSpPr/>
      </dsp:nvSpPr>
      <dsp:spPr>
        <a:xfrm>
          <a:off x="4942986" y="2616291"/>
          <a:ext cx="7103390" cy="976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tồn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3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endParaRPr lang="en-US" sz="2800" b="0" kern="1200" dirty="0"/>
        </a:p>
      </dsp:txBody>
      <dsp:txXfrm>
        <a:off x="4971578" y="2644883"/>
        <a:ext cx="7046206" cy="919013"/>
      </dsp:txXfrm>
    </dsp:sp>
    <dsp:sp modelId="{4933B295-CA9E-D049-8C76-7A0D9BE29B85}">
      <dsp:nvSpPr>
        <dsp:cNvPr id="0" name=""/>
        <dsp:cNvSpPr/>
      </dsp:nvSpPr>
      <dsp:spPr>
        <a:xfrm rot="3831629">
          <a:off x="3468690" y="3230333"/>
          <a:ext cx="2029924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2029924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432904" y="3193019"/>
        <a:ext cx="101496" cy="101496"/>
      </dsp:txXfrm>
    </dsp:sp>
    <dsp:sp modelId="{A9DAFE4F-F871-DB43-95C8-DE453F69691F}">
      <dsp:nvSpPr>
        <dsp:cNvPr id="0" name=""/>
        <dsp:cNvSpPr/>
      </dsp:nvSpPr>
      <dsp:spPr>
        <a:xfrm>
          <a:off x="4930802" y="3720654"/>
          <a:ext cx="7103390" cy="868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Triết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bùng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nổ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2800" b="0" kern="1200" dirty="0"/>
        </a:p>
      </dsp:txBody>
      <dsp:txXfrm>
        <a:off x="4956241" y="3746093"/>
        <a:ext cx="7052512" cy="817660"/>
      </dsp:txXfrm>
    </dsp:sp>
    <dsp:sp modelId="{C4D35AC7-231E-9246-AE99-F2150A166E53}">
      <dsp:nvSpPr>
        <dsp:cNvPr id="0" name=""/>
        <dsp:cNvSpPr/>
      </dsp:nvSpPr>
      <dsp:spPr>
        <a:xfrm rot="4430546">
          <a:off x="1670683" y="4369456"/>
          <a:ext cx="1522184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522184" y="13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2393721" y="4344836"/>
        <a:ext cx="76109" cy="76109"/>
      </dsp:txXfrm>
    </dsp:sp>
    <dsp:sp modelId="{DDA24090-6800-CF41-9E09-EE55CF7713EF}">
      <dsp:nvSpPr>
        <dsp:cNvPr id="0" name=""/>
        <dsp:cNvSpPr/>
      </dsp:nvSpPr>
      <dsp:spPr>
        <a:xfrm>
          <a:off x="2643572" y="4503697"/>
          <a:ext cx="1571061" cy="122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Trực tiếp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9318" y="4539443"/>
        <a:ext cx="1499569" cy="1148953"/>
      </dsp:txXfrm>
    </dsp:sp>
    <dsp:sp modelId="{446CCE31-4065-724E-8467-4BC9C1121E45}">
      <dsp:nvSpPr>
        <dsp:cNvPr id="0" name=""/>
        <dsp:cNvSpPr/>
      </dsp:nvSpPr>
      <dsp:spPr>
        <a:xfrm rot="618984">
          <a:off x="4208703" y="5166181"/>
          <a:ext cx="733685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733685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557204" y="5161273"/>
        <a:ext cx="36684" cy="36684"/>
      </dsp:txXfrm>
    </dsp:sp>
    <dsp:sp modelId="{185F4F72-CD33-A044-A2A1-4258E99C0E05}">
      <dsp:nvSpPr>
        <dsp:cNvPr id="0" name=""/>
        <dsp:cNvSpPr/>
      </dsp:nvSpPr>
      <dsp:spPr>
        <a:xfrm>
          <a:off x="4936458" y="4770401"/>
          <a:ext cx="7121624" cy="9498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5/1798, Louis XVI                              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triệu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964277" y="4798220"/>
        <a:ext cx="7065986" cy="894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A915D-77CF-ED4F-A267-D296FD6BEA82}" type="datetimeFigureOut">
              <a:rPr lang="en-US" smtClean="0"/>
              <a:t>7/31/23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BC15-0BE4-1A4E-845E-6E2AF7152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1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BC15-0BE4-1A4E-845E-6E2AF71527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2606-84DC-6541-95B5-63997BD8D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04B94-D375-2346-87CF-1B48E57C2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BAECC-F78C-264A-A707-CC0F0C1D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920F6-FB2D-C742-A9B7-82342246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32D73-89DF-B24C-A954-0502EE14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8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C599-32A8-A84D-A1AD-2A107D89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E8CD4-104B-BE4C-8304-F2ECD6915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C003D-DA6A-C740-BF7C-8D6D8B3E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2780A-5997-2B46-8F4E-6B690B45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5723-03B8-BD42-94CE-D4542F5E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8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AEB009-9B82-4A43-AE23-056ED9111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7026C-FA28-9B4A-B35B-26BA23BFB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D0503-A7C4-CC49-AC76-84368870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464B2-C87C-CB49-B457-8DE8C1FC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7908-B402-A145-A90F-C61159AC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680F-0172-CF4D-8FAC-AA750980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10F3E-9BC4-3E42-8E47-D0052AD4A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A0BC5-8220-1D49-93F9-139591E6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4E1E-35AD-564F-9901-BE1450B7C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90D44-C26A-C143-BA37-EC11780C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2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7EA7-7FAC-3644-8483-7A8DFBF2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8B84C-6771-1A44-AFE1-4217C61C8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D626A-C75B-544E-BD75-DFDE0057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5EE50-8004-D14F-AD4F-ADB0744C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8BBB-3477-FC4F-B372-3486D2AE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9A7C1-8060-EC45-8718-9EA73E56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8B527-9E6F-FD4B-BB50-DA5F56C9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CA992-28B0-F24F-BEA6-188BBE642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F3889-CEFC-C543-BB02-92B5C9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B55D4-A0A6-8149-AEF8-FC9D4A9A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8C81A-537B-8D46-BA0B-12B407D0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8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6759-7DB3-FE4D-973D-55AE13BF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DC839-2B59-BF40-9BF4-90AC7806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65860-C6D7-824C-858A-0AEE2813B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358BF-BCE2-9344-BA35-8DD10C7CB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51147-8874-F648-A0D8-7E9423132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841287-2FE1-0C46-A692-F4E87E8B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A3454-939C-C94C-BC0D-DB631932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4B0CC7-C18A-BC4B-9D46-D957F0B7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E2C07-1F15-4045-BDE4-2807D251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FEFAA-9123-6B43-AE76-0DB8EC02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A8703-E691-3E44-B280-DA3AD092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51B88-57F2-7844-A634-8508911A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3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64B8BE-394E-B044-9B18-817FDAB4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32AE7-09B6-014E-A00A-3FF632D3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E4F8C-4898-4443-85E3-39F75A30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3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AA35-691F-8241-93B1-F2586B49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B46CD-D737-D54D-9064-448F27618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10AF9-9FE4-F747-B438-4658407E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40765-13FC-C44E-B827-254CE9FE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EFFA4-4307-B247-AB1E-86EDB0A2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62ABA-04D7-B74B-AE74-51DF2028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6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46FF-1BC1-3846-AD39-142CA7F9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0F547-7E4A-E34F-A1D6-22028FE52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0530F-4735-D846-8995-95E00A8C8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0B96C-0B23-FA4B-BEC8-C630B32A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E023-6499-E14E-B98B-1B8A577E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89961-FF3C-E248-BB6A-1850A16B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6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14BA8-FC80-BA4F-9C33-66556B81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8166E-1190-6B45-8C67-C20AFEE25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10514-145F-9046-8CBD-8D94A67C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0F92C-7954-C142-879D-4C7AA8410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0393A-90FF-3844-9EA5-942AC5E3E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4FA4C-79FB-C04C-8DD1-E66A46B18AAF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346D6-08E0-6746-B660-6E49FC20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9" y="742277"/>
            <a:ext cx="6379285" cy="5131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B95278-F9E3-9644-A53D-59921D7F3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163" y="742278"/>
            <a:ext cx="5295900" cy="519728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83C12ECC-A640-4E49-81B2-DEEE3129FE2E}"/>
              </a:ext>
            </a:extLst>
          </p:cNvPr>
          <p:cNvSpPr/>
          <p:nvPr/>
        </p:nvSpPr>
        <p:spPr>
          <a:xfrm>
            <a:off x="2108500" y="763793"/>
            <a:ext cx="8444752" cy="2689412"/>
          </a:xfrm>
          <a:prstGeom prst="cloud">
            <a:avLst/>
          </a:prstGeom>
          <a:solidFill>
            <a:srgbClr val="E4C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B31301-3CE1-2A46-9CCB-C69C550C9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2" y="634701"/>
            <a:ext cx="11047024" cy="6223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37AFE8-AC39-6C4D-8F7E-39C17180DE36}"/>
              </a:ext>
            </a:extLst>
          </p:cNvPr>
          <p:cNvSpPr/>
          <p:nvPr/>
        </p:nvSpPr>
        <p:spPr>
          <a:xfrm>
            <a:off x="849854" y="6334780"/>
            <a:ext cx="9983096" cy="523220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Louis XVI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1793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A4F233-127C-EC40-9F53-0BACBC9A0830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</p:spTree>
    <p:extLst>
      <p:ext uri="{BB962C8B-B14F-4D97-AF65-F5344CB8AC3E}">
        <p14:creationId xmlns:p14="http://schemas.microsoft.com/office/powerpoint/2010/main" val="178039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683CAB-E3E6-1B4C-BA8A-530FB7D8A1CD}"/>
              </a:ext>
            </a:extLst>
          </p:cNvPr>
          <p:cNvSpPr txBox="1"/>
          <p:nvPr/>
        </p:nvSpPr>
        <p:spPr>
          <a:xfrm>
            <a:off x="0" y="713245"/>
            <a:ext cx="1083868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41FA4D-9269-B74B-A906-A8F85C4C1F8E}"/>
              </a:ext>
            </a:extLst>
          </p:cNvPr>
          <p:cNvSpPr/>
          <p:nvPr/>
        </p:nvSpPr>
        <p:spPr>
          <a:xfrm>
            <a:off x="658368" y="1917142"/>
            <a:ext cx="3255264" cy="2229393"/>
          </a:xfrm>
          <a:prstGeom prst="rect">
            <a:avLst/>
          </a:prstGeom>
          <a:solidFill>
            <a:srgbClr val="E4C2F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QCCC,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E95C92-27FC-E846-B2AE-978A6B29F8D2}"/>
              </a:ext>
            </a:extLst>
          </p:cNvPr>
          <p:cNvSpPr/>
          <p:nvPr/>
        </p:nvSpPr>
        <p:spPr>
          <a:xfrm>
            <a:off x="4523232" y="1794252"/>
            <a:ext cx="7022592" cy="2608535"/>
          </a:xfrm>
          <a:prstGeom prst="rect">
            <a:avLst/>
          </a:prstGeom>
          <a:solidFill>
            <a:srgbClr val="E4C2F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CNTB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A91F58-AC76-3943-84E7-9AFD54FD76EF}"/>
              </a:ext>
            </a:extLst>
          </p:cNvPr>
          <p:cNvSpPr/>
          <p:nvPr/>
        </p:nvSpPr>
        <p:spPr>
          <a:xfrm>
            <a:off x="390144" y="5036558"/>
            <a:ext cx="3657600" cy="1569660"/>
          </a:xfrm>
          <a:prstGeom prst="rect">
            <a:avLst/>
          </a:prstGeom>
          <a:solidFill>
            <a:srgbClr val="E4C2F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BFE682-FC43-1242-AD7E-5DFE1662D6A5}"/>
              </a:ext>
            </a:extLst>
          </p:cNvPr>
          <p:cNvSpPr/>
          <p:nvPr/>
        </p:nvSpPr>
        <p:spPr>
          <a:xfrm>
            <a:off x="4632960" y="5037809"/>
            <a:ext cx="7034784" cy="1315873"/>
          </a:xfrm>
          <a:prstGeom prst="rect">
            <a:avLst/>
          </a:prstGeom>
          <a:solidFill>
            <a:srgbClr val="E4C2F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cmts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QCCC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17F14F4F-B100-E041-A99E-4444EE9253C2}"/>
              </a:ext>
            </a:extLst>
          </p:cNvPr>
          <p:cNvSpPr/>
          <p:nvPr/>
        </p:nvSpPr>
        <p:spPr>
          <a:xfrm>
            <a:off x="0" y="4389120"/>
            <a:ext cx="12192000" cy="682752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3C2D1EE4-2F35-A24A-9080-8057E7A2ECEE}"/>
              </a:ext>
            </a:extLst>
          </p:cNvPr>
          <p:cNvSpPr/>
          <p:nvPr/>
        </p:nvSpPr>
        <p:spPr>
          <a:xfrm rot="5400000">
            <a:off x="1458006" y="3747981"/>
            <a:ext cx="5590029" cy="630010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F28A2-DF26-544A-92D1-541D51B29BE6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6BEE0-CD5B-F943-974C-BE9E4FAC4C8E}"/>
              </a:ext>
            </a:extLst>
          </p:cNvPr>
          <p:cNvSpPr txBox="1"/>
          <p:nvPr/>
        </p:nvSpPr>
        <p:spPr>
          <a:xfrm>
            <a:off x="890016" y="591325"/>
            <a:ext cx="1083868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8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D6F11-328F-1C42-BCB2-1067C4800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D6B21-7636-274A-84DF-1184BC9CC052}"/>
              </a:ext>
            </a:extLst>
          </p:cNvPr>
          <p:cNvSpPr txBox="1"/>
          <p:nvPr/>
        </p:nvSpPr>
        <p:spPr>
          <a:xfrm>
            <a:off x="1817525" y="1137469"/>
            <a:ext cx="6739922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KỶ XVIII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ACBD9-EF37-AA42-AB99-60698C63B694}"/>
              </a:ext>
            </a:extLst>
          </p:cNvPr>
          <p:cNvSpPr txBox="1"/>
          <p:nvPr/>
        </p:nvSpPr>
        <p:spPr>
          <a:xfrm>
            <a:off x="1784186" y="3460045"/>
            <a:ext cx="6965112" cy="986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</a:p>
        </p:txBody>
      </p:sp>
    </p:spTree>
    <p:extLst>
      <p:ext uri="{BB962C8B-B14F-4D97-AF65-F5344CB8AC3E}">
        <p14:creationId xmlns:p14="http://schemas.microsoft.com/office/powerpoint/2010/main" val="163476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0FA5A8-8E5F-D144-A8BD-5431FC551739}"/>
              </a:ext>
            </a:extLst>
          </p:cNvPr>
          <p:cNvSpPr/>
          <p:nvPr/>
        </p:nvSpPr>
        <p:spPr>
          <a:xfrm>
            <a:off x="2036064" y="771805"/>
            <a:ext cx="9473184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ED394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71427CBE-7292-644F-A0B3-86ADF3CC2B75}"/>
              </a:ext>
            </a:extLst>
          </p:cNvPr>
          <p:cNvSpPr/>
          <p:nvPr/>
        </p:nvSpPr>
        <p:spPr>
          <a:xfrm>
            <a:off x="7132320" y="292608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4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45DDB-419A-CD4B-A0B4-7E0C17C88A35}"/>
              </a:ext>
            </a:extLst>
          </p:cNvPr>
          <p:cNvSpPr/>
          <p:nvPr/>
        </p:nvSpPr>
        <p:spPr>
          <a:xfrm>
            <a:off x="2011680" y="954685"/>
            <a:ext cx="10399776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ED418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F717262F-AA0E-1A4E-967A-B1B563DF0B3B}"/>
              </a:ext>
            </a:extLst>
          </p:cNvPr>
          <p:cNvSpPr/>
          <p:nvPr/>
        </p:nvSpPr>
        <p:spPr>
          <a:xfrm>
            <a:off x="7071360" y="2365248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57C8E4-A8CA-774C-B9AF-49A6EF018416}"/>
              </a:ext>
            </a:extLst>
          </p:cNvPr>
          <p:cNvSpPr/>
          <p:nvPr/>
        </p:nvSpPr>
        <p:spPr>
          <a:xfrm>
            <a:off x="1645920" y="481644"/>
            <a:ext cx="964387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3200" b="1" dirty="0">
              <a:solidFill>
                <a:srgbClr val="ED4188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999449-2CE5-EA4D-BAE6-93CCD80F2B96}"/>
              </a:ext>
            </a:extLst>
          </p:cNvPr>
          <p:cNvSpPr/>
          <p:nvPr/>
        </p:nvSpPr>
        <p:spPr>
          <a:xfrm>
            <a:off x="694944" y="2053430"/>
            <a:ext cx="4840224" cy="19538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CNTB.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2080C-9413-D64D-AD55-7C4FCF07DF43}"/>
              </a:ext>
            </a:extLst>
          </p:cNvPr>
          <p:cNvSpPr/>
          <p:nvPr/>
        </p:nvSpPr>
        <p:spPr>
          <a:xfrm>
            <a:off x="0" y="4270433"/>
            <a:ext cx="6437376" cy="13075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E9900-F3CE-9B4C-BEBE-C01930418F08}"/>
              </a:ext>
            </a:extLst>
          </p:cNvPr>
          <p:cNvSpPr/>
          <p:nvPr/>
        </p:nvSpPr>
        <p:spPr>
          <a:xfrm>
            <a:off x="6400800" y="2064652"/>
            <a:ext cx="5413248" cy="1307537"/>
          </a:xfrm>
          <a:prstGeom prst="rect">
            <a:avLst/>
          </a:prstGeom>
          <a:ln>
            <a:solidFill>
              <a:srgbClr val="E454E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QCCC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AFC175-408D-D64C-944C-B4FC39078F32}"/>
              </a:ext>
            </a:extLst>
          </p:cNvPr>
          <p:cNvSpPr/>
          <p:nvPr/>
        </p:nvSpPr>
        <p:spPr>
          <a:xfrm>
            <a:off x="6595872" y="3611470"/>
            <a:ext cx="5462016" cy="3246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7B0890A2-AC68-A04A-ACDB-E1B629A4FA61}"/>
              </a:ext>
            </a:extLst>
          </p:cNvPr>
          <p:cNvSpPr/>
          <p:nvPr/>
        </p:nvSpPr>
        <p:spPr>
          <a:xfrm>
            <a:off x="6449568" y="5437632"/>
            <a:ext cx="1085088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2F7DE8-F18C-2B4D-9D2F-A70E751C9930}"/>
              </a:ext>
            </a:extLst>
          </p:cNvPr>
          <p:cNvSpPr/>
          <p:nvPr/>
        </p:nvSpPr>
        <p:spPr>
          <a:xfrm>
            <a:off x="1511808" y="744004"/>
            <a:ext cx="10680192" cy="2967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368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pic>
        <p:nvPicPr>
          <p:cNvPr id="5" name="Picture 4" descr="Lập bảng so sánh điểm giống và khác nhau của Cách mạng tư sản Anh">
            <a:extLst>
              <a:ext uri="{FF2B5EF4-FFF2-40B4-BE49-F238E27FC236}">
                <a16:creationId xmlns:a16="http://schemas.microsoft.com/office/drawing/2014/main" id="{E51BFAB0-5563-2442-9FB2-2D0B190A18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" y="536448"/>
            <a:ext cx="10960608" cy="63215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817C93-5A90-674A-B308-0193E5495AB4}"/>
              </a:ext>
            </a:extLst>
          </p:cNvPr>
          <p:cNvSpPr/>
          <p:nvPr/>
        </p:nvSpPr>
        <p:spPr>
          <a:xfrm>
            <a:off x="1042458" y="578683"/>
            <a:ext cx="178927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6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6C066E-46AB-8F44-ACBA-3CD34ADDA8A4}"/>
              </a:ext>
            </a:extLst>
          </p:cNvPr>
          <p:cNvSpPr/>
          <p:nvPr/>
        </p:nvSpPr>
        <p:spPr>
          <a:xfrm>
            <a:off x="1743456" y="857149"/>
            <a:ext cx="10570464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58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D6F11-328F-1C42-BCB2-1067C4800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D6B21-7636-274A-84DF-1184BC9CC052}"/>
              </a:ext>
            </a:extLst>
          </p:cNvPr>
          <p:cNvSpPr txBox="1"/>
          <p:nvPr/>
        </p:nvSpPr>
        <p:spPr>
          <a:xfrm>
            <a:off x="1457175" y="1783645"/>
            <a:ext cx="7558159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KỶ XVIII</a:t>
            </a:r>
          </a:p>
        </p:txBody>
      </p:sp>
    </p:spTree>
    <p:extLst>
      <p:ext uri="{BB962C8B-B14F-4D97-AF65-F5344CB8AC3E}">
        <p14:creationId xmlns:p14="http://schemas.microsoft.com/office/powerpoint/2010/main" val="3377776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2F7DE8-F18C-2B4D-9D2F-A70E751C9930}"/>
              </a:ext>
            </a:extLst>
          </p:cNvPr>
          <p:cNvSpPr/>
          <p:nvPr/>
        </p:nvSpPr>
        <p:spPr>
          <a:xfrm>
            <a:off x="1243584" y="792772"/>
            <a:ext cx="10631424" cy="2229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433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7D0272-D68D-CA4A-9239-10CFA1764BEF}"/>
              </a:ext>
            </a:extLst>
          </p:cNvPr>
          <p:cNvSpPr/>
          <p:nvPr/>
        </p:nvSpPr>
        <p:spPr>
          <a:xfrm>
            <a:off x="1133856" y="1158747"/>
            <a:ext cx="10704576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8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937CB-F99B-1D42-B78A-91C578E23582}"/>
              </a:ext>
            </a:extLst>
          </p:cNvPr>
          <p:cNvSpPr txBox="1"/>
          <p:nvPr/>
        </p:nvSpPr>
        <p:spPr>
          <a:xfrm>
            <a:off x="935198" y="688861"/>
            <a:ext cx="822099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F8BBE1C-F6A2-3A47-8A52-BC298849BC32}"/>
              </a:ext>
            </a:extLst>
          </p:cNvPr>
          <p:cNvSpPr/>
          <p:nvPr/>
        </p:nvSpPr>
        <p:spPr>
          <a:xfrm>
            <a:off x="1182624" y="1714769"/>
            <a:ext cx="10655808" cy="3564367"/>
          </a:xfrm>
          <a:prstGeom prst="cloud">
            <a:avLst/>
          </a:prstGeom>
          <a:solidFill>
            <a:srgbClr val="E4C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457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5EEBD-E476-B645-ADA3-6874CCA3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667" y="496286"/>
            <a:ext cx="6262685" cy="63844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1A2854-552D-1548-847F-C51E0322886D}"/>
              </a:ext>
            </a:extLst>
          </p:cNvPr>
          <p:cNvSpPr/>
          <p:nvPr/>
        </p:nvSpPr>
        <p:spPr>
          <a:xfrm>
            <a:off x="339943" y="4993660"/>
            <a:ext cx="4890425" cy="954107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CBC831-12CC-F84D-B343-F15573A99BD8}"/>
              </a:ext>
            </a:extLst>
          </p:cNvPr>
          <p:cNvSpPr/>
          <p:nvPr/>
        </p:nvSpPr>
        <p:spPr>
          <a:xfrm>
            <a:off x="1158240" y="818892"/>
            <a:ext cx="6096000" cy="2229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294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937CB-F99B-1D42-B78A-91C578E23582}"/>
              </a:ext>
            </a:extLst>
          </p:cNvPr>
          <p:cNvSpPr txBox="1"/>
          <p:nvPr/>
        </p:nvSpPr>
        <p:spPr>
          <a:xfrm>
            <a:off x="935198" y="688861"/>
            <a:ext cx="822099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2B2BE3D-303E-1547-90D5-B517A594DA03}"/>
              </a:ext>
            </a:extLst>
          </p:cNvPr>
          <p:cNvSpPr/>
          <p:nvPr/>
        </p:nvSpPr>
        <p:spPr>
          <a:xfrm>
            <a:off x="188976" y="1891553"/>
            <a:ext cx="12173712" cy="3564367"/>
          </a:xfrm>
          <a:prstGeom prst="cloud">
            <a:avLst/>
          </a:prstGeom>
          <a:solidFill>
            <a:srgbClr val="E4C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6E68BDD-71EE-6940-99F6-DBF9780D727B}"/>
              </a:ext>
            </a:extLst>
          </p:cNvPr>
          <p:cNvSpPr/>
          <p:nvPr/>
        </p:nvSpPr>
        <p:spPr>
          <a:xfrm>
            <a:off x="341376" y="2043953"/>
            <a:ext cx="12173712" cy="3564367"/>
          </a:xfrm>
          <a:prstGeom prst="cloud">
            <a:avLst/>
          </a:prstGeom>
          <a:solidFill>
            <a:srgbClr val="E4C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XVIII?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4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3C905-B17A-9844-9AA1-43D808A1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FA08E4A-AB28-E84D-9784-160324B0A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526259"/>
              </p:ext>
            </p:extLst>
          </p:nvPr>
        </p:nvGraphicFramePr>
        <p:xfrm>
          <a:off x="0" y="1133856"/>
          <a:ext cx="12192000" cy="5724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9790660-A9E3-4D45-95CD-E112016FA1E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5390A-BD3F-7742-AF03-0BB241A95522}"/>
              </a:ext>
            </a:extLst>
          </p:cNvPr>
          <p:cNvSpPr txBox="1"/>
          <p:nvPr/>
        </p:nvSpPr>
        <p:spPr>
          <a:xfrm>
            <a:off x="179294" y="335293"/>
            <a:ext cx="822099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4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AAC025-EDB3-6843-9186-71227DE7C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368" y="503459"/>
            <a:ext cx="4668819" cy="59489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6C16C7-D096-FA46-A1E4-3B97E8801F58}"/>
              </a:ext>
            </a:extLst>
          </p:cNvPr>
          <p:cNvSpPr/>
          <p:nvPr/>
        </p:nvSpPr>
        <p:spPr>
          <a:xfrm>
            <a:off x="3935147" y="6334780"/>
            <a:ext cx="4658061" cy="523220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Louis XVI (1754 – 1793)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09C37-F107-0F44-B418-F041F3DEEFBF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</p:spTree>
    <p:extLst>
      <p:ext uri="{BB962C8B-B14F-4D97-AF65-F5344CB8AC3E}">
        <p14:creationId xmlns:p14="http://schemas.microsoft.com/office/powerpoint/2010/main" val="2840978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F21E3A-2C9B-544A-B427-BB854F0A9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1098" r="1111"/>
          <a:stretch/>
        </p:blipFill>
        <p:spPr>
          <a:xfrm>
            <a:off x="6181344" y="877824"/>
            <a:ext cx="6010656" cy="598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EB213-51F2-344D-89F9-4B41864992F5}"/>
              </a:ext>
            </a:extLst>
          </p:cNvPr>
          <p:cNvSpPr txBox="1"/>
          <p:nvPr/>
        </p:nvSpPr>
        <p:spPr>
          <a:xfrm>
            <a:off x="623944" y="10758"/>
            <a:ext cx="11123407" cy="83099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CÁCH MẠNG TƯ SẢN ANH VÀ CHIẾN TRANH GIÀNH ĐỘC LẬP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13 THUỘC ĐỊA  ANH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BẮC MỸ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B66BBBD-1321-5944-AAAB-A279ADC5B69C}"/>
              </a:ext>
            </a:extLst>
          </p:cNvPr>
          <p:cNvSpPr/>
          <p:nvPr/>
        </p:nvSpPr>
        <p:spPr>
          <a:xfrm>
            <a:off x="-97536" y="2884484"/>
            <a:ext cx="6729984" cy="2882332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địa điểm diễn ra cách mạng tư sản Pháp.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7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4DA936-8C97-3D49-A2F0-6ABC6FC23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34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564C42-79D1-844D-8C5B-C79CA233F399}"/>
              </a:ext>
            </a:extLst>
          </p:cNvPr>
          <p:cNvSpPr/>
          <p:nvPr/>
        </p:nvSpPr>
        <p:spPr>
          <a:xfrm>
            <a:off x="2535936" y="5903893"/>
            <a:ext cx="7412736" cy="954107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Bastille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14/7/1789.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8B646-3C2D-AD4B-9699-4044ED668BD1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</p:spTree>
    <p:extLst>
      <p:ext uri="{BB962C8B-B14F-4D97-AF65-F5344CB8AC3E}">
        <p14:creationId xmlns:p14="http://schemas.microsoft.com/office/powerpoint/2010/main" val="728516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1190</Words>
  <PresentationFormat>Widescreen</PresentationFormat>
  <Paragraphs>94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2023-06-21T12:45:00Z</dcterms:created>
  <dcterms:modified xsi:type="dcterms:W3CDTF">2023-07-31T11:03:18Z</dcterms:modified>
</cp:coreProperties>
</file>