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00"/>
    <a:srgbClr val="680E17"/>
    <a:srgbClr val="37287B"/>
    <a:srgbClr val="5146AF"/>
    <a:srgbClr val="DA5431"/>
    <a:srgbClr val="1A1A1A"/>
    <a:srgbClr val="FFD41D"/>
    <a:srgbClr val="FFE471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808225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DBC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35275"/>
            <a:ext cx="8229600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82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DB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68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49" y="460824"/>
            <a:ext cx="672183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DB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1" y="1323749"/>
            <a:ext cx="6704923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334170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DB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2020-08-07T21:59:28Z</dcterms:modified>
</cp:coreProperties>
</file>