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5715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80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7" roundtripDataSignature="AMtx7mhZAHb1Cl5JY31nk/FkXgOUs2au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80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0" type="dt"/>
          </p:nvPr>
        </p:nvSpPr>
        <p:spPr>
          <a:xfrm>
            <a:off x="457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1" type="ftr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6553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57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6553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ctrTitle"/>
          </p:nvPr>
        </p:nvSpPr>
        <p:spPr>
          <a:xfrm>
            <a:off x="685800" y="1775355"/>
            <a:ext cx="7772400" cy="12250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subTitle"/>
          </p:nvPr>
        </p:nvSpPr>
        <p:spPr>
          <a:xfrm>
            <a:off x="1371600" y="3238500"/>
            <a:ext cx="6400800" cy="146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457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6553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 rot="5400000">
            <a:off x="5219965" y="1638301"/>
            <a:ext cx="4876271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 rot="5400000">
            <a:off x="1028965" y="-342900"/>
            <a:ext cx="4876271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0" type="dt"/>
          </p:nvPr>
        </p:nvSpPr>
        <p:spPr>
          <a:xfrm>
            <a:off x="457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1" type="ftr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6553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 rot="5400000">
            <a:off x="2686050" y="-895350"/>
            <a:ext cx="37719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0" type="dt"/>
          </p:nvPr>
        </p:nvSpPr>
        <p:spPr>
          <a:xfrm>
            <a:off x="457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1" type="ftr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6553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1792288" y="4000500"/>
            <a:ext cx="5486400" cy="4722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/>
          <p:nvPr>
            <p:ph idx="2" type="pic"/>
          </p:nvPr>
        </p:nvSpPr>
        <p:spPr>
          <a:xfrm>
            <a:off x="1792288" y="510646"/>
            <a:ext cx="5486400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6"/>
          <p:cNvSpPr txBox="1"/>
          <p:nvPr>
            <p:ph idx="1" type="body"/>
          </p:nvPr>
        </p:nvSpPr>
        <p:spPr>
          <a:xfrm>
            <a:off x="1792288" y="4472782"/>
            <a:ext cx="5486400" cy="6707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35" name="Google Shape;35;p6"/>
          <p:cNvSpPr txBox="1"/>
          <p:nvPr>
            <p:ph idx="10" type="dt"/>
          </p:nvPr>
        </p:nvSpPr>
        <p:spPr>
          <a:xfrm>
            <a:off x="457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1" type="ftr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6553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457201" y="227542"/>
            <a:ext cx="3008313" cy="9683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575050" y="227542"/>
            <a:ext cx="5111750" cy="48775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41" name="Google Shape;41;p7"/>
          <p:cNvSpPr txBox="1"/>
          <p:nvPr>
            <p:ph idx="2" type="body"/>
          </p:nvPr>
        </p:nvSpPr>
        <p:spPr>
          <a:xfrm>
            <a:off x="457201" y="1195917"/>
            <a:ext cx="3008313" cy="3909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" type="body"/>
          </p:nvPr>
        </p:nvSpPr>
        <p:spPr>
          <a:xfrm>
            <a:off x="457200" y="1279261"/>
            <a:ext cx="4040188" cy="5331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57200" y="1812396"/>
            <a:ext cx="4040188" cy="32927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4" name="Google Shape;54;p9"/>
          <p:cNvSpPr txBox="1"/>
          <p:nvPr>
            <p:ph idx="3" type="body"/>
          </p:nvPr>
        </p:nvSpPr>
        <p:spPr>
          <a:xfrm>
            <a:off x="4645026" y="1279261"/>
            <a:ext cx="4041775" cy="5331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55" name="Google Shape;55;p9"/>
          <p:cNvSpPr txBox="1"/>
          <p:nvPr>
            <p:ph idx="4" type="body"/>
          </p:nvPr>
        </p:nvSpPr>
        <p:spPr>
          <a:xfrm>
            <a:off x="4645026" y="1812396"/>
            <a:ext cx="4041775" cy="32927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6" name="Google Shape;56;p9"/>
          <p:cNvSpPr txBox="1"/>
          <p:nvPr>
            <p:ph idx="10" type="dt"/>
          </p:nvPr>
        </p:nvSpPr>
        <p:spPr>
          <a:xfrm>
            <a:off x="457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6553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457200" y="1333500"/>
            <a:ext cx="4038600" cy="37716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4648200" y="1333500"/>
            <a:ext cx="4038600" cy="37716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457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6553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722313" y="3672417"/>
            <a:ext cx="7772400" cy="1135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722313" y="2422261"/>
            <a:ext cx="7772400" cy="12501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57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6553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5203825"/>
            <a:ext cx="2895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5203825"/>
            <a:ext cx="21336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6.png"/><Relationship Id="rId22" Type="http://schemas.openxmlformats.org/officeDocument/2006/relationships/image" Target="../media/image11.png"/><Relationship Id="rId21" Type="http://schemas.openxmlformats.org/officeDocument/2006/relationships/image" Target="../media/image8.png"/><Relationship Id="rId24" Type="http://schemas.openxmlformats.org/officeDocument/2006/relationships/image" Target="../media/image29.png"/><Relationship Id="rId23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9" Type="http://schemas.openxmlformats.org/officeDocument/2006/relationships/image" Target="../media/image13.png"/><Relationship Id="rId26" Type="http://schemas.openxmlformats.org/officeDocument/2006/relationships/image" Target="../media/image26.png"/><Relationship Id="rId25" Type="http://schemas.openxmlformats.org/officeDocument/2006/relationships/image" Target="../media/image21.png"/><Relationship Id="rId28" Type="http://schemas.openxmlformats.org/officeDocument/2006/relationships/image" Target="../media/image23.png"/><Relationship Id="rId27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4.png"/><Relationship Id="rId29" Type="http://schemas.openxmlformats.org/officeDocument/2006/relationships/image" Target="../media/image25.png"/><Relationship Id="rId7" Type="http://schemas.openxmlformats.org/officeDocument/2006/relationships/image" Target="../media/image19.png"/><Relationship Id="rId8" Type="http://schemas.openxmlformats.org/officeDocument/2006/relationships/image" Target="../media/image22.png"/><Relationship Id="rId31" Type="http://schemas.openxmlformats.org/officeDocument/2006/relationships/image" Target="../media/image28.jpg"/><Relationship Id="rId30" Type="http://schemas.openxmlformats.org/officeDocument/2006/relationships/image" Target="../media/image27.jpg"/><Relationship Id="rId11" Type="http://schemas.openxmlformats.org/officeDocument/2006/relationships/image" Target="../media/image10.png"/><Relationship Id="rId10" Type="http://schemas.openxmlformats.org/officeDocument/2006/relationships/image" Target="../media/image15.png"/><Relationship Id="rId13" Type="http://schemas.openxmlformats.org/officeDocument/2006/relationships/image" Target="../media/image9.png"/><Relationship Id="rId12" Type="http://schemas.openxmlformats.org/officeDocument/2006/relationships/image" Target="../media/image24.png"/><Relationship Id="rId15" Type="http://schemas.openxmlformats.org/officeDocument/2006/relationships/image" Target="../media/image12.png"/><Relationship Id="rId14" Type="http://schemas.openxmlformats.org/officeDocument/2006/relationships/image" Target="../media/image18.png"/><Relationship Id="rId17" Type="http://schemas.openxmlformats.org/officeDocument/2006/relationships/image" Target="../media/image1.png"/><Relationship Id="rId16" Type="http://schemas.openxmlformats.org/officeDocument/2006/relationships/image" Target="../media/image3.png"/><Relationship Id="rId19" Type="http://schemas.openxmlformats.org/officeDocument/2006/relationships/image" Target="../media/image20.png"/><Relationship Id="rId18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over"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65737" y="4548187"/>
            <a:ext cx="1868487" cy="5191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89" name="Google Shape;8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98775" y="4914900"/>
            <a:ext cx="2587625" cy="8397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90" name="Google Shape;90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360987" y="4965700"/>
            <a:ext cx="2160587" cy="635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91" name="Google Shape;91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732337" y="2628900"/>
            <a:ext cx="746125" cy="2543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92" name="Google Shape;92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7150" y="3848100"/>
            <a:ext cx="2627312" cy="15287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93" name="Google Shape;93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5087" y="3760787"/>
            <a:ext cx="2614612" cy="7731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94" name="Google Shape;94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6512" y="3167062"/>
            <a:ext cx="2759075" cy="8334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95" name="Google Shape;95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559050" y="1866900"/>
            <a:ext cx="1112837" cy="22526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96" name="Google Shape;96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0" y="1943100"/>
            <a:ext cx="2505075" cy="10620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97" name="Google Shape;97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331787" y="1971675"/>
            <a:ext cx="2166937" cy="6572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98" name="Google Shape;98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257175" y="1562100"/>
            <a:ext cx="234315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99" name="Google Shape;99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2376487" y="1773237"/>
            <a:ext cx="1295400" cy="4746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100" name="Google Shape;100;p1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0" y="876300"/>
            <a:ext cx="2360612" cy="5222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101" name="Google Shape;101;p1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26987" y="342900"/>
            <a:ext cx="2387600" cy="8334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102" name="Google Shape;102;p1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2009775" y="38100"/>
            <a:ext cx="2444750" cy="11541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103" name="Google Shape;103;p1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2236787" y="962025"/>
            <a:ext cx="1558925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104" name="Google Shape;104;p1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3527425" y="1562100"/>
            <a:ext cx="1539876" cy="12366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105" name="Google Shape;105;p1"/>
          <p:cNvPicPr preferRelativeResize="0"/>
          <p:nvPr/>
        </p:nvPicPr>
        <p:blipFill rotWithShape="1">
          <a:blip r:embed="rId20">
            <a:alphaModFix/>
          </a:blip>
          <a:srcRect b="0" l="0" r="0" t="0"/>
          <a:stretch/>
        </p:blipFill>
        <p:spPr>
          <a:xfrm>
            <a:off x="6096000" y="1104900"/>
            <a:ext cx="2363787" cy="14541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106" name="Google Shape;106;p1"/>
          <p:cNvPicPr preferRelativeResize="0"/>
          <p:nvPr/>
        </p:nvPicPr>
        <p:blipFill rotWithShape="1">
          <a:blip r:embed="rId21">
            <a:alphaModFix/>
          </a:blip>
          <a:srcRect b="0" l="0" r="0" t="0"/>
          <a:stretch/>
        </p:blipFill>
        <p:spPr>
          <a:xfrm>
            <a:off x="6096000" y="1060450"/>
            <a:ext cx="3041650" cy="8064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107" name="Google Shape;107;p1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>
            <a:off x="6015037" y="571500"/>
            <a:ext cx="2460625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108" name="Google Shape;108;p1"/>
          <p:cNvPicPr preferRelativeResize="0"/>
          <p:nvPr/>
        </p:nvPicPr>
        <p:blipFill rotWithShape="1">
          <a:blip r:embed="rId23">
            <a:alphaModFix/>
          </a:blip>
          <a:srcRect b="0" l="0" r="0" t="0"/>
          <a:stretch/>
        </p:blipFill>
        <p:spPr>
          <a:xfrm>
            <a:off x="5980112" y="38100"/>
            <a:ext cx="2495550" cy="11207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109" name="Google Shape;109;p1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4841875" y="800100"/>
            <a:ext cx="1373187" cy="21701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110" name="Google Shape;110;p1"/>
          <p:cNvPicPr preferRelativeResize="0"/>
          <p:nvPr/>
        </p:nvPicPr>
        <p:blipFill rotWithShape="1">
          <a:blip r:embed="rId25">
            <a:alphaModFix/>
          </a:blip>
          <a:srcRect b="0" l="0" r="0" t="0"/>
          <a:stretch/>
        </p:blipFill>
        <p:spPr>
          <a:xfrm>
            <a:off x="6435725" y="3189287"/>
            <a:ext cx="2552700" cy="14208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111" name="Google Shape;111;p1"/>
          <p:cNvPicPr preferRelativeResize="0"/>
          <p:nvPr/>
        </p:nvPicPr>
        <p:blipFill rotWithShape="1">
          <a:blip r:embed="rId26">
            <a:alphaModFix/>
          </a:blip>
          <a:srcRect b="0" l="0" r="0" t="0"/>
          <a:stretch/>
        </p:blipFill>
        <p:spPr>
          <a:xfrm>
            <a:off x="6435725" y="3235325"/>
            <a:ext cx="2444750" cy="6127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112" name="Google Shape;112;p1"/>
          <p:cNvPicPr preferRelativeResize="0"/>
          <p:nvPr/>
        </p:nvPicPr>
        <p:blipFill rotWithShape="1">
          <a:blip r:embed="rId27">
            <a:alphaModFix/>
          </a:blip>
          <a:srcRect b="0" l="0" r="0" t="0"/>
          <a:stretch/>
        </p:blipFill>
        <p:spPr>
          <a:xfrm>
            <a:off x="6332537" y="2552700"/>
            <a:ext cx="2787650" cy="8223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113" name="Google Shape;113;p1"/>
          <p:cNvPicPr preferRelativeResize="0"/>
          <p:nvPr/>
        </p:nvPicPr>
        <p:blipFill rotWithShape="1">
          <a:blip r:embed="rId28">
            <a:alphaModFix/>
          </a:blip>
          <a:srcRect b="0" l="0" r="0" t="0"/>
          <a:stretch/>
        </p:blipFill>
        <p:spPr>
          <a:xfrm>
            <a:off x="4862512" y="2706687"/>
            <a:ext cx="1692275" cy="7096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over" id="114" name="Google Shape;114;p1"/>
          <p:cNvPicPr preferRelativeResize="0"/>
          <p:nvPr/>
        </p:nvPicPr>
        <p:blipFill rotWithShape="1">
          <a:blip r:embed="rId29">
            <a:alphaModFix/>
          </a:blip>
          <a:srcRect b="0" l="0" r="0" t="0"/>
          <a:stretch/>
        </p:blipFill>
        <p:spPr>
          <a:xfrm>
            <a:off x="4454525" y="2474912"/>
            <a:ext cx="1023937" cy="6143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áº¿t quáº£ hÃ¬nh áº£nh cho chÃ­nh há»¯u" id="115" name="Google Shape;115;p1"/>
          <p:cNvPicPr preferRelativeResize="0"/>
          <p:nvPr/>
        </p:nvPicPr>
        <p:blipFill rotWithShape="1">
          <a:blip r:embed="rId30">
            <a:alphaModFix/>
          </a:blip>
          <a:srcRect b="0" l="0" r="0" t="0"/>
          <a:stretch/>
        </p:blipFill>
        <p:spPr>
          <a:xfrm>
            <a:off x="2740025" y="4100512"/>
            <a:ext cx="1046162" cy="9810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Káº¿t quáº£ hÃ¬nh áº£nh cho chÃ­nh há»¯u" id="116" name="Google Shape;116;p1"/>
          <p:cNvPicPr preferRelativeResize="0"/>
          <p:nvPr/>
        </p:nvPicPr>
        <p:blipFill rotWithShape="1">
          <a:blip r:embed="rId31">
            <a:alphaModFix/>
          </a:blip>
          <a:srcRect b="0" l="0" r="4602" t="0"/>
          <a:stretch/>
        </p:blipFill>
        <p:spPr>
          <a:xfrm>
            <a:off x="4260989" y="-47158"/>
            <a:ext cx="1225411" cy="1705232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2020-05-09T05:04:57Z</dcterms:created>
</cp:coreProperties>
</file>