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0"/>
  </p:notesMasterIdLst>
  <p:sldIdLst>
    <p:sldId id="256" r:id="rId3"/>
    <p:sldId id="362" r:id="rId4"/>
    <p:sldId id="547" r:id="rId5"/>
    <p:sldId id="716" r:id="rId6"/>
    <p:sldId id="616" r:id="rId7"/>
    <p:sldId id="614" r:id="rId8"/>
    <p:sldId id="717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AE5"/>
    <a:srgbClr val="F8F8F8"/>
    <a:srgbClr val="0000CC"/>
    <a:srgbClr val="0E26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F745004-6E41-4939-BC9E-4EB98541ABD6}" v="196" dt="2021-10-12T10:59:17.03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710" autoAdjust="0"/>
    <p:restoredTop sz="93970" autoAdjust="0"/>
  </p:normalViewPr>
  <p:slideViewPr>
    <p:cSldViewPr snapToGrid="0">
      <p:cViewPr varScale="1">
        <p:scale>
          <a:sx n="39" d="100"/>
          <a:sy n="39" d="100"/>
        </p:scale>
        <p:origin x="-848" y="-6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49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4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17" Type="http://schemas.microsoft.com/office/2015/10/relationships/revisionInfo" Target="revisionInfo.xml"/><Relationship Id="rId2" Type="http://schemas.openxmlformats.org/officeDocument/2006/relationships/slideMaster" Target="slideMasters/slideMaster2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guyen Chi Son" userId="606856d02e9d83ac" providerId="LiveId" clId="{D5C34601-C6BA-4D13-9138-956295C7741D}"/>
    <pc:docChg chg="custSel addSld delSld modSld">
      <pc:chgData name="Nguyen Chi Son" userId="606856d02e9d83ac" providerId="LiveId" clId="{D5C34601-C6BA-4D13-9138-956295C7741D}" dt="2021-09-06T14:51:20.711" v="2113" actId="1035"/>
      <pc:docMkLst>
        <pc:docMk/>
      </pc:docMkLst>
      <pc:sldChg chg="modSp mod">
        <pc:chgData name="Nguyen Chi Son" userId="606856d02e9d83ac" providerId="LiveId" clId="{D5C34601-C6BA-4D13-9138-956295C7741D}" dt="2021-09-06T13:52:31.549" v="50" actId="20577"/>
        <pc:sldMkLst>
          <pc:docMk/>
          <pc:sldMk cId="2922349590" sldId="256"/>
        </pc:sldMkLst>
        <pc:spChg chg="mod">
          <ac:chgData name="Nguyen Chi Son" userId="606856d02e9d83ac" providerId="LiveId" clId="{D5C34601-C6BA-4D13-9138-956295C7741D}" dt="2021-09-06T13:52:31.549" v="50" actId="20577"/>
          <ac:spMkLst>
            <pc:docMk/>
            <pc:sldMk cId="2922349590" sldId="256"/>
            <ac:spMk id="136" creationId="{C574B640-0199-463F-87CA-8E3956B46E10}"/>
          </ac:spMkLst>
        </pc:spChg>
      </pc:sldChg>
      <pc:sldChg chg="modSp mod">
        <pc:chgData name="Nguyen Chi Son" userId="606856d02e9d83ac" providerId="LiveId" clId="{D5C34601-C6BA-4D13-9138-956295C7741D}" dt="2021-09-06T14:23:33.284" v="119" actId="20577"/>
        <pc:sldMkLst>
          <pc:docMk/>
          <pc:sldMk cId="2812505328" sldId="362"/>
        </pc:sldMkLst>
        <pc:spChg chg="mod">
          <ac:chgData name="Nguyen Chi Son" userId="606856d02e9d83ac" providerId="LiveId" clId="{D5C34601-C6BA-4D13-9138-956295C7741D}" dt="2021-09-06T14:23:33.284" v="119" actId="20577"/>
          <ac:spMkLst>
            <pc:docMk/>
            <pc:sldMk cId="2812505328" sldId="362"/>
            <ac:spMk id="2" creationId="{DAF08EC2-5D0D-48D9-855C-A59C0E5ED55B}"/>
          </ac:spMkLst>
        </pc:spChg>
      </pc:sldChg>
      <pc:sldChg chg="del">
        <pc:chgData name="Nguyen Chi Son" userId="606856d02e9d83ac" providerId="LiveId" clId="{D5C34601-C6BA-4D13-9138-956295C7741D}" dt="2021-09-06T14:37:50.332" v="511" actId="47"/>
        <pc:sldMkLst>
          <pc:docMk/>
          <pc:sldMk cId="3904192345" sldId="502"/>
        </pc:sldMkLst>
      </pc:sldChg>
      <pc:sldChg chg="modSp mod">
        <pc:chgData name="Nguyen Chi Son" userId="606856d02e9d83ac" providerId="LiveId" clId="{D5C34601-C6BA-4D13-9138-956295C7741D}" dt="2021-09-06T14:37:52.649" v="513" actId="20577"/>
        <pc:sldMkLst>
          <pc:docMk/>
          <pc:sldMk cId="402592958" sldId="540"/>
        </pc:sldMkLst>
        <pc:spChg chg="mod">
          <ac:chgData name="Nguyen Chi Son" userId="606856d02e9d83ac" providerId="LiveId" clId="{D5C34601-C6BA-4D13-9138-956295C7741D}" dt="2021-09-06T14:37:52.649" v="513" actId="20577"/>
          <ac:spMkLst>
            <pc:docMk/>
            <pc:sldMk cId="402592958" sldId="540"/>
            <ac:spMk id="3" creationId="{8CD51C9F-FCB0-4185-93E6-835FC05E1B10}"/>
          </ac:spMkLst>
        </pc:spChg>
      </pc:sldChg>
      <pc:sldChg chg="addSp delSp modSp mod">
        <pc:chgData name="Nguyen Chi Son" userId="606856d02e9d83ac" providerId="LiveId" clId="{D5C34601-C6BA-4D13-9138-956295C7741D}" dt="2021-09-06T14:29:45.509" v="363" actId="1076"/>
        <pc:sldMkLst>
          <pc:docMk/>
          <pc:sldMk cId="3298182474" sldId="547"/>
        </pc:sldMkLst>
        <pc:spChg chg="mod">
          <ac:chgData name="Nguyen Chi Son" userId="606856d02e9d83ac" providerId="LiveId" clId="{D5C34601-C6BA-4D13-9138-956295C7741D}" dt="2021-09-06T14:28:51.331" v="246" actId="20577"/>
          <ac:spMkLst>
            <pc:docMk/>
            <pc:sldMk cId="3298182474" sldId="547"/>
            <ac:spMk id="2" creationId="{BA8A6260-CA4B-46A9-A06E-C71EE59E6992}"/>
          </ac:spMkLst>
        </pc:spChg>
        <pc:spChg chg="del">
          <ac:chgData name="Nguyen Chi Son" userId="606856d02e9d83ac" providerId="LiveId" clId="{D5C34601-C6BA-4D13-9138-956295C7741D}" dt="2021-09-06T14:27:44.719" v="126" actId="478"/>
          <ac:spMkLst>
            <pc:docMk/>
            <pc:sldMk cId="3298182474" sldId="547"/>
            <ac:spMk id="8" creationId="{B5ECF9DA-747A-416C-815D-4FC1A623870D}"/>
          </ac:spMkLst>
        </pc:spChg>
        <pc:spChg chg="mod">
          <ac:chgData name="Nguyen Chi Son" userId="606856d02e9d83ac" providerId="LiveId" clId="{D5C34601-C6BA-4D13-9138-956295C7741D}" dt="2021-09-06T14:29:32.979" v="360" actId="1076"/>
          <ac:spMkLst>
            <pc:docMk/>
            <pc:sldMk cId="3298182474" sldId="547"/>
            <ac:spMk id="17" creationId="{388493A2-4842-4806-B794-C152AA81A7B8}"/>
          </ac:spMkLst>
        </pc:spChg>
        <pc:picChg chg="del">
          <ac:chgData name="Nguyen Chi Son" userId="606856d02e9d83ac" providerId="LiveId" clId="{D5C34601-C6BA-4D13-9138-956295C7741D}" dt="2021-09-06T14:23:36.207" v="120" actId="478"/>
          <ac:picMkLst>
            <pc:docMk/>
            <pc:sldMk cId="3298182474" sldId="547"/>
            <ac:picMk id="12" creationId="{E86000CD-A106-4EC9-924E-EFE7A5856A97}"/>
          </ac:picMkLst>
        </pc:picChg>
        <pc:picChg chg="del">
          <ac:chgData name="Nguyen Chi Son" userId="606856d02e9d83ac" providerId="LiveId" clId="{D5C34601-C6BA-4D13-9138-956295C7741D}" dt="2021-09-06T14:23:36.622" v="121" actId="478"/>
          <ac:picMkLst>
            <pc:docMk/>
            <pc:sldMk cId="3298182474" sldId="547"/>
            <ac:picMk id="14" creationId="{C3491FA7-778D-47B0-9063-B38D1B25DA3E}"/>
          </ac:picMkLst>
        </pc:picChg>
        <pc:picChg chg="add mod">
          <ac:chgData name="Nguyen Chi Son" userId="606856d02e9d83ac" providerId="LiveId" clId="{D5C34601-C6BA-4D13-9138-956295C7741D}" dt="2021-09-06T14:29:45.509" v="363" actId="1076"/>
          <ac:picMkLst>
            <pc:docMk/>
            <pc:sldMk cId="3298182474" sldId="547"/>
            <ac:picMk id="1026" creationId="{EDD9A895-A809-41BC-986F-C7E7E658DDD5}"/>
          </ac:picMkLst>
        </pc:picChg>
        <pc:cxnChg chg="del">
          <ac:chgData name="Nguyen Chi Son" userId="606856d02e9d83ac" providerId="LiveId" clId="{D5C34601-C6BA-4D13-9138-956295C7741D}" dt="2021-09-06T14:23:37.724" v="122" actId="478"/>
          <ac:cxnSpMkLst>
            <pc:docMk/>
            <pc:sldMk cId="3298182474" sldId="547"/>
            <ac:cxnSpMk id="16" creationId="{95ED8E70-BD19-4A6F-8F88-12DF99EBE0D3}"/>
          </ac:cxnSpMkLst>
        </pc:cxnChg>
      </pc:sldChg>
      <pc:sldChg chg="del">
        <pc:chgData name="Nguyen Chi Son" userId="606856d02e9d83ac" providerId="LiveId" clId="{D5C34601-C6BA-4D13-9138-956295C7741D}" dt="2021-09-06T14:37:50.332" v="511" actId="47"/>
        <pc:sldMkLst>
          <pc:docMk/>
          <pc:sldMk cId="2951639226" sldId="592"/>
        </pc:sldMkLst>
      </pc:sldChg>
      <pc:sldChg chg="modSp mod modAnim">
        <pc:chgData name="Nguyen Chi Son" userId="606856d02e9d83ac" providerId="LiveId" clId="{D5C34601-C6BA-4D13-9138-956295C7741D}" dt="2021-09-06T14:50:48.347" v="2048" actId="1036"/>
        <pc:sldMkLst>
          <pc:docMk/>
          <pc:sldMk cId="1953741841" sldId="596"/>
        </pc:sldMkLst>
        <pc:spChg chg="mod">
          <ac:chgData name="Nguyen Chi Son" userId="606856d02e9d83ac" providerId="LiveId" clId="{D5C34601-C6BA-4D13-9138-956295C7741D}" dt="2021-09-06T14:40:20.771" v="684" actId="20577"/>
          <ac:spMkLst>
            <pc:docMk/>
            <pc:sldMk cId="1953741841" sldId="596"/>
            <ac:spMk id="2" creationId="{BA8A6260-CA4B-46A9-A06E-C71EE59E6992}"/>
          </ac:spMkLst>
        </pc:spChg>
        <pc:spChg chg="mod">
          <ac:chgData name="Nguyen Chi Son" userId="606856d02e9d83ac" providerId="LiveId" clId="{D5C34601-C6BA-4D13-9138-956295C7741D}" dt="2021-09-06T14:50:48.347" v="2048" actId="1036"/>
          <ac:spMkLst>
            <pc:docMk/>
            <pc:sldMk cId="1953741841" sldId="596"/>
            <ac:spMk id="4" creationId="{0D159DDA-BA49-4E92-817D-8988A85A5610}"/>
          </ac:spMkLst>
        </pc:spChg>
        <pc:spChg chg="mod">
          <ac:chgData name="Nguyen Chi Son" userId="606856d02e9d83ac" providerId="LiveId" clId="{D5C34601-C6BA-4D13-9138-956295C7741D}" dt="2021-09-06T14:50:48.347" v="2048" actId="1036"/>
          <ac:spMkLst>
            <pc:docMk/>
            <pc:sldMk cId="1953741841" sldId="596"/>
            <ac:spMk id="5" creationId="{34B18095-2B84-439E-80AD-AC5D4586BEAA}"/>
          </ac:spMkLst>
        </pc:spChg>
        <pc:spChg chg="mod">
          <ac:chgData name="Nguyen Chi Son" userId="606856d02e9d83ac" providerId="LiveId" clId="{D5C34601-C6BA-4D13-9138-956295C7741D}" dt="2021-09-06T14:50:48.347" v="2048" actId="1036"/>
          <ac:spMkLst>
            <pc:docMk/>
            <pc:sldMk cId="1953741841" sldId="596"/>
            <ac:spMk id="11" creationId="{BB94417D-BA64-41A3-A335-F1084FC4EAAB}"/>
          </ac:spMkLst>
        </pc:spChg>
        <pc:spChg chg="mod">
          <ac:chgData name="Nguyen Chi Son" userId="606856d02e9d83ac" providerId="LiveId" clId="{D5C34601-C6BA-4D13-9138-956295C7741D}" dt="2021-09-06T14:50:48.347" v="2048" actId="1036"/>
          <ac:spMkLst>
            <pc:docMk/>
            <pc:sldMk cId="1953741841" sldId="596"/>
            <ac:spMk id="14" creationId="{47690167-AC03-4A6E-8A65-B47A2BE69ACA}"/>
          </ac:spMkLst>
        </pc:spChg>
      </pc:sldChg>
      <pc:sldChg chg="del">
        <pc:chgData name="Nguyen Chi Son" userId="606856d02e9d83ac" providerId="LiveId" clId="{D5C34601-C6BA-4D13-9138-956295C7741D}" dt="2021-09-06T14:37:50.332" v="511" actId="47"/>
        <pc:sldMkLst>
          <pc:docMk/>
          <pc:sldMk cId="3686938130" sldId="606"/>
        </pc:sldMkLst>
      </pc:sldChg>
      <pc:sldChg chg="del">
        <pc:chgData name="Nguyen Chi Son" userId="606856d02e9d83ac" providerId="LiveId" clId="{D5C34601-C6BA-4D13-9138-956295C7741D}" dt="2021-09-06T14:37:50.332" v="511" actId="47"/>
        <pc:sldMkLst>
          <pc:docMk/>
          <pc:sldMk cId="602911421" sldId="607"/>
        </pc:sldMkLst>
      </pc:sldChg>
      <pc:sldChg chg="del">
        <pc:chgData name="Nguyen Chi Son" userId="606856d02e9d83ac" providerId="LiveId" clId="{D5C34601-C6BA-4D13-9138-956295C7741D}" dt="2021-09-06T14:37:50.332" v="511" actId="47"/>
        <pc:sldMkLst>
          <pc:docMk/>
          <pc:sldMk cId="4132042067" sldId="608"/>
        </pc:sldMkLst>
      </pc:sldChg>
      <pc:sldChg chg="del">
        <pc:chgData name="Nguyen Chi Son" userId="606856d02e9d83ac" providerId="LiveId" clId="{D5C34601-C6BA-4D13-9138-956295C7741D}" dt="2021-09-06T14:37:50.332" v="511" actId="47"/>
        <pc:sldMkLst>
          <pc:docMk/>
          <pc:sldMk cId="2821762238" sldId="609"/>
        </pc:sldMkLst>
      </pc:sldChg>
      <pc:sldChg chg="del">
        <pc:chgData name="Nguyen Chi Son" userId="606856d02e9d83ac" providerId="LiveId" clId="{D5C34601-C6BA-4D13-9138-956295C7741D}" dt="2021-09-06T14:37:50.332" v="511" actId="47"/>
        <pc:sldMkLst>
          <pc:docMk/>
          <pc:sldMk cId="49150629" sldId="610"/>
        </pc:sldMkLst>
      </pc:sldChg>
      <pc:sldChg chg="del">
        <pc:chgData name="Nguyen Chi Son" userId="606856d02e9d83ac" providerId="LiveId" clId="{D5C34601-C6BA-4D13-9138-956295C7741D}" dt="2021-09-06T14:37:56.158" v="514" actId="47"/>
        <pc:sldMkLst>
          <pc:docMk/>
          <pc:sldMk cId="4006857089" sldId="611"/>
        </pc:sldMkLst>
      </pc:sldChg>
      <pc:sldChg chg="del">
        <pc:chgData name="Nguyen Chi Son" userId="606856d02e9d83ac" providerId="LiveId" clId="{D5C34601-C6BA-4D13-9138-956295C7741D}" dt="2021-09-06T14:37:56.158" v="514" actId="47"/>
        <pc:sldMkLst>
          <pc:docMk/>
          <pc:sldMk cId="3728400003" sldId="612"/>
        </pc:sldMkLst>
      </pc:sldChg>
      <pc:sldChg chg="del">
        <pc:chgData name="Nguyen Chi Son" userId="606856d02e9d83ac" providerId="LiveId" clId="{D5C34601-C6BA-4D13-9138-956295C7741D}" dt="2021-09-06T14:37:56.158" v="514" actId="47"/>
        <pc:sldMkLst>
          <pc:docMk/>
          <pc:sldMk cId="3553556330" sldId="613"/>
        </pc:sldMkLst>
      </pc:sldChg>
      <pc:sldChg chg="addSp delSp modSp add mod modAnim">
        <pc:chgData name="Nguyen Chi Son" userId="606856d02e9d83ac" providerId="LiveId" clId="{D5C34601-C6BA-4D13-9138-956295C7741D}" dt="2021-09-06T14:50:43.019" v="2009"/>
        <pc:sldMkLst>
          <pc:docMk/>
          <pc:sldMk cId="3023646297" sldId="614"/>
        </pc:sldMkLst>
        <pc:spChg chg="mod">
          <ac:chgData name="Nguyen Chi Son" userId="606856d02e9d83ac" providerId="LiveId" clId="{D5C34601-C6BA-4D13-9138-956295C7741D}" dt="2021-09-06T14:30:02.564" v="459" actId="20577"/>
          <ac:spMkLst>
            <pc:docMk/>
            <pc:sldMk cId="3023646297" sldId="614"/>
            <ac:spMk id="2" creationId="{BA8A6260-CA4B-46A9-A06E-C71EE59E6992}"/>
          </ac:spMkLst>
        </pc:spChg>
        <pc:spChg chg="del mod">
          <ac:chgData name="Nguyen Chi Son" userId="606856d02e9d83ac" providerId="LiveId" clId="{D5C34601-C6BA-4D13-9138-956295C7741D}" dt="2021-09-06T14:34:18.638" v="496" actId="478"/>
          <ac:spMkLst>
            <pc:docMk/>
            <pc:sldMk cId="3023646297" sldId="614"/>
            <ac:spMk id="17" creationId="{388493A2-4842-4806-B794-C152AA81A7B8}"/>
          </ac:spMkLst>
        </pc:spChg>
        <pc:picChg chg="add del mod">
          <ac:chgData name="Nguyen Chi Son" userId="606856d02e9d83ac" providerId="LiveId" clId="{D5C34601-C6BA-4D13-9138-956295C7741D}" dt="2021-09-06T14:32:34.523" v="465" actId="478"/>
          <ac:picMkLst>
            <pc:docMk/>
            <pc:sldMk cId="3023646297" sldId="614"/>
            <ac:picMk id="4" creationId="{372CF798-CA86-41DD-98CB-60775F39EA98}"/>
          </ac:picMkLst>
        </pc:picChg>
        <pc:picChg chg="add mod">
          <ac:chgData name="Nguyen Chi Son" userId="606856d02e9d83ac" providerId="LiveId" clId="{D5C34601-C6BA-4D13-9138-956295C7741D}" dt="2021-09-06T14:33:31.286" v="488" actId="1076"/>
          <ac:picMkLst>
            <pc:docMk/>
            <pc:sldMk cId="3023646297" sldId="614"/>
            <ac:picMk id="6" creationId="{E269BDB8-4EE1-4006-9980-3E5C1A545C65}"/>
          </ac:picMkLst>
        </pc:picChg>
        <pc:picChg chg="add mod">
          <ac:chgData name="Nguyen Chi Son" userId="606856d02e9d83ac" providerId="LiveId" clId="{D5C34601-C6BA-4D13-9138-956295C7741D}" dt="2021-09-06T14:33:43.771" v="493" actId="1076"/>
          <ac:picMkLst>
            <pc:docMk/>
            <pc:sldMk cId="3023646297" sldId="614"/>
            <ac:picMk id="8" creationId="{8D8DE69A-3E4D-4544-9BA1-7158EB0C0C4E}"/>
          </ac:picMkLst>
        </pc:picChg>
        <pc:picChg chg="add del mod">
          <ac:chgData name="Nguyen Chi Son" userId="606856d02e9d83ac" providerId="LiveId" clId="{D5C34601-C6BA-4D13-9138-956295C7741D}" dt="2021-09-06T14:36:45.162" v="504" actId="478"/>
          <ac:picMkLst>
            <pc:docMk/>
            <pc:sldMk cId="3023646297" sldId="614"/>
            <ac:picMk id="10" creationId="{4B3D55A0-D160-4E9D-8EE6-C59025930F1E}"/>
          </ac:picMkLst>
        </pc:picChg>
        <pc:picChg chg="add mod">
          <ac:chgData name="Nguyen Chi Son" userId="606856d02e9d83ac" providerId="LiveId" clId="{D5C34601-C6BA-4D13-9138-956295C7741D}" dt="2021-09-06T14:37:00.062" v="510" actId="1076"/>
          <ac:picMkLst>
            <pc:docMk/>
            <pc:sldMk cId="3023646297" sldId="614"/>
            <ac:picMk id="12" creationId="{9B9EC51C-3591-4FF4-ADDB-1CF1D9A9DD81}"/>
          </ac:picMkLst>
        </pc:picChg>
        <pc:picChg chg="del">
          <ac:chgData name="Nguyen Chi Son" userId="606856d02e9d83ac" providerId="LiveId" clId="{D5C34601-C6BA-4D13-9138-956295C7741D}" dt="2021-09-06T14:30:03.933" v="460" actId="478"/>
          <ac:picMkLst>
            <pc:docMk/>
            <pc:sldMk cId="3023646297" sldId="614"/>
            <ac:picMk id="1026" creationId="{EDD9A895-A809-41BC-986F-C7E7E658DDD5}"/>
          </ac:picMkLst>
        </pc:picChg>
      </pc:sldChg>
      <pc:sldChg chg="addSp modSp add mod modAnim">
        <pc:chgData name="Nguyen Chi Son" userId="606856d02e9d83ac" providerId="LiveId" clId="{D5C34601-C6BA-4D13-9138-956295C7741D}" dt="2021-09-06T14:51:20.711" v="2113" actId="1035"/>
        <pc:sldMkLst>
          <pc:docMk/>
          <pc:sldMk cId="3207193999" sldId="615"/>
        </pc:sldMkLst>
        <pc:spChg chg="mod">
          <ac:chgData name="Nguyen Chi Son" userId="606856d02e9d83ac" providerId="LiveId" clId="{D5C34601-C6BA-4D13-9138-956295C7741D}" dt="2021-09-06T14:50:59.047" v="2051" actId="14100"/>
          <ac:spMkLst>
            <pc:docMk/>
            <pc:sldMk cId="3207193999" sldId="615"/>
            <ac:spMk id="2" creationId="{BA8A6260-CA4B-46A9-A06E-C71EE59E6992}"/>
          </ac:spMkLst>
        </pc:spChg>
        <pc:spChg chg="mod">
          <ac:chgData name="Nguyen Chi Son" userId="606856d02e9d83ac" providerId="LiveId" clId="{D5C34601-C6BA-4D13-9138-956295C7741D}" dt="2021-09-06T14:51:12.642" v="2080" actId="1076"/>
          <ac:spMkLst>
            <pc:docMk/>
            <pc:sldMk cId="3207193999" sldId="615"/>
            <ac:spMk id="4" creationId="{0D159DDA-BA49-4E92-817D-8988A85A5610}"/>
          </ac:spMkLst>
        </pc:spChg>
        <pc:spChg chg="mod">
          <ac:chgData name="Nguyen Chi Son" userId="606856d02e9d83ac" providerId="LiveId" clId="{D5C34601-C6BA-4D13-9138-956295C7741D}" dt="2021-09-06T14:51:17.852" v="2090" actId="1076"/>
          <ac:spMkLst>
            <pc:docMk/>
            <pc:sldMk cId="3207193999" sldId="615"/>
            <ac:spMk id="5" creationId="{34B18095-2B84-439E-80AD-AC5D4586BEAA}"/>
          </ac:spMkLst>
        </pc:spChg>
        <pc:spChg chg="mod">
          <ac:chgData name="Nguyen Chi Son" userId="606856d02e9d83ac" providerId="LiveId" clId="{D5C34601-C6BA-4D13-9138-956295C7741D}" dt="2021-09-06T14:51:14.564" v="2089" actId="1035"/>
          <ac:spMkLst>
            <pc:docMk/>
            <pc:sldMk cId="3207193999" sldId="615"/>
            <ac:spMk id="11" creationId="{BB94417D-BA64-41A3-A335-F1084FC4EAAB}"/>
          </ac:spMkLst>
        </pc:spChg>
        <pc:spChg chg="mod">
          <ac:chgData name="Nguyen Chi Son" userId="606856d02e9d83ac" providerId="LiveId" clId="{D5C34601-C6BA-4D13-9138-956295C7741D}" dt="2021-09-06T14:51:20.711" v="2113" actId="1035"/>
          <ac:spMkLst>
            <pc:docMk/>
            <pc:sldMk cId="3207193999" sldId="615"/>
            <ac:spMk id="14" creationId="{47690167-AC03-4A6E-8A65-B47A2BE69ACA}"/>
          </ac:spMkLst>
        </pc:spChg>
        <pc:picChg chg="add mod">
          <ac:chgData name="Nguyen Chi Son" userId="606856d02e9d83ac" providerId="LiveId" clId="{D5C34601-C6BA-4D13-9138-956295C7741D}" dt="2021-09-06T14:50:55.327" v="2050" actId="1076"/>
          <ac:picMkLst>
            <pc:docMk/>
            <pc:sldMk cId="3207193999" sldId="615"/>
            <ac:picMk id="2050" creationId="{942CB1AA-121F-45BC-A561-D1223C38D2B1}"/>
          </ac:picMkLst>
        </pc:picChg>
      </pc:sldChg>
    </pc:docChg>
  </pc:docChgLst>
  <pc:docChgLst>
    <pc:chgData name="Nguyen Chi Son" userId="606856d02e9d83ac" providerId="LiveId" clId="{D19BCE6B-8684-4041-8768-2894E852AB41}"/>
    <pc:docChg chg="undo custSel addSld delSld modSld">
      <pc:chgData name="Nguyen Chi Son" userId="606856d02e9d83ac" providerId="LiveId" clId="{D19BCE6B-8684-4041-8768-2894E852AB41}" dt="2021-09-02T16:31:25.540" v="5025"/>
      <pc:docMkLst>
        <pc:docMk/>
      </pc:docMkLst>
      <pc:sldChg chg="modSp mod">
        <pc:chgData name="Nguyen Chi Son" userId="606856d02e9d83ac" providerId="LiveId" clId="{D19BCE6B-8684-4041-8768-2894E852AB41}" dt="2021-09-02T15:11:01.381" v="86" actId="20577"/>
        <pc:sldMkLst>
          <pc:docMk/>
          <pc:sldMk cId="2922349590" sldId="256"/>
        </pc:sldMkLst>
        <pc:spChg chg="mod">
          <ac:chgData name="Nguyen Chi Son" userId="606856d02e9d83ac" providerId="LiveId" clId="{D19BCE6B-8684-4041-8768-2894E852AB41}" dt="2021-09-02T15:11:01.381" v="86" actId="20577"/>
          <ac:spMkLst>
            <pc:docMk/>
            <pc:sldMk cId="2922349590" sldId="256"/>
            <ac:spMk id="136" creationId="{C574B640-0199-463F-87CA-8E3956B46E10}"/>
          </ac:spMkLst>
        </pc:spChg>
      </pc:sldChg>
      <pc:sldChg chg="modSp mod">
        <pc:chgData name="Nguyen Chi Son" userId="606856d02e9d83ac" providerId="LiveId" clId="{D19BCE6B-8684-4041-8768-2894E852AB41}" dt="2021-09-02T15:28:53.443" v="126" actId="20577"/>
        <pc:sldMkLst>
          <pc:docMk/>
          <pc:sldMk cId="2812505328" sldId="362"/>
        </pc:sldMkLst>
        <pc:spChg chg="mod">
          <ac:chgData name="Nguyen Chi Son" userId="606856d02e9d83ac" providerId="LiveId" clId="{D19BCE6B-8684-4041-8768-2894E852AB41}" dt="2021-09-02T15:28:53.443" v="126" actId="20577"/>
          <ac:spMkLst>
            <pc:docMk/>
            <pc:sldMk cId="2812505328" sldId="362"/>
            <ac:spMk id="2" creationId="{DAF08EC2-5D0D-48D9-855C-A59C0E5ED55B}"/>
          </ac:spMkLst>
        </pc:spChg>
      </pc:sldChg>
      <pc:sldChg chg="modSp mod">
        <pc:chgData name="Nguyen Chi Son" userId="606856d02e9d83ac" providerId="LiveId" clId="{D19BCE6B-8684-4041-8768-2894E852AB41}" dt="2021-09-02T15:45:23.600" v="868" actId="20577"/>
        <pc:sldMkLst>
          <pc:docMk/>
          <pc:sldMk cId="3904192345" sldId="502"/>
        </pc:sldMkLst>
        <pc:spChg chg="mod">
          <ac:chgData name="Nguyen Chi Son" userId="606856d02e9d83ac" providerId="LiveId" clId="{D19BCE6B-8684-4041-8768-2894E852AB41}" dt="2021-09-02T15:45:23.600" v="868" actId="20577"/>
          <ac:spMkLst>
            <pc:docMk/>
            <pc:sldMk cId="3904192345" sldId="502"/>
            <ac:spMk id="2" creationId="{DAF08EC2-5D0D-48D9-855C-A59C0E5ED55B}"/>
          </ac:spMkLst>
        </pc:spChg>
      </pc:sldChg>
      <pc:sldChg chg="addSp delSp modSp mod">
        <pc:chgData name="Nguyen Chi Son" userId="606856d02e9d83ac" providerId="LiveId" clId="{D19BCE6B-8684-4041-8768-2894E852AB41}" dt="2021-09-02T15:44:44.355" v="797" actId="554"/>
        <pc:sldMkLst>
          <pc:docMk/>
          <pc:sldMk cId="3298182474" sldId="547"/>
        </pc:sldMkLst>
        <pc:spChg chg="mod">
          <ac:chgData name="Nguyen Chi Son" userId="606856d02e9d83ac" providerId="LiveId" clId="{D19BCE6B-8684-4041-8768-2894E852AB41}" dt="2021-09-02T15:29:30.039" v="353" actId="20577"/>
          <ac:spMkLst>
            <pc:docMk/>
            <pc:sldMk cId="3298182474" sldId="547"/>
            <ac:spMk id="2" creationId="{BA8A6260-CA4B-46A9-A06E-C71EE59E6992}"/>
          </ac:spMkLst>
        </pc:spChg>
        <pc:spChg chg="add mod">
          <ac:chgData name="Nguyen Chi Son" userId="606856d02e9d83ac" providerId="LiveId" clId="{D19BCE6B-8684-4041-8768-2894E852AB41}" dt="2021-09-02T15:44:44.355" v="797" actId="554"/>
          <ac:spMkLst>
            <pc:docMk/>
            <pc:sldMk cId="3298182474" sldId="547"/>
            <ac:spMk id="8" creationId="{B5ECF9DA-747A-416C-815D-4FC1A623870D}"/>
          </ac:spMkLst>
        </pc:spChg>
        <pc:spChg chg="add mod">
          <ac:chgData name="Nguyen Chi Son" userId="606856d02e9d83ac" providerId="LiveId" clId="{D19BCE6B-8684-4041-8768-2894E852AB41}" dt="2021-09-02T15:44:44.355" v="797" actId="554"/>
          <ac:spMkLst>
            <pc:docMk/>
            <pc:sldMk cId="3298182474" sldId="547"/>
            <ac:spMk id="9" creationId="{E3CE5C03-A4E7-4DD1-A273-EB4DEB634293}"/>
          </ac:spMkLst>
        </pc:spChg>
        <pc:spChg chg="add mod">
          <ac:chgData name="Nguyen Chi Son" userId="606856d02e9d83ac" providerId="LiveId" clId="{D19BCE6B-8684-4041-8768-2894E852AB41}" dt="2021-09-02T15:44:44.355" v="797" actId="554"/>
          <ac:spMkLst>
            <pc:docMk/>
            <pc:sldMk cId="3298182474" sldId="547"/>
            <ac:spMk id="10" creationId="{47EC0BF2-5934-474A-94EE-88AC9B35ECF1}"/>
          </ac:spMkLst>
        </pc:spChg>
        <pc:picChg chg="del">
          <ac:chgData name="Nguyen Chi Son" userId="606856d02e9d83ac" providerId="LiveId" clId="{D19BCE6B-8684-4041-8768-2894E852AB41}" dt="2021-09-02T15:29:31.636" v="354" actId="478"/>
          <ac:picMkLst>
            <pc:docMk/>
            <pc:sldMk cId="3298182474" sldId="547"/>
            <ac:picMk id="4" creationId="{888C3101-599A-43C4-BE73-EE570CB96363}"/>
          </ac:picMkLst>
        </pc:picChg>
        <pc:picChg chg="add mod modCrop">
          <ac:chgData name="Nguyen Chi Son" userId="606856d02e9d83ac" providerId="LiveId" clId="{D19BCE6B-8684-4041-8768-2894E852AB41}" dt="2021-09-02T15:42:28.883" v="392" actId="408"/>
          <ac:picMkLst>
            <pc:docMk/>
            <pc:sldMk cId="3298182474" sldId="547"/>
            <ac:picMk id="5" creationId="{97D0A7CE-A051-476F-8CFA-5854A1EE74A0}"/>
          </ac:picMkLst>
        </pc:picChg>
        <pc:picChg chg="add mod">
          <ac:chgData name="Nguyen Chi Son" userId="606856d02e9d83ac" providerId="LiveId" clId="{D19BCE6B-8684-4041-8768-2894E852AB41}" dt="2021-09-02T15:42:28.883" v="392" actId="408"/>
          <ac:picMkLst>
            <pc:docMk/>
            <pc:sldMk cId="3298182474" sldId="547"/>
            <ac:picMk id="1026" creationId="{22B2CB73-A7BF-4593-9C9F-98AE376E84DC}"/>
          </ac:picMkLst>
        </pc:picChg>
        <pc:picChg chg="add mod">
          <ac:chgData name="Nguyen Chi Son" userId="606856d02e9d83ac" providerId="LiveId" clId="{D19BCE6B-8684-4041-8768-2894E852AB41}" dt="2021-09-02T15:42:28.883" v="392" actId="408"/>
          <ac:picMkLst>
            <pc:docMk/>
            <pc:sldMk cId="3298182474" sldId="547"/>
            <ac:picMk id="1028" creationId="{E6898385-9910-4C76-9D15-5922A0F37FDD}"/>
          </ac:picMkLst>
        </pc:picChg>
      </pc:sldChg>
      <pc:sldChg chg="addSp delSp modSp mod">
        <pc:chgData name="Nguyen Chi Son" userId="606856d02e9d83ac" providerId="LiveId" clId="{D19BCE6B-8684-4041-8768-2894E852AB41}" dt="2021-09-02T16:06:36.632" v="1640" actId="1076"/>
        <pc:sldMkLst>
          <pc:docMk/>
          <pc:sldMk cId="2951639226" sldId="592"/>
        </pc:sldMkLst>
        <pc:spChg chg="del">
          <ac:chgData name="Nguyen Chi Son" userId="606856d02e9d83ac" providerId="LiveId" clId="{D19BCE6B-8684-4041-8768-2894E852AB41}" dt="2021-09-02T15:51:33.197" v="975" actId="478"/>
          <ac:spMkLst>
            <pc:docMk/>
            <pc:sldMk cId="2951639226" sldId="592"/>
            <ac:spMk id="6" creationId="{8D6FE5CB-38A3-4192-BA67-2F814BE96A09}"/>
          </ac:spMkLst>
        </pc:spChg>
        <pc:spChg chg="mod">
          <ac:chgData name="Nguyen Chi Son" userId="606856d02e9d83ac" providerId="LiveId" clId="{D19BCE6B-8684-4041-8768-2894E852AB41}" dt="2021-09-02T15:51:30.003" v="974" actId="20577"/>
          <ac:spMkLst>
            <pc:docMk/>
            <pc:sldMk cId="2951639226" sldId="592"/>
            <ac:spMk id="9" creationId="{9F4BC261-4781-4DFE-BA2B-77EE6F751C48}"/>
          </ac:spMkLst>
        </pc:spChg>
        <pc:spChg chg="add mod">
          <ac:chgData name="Nguyen Chi Son" userId="606856d02e9d83ac" providerId="LiveId" clId="{D19BCE6B-8684-4041-8768-2894E852AB41}" dt="2021-09-02T16:06:36.632" v="1640" actId="1076"/>
          <ac:spMkLst>
            <pc:docMk/>
            <pc:sldMk cId="2951639226" sldId="592"/>
            <ac:spMk id="18" creationId="{F7FD1FDB-7305-4182-AED5-6C5292AFF68F}"/>
          </ac:spMkLst>
        </pc:spChg>
        <pc:spChg chg="add mod">
          <ac:chgData name="Nguyen Chi Son" userId="606856d02e9d83ac" providerId="LiveId" clId="{D19BCE6B-8684-4041-8768-2894E852AB41}" dt="2021-09-02T16:06:29.807" v="1638" actId="1076"/>
          <ac:spMkLst>
            <pc:docMk/>
            <pc:sldMk cId="2951639226" sldId="592"/>
            <ac:spMk id="19" creationId="{FB647DC3-9571-464C-9754-D985C784AE47}"/>
          </ac:spMkLst>
        </pc:spChg>
        <pc:spChg chg="del">
          <ac:chgData name="Nguyen Chi Son" userId="606856d02e9d83ac" providerId="LiveId" clId="{D19BCE6B-8684-4041-8768-2894E852AB41}" dt="2021-09-02T15:51:33.197" v="975" actId="478"/>
          <ac:spMkLst>
            <pc:docMk/>
            <pc:sldMk cId="2951639226" sldId="592"/>
            <ac:spMk id="24" creationId="{4A948F33-FF49-4DF5-9262-65FA8E715A7D}"/>
          </ac:spMkLst>
        </pc:spChg>
        <pc:spChg chg="del">
          <ac:chgData name="Nguyen Chi Son" userId="606856d02e9d83ac" providerId="LiveId" clId="{D19BCE6B-8684-4041-8768-2894E852AB41}" dt="2021-09-02T15:51:33.197" v="975" actId="478"/>
          <ac:spMkLst>
            <pc:docMk/>
            <pc:sldMk cId="2951639226" sldId="592"/>
            <ac:spMk id="25" creationId="{555E8CB5-CE9F-4BFE-AD4E-ECA8CCF0BBCC}"/>
          </ac:spMkLst>
        </pc:spChg>
        <pc:spChg chg="del">
          <ac:chgData name="Nguyen Chi Son" userId="606856d02e9d83ac" providerId="LiveId" clId="{D19BCE6B-8684-4041-8768-2894E852AB41}" dt="2021-09-02T15:51:33.197" v="975" actId="478"/>
          <ac:spMkLst>
            <pc:docMk/>
            <pc:sldMk cId="2951639226" sldId="592"/>
            <ac:spMk id="26" creationId="{7644B3CE-D22A-489D-8198-C3C2141E95F6}"/>
          </ac:spMkLst>
        </pc:spChg>
        <pc:spChg chg="del">
          <ac:chgData name="Nguyen Chi Son" userId="606856d02e9d83ac" providerId="LiveId" clId="{D19BCE6B-8684-4041-8768-2894E852AB41}" dt="2021-09-02T15:51:33.197" v="975" actId="478"/>
          <ac:spMkLst>
            <pc:docMk/>
            <pc:sldMk cId="2951639226" sldId="592"/>
            <ac:spMk id="33" creationId="{37E638B8-C3E9-43AA-898A-CC66425AD216}"/>
          </ac:spMkLst>
        </pc:spChg>
        <pc:spChg chg="del">
          <ac:chgData name="Nguyen Chi Son" userId="606856d02e9d83ac" providerId="LiveId" clId="{D19BCE6B-8684-4041-8768-2894E852AB41}" dt="2021-09-02T15:51:33.197" v="975" actId="478"/>
          <ac:spMkLst>
            <pc:docMk/>
            <pc:sldMk cId="2951639226" sldId="592"/>
            <ac:spMk id="34" creationId="{41D2D6B1-2031-4F6E-A756-166A493115A1}"/>
          </ac:spMkLst>
        </pc:spChg>
        <pc:picChg chg="add mod modCrop">
          <ac:chgData name="Nguyen Chi Son" userId="606856d02e9d83ac" providerId="LiveId" clId="{D19BCE6B-8684-4041-8768-2894E852AB41}" dt="2021-09-02T16:04:12.305" v="1234" actId="1076"/>
          <ac:picMkLst>
            <pc:docMk/>
            <pc:sldMk cId="2951639226" sldId="592"/>
            <ac:picMk id="3" creationId="{320CE52F-717F-4257-B2CC-D1A833C805C5}"/>
          </ac:picMkLst>
        </pc:picChg>
        <pc:picChg chg="del">
          <ac:chgData name="Nguyen Chi Son" userId="606856d02e9d83ac" providerId="LiveId" clId="{D19BCE6B-8684-4041-8768-2894E852AB41}" dt="2021-09-02T15:45:27.907" v="869" actId="478"/>
          <ac:picMkLst>
            <pc:docMk/>
            <pc:sldMk cId="2951639226" sldId="592"/>
            <ac:picMk id="4" creationId="{7162C1D9-552D-48F2-BA5B-294CA5A02E0F}"/>
          </ac:picMkLst>
        </pc:picChg>
        <pc:picChg chg="del">
          <ac:chgData name="Nguyen Chi Son" userId="606856d02e9d83ac" providerId="LiveId" clId="{D19BCE6B-8684-4041-8768-2894E852AB41}" dt="2021-09-02T15:45:28.438" v="870" actId="478"/>
          <ac:picMkLst>
            <pc:docMk/>
            <pc:sldMk cId="2951639226" sldId="592"/>
            <ac:picMk id="17" creationId="{B1EB683D-80A5-466B-AF56-2E3EBC15D8A1}"/>
          </ac:picMkLst>
        </pc:picChg>
        <pc:picChg chg="del">
          <ac:chgData name="Nguyen Chi Son" userId="606856d02e9d83ac" providerId="LiveId" clId="{D19BCE6B-8684-4041-8768-2894E852AB41}" dt="2021-09-02T15:45:28.969" v="871" actId="478"/>
          <ac:picMkLst>
            <pc:docMk/>
            <pc:sldMk cId="2951639226" sldId="592"/>
            <ac:picMk id="23" creationId="{FC8FB38F-983C-4801-B4C2-E17C3FF0A954}"/>
          </ac:picMkLst>
        </pc:picChg>
        <pc:picChg chg="add mod">
          <ac:chgData name="Nguyen Chi Son" userId="606856d02e9d83ac" providerId="LiveId" clId="{D19BCE6B-8684-4041-8768-2894E852AB41}" dt="2021-09-02T16:04:09.336" v="1232" actId="1076"/>
          <ac:picMkLst>
            <pc:docMk/>
            <pc:sldMk cId="2951639226" sldId="592"/>
            <ac:picMk id="2050" creationId="{AEB51E62-5E3C-43C8-A947-D194A8AF5605}"/>
          </ac:picMkLst>
        </pc:picChg>
        <pc:picChg chg="add mod">
          <ac:chgData name="Nguyen Chi Son" userId="606856d02e9d83ac" providerId="LiveId" clId="{D19BCE6B-8684-4041-8768-2894E852AB41}" dt="2021-09-02T16:04:10.856" v="1233" actId="1076"/>
          <ac:picMkLst>
            <pc:docMk/>
            <pc:sldMk cId="2951639226" sldId="592"/>
            <ac:picMk id="2052" creationId="{C299A913-80DF-4993-A84A-76BB977417DE}"/>
          </ac:picMkLst>
        </pc:picChg>
        <pc:cxnChg chg="del">
          <ac:chgData name="Nguyen Chi Son" userId="606856d02e9d83ac" providerId="LiveId" clId="{D19BCE6B-8684-4041-8768-2894E852AB41}" dt="2021-09-02T15:51:33.197" v="975" actId="478"/>
          <ac:cxnSpMkLst>
            <pc:docMk/>
            <pc:sldMk cId="2951639226" sldId="592"/>
            <ac:cxnSpMk id="8" creationId="{98F3AF01-7EA2-49D0-85DD-D66A8AE665D1}"/>
          </ac:cxnSpMkLst>
        </pc:cxnChg>
        <pc:cxnChg chg="del">
          <ac:chgData name="Nguyen Chi Son" userId="606856d02e9d83ac" providerId="LiveId" clId="{D19BCE6B-8684-4041-8768-2894E852AB41}" dt="2021-09-02T15:51:33.197" v="975" actId="478"/>
          <ac:cxnSpMkLst>
            <pc:docMk/>
            <pc:sldMk cId="2951639226" sldId="592"/>
            <ac:cxnSpMk id="31" creationId="{F84D07EF-C876-4F4F-8954-A0056097E8E6}"/>
          </ac:cxnSpMkLst>
        </pc:cxnChg>
      </pc:sldChg>
      <pc:sldChg chg="modSp mod">
        <pc:chgData name="Nguyen Chi Son" userId="606856d02e9d83ac" providerId="LiveId" clId="{D19BCE6B-8684-4041-8768-2894E852AB41}" dt="2021-09-02T16:30:13.503" v="4978" actId="1035"/>
        <pc:sldMkLst>
          <pc:docMk/>
          <pc:sldMk cId="1953741841" sldId="596"/>
        </pc:sldMkLst>
        <pc:spChg chg="mod">
          <ac:chgData name="Nguyen Chi Son" userId="606856d02e9d83ac" providerId="LiveId" clId="{D19BCE6B-8684-4041-8768-2894E852AB41}" dt="2021-09-02T16:07:52.122" v="2064" actId="20577"/>
          <ac:spMkLst>
            <pc:docMk/>
            <pc:sldMk cId="1953741841" sldId="596"/>
            <ac:spMk id="2" creationId="{BA8A6260-CA4B-46A9-A06E-C71EE59E6992}"/>
          </ac:spMkLst>
        </pc:spChg>
        <pc:spChg chg="mod">
          <ac:chgData name="Nguyen Chi Son" userId="606856d02e9d83ac" providerId="LiveId" clId="{D19BCE6B-8684-4041-8768-2894E852AB41}" dt="2021-09-02T16:30:13.503" v="4978" actId="1035"/>
          <ac:spMkLst>
            <pc:docMk/>
            <pc:sldMk cId="1953741841" sldId="596"/>
            <ac:spMk id="4" creationId="{0D159DDA-BA49-4E92-817D-8988A85A5610}"/>
          </ac:spMkLst>
        </pc:spChg>
        <pc:spChg chg="mod">
          <ac:chgData name="Nguyen Chi Son" userId="606856d02e9d83ac" providerId="LiveId" clId="{D19BCE6B-8684-4041-8768-2894E852AB41}" dt="2021-09-02T16:30:13.503" v="4978" actId="1035"/>
          <ac:spMkLst>
            <pc:docMk/>
            <pc:sldMk cId="1953741841" sldId="596"/>
            <ac:spMk id="5" creationId="{34B18095-2B84-439E-80AD-AC5D4586BEAA}"/>
          </ac:spMkLst>
        </pc:spChg>
        <pc:spChg chg="mod">
          <ac:chgData name="Nguyen Chi Son" userId="606856d02e9d83ac" providerId="LiveId" clId="{D19BCE6B-8684-4041-8768-2894E852AB41}" dt="2021-09-02T16:30:13.503" v="4978" actId="1035"/>
          <ac:spMkLst>
            <pc:docMk/>
            <pc:sldMk cId="1953741841" sldId="596"/>
            <ac:spMk id="11" creationId="{BB94417D-BA64-41A3-A335-F1084FC4EAAB}"/>
          </ac:spMkLst>
        </pc:spChg>
        <pc:spChg chg="mod">
          <ac:chgData name="Nguyen Chi Son" userId="606856d02e9d83ac" providerId="LiveId" clId="{D19BCE6B-8684-4041-8768-2894E852AB41}" dt="2021-09-02T16:30:13.503" v="4978" actId="1035"/>
          <ac:spMkLst>
            <pc:docMk/>
            <pc:sldMk cId="1953741841" sldId="596"/>
            <ac:spMk id="14" creationId="{47690167-AC03-4A6E-8A65-B47A2BE69ACA}"/>
          </ac:spMkLst>
        </pc:spChg>
      </pc:sldChg>
      <pc:sldChg chg="addSp delSp modSp mod delAnim modAnim">
        <pc:chgData name="Nguyen Chi Son" userId="606856d02e9d83ac" providerId="LiveId" clId="{D19BCE6B-8684-4041-8768-2894E852AB41}" dt="2021-09-02T16:30:08.760" v="4951"/>
        <pc:sldMkLst>
          <pc:docMk/>
          <pc:sldMk cId="2257398000" sldId="600"/>
        </pc:sldMkLst>
        <pc:spChg chg="add mod">
          <ac:chgData name="Nguyen Chi Son" userId="606856d02e9d83ac" providerId="LiveId" clId="{D19BCE6B-8684-4041-8768-2894E852AB41}" dt="2021-09-02T16:25:55.275" v="4352" actId="1076"/>
          <ac:spMkLst>
            <pc:docMk/>
            <pc:sldMk cId="2257398000" sldId="600"/>
            <ac:spMk id="8" creationId="{C5E02912-47B3-40D1-A6E2-06E77D38CCF1}"/>
          </ac:spMkLst>
        </pc:spChg>
        <pc:spChg chg="mod">
          <ac:chgData name="Nguyen Chi Son" userId="606856d02e9d83ac" providerId="LiveId" clId="{D19BCE6B-8684-4041-8768-2894E852AB41}" dt="2021-09-02T16:22:47.636" v="4068" actId="20577"/>
          <ac:spMkLst>
            <pc:docMk/>
            <pc:sldMk cId="2257398000" sldId="600"/>
            <ac:spMk id="9" creationId="{9F4BC261-4781-4DFE-BA2B-77EE6F751C48}"/>
          </ac:spMkLst>
        </pc:spChg>
        <pc:graphicFrameChg chg="del">
          <ac:chgData name="Nguyen Chi Son" userId="606856d02e9d83ac" providerId="LiveId" clId="{D19BCE6B-8684-4041-8768-2894E852AB41}" dt="2021-09-02T15:55:52.182" v="985" actId="478"/>
          <ac:graphicFrameMkLst>
            <pc:docMk/>
            <pc:sldMk cId="2257398000" sldId="600"/>
            <ac:graphicFrameMk id="2" creationId="{1C30D0EC-778A-41DE-BD71-20DC685CF78C}"/>
          </ac:graphicFrameMkLst>
        </pc:graphicFrameChg>
        <pc:picChg chg="add mod">
          <ac:chgData name="Nguyen Chi Son" userId="606856d02e9d83ac" providerId="LiveId" clId="{D19BCE6B-8684-4041-8768-2894E852AB41}" dt="2021-09-02T16:23:42.025" v="4081" actId="1076"/>
          <ac:picMkLst>
            <pc:docMk/>
            <pc:sldMk cId="2257398000" sldId="600"/>
            <ac:picMk id="4" creationId="{17425676-0183-4244-AABA-DC193B45FF2D}"/>
          </ac:picMkLst>
        </pc:picChg>
        <pc:picChg chg="add mod">
          <ac:chgData name="Nguyen Chi Son" userId="606856d02e9d83ac" providerId="LiveId" clId="{D19BCE6B-8684-4041-8768-2894E852AB41}" dt="2021-09-02T16:23:49.917" v="4084" actId="1076"/>
          <ac:picMkLst>
            <pc:docMk/>
            <pc:sldMk cId="2257398000" sldId="600"/>
            <ac:picMk id="6" creationId="{5C44F2BF-1410-45CE-A615-A49095EFE56D}"/>
          </ac:picMkLst>
        </pc:picChg>
        <pc:picChg chg="add del mod">
          <ac:chgData name="Nguyen Chi Son" userId="606856d02e9d83ac" providerId="LiveId" clId="{D19BCE6B-8684-4041-8768-2894E852AB41}" dt="2021-09-02T16:25:43.711" v="4329" actId="478"/>
          <ac:picMkLst>
            <pc:docMk/>
            <pc:sldMk cId="2257398000" sldId="600"/>
            <ac:picMk id="7" creationId="{3ADD52BC-D4E5-4B18-BF00-81E1F985DE9B}"/>
          </ac:picMkLst>
        </pc:picChg>
        <pc:picChg chg="add mod modCrop">
          <ac:chgData name="Nguyen Chi Son" userId="606856d02e9d83ac" providerId="LiveId" clId="{D19BCE6B-8684-4041-8768-2894E852AB41}" dt="2021-09-02T16:25:48.783" v="4331" actId="1076"/>
          <ac:picMkLst>
            <pc:docMk/>
            <pc:sldMk cId="2257398000" sldId="600"/>
            <ac:picMk id="10" creationId="{10B0BB44-6BB6-45C2-B7D9-A7E5C1B3C51C}"/>
          </ac:picMkLst>
        </pc:picChg>
      </pc:sldChg>
      <pc:sldChg chg="addSp modSp add mod modAnim">
        <pc:chgData name="Nguyen Chi Son" userId="606856d02e9d83ac" providerId="LiveId" clId="{D19BCE6B-8684-4041-8768-2894E852AB41}" dt="2021-09-02T16:31:25.540" v="5025"/>
        <pc:sldMkLst>
          <pc:docMk/>
          <pc:sldMk cId="1102542394" sldId="601"/>
        </pc:sldMkLst>
        <pc:spChg chg="mod">
          <ac:chgData name="Nguyen Chi Son" userId="606856d02e9d83ac" providerId="LiveId" clId="{D19BCE6B-8684-4041-8768-2894E852AB41}" dt="2021-09-02T16:09:33.674" v="2517" actId="20577"/>
          <ac:spMkLst>
            <pc:docMk/>
            <pc:sldMk cId="1102542394" sldId="601"/>
            <ac:spMk id="2" creationId="{BA8A6260-CA4B-46A9-A06E-C71EE59E6992}"/>
          </ac:spMkLst>
        </pc:spChg>
        <pc:spChg chg="mod">
          <ac:chgData name="Nguyen Chi Son" userId="606856d02e9d83ac" providerId="LiveId" clId="{D19BCE6B-8684-4041-8768-2894E852AB41}" dt="2021-09-02T16:10:11.843" v="2687" actId="20577"/>
          <ac:spMkLst>
            <pc:docMk/>
            <pc:sldMk cId="1102542394" sldId="601"/>
            <ac:spMk id="14" creationId="{47690167-AC03-4A6E-8A65-B47A2BE69ACA}"/>
          </ac:spMkLst>
        </pc:spChg>
        <pc:picChg chg="add mod">
          <ac:chgData name="Nguyen Chi Son" userId="606856d02e9d83ac" providerId="LiveId" clId="{D19BCE6B-8684-4041-8768-2894E852AB41}" dt="2021-09-02T16:30:20.470" v="4981" actId="1076"/>
          <ac:picMkLst>
            <pc:docMk/>
            <pc:sldMk cId="1102542394" sldId="601"/>
            <ac:picMk id="6" creationId="{AD778BC0-32DD-4CA6-8235-3A8D324910EE}"/>
          </ac:picMkLst>
        </pc:picChg>
      </pc:sldChg>
      <pc:sldChg chg="del">
        <pc:chgData name="Nguyen Chi Son" userId="606856d02e9d83ac" providerId="LiveId" clId="{D19BCE6B-8684-4041-8768-2894E852AB41}" dt="2021-09-02T15:45:09.801" v="798" actId="47"/>
        <pc:sldMkLst>
          <pc:docMk/>
          <pc:sldMk cId="1368910658" sldId="601"/>
        </pc:sldMkLst>
      </pc:sldChg>
      <pc:sldChg chg="del">
        <pc:chgData name="Nguyen Chi Son" userId="606856d02e9d83ac" providerId="LiveId" clId="{D19BCE6B-8684-4041-8768-2894E852AB41}" dt="2021-09-02T16:06:43.046" v="1641" actId="47"/>
        <pc:sldMkLst>
          <pc:docMk/>
          <pc:sldMk cId="29285270" sldId="602"/>
        </pc:sldMkLst>
      </pc:sldChg>
      <pc:sldChg chg="delSp modSp add mod modAnim">
        <pc:chgData name="Nguyen Chi Son" userId="606856d02e9d83ac" providerId="LiveId" clId="{D19BCE6B-8684-4041-8768-2894E852AB41}" dt="2021-09-02T16:30:53.057" v="5022"/>
        <pc:sldMkLst>
          <pc:docMk/>
          <pc:sldMk cId="4122330530" sldId="602"/>
        </pc:sldMkLst>
        <pc:spChg chg="mod">
          <ac:chgData name="Nguyen Chi Son" userId="606856d02e9d83ac" providerId="LiveId" clId="{D19BCE6B-8684-4041-8768-2894E852AB41}" dt="2021-09-02T16:13:56.519" v="3244" actId="20577"/>
          <ac:spMkLst>
            <pc:docMk/>
            <pc:sldMk cId="4122330530" sldId="602"/>
            <ac:spMk id="2" creationId="{BA8A6260-CA4B-46A9-A06E-C71EE59E6992}"/>
          </ac:spMkLst>
        </pc:spChg>
        <pc:spChg chg="mod">
          <ac:chgData name="Nguyen Chi Son" userId="606856d02e9d83ac" providerId="LiveId" clId="{D19BCE6B-8684-4041-8768-2894E852AB41}" dt="2021-09-02T16:30:27.070" v="5000" actId="1035"/>
          <ac:spMkLst>
            <pc:docMk/>
            <pc:sldMk cId="4122330530" sldId="602"/>
            <ac:spMk id="4" creationId="{0D159DDA-BA49-4E92-817D-8988A85A5610}"/>
          </ac:spMkLst>
        </pc:spChg>
        <pc:spChg chg="mod">
          <ac:chgData name="Nguyen Chi Son" userId="606856d02e9d83ac" providerId="LiveId" clId="{D19BCE6B-8684-4041-8768-2894E852AB41}" dt="2021-09-02T16:30:27.070" v="5000" actId="1035"/>
          <ac:spMkLst>
            <pc:docMk/>
            <pc:sldMk cId="4122330530" sldId="602"/>
            <ac:spMk id="5" creationId="{34B18095-2B84-439E-80AD-AC5D4586BEAA}"/>
          </ac:spMkLst>
        </pc:spChg>
        <pc:spChg chg="mod">
          <ac:chgData name="Nguyen Chi Son" userId="606856d02e9d83ac" providerId="LiveId" clId="{D19BCE6B-8684-4041-8768-2894E852AB41}" dt="2021-09-02T16:30:27.070" v="5000" actId="1035"/>
          <ac:spMkLst>
            <pc:docMk/>
            <pc:sldMk cId="4122330530" sldId="602"/>
            <ac:spMk id="11" creationId="{BB94417D-BA64-41A3-A335-F1084FC4EAAB}"/>
          </ac:spMkLst>
        </pc:spChg>
        <pc:spChg chg="mod">
          <ac:chgData name="Nguyen Chi Son" userId="606856d02e9d83ac" providerId="LiveId" clId="{D19BCE6B-8684-4041-8768-2894E852AB41}" dt="2021-09-02T16:30:27.070" v="5000" actId="1035"/>
          <ac:spMkLst>
            <pc:docMk/>
            <pc:sldMk cId="4122330530" sldId="602"/>
            <ac:spMk id="14" creationId="{47690167-AC03-4A6E-8A65-B47A2BE69ACA}"/>
          </ac:spMkLst>
        </pc:spChg>
        <pc:picChg chg="del">
          <ac:chgData name="Nguyen Chi Son" userId="606856d02e9d83ac" providerId="LiveId" clId="{D19BCE6B-8684-4041-8768-2894E852AB41}" dt="2021-09-02T16:12:03.995" v="2689" actId="478"/>
          <ac:picMkLst>
            <pc:docMk/>
            <pc:sldMk cId="4122330530" sldId="602"/>
            <ac:picMk id="6" creationId="{AD778BC0-32DD-4CA6-8235-3A8D324910EE}"/>
          </ac:picMkLst>
        </pc:picChg>
      </pc:sldChg>
      <pc:sldChg chg="modSp add del mod">
        <pc:chgData name="Nguyen Chi Son" userId="606856d02e9d83ac" providerId="LiveId" clId="{D19BCE6B-8684-4041-8768-2894E852AB41}" dt="2021-09-02T16:30:41.791" v="5021" actId="47"/>
        <pc:sldMkLst>
          <pc:docMk/>
          <pc:sldMk cId="308490363" sldId="603"/>
        </pc:sldMkLst>
        <pc:spChg chg="mod">
          <ac:chgData name="Nguyen Chi Son" userId="606856d02e9d83ac" providerId="LiveId" clId="{D19BCE6B-8684-4041-8768-2894E852AB41}" dt="2021-09-02T16:30:32.197" v="5020" actId="1036"/>
          <ac:spMkLst>
            <pc:docMk/>
            <pc:sldMk cId="308490363" sldId="603"/>
            <ac:spMk id="4" creationId="{0D159DDA-BA49-4E92-817D-8988A85A5610}"/>
          </ac:spMkLst>
        </pc:spChg>
        <pc:spChg chg="mod">
          <ac:chgData name="Nguyen Chi Son" userId="606856d02e9d83ac" providerId="LiveId" clId="{D19BCE6B-8684-4041-8768-2894E852AB41}" dt="2021-09-02T16:30:32.197" v="5020" actId="1036"/>
          <ac:spMkLst>
            <pc:docMk/>
            <pc:sldMk cId="308490363" sldId="603"/>
            <ac:spMk id="5" creationId="{34B18095-2B84-439E-80AD-AC5D4586BEAA}"/>
          </ac:spMkLst>
        </pc:spChg>
        <pc:spChg chg="mod">
          <ac:chgData name="Nguyen Chi Son" userId="606856d02e9d83ac" providerId="LiveId" clId="{D19BCE6B-8684-4041-8768-2894E852AB41}" dt="2021-09-02T16:30:32.197" v="5020" actId="1036"/>
          <ac:spMkLst>
            <pc:docMk/>
            <pc:sldMk cId="308490363" sldId="603"/>
            <ac:spMk id="11" creationId="{BB94417D-BA64-41A3-A335-F1084FC4EAAB}"/>
          </ac:spMkLst>
        </pc:spChg>
        <pc:spChg chg="mod">
          <ac:chgData name="Nguyen Chi Son" userId="606856d02e9d83ac" providerId="LiveId" clId="{D19BCE6B-8684-4041-8768-2894E852AB41}" dt="2021-09-02T16:30:32.197" v="5020" actId="1036"/>
          <ac:spMkLst>
            <pc:docMk/>
            <pc:sldMk cId="308490363" sldId="603"/>
            <ac:spMk id="14" creationId="{47690167-AC03-4A6E-8A65-B47A2BE69ACA}"/>
          </ac:spMkLst>
        </pc:spChg>
      </pc:sldChg>
      <pc:sldChg chg="add del">
        <pc:chgData name="Nguyen Chi Son" userId="606856d02e9d83ac" providerId="LiveId" clId="{D19BCE6B-8684-4041-8768-2894E852AB41}" dt="2021-09-02T15:55:49.416" v="984"/>
        <pc:sldMkLst>
          <pc:docMk/>
          <pc:sldMk cId="1834730322" sldId="603"/>
        </pc:sldMkLst>
      </pc:sldChg>
      <pc:sldChg chg="modSp add mod modAnim">
        <pc:chgData name="Nguyen Chi Son" userId="606856d02e9d83ac" providerId="LiveId" clId="{D19BCE6B-8684-4041-8768-2894E852AB41}" dt="2021-09-02T16:30:55.947" v="5023"/>
        <pc:sldMkLst>
          <pc:docMk/>
          <pc:sldMk cId="3726558312" sldId="604"/>
        </pc:sldMkLst>
        <pc:spChg chg="mod">
          <ac:chgData name="Nguyen Chi Son" userId="606856d02e9d83ac" providerId="LiveId" clId="{D19BCE6B-8684-4041-8768-2894E852AB41}" dt="2021-09-02T16:19:08.715" v="3657" actId="20577"/>
          <ac:spMkLst>
            <pc:docMk/>
            <pc:sldMk cId="3726558312" sldId="604"/>
            <ac:spMk id="2" creationId="{BA8A6260-CA4B-46A9-A06E-C71EE59E6992}"/>
          </ac:spMkLst>
        </pc:spChg>
        <pc:spChg chg="mod">
          <ac:chgData name="Nguyen Chi Son" userId="606856d02e9d83ac" providerId="LiveId" clId="{D19BCE6B-8684-4041-8768-2894E852AB41}" dt="2021-09-02T16:19:51.515" v="3951" actId="1035"/>
          <ac:spMkLst>
            <pc:docMk/>
            <pc:sldMk cId="3726558312" sldId="604"/>
            <ac:spMk id="4" creationId="{0D159DDA-BA49-4E92-817D-8988A85A5610}"/>
          </ac:spMkLst>
        </pc:spChg>
        <pc:spChg chg="mod">
          <ac:chgData name="Nguyen Chi Son" userId="606856d02e9d83ac" providerId="LiveId" clId="{D19BCE6B-8684-4041-8768-2894E852AB41}" dt="2021-09-02T16:19:51.515" v="3951" actId="1035"/>
          <ac:spMkLst>
            <pc:docMk/>
            <pc:sldMk cId="3726558312" sldId="604"/>
            <ac:spMk id="5" creationId="{34B18095-2B84-439E-80AD-AC5D4586BEAA}"/>
          </ac:spMkLst>
        </pc:spChg>
        <pc:spChg chg="mod">
          <ac:chgData name="Nguyen Chi Son" userId="606856d02e9d83ac" providerId="LiveId" clId="{D19BCE6B-8684-4041-8768-2894E852AB41}" dt="2021-09-02T16:19:51.515" v="3951" actId="1035"/>
          <ac:spMkLst>
            <pc:docMk/>
            <pc:sldMk cId="3726558312" sldId="604"/>
            <ac:spMk id="11" creationId="{BB94417D-BA64-41A3-A335-F1084FC4EAAB}"/>
          </ac:spMkLst>
        </pc:spChg>
        <pc:spChg chg="mod">
          <ac:chgData name="Nguyen Chi Son" userId="606856d02e9d83ac" providerId="LiveId" clId="{D19BCE6B-8684-4041-8768-2894E852AB41}" dt="2021-09-02T16:19:51.515" v="3951" actId="1035"/>
          <ac:spMkLst>
            <pc:docMk/>
            <pc:sldMk cId="3726558312" sldId="604"/>
            <ac:spMk id="14" creationId="{47690167-AC03-4A6E-8A65-B47A2BE69ACA}"/>
          </ac:spMkLst>
        </pc:spChg>
      </pc:sldChg>
      <pc:sldChg chg="modSp add mod modAnim">
        <pc:chgData name="Nguyen Chi Son" userId="606856d02e9d83ac" providerId="LiveId" clId="{D19BCE6B-8684-4041-8768-2894E852AB41}" dt="2021-09-02T16:29:56.260" v="4950" actId="20577"/>
        <pc:sldMkLst>
          <pc:docMk/>
          <pc:sldMk cId="1789384619" sldId="605"/>
        </pc:sldMkLst>
        <pc:spChg chg="mod">
          <ac:chgData name="Nguyen Chi Son" userId="606856d02e9d83ac" providerId="LiveId" clId="{D19BCE6B-8684-4041-8768-2894E852AB41}" dt="2021-09-02T16:28:45.738" v="4570" actId="20577"/>
          <ac:spMkLst>
            <pc:docMk/>
            <pc:sldMk cId="1789384619" sldId="605"/>
            <ac:spMk id="2" creationId="{BA8A6260-CA4B-46A9-A06E-C71EE59E6992}"/>
          </ac:spMkLst>
        </pc:spChg>
        <pc:spChg chg="mod">
          <ac:chgData name="Nguyen Chi Son" userId="606856d02e9d83ac" providerId="LiveId" clId="{D19BCE6B-8684-4041-8768-2894E852AB41}" dt="2021-09-02T16:29:14.593" v="4751" actId="1036"/>
          <ac:spMkLst>
            <pc:docMk/>
            <pc:sldMk cId="1789384619" sldId="605"/>
            <ac:spMk id="4" creationId="{0D159DDA-BA49-4E92-817D-8988A85A5610}"/>
          </ac:spMkLst>
        </pc:spChg>
        <pc:spChg chg="mod">
          <ac:chgData name="Nguyen Chi Son" userId="606856d02e9d83ac" providerId="LiveId" clId="{D19BCE6B-8684-4041-8768-2894E852AB41}" dt="2021-09-02T16:29:14.593" v="4751" actId="1036"/>
          <ac:spMkLst>
            <pc:docMk/>
            <pc:sldMk cId="1789384619" sldId="605"/>
            <ac:spMk id="5" creationId="{34B18095-2B84-439E-80AD-AC5D4586BEAA}"/>
          </ac:spMkLst>
        </pc:spChg>
        <pc:spChg chg="mod">
          <ac:chgData name="Nguyen Chi Son" userId="606856d02e9d83ac" providerId="LiveId" clId="{D19BCE6B-8684-4041-8768-2894E852AB41}" dt="2021-09-02T16:29:56.260" v="4950" actId="20577"/>
          <ac:spMkLst>
            <pc:docMk/>
            <pc:sldMk cId="1789384619" sldId="605"/>
            <ac:spMk id="11" creationId="{BB94417D-BA64-41A3-A335-F1084FC4EAAB}"/>
          </ac:spMkLst>
        </pc:spChg>
        <pc:spChg chg="mod">
          <ac:chgData name="Nguyen Chi Son" userId="606856d02e9d83ac" providerId="LiveId" clId="{D19BCE6B-8684-4041-8768-2894E852AB41}" dt="2021-09-02T16:29:14.593" v="4751" actId="1036"/>
          <ac:spMkLst>
            <pc:docMk/>
            <pc:sldMk cId="1789384619" sldId="605"/>
            <ac:spMk id="14" creationId="{47690167-AC03-4A6E-8A65-B47A2BE69ACA}"/>
          </ac:spMkLst>
        </pc:spChg>
      </pc:sldChg>
    </pc:docChg>
  </pc:docChgLst>
  <pc:docChgLst>
    <pc:chgData name="Nguyen Chi Son" userId="606856d02e9d83ac" providerId="LiveId" clId="{3F745004-6E41-4939-BC9E-4EB98541ABD6}"/>
    <pc:docChg chg="undo custSel addSld delSld modSld sldOrd">
      <pc:chgData name="Nguyen Chi Son" userId="606856d02e9d83ac" providerId="LiveId" clId="{3F745004-6E41-4939-BC9E-4EB98541ABD6}" dt="2021-10-12T10:59:17.030" v="362"/>
      <pc:docMkLst>
        <pc:docMk/>
      </pc:docMkLst>
      <pc:sldChg chg="del">
        <pc:chgData name="Nguyen Chi Son" userId="606856d02e9d83ac" providerId="LiveId" clId="{3F745004-6E41-4939-BC9E-4EB98541ABD6}" dt="2021-10-12T10:58:09.867" v="296" actId="47"/>
        <pc:sldMkLst>
          <pc:docMk/>
          <pc:sldMk cId="402592958" sldId="540"/>
        </pc:sldMkLst>
      </pc:sldChg>
      <pc:sldChg chg="addSp delSp modSp mod">
        <pc:chgData name="Nguyen Chi Son" userId="606856d02e9d83ac" providerId="LiveId" clId="{3F745004-6E41-4939-BC9E-4EB98541ABD6}" dt="2021-10-12T10:54:18.307" v="21" actId="20577"/>
        <pc:sldMkLst>
          <pc:docMk/>
          <pc:sldMk cId="3298182474" sldId="547"/>
        </pc:sldMkLst>
        <pc:spChg chg="mod">
          <ac:chgData name="Nguyen Chi Son" userId="606856d02e9d83ac" providerId="LiveId" clId="{3F745004-6E41-4939-BC9E-4EB98541ABD6}" dt="2021-10-12T10:54:18.307" v="21" actId="20577"/>
          <ac:spMkLst>
            <pc:docMk/>
            <pc:sldMk cId="3298182474" sldId="547"/>
            <ac:spMk id="2" creationId="{BA8A6260-CA4B-46A9-A06E-C71EE59E6992}"/>
          </ac:spMkLst>
        </pc:spChg>
        <pc:spChg chg="add mod">
          <ac:chgData name="Nguyen Chi Son" userId="606856d02e9d83ac" providerId="LiveId" clId="{3F745004-6E41-4939-BC9E-4EB98541ABD6}" dt="2021-10-12T10:54:13.448" v="5"/>
          <ac:spMkLst>
            <pc:docMk/>
            <pc:sldMk cId="3298182474" sldId="547"/>
            <ac:spMk id="7" creationId="{CF632240-EE73-4E45-BA66-6CA6C40409AF}"/>
          </ac:spMkLst>
        </pc:spChg>
        <pc:spChg chg="add mod">
          <ac:chgData name="Nguyen Chi Son" userId="606856d02e9d83ac" providerId="LiveId" clId="{3F745004-6E41-4939-BC9E-4EB98541ABD6}" dt="2021-10-12T10:54:13.448" v="5"/>
          <ac:spMkLst>
            <pc:docMk/>
            <pc:sldMk cId="3298182474" sldId="547"/>
            <ac:spMk id="8" creationId="{528EE5ED-EA1C-459C-BF71-590A3ADCFD9D}"/>
          </ac:spMkLst>
        </pc:spChg>
        <pc:spChg chg="del">
          <ac:chgData name="Nguyen Chi Son" userId="606856d02e9d83ac" providerId="LiveId" clId="{3F745004-6E41-4939-BC9E-4EB98541ABD6}" dt="2021-10-12T10:54:13.135" v="4" actId="478"/>
          <ac:spMkLst>
            <pc:docMk/>
            <pc:sldMk cId="3298182474" sldId="547"/>
            <ac:spMk id="17" creationId="{388493A2-4842-4806-B794-C152AA81A7B8}"/>
          </ac:spMkLst>
        </pc:spChg>
        <pc:picChg chg="add mod">
          <ac:chgData name="Nguyen Chi Son" userId="606856d02e9d83ac" providerId="LiveId" clId="{3F745004-6E41-4939-BC9E-4EB98541ABD6}" dt="2021-10-12T10:54:13.448" v="5"/>
          <ac:picMkLst>
            <pc:docMk/>
            <pc:sldMk cId="3298182474" sldId="547"/>
            <ac:picMk id="5" creationId="{5E9AE56D-8530-4F15-B3B2-B1842EEAB76A}"/>
          </ac:picMkLst>
        </pc:picChg>
        <pc:picChg chg="add mod">
          <ac:chgData name="Nguyen Chi Son" userId="606856d02e9d83ac" providerId="LiveId" clId="{3F745004-6E41-4939-BC9E-4EB98541ABD6}" dt="2021-10-12T10:54:13.448" v="5"/>
          <ac:picMkLst>
            <pc:docMk/>
            <pc:sldMk cId="3298182474" sldId="547"/>
            <ac:picMk id="6" creationId="{F3576036-A3D2-4364-A527-D17001D3E79F}"/>
          </ac:picMkLst>
        </pc:picChg>
        <pc:picChg chg="del">
          <ac:chgData name="Nguyen Chi Son" userId="606856d02e9d83ac" providerId="LiveId" clId="{3F745004-6E41-4939-BC9E-4EB98541ABD6}" dt="2021-10-12T10:54:13.135" v="4" actId="478"/>
          <ac:picMkLst>
            <pc:docMk/>
            <pc:sldMk cId="3298182474" sldId="547"/>
            <ac:picMk id="1026" creationId="{EDD9A895-A809-41BC-986F-C7E7E658DDD5}"/>
          </ac:picMkLst>
        </pc:picChg>
      </pc:sldChg>
      <pc:sldChg chg="del ord">
        <pc:chgData name="Nguyen Chi Son" userId="606856d02e9d83ac" providerId="LiveId" clId="{3F745004-6E41-4939-BC9E-4EB98541ABD6}" dt="2021-10-12T10:58:03.742" v="292" actId="47"/>
        <pc:sldMkLst>
          <pc:docMk/>
          <pc:sldMk cId="1953741841" sldId="596"/>
        </pc:sldMkLst>
      </pc:sldChg>
      <pc:sldChg chg="addSp delSp modSp mod delAnim modAnim">
        <pc:chgData name="Nguyen Chi Son" userId="606856d02e9d83ac" providerId="LiveId" clId="{3F745004-6E41-4939-BC9E-4EB98541ABD6}" dt="2021-10-12T10:59:11.998" v="358"/>
        <pc:sldMkLst>
          <pc:docMk/>
          <pc:sldMk cId="3023646297" sldId="614"/>
        </pc:sldMkLst>
        <pc:spChg chg="mod">
          <ac:chgData name="Nguyen Chi Son" userId="606856d02e9d83ac" providerId="LiveId" clId="{3F745004-6E41-4939-BC9E-4EB98541ABD6}" dt="2021-10-12T10:55:17.899" v="191" actId="20577"/>
          <ac:spMkLst>
            <pc:docMk/>
            <pc:sldMk cId="3023646297" sldId="614"/>
            <ac:spMk id="2" creationId="{BA8A6260-CA4B-46A9-A06E-C71EE59E6992}"/>
          </ac:spMkLst>
        </pc:spChg>
        <pc:picChg chg="del">
          <ac:chgData name="Nguyen Chi Son" userId="606856d02e9d83ac" providerId="LiveId" clId="{3F745004-6E41-4939-BC9E-4EB98541ABD6}" dt="2021-10-12T10:53:44.167" v="1" actId="478"/>
          <ac:picMkLst>
            <pc:docMk/>
            <pc:sldMk cId="3023646297" sldId="614"/>
            <ac:picMk id="6" creationId="{E269BDB8-4EE1-4006-9980-3E5C1A545C65}"/>
          </ac:picMkLst>
        </pc:picChg>
        <pc:picChg chg="del">
          <ac:chgData name="Nguyen Chi Son" userId="606856d02e9d83ac" providerId="LiveId" clId="{3F745004-6E41-4939-BC9E-4EB98541ABD6}" dt="2021-10-12T10:53:43.730" v="0" actId="478"/>
          <ac:picMkLst>
            <pc:docMk/>
            <pc:sldMk cId="3023646297" sldId="614"/>
            <ac:picMk id="8" creationId="{8D8DE69A-3E4D-4544-9BA1-7158EB0C0C4E}"/>
          </ac:picMkLst>
        </pc:picChg>
        <pc:picChg chg="mod">
          <ac:chgData name="Nguyen Chi Son" userId="606856d02e9d83ac" providerId="LiveId" clId="{3F745004-6E41-4939-BC9E-4EB98541ABD6}" dt="2021-10-12T10:56:25.948" v="214" actId="1036"/>
          <ac:picMkLst>
            <pc:docMk/>
            <pc:sldMk cId="3023646297" sldId="614"/>
            <ac:picMk id="12" creationId="{9B9EC51C-3591-4FF4-ADDB-1CF1D9A9DD81}"/>
          </ac:picMkLst>
        </pc:picChg>
        <pc:picChg chg="add mod">
          <ac:chgData name="Nguyen Chi Son" userId="606856d02e9d83ac" providerId="LiveId" clId="{3F745004-6E41-4939-BC9E-4EB98541ABD6}" dt="2021-10-12T10:56:27.854" v="215" actId="1076"/>
          <ac:picMkLst>
            <pc:docMk/>
            <pc:sldMk cId="3023646297" sldId="614"/>
            <ac:picMk id="1026" creationId="{310F6338-0061-4384-AB4B-3E1FC47C01A2}"/>
          </ac:picMkLst>
        </pc:picChg>
      </pc:sldChg>
      <pc:sldChg chg="del">
        <pc:chgData name="Nguyen Chi Son" userId="606856d02e9d83ac" providerId="LiveId" clId="{3F745004-6E41-4939-BC9E-4EB98541ABD6}" dt="2021-10-12T10:58:37.406" v="300" actId="47"/>
        <pc:sldMkLst>
          <pc:docMk/>
          <pc:sldMk cId="3207193999" sldId="615"/>
        </pc:sldMkLst>
      </pc:sldChg>
      <pc:sldChg chg="add del">
        <pc:chgData name="Nguyen Chi Son" userId="606856d02e9d83ac" providerId="LiveId" clId="{3F745004-6E41-4939-BC9E-4EB98541ABD6}" dt="2021-10-12T10:57:07.915" v="217"/>
        <pc:sldMkLst>
          <pc:docMk/>
          <pc:sldMk cId="2488276464" sldId="616"/>
        </pc:sldMkLst>
      </pc:sldChg>
      <pc:sldChg chg="modSp add mod">
        <pc:chgData name="Nguyen Chi Son" userId="606856d02e9d83ac" providerId="LiveId" clId="{3F745004-6E41-4939-BC9E-4EB98541ABD6}" dt="2021-10-12T10:57:29.602" v="286" actId="20577"/>
        <pc:sldMkLst>
          <pc:docMk/>
          <pc:sldMk cId="3607990327" sldId="616"/>
        </pc:sldMkLst>
        <pc:spChg chg="mod">
          <ac:chgData name="Nguyen Chi Son" userId="606856d02e9d83ac" providerId="LiveId" clId="{3F745004-6E41-4939-BC9E-4EB98541ABD6}" dt="2021-10-12T10:57:29.602" v="286" actId="20577"/>
          <ac:spMkLst>
            <pc:docMk/>
            <pc:sldMk cId="3607990327" sldId="616"/>
            <ac:spMk id="2" creationId="{DAF08EC2-5D0D-48D9-855C-A59C0E5ED55B}"/>
          </ac:spMkLst>
        </pc:spChg>
        <pc:spChg chg="mod">
          <ac:chgData name="Nguyen Chi Son" userId="606856d02e9d83ac" providerId="LiveId" clId="{3F745004-6E41-4939-BC9E-4EB98541ABD6}" dt="2021-10-12T10:57:29.165" v="285" actId="1035"/>
          <ac:spMkLst>
            <pc:docMk/>
            <pc:sldMk cId="3607990327" sldId="616"/>
            <ac:spMk id="3" creationId="{8CD51C9F-FCB0-4185-93E6-835FC05E1B10}"/>
          </ac:spMkLst>
        </pc:spChg>
      </pc:sldChg>
      <pc:sldChg chg="delSp modSp add mod delAnim">
        <pc:chgData name="Nguyen Chi Son" userId="606856d02e9d83ac" providerId="LiveId" clId="{3F745004-6E41-4939-BC9E-4EB98541ABD6}" dt="2021-10-12T10:58:05.851" v="294" actId="478"/>
        <pc:sldMkLst>
          <pc:docMk/>
          <pc:sldMk cId="3964383563" sldId="716"/>
        </pc:sldMkLst>
        <pc:spChg chg="mod">
          <ac:chgData name="Nguyen Chi Son" userId="606856d02e9d83ac" providerId="LiveId" clId="{3F745004-6E41-4939-BC9E-4EB98541ABD6}" dt="2021-10-12T10:58:02.101" v="291"/>
          <ac:spMkLst>
            <pc:docMk/>
            <pc:sldMk cId="3964383563" sldId="716"/>
            <ac:spMk id="14" creationId="{A530074C-9975-4D4F-AC15-005B11433C74}"/>
          </ac:spMkLst>
        </pc:spChg>
        <pc:spChg chg="mod">
          <ac:chgData name="Nguyen Chi Son" userId="606856d02e9d83ac" providerId="LiveId" clId="{3F745004-6E41-4939-BC9E-4EB98541ABD6}" dt="2021-10-12T10:57:58.242" v="290"/>
          <ac:spMkLst>
            <pc:docMk/>
            <pc:sldMk cId="3964383563" sldId="716"/>
            <ac:spMk id="19" creationId="{9C339D16-68E4-43C4-A62E-D0146138D23B}"/>
          </ac:spMkLst>
        </pc:spChg>
        <pc:picChg chg="del">
          <ac:chgData name="Nguyen Chi Son" userId="606856d02e9d83ac" providerId="LiveId" clId="{3F745004-6E41-4939-BC9E-4EB98541ABD6}" dt="2021-10-12T10:58:05.273" v="293" actId="478"/>
          <ac:picMkLst>
            <pc:docMk/>
            <pc:sldMk cId="3964383563" sldId="716"/>
            <ac:picMk id="8" creationId="{BE47523A-1AD5-4A06-AE56-F030E7D9133F}"/>
          </ac:picMkLst>
        </pc:picChg>
        <pc:picChg chg="del">
          <ac:chgData name="Nguyen Chi Son" userId="606856d02e9d83ac" providerId="LiveId" clId="{3F745004-6E41-4939-BC9E-4EB98541ABD6}" dt="2021-10-12T10:58:05.851" v="294" actId="478"/>
          <ac:picMkLst>
            <pc:docMk/>
            <pc:sldMk cId="3964383563" sldId="716"/>
            <ac:picMk id="10" creationId="{7BFF9FB3-3B82-47F7-91CA-29ED5686B353}"/>
          </ac:picMkLst>
        </pc:picChg>
      </pc:sldChg>
      <pc:sldChg chg="addSp modSp add mod modAnim">
        <pc:chgData name="Nguyen Chi Son" userId="606856d02e9d83ac" providerId="LiveId" clId="{3F745004-6E41-4939-BC9E-4EB98541ABD6}" dt="2021-10-12T10:59:17.030" v="362"/>
        <pc:sldMkLst>
          <pc:docMk/>
          <pc:sldMk cId="2132589863" sldId="717"/>
        </pc:sldMkLst>
        <pc:spChg chg="mod">
          <ac:chgData name="Nguyen Chi Son" userId="606856d02e9d83ac" providerId="LiveId" clId="{3F745004-6E41-4939-BC9E-4EB98541ABD6}" dt="2021-10-12T10:58:47.030" v="357" actId="1035"/>
          <ac:spMkLst>
            <pc:docMk/>
            <pc:sldMk cId="2132589863" sldId="717"/>
            <ac:spMk id="14" creationId="{A530074C-9975-4D4F-AC15-005B11433C74}"/>
          </ac:spMkLst>
        </pc:spChg>
        <pc:spChg chg="mod">
          <ac:chgData name="Nguyen Chi Son" userId="606856d02e9d83ac" providerId="LiveId" clId="{3F745004-6E41-4939-BC9E-4EB98541ABD6}" dt="2021-10-12T10:58:47.030" v="357" actId="1035"/>
          <ac:spMkLst>
            <pc:docMk/>
            <pc:sldMk cId="2132589863" sldId="717"/>
            <ac:spMk id="15" creationId="{EC5263CE-BE2F-44C4-BD89-2666D2873C33}"/>
          </ac:spMkLst>
        </pc:spChg>
        <pc:spChg chg="mod">
          <ac:chgData name="Nguyen Chi Son" userId="606856d02e9d83ac" providerId="LiveId" clId="{3F745004-6E41-4939-BC9E-4EB98541ABD6}" dt="2021-10-12T10:58:27.944" v="297"/>
          <ac:spMkLst>
            <pc:docMk/>
            <pc:sldMk cId="2132589863" sldId="717"/>
            <ac:spMk id="19" creationId="{9C339D16-68E4-43C4-A62E-D0146138D23B}"/>
          </ac:spMkLst>
        </pc:spChg>
        <pc:picChg chg="add mod">
          <ac:chgData name="Nguyen Chi Son" userId="606856d02e9d83ac" providerId="LiveId" clId="{3F745004-6E41-4939-BC9E-4EB98541ABD6}" dt="2021-10-12T10:58:44.390" v="344" actId="1076"/>
          <ac:picMkLst>
            <pc:docMk/>
            <pc:sldMk cId="2132589863" sldId="717"/>
            <ac:picMk id="6" creationId="{E2DB30ED-A651-4A99-99FF-98B5DFD609B0}"/>
          </ac:picMkLst>
        </pc:picChg>
      </pc:sldChg>
    </pc:docChg>
  </pc:docChgLst>
  <pc:docChgLst>
    <pc:chgData name="Nguyen Chi Son" userId="606856d02e9d83ac" providerId="LiveId" clId="{83B5CC54-D964-450A-A380-D48B46F9BC73}"/>
    <pc:docChg chg="addSld delSld modSld">
      <pc:chgData name="Nguyen Chi Son" userId="606856d02e9d83ac" providerId="LiveId" clId="{83B5CC54-D964-450A-A380-D48B46F9BC73}" dt="2021-03-30T12:23:10.857" v="173"/>
      <pc:docMkLst>
        <pc:docMk/>
      </pc:docMkLst>
      <pc:sldChg chg="modTransition">
        <pc:chgData name="Nguyen Chi Son" userId="606856d02e9d83ac" providerId="LiveId" clId="{83B5CC54-D964-450A-A380-D48B46F9BC73}" dt="2021-03-30T03:33:24.743" v="9"/>
        <pc:sldMkLst>
          <pc:docMk/>
          <pc:sldMk cId="2922349590" sldId="256"/>
        </pc:sldMkLst>
      </pc:sldChg>
      <pc:sldChg chg="add del setBg">
        <pc:chgData name="Nguyen Chi Son" userId="606856d02e9d83ac" providerId="LiveId" clId="{83B5CC54-D964-450A-A380-D48B46F9BC73}" dt="2021-03-30T12:23:10.857" v="173"/>
        <pc:sldMkLst>
          <pc:docMk/>
          <pc:sldMk cId="0" sldId="257"/>
        </pc:sldMkLst>
      </pc:sldChg>
      <pc:sldChg chg="modTransition">
        <pc:chgData name="Nguyen Chi Son" userId="606856d02e9d83ac" providerId="LiveId" clId="{83B5CC54-D964-450A-A380-D48B46F9BC73}" dt="2021-03-30T03:33:24.743" v="9"/>
        <pc:sldMkLst>
          <pc:docMk/>
          <pc:sldMk cId="545819995" sldId="285"/>
        </pc:sldMkLst>
      </pc:sldChg>
      <pc:sldChg chg="modTransition">
        <pc:chgData name="Nguyen Chi Son" userId="606856d02e9d83ac" providerId="LiveId" clId="{83B5CC54-D964-450A-A380-D48B46F9BC73}" dt="2021-03-30T03:33:24.743" v="9"/>
        <pc:sldMkLst>
          <pc:docMk/>
          <pc:sldMk cId="803455691" sldId="286"/>
        </pc:sldMkLst>
      </pc:sldChg>
      <pc:sldChg chg="modSp modTransition modAnim">
        <pc:chgData name="Nguyen Chi Son" userId="606856d02e9d83ac" providerId="LiveId" clId="{83B5CC54-D964-450A-A380-D48B46F9BC73}" dt="2021-03-30T03:34:34.679" v="62" actId="20577"/>
        <pc:sldMkLst>
          <pc:docMk/>
          <pc:sldMk cId="1089127959" sldId="287"/>
        </pc:sldMkLst>
        <pc:spChg chg="mod">
          <ac:chgData name="Nguyen Chi Son" userId="606856d02e9d83ac" providerId="LiveId" clId="{83B5CC54-D964-450A-A380-D48B46F9BC73}" dt="2021-03-30T03:34:34.679" v="62" actId="20577"/>
          <ac:spMkLst>
            <pc:docMk/>
            <pc:sldMk cId="1089127959" sldId="287"/>
            <ac:spMk id="96" creationId="{67D4E9BA-307D-40F8-A176-0B1CB4790984}"/>
          </ac:spMkLst>
        </pc:spChg>
      </pc:sldChg>
      <pc:sldChg chg="addSp modSp mod modTransition modAnim">
        <pc:chgData name="Nguyen Chi Son" userId="606856d02e9d83ac" providerId="LiveId" clId="{83B5CC54-D964-450A-A380-D48B46F9BC73}" dt="2021-03-30T03:37:08.413" v="171"/>
        <pc:sldMkLst>
          <pc:docMk/>
          <pc:sldMk cId="865346601" sldId="288"/>
        </pc:sldMkLst>
        <pc:spChg chg="add mod">
          <ac:chgData name="Nguyen Chi Son" userId="606856d02e9d83ac" providerId="LiveId" clId="{83B5CC54-D964-450A-A380-D48B46F9BC73}" dt="2021-03-30T03:37:04.116" v="170" actId="1076"/>
          <ac:spMkLst>
            <pc:docMk/>
            <pc:sldMk cId="865346601" sldId="288"/>
            <ac:spMk id="151" creationId="{E8A1F23C-B9CD-4609-AA5E-877854871A59}"/>
          </ac:spMkLst>
        </pc:spChg>
      </pc:sldChg>
      <pc:sldChg chg="modTransition">
        <pc:chgData name="Nguyen Chi Son" userId="606856d02e9d83ac" providerId="LiveId" clId="{83B5CC54-D964-450A-A380-D48B46F9BC73}" dt="2021-03-30T03:33:24.743" v="9"/>
        <pc:sldMkLst>
          <pc:docMk/>
          <pc:sldMk cId="3911041858" sldId="289"/>
        </pc:sldMkLst>
      </pc:sldChg>
      <pc:sldChg chg="modTransition">
        <pc:chgData name="Nguyen Chi Son" userId="606856d02e9d83ac" providerId="LiveId" clId="{83B5CC54-D964-450A-A380-D48B46F9BC73}" dt="2021-03-30T03:33:24.743" v="9"/>
        <pc:sldMkLst>
          <pc:docMk/>
          <pc:sldMk cId="1323769493" sldId="290"/>
        </pc:sldMkLst>
      </pc:sldChg>
      <pc:sldChg chg="modTransition">
        <pc:chgData name="Nguyen Chi Son" userId="606856d02e9d83ac" providerId="LiveId" clId="{83B5CC54-D964-450A-A380-D48B46F9BC73}" dt="2021-03-30T03:33:24.743" v="9"/>
        <pc:sldMkLst>
          <pc:docMk/>
          <pc:sldMk cId="474543356" sldId="291"/>
        </pc:sldMkLst>
      </pc:sldChg>
      <pc:sldChg chg="modTransition">
        <pc:chgData name="Nguyen Chi Son" userId="606856d02e9d83ac" providerId="LiveId" clId="{83B5CC54-D964-450A-A380-D48B46F9BC73}" dt="2021-03-30T03:33:24.743" v="9"/>
        <pc:sldMkLst>
          <pc:docMk/>
          <pc:sldMk cId="1066337925" sldId="292"/>
        </pc:sldMkLst>
      </pc:sldChg>
      <pc:sldChg chg="modTransition">
        <pc:chgData name="Nguyen Chi Son" userId="606856d02e9d83ac" providerId="LiveId" clId="{83B5CC54-D964-450A-A380-D48B46F9BC73}" dt="2021-03-30T03:33:24.743" v="9"/>
        <pc:sldMkLst>
          <pc:docMk/>
          <pc:sldMk cId="3202271339" sldId="293"/>
        </pc:sldMkLst>
      </pc:sldChg>
      <pc:sldChg chg="modTransition">
        <pc:chgData name="Nguyen Chi Son" userId="606856d02e9d83ac" providerId="LiveId" clId="{83B5CC54-D964-450A-A380-D48B46F9BC73}" dt="2021-03-30T03:33:24.743" v="9"/>
        <pc:sldMkLst>
          <pc:docMk/>
          <pc:sldMk cId="3118415587" sldId="294"/>
        </pc:sldMkLst>
      </pc:sldChg>
      <pc:sldChg chg="modSp mod modTransition">
        <pc:chgData name="Nguyen Chi Son" userId="606856d02e9d83ac" providerId="LiveId" clId="{83B5CC54-D964-450A-A380-D48B46F9BC73}" dt="2021-03-30T03:33:24.743" v="9"/>
        <pc:sldMkLst>
          <pc:docMk/>
          <pc:sldMk cId="1787147001" sldId="295"/>
        </pc:sldMkLst>
        <pc:grpChg chg="mod">
          <ac:chgData name="Nguyen Chi Son" userId="606856d02e9d83ac" providerId="LiveId" clId="{83B5CC54-D964-450A-A380-D48B46F9BC73}" dt="2021-03-30T03:32:52.727" v="5" actId="1076"/>
          <ac:grpSpMkLst>
            <pc:docMk/>
            <pc:sldMk cId="1787147001" sldId="295"/>
            <ac:grpSpMk id="31" creationId="{55BCB9D0-E6D1-427E-8229-3DA36591D4E9}"/>
          </ac:grpSpMkLst>
        </pc:grpChg>
        <pc:picChg chg="mod modCrop">
          <ac:chgData name="Nguyen Chi Son" userId="606856d02e9d83ac" providerId="LiveId" clId="{83B5CC54-D964-450A-A380-D48B46F9BC73}" dt="2021-03-30T03:32:56.962" v="8" actId="1076"/>
          <ac:picMkLst>
            <pc:docMk/>
            <pc:sldMk cId="1787147001" sldId="295"/>
            <ac:picMk id="5" creationId="{ACBAD275-8DF4-411D-9242-56BC55967052}"/>
          </ac:picMkLst>
        </pc:picChg>
      </pc:sldChg>
      <pc:sldChg chg="modTransition">
        <pc:chgData name="Nguyen Chi Son" userId="606856d02e9d83ac" providerId="LiveId" clId="{83B5CC54-D964-450A-A380-D48B46F9BC73}" dt="2021-03-30T03:33:24.743" v="9"/>
        <pc:sldMkLst>
          <pc:docMk/>
          <pc:sldMk cId="2396549877" sldId="296"/>
        </pc:sldMkLst>
      </pc:sldChg>
      <pc:sldChg chg="modTransition">
        <pc:chgData name="Nguyen Chi Son" userId="606856d02e9d83ac" providerId="LiveId" clId="{83B5CC54-D964-450A-A380-D48B46F9BC73}" dt="2021-03-30T03:33:24.743" v="9"/>
        <pc:sldMkLst>
          <pc:docMk/>
          <pc:sldMk cId="3511912938" sldId="298"/>
        </pc:sldMkLst>
      </pc:sldChg>
      <pc:sldChg chg="modTransition">
        <pc:chgData name="Nguyen Chi Son" userId="606856d02e9d83ac" providerId="LiveId" clId="{83B5CC54-D964-450A-A380-D48B46F9BC73}" dt="2021-03-30T03:33:24.743" v="9"/>
        <pc:sldMkLst>
          <pc:docMk/>
          <pc:sldMk cId="990179661" sldId="299"/>
        </pc:sldMkLst>
      </pc:sldChg>
      <pc:sldChg chg="modTransition">
        <pc:chgData name="Nguyen Chi Son" userId="606856d02e9d83ac" providerId="LiveId" clId="{83B5CC54-D964-450A-A380-D48B46F9BC73}" dt="2021-03-30T03:33:24.743" v="9"/>
        <pc:sldMkLst>
          <pc:docMk/>
          <pc:sldMk cId="2890249241" sldId="300"/>
        </pc:sldMkLst>
      </pc:sldChg>
      <pc:sldChg chg="modTransition">
        <pc:chgData name="Nguyen Chi Son" userId="606856d02e9d83ac" providerId="LiveId" clId="{83B5CC54-D964-450A-A380-D48B46F9BC73}" dt="2021-03-30T03:33:24.743" v="9"/>
        <pc:sldMkLst>
          <pc:docMk/>
          <pc:sldMk cId="1633053431" sldId="301"/>
        </pc:sldMkLst>
      </pc:sldChg>
    </pc:docChg>
  </pc:docChgLst>
  <pc:docChgLst>
    <pc:chgData name="Nguyen Chi Son" userId="606856d02e9d83ac" providerId="LiveId" clId="{69CE083D-A91A-4AEC-88EA-948C173BD65A}"/>
    <pc:docChg chg="undo custSel addSld delSld modSld">
      <pc:chgData name="Nguyen Chi Son" userId="606856d02e9d83ac" providerId="LiveId" clId="{69CE083D-A91A-4AEC-88EA-948C173BD65A}" dt="2021-09-01T05:39:21.131" v="4256" actId="14100"/>
      <pc:docMkLst>
        <pc:docMk/>
      </pc:docMkLst>
      <pc:sldChg chg="modSp mod">
        <pc:chgData name="Nguyen Chi Son" userId="606856d02e9d83ac" providerId="LiveId" clId="{69CE083D-A91A-4AEC-88EA-948C173BD65A}" dt="2021-09-01T04:27:52.934" v="41" actId="20577"/>
        <pc:sldMkLst>
          <pc:docMk/>
          <pc:sldMk cId="2922349590" sldId="256"/>
        </pc:sldMkLst>
        <pc:spChg chg="mod">
          <ac:chgData name="Nguyen Chi Son" userId="606856d02e9d83ac" providerId="LiveId" clId="{69CE083D-A91A-4AEC-88EA-948C173BD65A}" dt="2021-09-01T04:27:52.934" v="41" actId="20577"/>
          <ac:spMkLst>
            <pc:docMk/>
            <pc:sldMk cId="2922349590" sldId="256"/>
            <ac:spMk id="136" creationId="{C574B640-0199-463F-87CA-8E3956B46E10}"/>
          </ac:spMkLst>
        </pc:spChg>
      </pc:sldChg>
      <pc:sldChg chg="modSp mod">
        <pc:chgData name="Nguyen Chi Son" userId="606856d02e9d83ac" providerId="LiveId" clId="{69CE083D-A91A-4AEC-88EA-948C173BD65A}" dt="2021-09-01T04:28:00.044" v="83" actId="20577"/>
        <pc:sldMkLst>
          <pc:docMk/>
          <pc:sldMk cId="2812505328" sldId="362"/>
        </pc:sldMkLst>
        <pc:spChg chg="mod">
          <ac:chgData name="Nguyen Chi Son" userId="606856d02e9d83ac" providerId="LiveId" clId="{69CE083D-A91A-4AEC-88EA-948C173BD65A}" dt="2021-09-01T04:28:00.044" v="83" actId="20577"/>
          <ac:spMkLst>
            <pc:docMk/>
            <pc:sldMk cId="2812505328" sldId="362"/>
            <ac:spMk id="2" creationId="{DAF08EC2-5D0D-48D9-855C-A59C0E5ED55B}"/>
          </ac:spMkLst>
        </pc:spChg>
      </pc:sldChg>
      <pc:sldChg chg="modSp mod">
        <pc:chgData name="Nguyen Chi Son" userId="606856d02e9d83ac" providerId="LiveId" clId="{69CE083D-A91A-4AEC-88EA-948C173BD65A}" dt="2021-09-01T04:55:08.783" v="1189" actId="20577"/>
        <pc:sldMkLst>
          <pc:docMk/>
          <pc:sldMk cId="3904192345" sldId="502"/>
        </pc:sldMkLst>
        <pc:spChg chg="mod">
          <ac:chgData name="Nguyen Chi Son" userId="606856d02e9d83ac" providerId="LiveId" clId="{69CE083D-A91A-4AEC-88EA-948C173BD65A}" dt="2021-09-01T04:55:08.783" v="1189" actId="20577"/>
          <ac:spMkLst>
            <pc:docMk/>
            <pc:sldMk cId="3904192345" sldId="502"/>
            <ac:spMk id="2" creationId="{DAF08EC2-5D0D-48D9-855C-A59C0E5ED55B}"/>
          </ac:spMkLst>
        </pc:spChg>
      </pc:sldChg>
      <pc:sldChg chg="addSp delSp modSp mod">
        <pc:chgData name="Nguyen Chi Son" userId="606856d02e9d83ac" providerId="LiveId" clId="{69CE083D-A91A-4AEC-88EA-948C173BD65A}" dt="2021-09-01T04:48:42.566" v="967" actId="1076"/>
        <pc:sldMkLst>
          <pc:docMk/>
          <pc:sldMk cId="3298182474" sldId="547"/>
        </pc:sldMkLst>
        <pc:spChg chg="mod">
          <ac:chgData name="Nguyen Chi Son" userId="606856d02e9d83ac" providerId="LiveId" clId="{69CE083D-A91A-4AEC-88EA-948C173BD65A}" dt="2021-09-01T04:28:34.815" v="290" actId="20577"/>
          <ac:spMkLst>
            <pc:docMk/>
            <pc:sldMk cId="3298182474" sldId="547"/>
            <ac:spMk id="2" creationId="{BA8A6260-CA4B-46A9-A06E-C71EE59E6992}"/>
          </ac:spMkLst>
        </pc:spChg>
        <pc:spChg chg="add del mod">
          <ac:chgData name="Nguyen Chi Son" userId="606856d02e9d83ac" providerId="LiveId" clId="{69CE083D-A91A-4AEC-88EA-948C173BD65A}" dt="2021-09-01T04:48:42.566" v="967" actId="1076"/>
          <ac:spMkLst>
            <pc:docMk/>
            <pc:sldMk cId="3298182474" sldId="547"/>
            <ac:spMk id="6" creationId="{B3F8CA32-1402-4A26-97CE-93BF5A5072FC}"/>
          </ac:spMkLst>
        </pc:spChg>
        <pc:spChg chg="add mod">
          <ac:chgData name="Nguyen Chi Son" userId="606856d02e9d83ac" providerId="LiveId" clId="{69CE083D-A91A-4AEC-88EA-948C173BD65A}" dt="2021-09-01T04:47:37.678" v="837" actId="14100"/>
          <ac:spMkLst>
            <pc:docMk/>
            <pc:sldMk cId="3298182474" sldId="547"/>
            <ac:spMk id="21" creationId="{5B1E9942-812A-41D7-930F-3B230D4E3E73}"/>
          </ac:spMkLst>
        </pc:spChg>
        <pc:spChg chg="add mod">
          <ac:chgData name="Nguyen Chi Son" userId="606856d02e9d83ac" providerId="LiveId" clId="{69CE083D-A91A-4AEC-88EA-948C173BD65A}" dt="2021-09-01T04:48:32.520" v="964" actId="1076"/>
          <ac:spMkLst>
            <pc:docMk/>
            <pc:sldMk cId="3298182474" sldId="547"/>
            <ac:spMk id="22" creationId="{1990C08C-B225-479A-999E-092EEBE02639}"/>
          </ac:spMkLst>
        </pc:spChg>
        <pc:picChg chg="del">
          <ac:chgData name="Nguyen Chi Son" userId="606856d02e9d83ac" providerId="LiveId" clId="{69CE083D-A91A-4AEC-88EA-948C173BD65A}" dt="2021-09-01T04:28:02.380" v="84" actId="478"/>
          <ac:picMkLst>
            <pc:docMk/>
            <pc:sldMk cId="3298182474" sldId="547"/>
            <ac:picMk id="4" creationId="{47509A67-6438-4649-B5D8-F5E8A1B3F128}"/>
          </ac:picMkLst>
        </pc:picChg>
        <pc:picChg chg="add del mod">
          <ac:chgData name="Nguyen Chi Son" userId="606856d02e9d83ac" providerId="LiveId" clId="{69CE083D-A91A-4AEC-88EA-948C173BD65A}" dt="2021-09-01T04:32:28.826" v="292"/>
          <ac:picMkLst>
            <pc:docMk/>
            <pc:sldMk cId="3298182474" sldId="547"/>
            <ac:picMk id="5" creationId="{EB87D96D-E0FD-48A9-BE09-51EBFB3189DB}"/>
          </ac:picMkLst>
        </pc:picChg>
        <pc:picChg chg="add del mod">
          <ac:chgData name="Nguyen Chi Son" userId="606856d02e9d83ac" providerId="LiveId" clId="{69CE083D-A91A-4AEC-88EA-948C173BD65A}" dt="2021-09-01T04:37:38.269" v="465" actId="478"/>
          <ac:picMkLst>
            <pc:docMk/>
            <pc:sldMk cId="3298182474" sldId="547"/>
            <ac:picMk id="8" creationId="{ED725C79-8A95-4912-BB86-51EFA9353AE8}"/>
          </ac:picMkLst>
        </pc:picChg>
        <pc:picChg chg="add del mod">
          <ac:chgData name="Nguyen Chi Son" userId="606856d02e9d83ac" providerId="LiveId" clId="{69CE083D-A91A-4AEC-88EA-948C173BD65A}" dt="2021-09-01T04:40:53.745" v="477" actId="478"/>
          <ac:picMkLst>
            <pc:docMk/>
            <pc:sldMk cId="3298182474" sldId="547"/>
            <ac:picMk id="14" creationId="{1050E77F-B7A1-4375-A0FE-CE252FF411F8}"/>
          </ac:picMkLst>
        </pc:picChg>
        <pc:picChg chg="add mod modCrop">
          <ac:chgData name="Nguyen Chi Son" userId="606856d02e9d83ac" providerId="LiveId" clId="{69CE083D-A91A-4AEC-88EA-948C173BD65A}" dt="2021-09-01T04:48:42.566" v="967" actId="1076"/>
          <ac:picMkLst>
            <pc:docMk/>
            <pc:sldMk cId="3298182474" sldId="547"/>
            <ac:picMk id="16" creationId="{44CF574D-D45E-4893-A108-F78E01BD5EB5}"/>
          </ac:picMkLst>
        </pc:picChg>
        <pc:picChg chg="add del mod">
          <ac:chgData name="Nguyen Chi Son" userId="606856d02e9d83ac" providerId="LiveId" clId="{69CE083D-A91A-4AEC-88EA-948C173BD65A}" dt="2021-09-01T04:46:33.965" v="660"/>
          <ac:picMkLst>
            <pc:docMk/>
            <pc:sldMk cId="3298182474" sldId="547"/>
            <ac:picMk id="18" creationId="{7433AEA1-AD2A-4F99-B230-8940B486A5EF}"/>
          </ac:picMkLst>
        </pc:picChg>
        <pc:picChg chg="add mod">
          <ac:chgData name="Nguyen Chi Son" userId="606856d02e9d83ac" providerId="LiveId" clId="{69CE083D-A91A-4AEC-88EA-948C173BD65A}" dt="2021-09-01T04:47:41.334" v="838" actId="1076"/>
          <ac:picMkLst>
            <pc:docMk/>
            <pc:sldMk cId="3298182474" sldId="547"/>
            <ac:picMk id="20" creationId="{6ABC7493-612A-4BC6-9C3C-33C7887D47D0}"/>
          </ac:picMkLst>
        </pc:picChg>
        <pc:cxnChg chg="add del mod">
          <ac:chgData name="Nguyen Chi Son" userId="606856d02e9d83ac" providerId="LiveId" clId="{69CE083D-A91A-4AEC-88EA-948C173BD65A}" dt="2021-09-01T04:37:39.412" v="466" actId="478"/>
          <ac:cxnSpMkLst>
            <pc:docMk/>
            <pc:sldMk cId="3298182474" sldId="547"/>
            <ac:cxnSpMk id="10" creationId="{9330E071-7A57-4EDD-9C4F-B9C882DACD3B}"/>
          </ac:cxnSpMkLst>
        </pc:cxnChg>
        <pc:cxnChg chg="add del mod">
          <ac:chgData name="Nguyen Chi Son" userId="606856d02e9d83ac" providerId="LiveId" clId="{69CE083D-A91A-4AEC-88EA-948C173BD65A}" dt="2021-09-01T04:37:39.412" v="466" actId="478"/>
          <ac:cxnSpMkLst>
            <pc:docMk/>
            <pc:sldMk cId="3298182474" sldId="547"/>
            <ac:cxnSpMk id="11" creationId="{718A73EC-5354-4B4A-A2C5-59E3E8F95001}"/>
          </ac:cxnSpMkLst>
        </pc:cxnChg>
      </pc:sldChg>
      <pc:sldChg chg="addSp delSp modSp mod">
        <pc:chgData name="Nguyen Chi Son" userId="606856d02e9d83ac" providerId="LiveId" clId="{69CE083D-A91A-4AEC-88EA-948C173BD65A}" dt="2021-09-01T05:22:26.844" v="2794" actId="1076"/>
        <pc:sldMkLst>
          <pc:docMk/>
          <pc:sldMk cId="3213348296" sldId="549"/>
        </pc:sldMkLst>
        <pc:spChg chg="mod">
          <ac:chgData name="Nguyen Chi Son" userId="606856d02e9d83ac" providerId="LiveId" clId="{69CE083D-A91A-4AEC-88EA-948C173BD65A}" dt="2021-09-01T05:13:00.358" v="2333" actId="20577"/>
          <ac:spMkLst>
            <pc:docMk/>
            <pc:sldMk cId="3213348296" sldId="549"/>
            <ac:spMk id="9" creationId="{9F4BC261-4781-4DFE-BA2B-77EE6F751C48}"/>
          </ac:spMkLst>
        </pc:spChg>
        <pc:spChg chg="mod">
          <ac:chgData name="Nguyen Chi Son" userId="606856d02e9d83ac" providerId="LiveId" clId="{69CE083D-A91A-4AEC-88EA-948C173BD65A}" dt="2021-09-01T05:21:25.721" v="2769" actId="1076"/>
          <ac:spMkLst>
            <pc:docMk/>
            <pc:sldMk cId="3213348296" sldId="549"/>
            <ac:spMk id="14" creationId="{60E06B87-669F-4D88-B1FC-A5A2F50A8ABF}"/>
          </ac:spMkLst>
        </pc:spChg>
        <pc:spChg chg="del">
          <ac:chgData name="Nguyen Chi Son" userId="606856d02e9d83ac" providerId="LiveId" clId="{69CE083D-A91A-4AEC-88EA-948C173BD65A}" dt="2021-09-01T05:13:05.273" v="2337" actId="478"/>
          <ac:spMkLst>
            <pc:docMk/>
            <pc:sldMk cId="3213348296" sldId="549"/>
            <ac:spMk id="15" creationId="{EE4B5588-1117-4F51-A7A7-0875205D83FE}"/>
          </ac:spMkLst>
        </pc:spChg>
        <pc:spChg chg="add mod">
          <ac:chgData name="Nguyen Chi Son" userId="606856d02e9d83ac" providerId="LiveId" clId="{69CE083D-A91A-4AEC-88EA-948C173BD65A}" dt="2021-09-01T05:22:09.454" v="2787" actId="1076"/>
          <ac:spMkLst>
            <pc:docMk/>
            <pc:sldMk cId="3213348296" sldId="549"/>
            <ac:spMk id="21" creationId="{9FD645BC-F8A3-4D1E-BAED-B29B22FBCEB6}"/>
          </ac:spMkLst>
        </pc:spChg>
        <pc:spChg chg="add mod">
          <ac:chgData name="Nguyen Chi Son" userId="606856d02e9d83ac" providerId="LiveId" clId="{69CE083D-A91A-4AEC-88EA-948C173BD65A}" dt="2021-09-01T05:22:26.844" v="2794" actId="1076"/>
          <ac:spMkLst>
            <pc:docMk/>
            <pc:sldMk cId="3213348296" sldId="549"/>
            <ac:spMk id="22" creationId="{FC15D3CF-C350-4B09-ACFD-8076E233FC6E}"/>
          </ac:spMkLst>
        </pc:spChg>
        <pc:graphicFrameChg chg="del">
          <ac:chgData name="Nguyen Chi Son" userId="606856d02e9d83ac" providerId="LiveId" clId="{69CE083D-A91A-4AEC-88EA-948C173BD65A}" dt="2021-09-01T05:11:50.392" v="1990" actId="478"/>
          <ac:graphicFrameMkLst>
            <pc:docMk/>
            <pc:sldMk cId="3213348296" sldId="549"/>
            <ac:graphicFrameMk id="2" creationId="{17A62E1B-D548-47D9-BC20-C95248EBE291}"/>
          </ac:graphicFrameMkLst>
        </pc:graphicFrameChg>
        <pc:picChg chg="del">
          <ac:chgData name="Nguyen Chi Son" userId="606856d02e9d83ac" providerId="LiveId" clId="{69CE083D-A91A-4AEC-88EA-948C173BD65A}" dt="2021-09-01T05:13:02.999" v="2334" actId="478"/>
          <ac:picMkLst>
            <pc:docMk/>
            <pc:sldMk cId="3213348296" sldId="549"/>
            <ac:picMk id="8" creationId="{07254165-4E84-4D19-97A8-663C980226BE}"/>
          </ac:picMkLst>
        </pc:picChg>
        <pc:picChg chg="add mod">
          <ac:chgData name="Nguyen Chi Son" userId="606856d02e9d83ac" providerId="LiveId" clId="{69CE083D-A91A-4AEC-88EA-948C173BD65A}" dt="2021-09-01T05:21:00.030" v="2742" actId="1037"/>
          <ac:picMkLst>
            <pc:docMk/>
            <pc:sldMk cId="3213348296" sldId="549"/>
            <ac:picMk id="10" creationId="{4E8E3367-3315-4119-9C12-1299811F6490}"/>
          </ac:picMkLst>
        </pc:picChg>
        <pc:picChg chg="del">
          <ac:chgData name="Nguyen Chi Son" userId="606856d02e9d83ac" providerId="LiveId" clId="{69CE083D-A91A-4AEC-88EA-948C173BD65A}" dt="2021-09-01T05:13:03.858" v="2335" actId="478"/>
          <ac:picMkLst>
            <pc:docMk/>
            <pc:sldMk cId="3213348296" sldId="549"/>
            <ac:picMk id="11" creationId="{E987A8AC-2A7D-4B7A-8DD0-ABDD3A74CA20}"/>
          </ac:picMkLst>
        </pc:picChg>
        <pc:picChg chg="del">
          <ac:chgData name="Nguyen Chi Son" userId="606856d02e9d83ac" providerId="LiveId" clId="{69CE083D-A91A-4AEC-88EA-948C173BD65A}" dt="2021-09-01T05:13:04.249" v="2336" actId="478"/>
          <ac:picMkLst>
            <pc:docMk/>
            <pc:sldMk cId="3213348296" sldId="549"/>
            <ac:picMk id="13" creationId="{40E13D61-072E-4F64-889A-C2F858FC3675}"/>
          </ac:picMkLst>
        </pc:picChg>
        <pc:cxnChg chg="add mod">
          <ac:chgData name="Nguyen Chi Son" userId="606856d02e9d83ac" providerId="LiveId" clId="{69CE083D-A91A-4AEC-88EA-948C173BD65A}" dt="2021-09-01T05:21:00.030" v="2742" actId="1037"/>
          <ac:cxnSpMkLst>
            <pc:docMk/>
            <pc:sldMk cId="3213348296" sldId="549"/>
            <ac:cxnSpMk id="4" creationId="{F4E45DAE-725A-4057-B534-B532FAD75DDA}"/>
          </ac:cxnSpMkLst>
        </pc:cxnChg>
        <pc:cxnChg chg="add mod">
          <ac:chgData name="Nguyen Chi Son" userId="606856d02e9d83ac" providerId="LiveId" clId="{69CE083D-A91A-4AEC-88EA-948C173BD65A}" dt="2021-09-01T05:21:00.030" v="2742" actId="1037"/>
          <ac:cxnSpMkLst>
            <pc:docMk/>
            <pc:sldMk cId="3213348296" sldId="549"/>
            <ac:cxnSpMk id="12" creationId="{ED944075-1A98-4690-B239-5B2B3CC3979D}"/>
          </ac:cxnSpMkLst>
        </pc:cxnChg>
        <pc:cxnChg chg="add mod">
          <ac:chgData name="Nguyen Chi Son" userId="606856d02e9d83ac" providerId="LiveId" clId="{69CE083D-A91A-4AEC-88EA-948C173BD65A}" dt="2021-09-01T05:21:00.030" v="2742" actId="1037"/>
          <ac:cxnSpMkLst>
            <pc:docMk/>
            <pc:sldMk cId="3213348296" sldId="549"/>
            <ac:cxnSpMk id="16" creationId="{187292AD-3E44-441F-A2EA-285AF6B0FE24}"/>
          </ac:cxnSpMkLst>
        </pc:cxnChg>
        <pc:cxnChg chg="add mod">
          <ac:chgData name="Nguyen Chi Son" userId="606856d02e9d83ac" providerId="LiveId" clId="{69CE083D-A91A-4AEC-88EA-948C173BD65A}" dt="2021-09-01T05:21:00.030" v="2742" actId="1037"/>
          <ac:cxnSpMkLst>
            <pc:docMk/>
            <pc:sldMk cId="3213348296" sldId="549"/>
            <ac:cxnSpMk id="17" creationId="{01509A22-EA10-42BE-A111-F1E0ECCD2466}"/>
          </ac:cxnSpMkLst>
        </pc:cxnChg>
        <pc:cxnChg chg="add mod">
          <ac:chgData name="Nguyen Chi Son" userId="606856d02e9d83ac" providerId="LiveId" clId="{69CE083D-A91A-4AEC-88EA-948C173BD65A}" dt="2021-09-01T05:21:56.360" v="2778" actId="1076"/>
          <ac:cxnSpMkLst>
            <pc:docMk/>
            <pc:sldMk cId="3213348296" sldId="549"/>
            <ac:cxnSpMk id="18" creationId="{B9B61760-040F-4AF0-98C1-E4A758AE70C4}"/>
          </ac:cxnSpMkLst>
        </pc:cxnChg>
        <pc:cxnChg chg="add mod">
          <ac:chgData name="Nguyen Chi Son" userId="606856d02e9d83ac" providerId="LiveId" clId="{69CE083D-A91A-4AEC-88EA-948C173BD65A}" dt="2021-09-01T05:21:56.360" v="2778" actId="1076"/>
          <ac:cxnSpMkLst>
            <pc:docMk/>
            <pc:sldMk cId="3213348296" sldId="549"/>
            <ac:cxnSpMk id="19" creationId="{C2A9C535-6FAA-48C1-B789-C730034CBF5B}"/>
          </ac:cxnSpMkLst>
        </pc:cxnChg>
        <pc:cxnChg chg="add mod">
          <ac:chgData name="Nguyen Chi Son" userId="606856d02e9d83ac" providerId="LiveId" clId="{69CE083D-A91A-4AEC-88EA-948C173BD65A}" dt="2021-09-01T05:21:56.360" v="2778" actId="1076"/>
          <ac:cxnSpMkLst>
            <pc:docMk/>
            <pc:sldMk cId="3213348296" sldId="549"/>
            <ac:cxnSpMk id="20" creationId="{013DA597-B08D-4CA8-B03F-18BEA51E8F5F}"/>
          </ac:cxnSpMkLst>
        </pc:cxnChg>
      </pc:sldChg>
      <pc:sldChg chg="del">
        <pc:chgData name="Nguyen Chi Son" userId="606856d02e9d83ac" providerId="LiveId" clId="{69CE083D-A91A-4AEC-88EA-948C173BD65A}" dt="2021-09-01T05:23:42.627" v="2795" actId="47"/>
        <pc:sldMkLst>
          <pc:docMk/>
          <pc:sldMk cId="2489206367" sldId="588"/>
        </pc:sldMkLst>
      </pc:sldChg>
      <pc:sldChg chg="addSp delSp modSp mod">
        <pc:chgData name="Nguyen Chi Son" userId="606856d02e9d83ac" providerId="LiveId" clId="{69CE083D-A91A-4AEC-88EA-948C173BD65A}" dt="2021-09-01T05:09:15.004" v="1948" actId="1076"/>
        <pc:sldMkLst>
          <pc:docMk/>
          <pc:sldMk cId="2951639226" sldId="592"/>
        </pc:sldMkLst>
        <pc:spChg chg="mod">
          <ac:chgData name="Nguyen Chi Son" userId="606856d02e9d83ac" providerId="LiveId" clId="{69CE083D-A91A-4AEC-88EA-948C173BD65A}" dt="2021-09-01T04:55:35.532" v="1301" actId="20577"/>
          <ac:spMkLst>
            <pc:docMk/>
            <pc:sldMk cId="2951639226" sldId="592"/>
            <ac:spMk id="9" creationId="{9F4BC261-4781-4DFE-BA2B-77EE6F751C48}"/>
          </ac:spMkLst>
        </pc:spChg>
        <pc:spChg chg="del">
          <ac:chgData name="Nguyen Chi Son" userId="606856d02e9d83ac" providerId="LiveId" clId="{69CE083D-A91A-4AEC-88EA-948C173BD65A}" dt="2021-09-01T05:00:03.203" v="1446" actId="478"/>
          <ac:spMkLst>
            <pc:docMk/>
            <pc:sldMk cId="2951639226" sldId="592"/>
            <ac:spMk id="11" creationId="{79B713A0-B0AA-4990-8520-BDAC1B5902ED}"/>
          </ac:spMkLst>
        </pc:spChg>
        <pc:spChg chg="mod">
          <ac:chgData name="Nguyen Chi Son" userId="606856d02e9d83ac" providerId="LiveId" clId="{69CE083D-A91A-4AEC-88EA-948C173BD65A}" dt="2021-09-01T05:08:49.037" v="1940" actId="1076"/>
          <ac:spMkLst>
            <pc:docMk/>
            <pc:sldMk cId="2951639226" sldId="592"/>
            <ac:spMk id="13" creationId="{6D2DFB58-1EB9-4656-85EA-F3D4AAB8D17D}"/>
          </ac:spMkLst>
        </pc:spChg>
        <pc:spChg chg="add mod">
          <ac:chgData name="Nguyen Chi Son" userId="606856d02e9d83ac" providerId="LiveId" clId="{69CE083D-A91A-4AEC-88EA-948C173BD65A}" dt="2021-09-01T05:09:04.430" v="1944" actId="1076"/>
          <ac:spMkLst>
            <pc:docMk/>
            <pc:sldMk cId="2951639226" sldId="592"/>
            <ac:spMk id="14" creationId="{EA7B24C5-7359-49E6-B944-40457B92B206}"/>
          </ac:spMkLst>
        </pc:spChg>
        <pc:spChg chg="add mod">
          <ac:chgData name="Nguyen Chi Son" userId="606856d02e9d83ac" providerId="LiveId" clId="{69CE083D-A91A-4AEC-88EA-948C173BD65A}" dt="2021-09-01T05:09:04.430" v="1944" actId="1076"/>
          <ac:spMkLst>
            <pc:docMk/>
            <pc:sldMk cId="2951639226" sldId="592"/>
            <ac:spMk id="15" creationId="{AC396071-B616-4E73-9573-E630D0D3B265}"/>
          </ac:spMkLst>
        </pc:spChg>
        <pc:spChg chg="mod">
          <ac:chgData name="Nguyen Chi Son" userId="606856d02e9d83ac" providerId="LiveId" clId="{69CE083D-A91A-4AEC-88EA-948C173BD65A}" dt="2021-09-01T05:09:04.430" v="1944" actId="1076"/>
          <ac:spMkLst>
            <pc:docMk/>
            <pc:sldMk cId="2951639226" sldId="592"/>
            <ac:spMk id="19" creationId="{F29950DC-B3ED-4401-97C0-DAC4A4B93272}"/>
          </ac:spMkLst>
        </pc:spChg>
        <pc:spChg chg="add mod">
          <ac:chgData name="Nguyen Chi Son" userId="606856d02e9d83ac" providerId="LiveId" clId="{69CE083D-A91A-4AEC-88EA-948C173BD65A}" dt="2021-09-01T05:09:15.004" v="1948" actId="1076"/>
          <ac:spMkLst>
            <pc:docMk/>
            <pc:sldMk cId="2951639226" sldId="592"/>
            <ac:spMk id="22" creationId="{9B70231E-81A3-49E8-9FC2-611FABACFA81}"/>
          </ac:spMkLst>
        </pc:spChg>
        <pc:picChg chg="add mod modCrop">
          <ac:chgData name="Nguyen Chi Son" userId="606856d02e9d83ac" providerId="LiveId" clId="{69CE083D-A91A-4AEC-88EA-948C173BD65A}" dt="2021-09-01T05:08:49.037" v="1940" actId="1076"/>
          <ac:picMkLst>
            <pc:docMk/>
            <pc:sldMk cId="2951639226" sldId="592"/>
            <ac:picMk id="3" creationId="{CE7BCD2E-8D13-4F30-8536-E673F1B2577F}"/>
          </ac:picMkLst>
        </pc:picChg>
        <pc:picChg chg="add mod">
          <ac:chgData name="Nguyen Chi Son" userId="606856d02e9d83ac" providerId="LiveId" clId="{69CE083D-A91A-4AEC-88EA-948C173BD65A}" dt="2021-09-01T05:09:04.430" v="1944" actId="1076"/>
          <ac:picMkLst>
            <pc:docMk/>
            <pc:sldMk cId="2951639226" sldId="592"/>
            <ac:picMk id="5" creationId="{1CF0CE51-E2DC-4A9A-A3AD-980262697A57}"/>
          </ac:picMkLst>
        </pc:picChg>
        <pc:picChg chg="del">
          <ac:chgData name="Nguyen Chi Son" userId="606856d02e9d83ac" providerId="LiveId" clId="{69CE083D-A91A-4AEC-88EA-948C173BD65A}" dt="2021-09-01T04:55:11.236" v="1190" actId="478"/>
          <ac:picMkLst>
            <pc:docMk/>
            <pc:sldMk cId="2951639226" sldId="592"/>
            <ac:picMk id="7" creationId="{B5E6B8F5-D545-41C6-AE9D-C0E19C163CDB}"/>
          </ac:picMkLst>
        </pc:picChg>
        <pc:picChg chg="del">
          <ac:chgData name="Nguyen Chi Son" userId="606856d02e9d83ac" providerId="LiveId" clId="{69CE083D-A91A-4AEC-88EA-948C173BD65A}" dt="2021-09-01T04:55:11.783" v="1191" actId="478"/>
          <ac:picMkLst>
            <pc:docMk/>
            <pc:sldMk cId="2951639226" sldId="592"/>
            <ac:picMk id="10" creationId="{F81FB6DF-02B5-49B6-BB1F-F94270D5449E}"/>
          </ac:picMkLst>
        </pc:picChg>
        <pc:picChg chg="del">
          <ac:chgData name="Nguyen Chi Son" userId="606856d02e9d83ac" providerId="LiveId" clId="{69CE083D-A91A-4AEC-88EA-948C173BD65A}" dt="2021-09-01T04:55:12.173" v="1192" actId="478"/>
          <ac:picMkLst>
            <pc:docMk/>
            <pc:sldMk cId="2951639226" sldId="592"/>
            <ac:picMk id="17" creationId="{B5CEA079-2904-45D3-864F-16E0DA6AE6D3}"/>
          </ac:picMkLst>
        </pc:picChg>
        <pc:picChg chg="add mod">
          <ac:chgData name="Nguyen Chi Son" userId="606856d02e9d83ac" providerId="LiveId" clId="{69CE083D-A91A-4AEC-88EA-948C173BD65A}" dt="2021-09-01T05:09:07.518" v="1945" actId="1076"/>
          <ac:picMkLst>
            <pc:docMk/>
            <pc:sldMk cId="2951639226" sldId="592"/>
            <ac:picMk id="21" creationId="{A71EC9E4-11E7-47BF-BA14-D6253B31E9D4}"/>
          </ac:picMkLst>
        </pc:picChg>
        <pc:cxnChg chg="add mod">
          <ac:chgData name="Nguyen Chi Son" userId="606856d02e9d83ac" providerId="LiveId" clId="{69CE083D-A91A-4AEC-88EA-948C173BD65A}" dt="2021-09-01T05:09:04.430" v="1944" actId="1076"/>
          <ac:cxnSpMkLst>
            <pc:docMk/>
            <pc:sldMk cId="2951639226" sldId="592"/>
            <ac:cxnSpMk id="16" creationId="{95C596FD-ACE6-4F76-9290-49C8059ECEDB}"/>
          </ac:cxnSpMkLst>
        </pc:cxnChg>
        <pc:cxnChg chg="add mod">
          <ac:chgData name="Nguyen Chi Son" userId="606856d02e9d83ac" providerId="LiveId" clId="{69CE083D-A91A-4AEC-88EA-948C173BD65A}" dt="2021-09-01T05:09:04.430" v="1944" actId="1076"/>
          <ac:cxnSpMkLst>
            <pc:docMk/>
            <pc:sldMk cId="2951639226" sldId="592"/>
            <ac:cxnSpMk id="18" creationId="{4865D118-6138-4E0B-B5DC-AC614C884FED}"/>
          </ac:cxnSpMkLst>
        </pc:cxnChg>
        <pc:cxnChg chg="add mod">
          <ac:chgData name="Nguyen Chi Son" userId="606856d02e9d83ac" providerId="LiveId" clId="{69CE083D-A91A-4AEC-88EA-948C173BD65A}" dt="2021-09-01T05:09:04.430" v="1944" actId="1076"/>
          <ac:cxnSpMkLst>
            <pc:docMk/>
            <pc:sldMk cId="2951639226" sldId="592"/>
            <ac:cxnSpMk id="20" creationId="{21CEAE5E-DC23-438D-A43E-D6E31F73FDEC}"/>
          </ac:cxnSpMkLst>
        </pc:cxnChg>
      </pc:sldChg>
      <pc:sldChg chg="del">
        <pc:chgData name="Nguyen Chi Son" userId="606856d02e9d83ac" providerId="LiveId" clId="{69CE083D-A91A-4AEC-88EA-948C173BD65A}" dt="2021-09-01T05:11:38.070" v="1949" actId="47"/>
        <pc:sldMkLst>
          <pc:docMk/>
          <pc:sldMk cId="3022789656" sldId="593"/>
        </pc:sldMkLst>
      </pc:sldChg>
      <pc:sldChg chg="modSp mod">
        <pc:chgData name="Nguyen Chi Son" userId="606856d02e9d83ac" providerId="LiveId" clId="{69CE083D-A91A-4AEC-88EA-948C173BD65A}" dt="2021-09-01T05:11:45.434" v="1989" actId="20577"/>
        <pc:sldMkLst>
          <pc:docMk/>
          <pc:sldMk cId="1291980650" sldId="594"/>
        </pc:sldMkLst>
        <pc:spChg chg="mod">
          <ac:chgData name="Nguyen Chi Son" userId="606856d02e9d83ac" providerId="LiveId" clId="{69CE083D-A91A-4AEC-88EA-948C173BD65A}" dt="2021-09-01T05:11:45.434" v="1989" actId="20577"/>
          <ac:spMkLst>
            <pc:docMk/>
            <pc:sldMk cId="1291980650" sldId="594"/>
            <ac:spMk id="2" creationId="{DAF08EC2-5D0D-48D9-855C-A59C0E5ED55B}"/>
          </ac:spMkLst>
        </pc:spChg>
      </pc:sldChg>
      <pc:sldChg chg="del">
        <pc:chgData name="Nguyen Chi Son" userId="606856d02e9d83ac" providerId="LiveId" clId="{69CE083D-A91A-4AEC-88EA-948C173BD65A}" dt="2021-09-01T05:23:43.455" v="2796" actId="47"/>
        <pc:sldMkLst>
          <pc:docMk/>
          <pc:sldMk cId="361782449" sldId="595"/>
        </pc:sldMkLst>
      </pc:sldChg>
      <pc:sldChg chg="addSp delSp modSp mod modAnim">
        <pc:chgData name="Nguyen Chi Son" userId="606856d02e9d83ac" providerId="LiveId" clId="{69CE083D-A91A-4AEC-88EA-948C173BD65A}" dt="2021-09-01T05:38:28.965" v="4245" actId="1035"/>
        <pc:sldMkLst>
          <pc:docMk/>
          <pc:sldMk cId="1953741841" sldId="596"/>
        </pc:sldMkLst>
        <pc:spChg chg="mod">
          <ac:chgData name="Nguyen Chi Son" userId="606856d02e9d83ac" providerId="LiveId" clId="{69CE083D-A91A-4AEC-88EA-948C173BD65A}" dt="2021-09-01T05:25:00.569" v="2969" actId="20577"/>
          <ac:spMkLst>
            <pc:docMk/>
            <pc:sldMk cId="1953741841" sldId="596"/>
            <ac:spMk id="2" creationId="{BA8A6260-CA4B-46A9-A06E-C71EE59E6992}"/>
          </ac:spMkLst>
        </pc:spChg>
        <pc:spChg chg="mod">
          <ac:chgData name="Nguyen Chi Son" userId="606856d02e9d83ac" providerId="LiveId" clId="{69CE083D-A91A-4AEC-88EA-948C173BD65A}" dt="2021-09-01T05:38:28.965" v="4245" actId="1035"/>
          <ac:spMkLst>
            <pc:docMk/>
            <pc:sldMk cId="1953741841" sldId="596"/>
            <ac:spMk id="4" creationId="{0D159DDA-BA49-4E92-817D-8988A85A5610}"/>
          </ac:spMkLst>
        </pc:spChg>
        <pc:spChg chg="mod">
          <ac:chgData name="Nguyen Chi Son" userId="606856d02e9d83ac" providerId="LiveId" clId="{69CE083D-A91A-4AEC-88EA-948C173BD65A}" dt="2021-09-01T05:38:28.965" v="4245" actId="1035"/>
          <ac:spMkLst>
            <pc:docMk/>
            <pc:sldMk cId="1953741841" sldId="596"/>
            <ac:spMk id="5" creationId="{34B18095-2B84-439E-80AD-AC5D4586BEAA}"/>
          </ac:spMkLst>
        </pc:spChg>
        <pc:spChg chg="mod">
          <ac:chgData name="Nguyen Chi Son" userId="606856d02e9d83ac" providerId="LiveId" clId="{69CE083D-A91A-4AEC-88EA-948C173BD65A}" dt="2021-09-01T05:38:28.965" v="4245" actId="1035"/>
          <ac:spMkLst>
            <pc:docMk/>
            <pc:sldMk cId="1953741841" sldId="596"/>
            <ac:spMk id="11" creationId="{BB94417D-BA64-41A3-A335-F1084FC4EAAB}"/>
          </ac:spMkLst>
        </pc:spChg>
        <pc:spChg chg="mod">
          <ac:chgData name="Nguyen Chi Son" userId="606856d02e9d83ac" providerId="LiveId" clId="{69CE083D-A91A-4AEC-88EA-948C173BD65A}" dt="2021-09-01T05:38:28.965" v="4245" actId="1035"/>
          <ac:spMkLst>
            <pc:docMk/>
            <pc:sldMk cId="1953741841" sldId="596"/>
            <ac:spMk id="14" creationId="{47690167-AC03-4A6E-8A65-B47A2BE69ACA}"/>
          </ac:spMkLst>
        </pc:spChg>
        <pc:picChg chg="del">
          <ac:chgData name="Nguyen Chi Son" userId="606856d02e9d83ac" providerId="LiveId" clId="{69CE083D-A91A-4AEC-88EA-948C173BD65A}" dt="2021-09-01T05:23:44.815" v="2797" actId="478"/>
          <ac:picMkLst>
            <pc:docMk/>
            <pc:sldMk cId="1953741841" sldId="596"/>
            <ac:picMk id="6" creationId="{132C6B4C-1510-476A-898C-E58CB016DADD}"/>
          </ac:picMkLst>
        </pc:picChg>
        <pc:picChg chg="add del mod">
          <ac:chgData name="Nguyen Chi Son" userId="606856d02e9d83ac" providerId="LiveId" clId="{69CE083D-A91A-4AEC-88EA-948C173BD65A}" dt="2021-09-01T05:25:28.024" v="2973" actId="478"/>
          <ac:picMkLst>
            <pc:docMk/>
            <pc:sldMk cId="1953741841" sldId="596"/>
            <ac:picMk id="7" creationId="{7FE8F302-0F36-4109-AE48-5DFDAB6034DE}"/>
          </ac:picMkLst>
        </pc:picChg>
        <pc:picChg chg="add mod">
          <ac:chgData name="Nguyen Chi Son" userId="606856d02e9d83ac" providerId="LiveId" clId="{69CE083D-A91A-4AEC-88EA-948C173BD65A}" dt="2021-09-01T05:25:37.693" v="2977" actId="1076"/>
          <ac:picMkLst>
            <pc:docMk/>
            <pc:sldMk cId="1953741841" sldId="596"/>
            <ac:picMk id="9" creationId="{3F727A10-4353-4AE1-8948-DA1301CFFEB4}"/>
          </ac:picMkLst>
        </pc:picChg>
      </pc:sldChg>
      <pc:sldChg chg="addSp delSp modSp add mod modTransition modAnim">
        <pc:chgData name="Nguyen Chi Son" userId="606856d02e9d83ac" providerId="LiveId" clId="{69CE083D-A91A-4AEC-88EA-948C173BD65A}" dt="2021-09-01T05:39:21.131" v="4256" actId="14100"/>
        <pc:sldMkLst>
          <pc:docMk/>
          <pc:sldMk cId="3916721958" sldId="597"/>
        </pc:sldMkLst>
        <pc:spChg chg="del">
          <ac:chgData name="Nguyen Chi Son" userId="606856d02e9d83ac" providerId="LiveId" clId="{69CE083D-A91A-4AEC-88EA-948C173BD65A}" dt="2021-09-01T04:51:55.319" v="969" actId="478"/>
          <ac:spMkLst>
            <pc:docMk/>
            <pc:sldMk cId="3916721958" sldId="597"/>
            <ac:spMk id="6" creationId="{B3F8CA32-1402-4A26-97CE-93BF5A5072FC}"/>
          </ac:spMkLst>
        </pc:spChg>
        <pc:spChg chg="add del mod">
          <ac:chgData name="Nguyen Chi Son" userId="606856d02e9d83ac" providerId="LiveId" clId="{69CE083D-A91A-4AEC-88EA-948C173BD65A}" dt="2021-09-01T04:52:50.446" v="981"/>
          <ac:spMkLst>
            <pc:docMk/>
            <pc:sldMk cId="3916721958" sldId="597"/>
            <ac:spMk id="12" creationId="{12BD5E96-07DD-4995-9422-AB0134D583EC}"/>
          </ac:spMkLst>
        </pc:spChg>
        <pc:spChg chg="add mod">
          <ac:chgData name="Nguyen Chi Son" userId="606856d02e9d83ac" providerId="LiveId" clId="{69CE083D-A91A-4AEC-88EA-948C173BD65A}" dt="2021-09-01T04:53:19.224" v="1115" actId="1076"/>
          <ac:spMkLst>
            <pc:docMk/>
            <pc:sldMk cId="3916721958" sldId="597"/>
            <ac:spMk id="14" creationId="{4B813AF0-0D28-46C9-8C6A-D0DEF442AB31}"/>
          </ac:spMkLst>
        </pc:spChg>
        <pc:spChg chg="del">
          <ac:chgData name="Nguyen Chi Son" userId="606856d02e9d83ac" providerId="LiveId" clId="{69CE083D-A91A-4AEC-88EA-948C173BD65A}" dt="2021-09-01T04:51:55.319" v="969" actId="478"/>
          <ac:spMkLst>
            <pc:docMk/>
            <pc:sldMk cId="3916721958" sldId="597"/>
            <ac:spMk id="21" creationId="{5B1E9942-812A-41D7-930F-3B230D4E3E73}"/>
          </ac:spMkLst>
        </pc:spChg>
        <pc:spChg chg="del">
          <ac:chgData name="Nguyen Chi Son" userId="606856d02e9d83ac" providerId="LiveId" clId="{69CE083D-A91A-4AEC-88EA-948C173BD65A}" dt="2021-09-01T04:51:55.319" v="969" actId="478"/>
          <ac:spMkLst>
            <pc:docMk/>
            <pc:sldMk cId="3916721958" sldId="597"/>
            <ac:spMk id="22" creationId="{1990C08C-B225-479A-999E-092EEBE02639}"/>
          </ac:spMkLst>
        </pc:spChg>
        <pc:picChg chg="add del">
          <ac:chgData name="Nguyen Chi Son" userId="606856d02e9d83ac" providerId="LiveId" clId="{69CE083D-A91A-4AEC-88EA-948C173BD65A}" dt="2021-09-01T04:52:55.116" v="985"/>
          <ac:picMkLst>
            <pc:docMk/>
            <pc:sldMk cId="3916721958" sldId="597"/>
            <ac:picMk id="7" creationId="{4D9C0AEA-3807-4A6A-9F8C-348DCCF6A329}"/>
          </ac:picMkLst>
        </pc:picChg>
        <pc:cxnChg chg="add mod">
          <ac:chgData name="Nguyen Chi Son" userId="606856d02e9d83ac" providerId="LiveId" clId="{69CE083D-A91A-4AEC-88EA-948C173BD65A}" dt="2021-09-01T04:52:20.756" v="976" actId="1076"/>
          <ac:cxnSpMkLst>
            <pc:docMk/>
            <pc:sldMk cId="3916721958" sldId="597"/>
            <ac:cxnSpMk id="4" creationId="{F4DC0B53-8CCA-43D8-BD45-1E775A94F70C}"/>
          </ac:cxnSpMkLst>
        </pc:cxnChg>
        <pc:cxnChg chg="add mod">
          <ac:chgData name="Nguyen Chi Son" userId="606856d02e9d83ac" providerId="LiveId" clId="{69CE083D-A91A-4AEC-88EA-948C173BD65A}" dt="2021-09-01T05:39:21.131" v="4256" actId="14100"/>
          <ac:cxnSpMkLst>
            <pc:docMk/>
            <pc:sldMk cId="3916721958" sldId="597"/>
            <ac:cxnSpMk id="10" creationId="{E841E49A-9000-4F37-B343-66344DCBCCBF}"/>
          </ac:cxnSpMkLst>
        </pc:cxnChg>
        <pc:cxnChg chg="add mod">
          <ac:chgData name="Nguyen Chi Son" userId="606856d02e9d83ac" providerId="LiveId" clId="{69CE083D-A91A-4AEC-88EA-948C173BD65A}" dt="2021-09-01T04:54:08.925" v="1131" actId="1076"/>
          <ac:cxnSpMkLst>
            <pc:docMk/>
            <pc:sldMk cId="3916721958" sldId="597"/>
            <ac:cxnSpMk id="15" creationId="{FCFDAF8F-9B22-4394-A080-0BD34727898F}"/>
          </ac:cxnSpMkLst>
        </pc:cxnChg>
        <pc:cxnChg chg="add mod">
          <ac:chgData name="Nguyen Chi Son" userId="606856d02e9d83ac" providerId="LiveId" clId="{69CE083D-A91A-4AEC-88EA-948C173BD65A}" dt="2021-09-01T04:54:08.925" v="1131" actId="1076"/>
          <ac:cxnSpMkLst>
            <pc:docMk/>
            <pc:sldMk cId="3916721958" sldId="597"/>
            <ac:cxnSpMk id="18" creationId="{5E65E9D6-1616-4751-A778-B5C699796936}"/>
          </ac:cxnSpMkLst>
        </pc:cxnChg>
        <pc:cxnChg chg="add mod">
          <ac:chgData name="Nguyen Chi Son" userId="606856d02e9d83ac" providerId="LiveId" clId="{69CE083D-A91A-4AEC-88EA-948C173BD65A}" dt="2021-09-01T04:54:08.925" v="1131" actId="1076"/>
          <ac:cxnSpMkLst>
            <pc:docMk/>
            <pc:sldMk cId="3916721958" sldId="597"/>
            <ac:cxnSpMk id="23" creationId="{5F0A3FFA-3102-4EC8-B991-0587FD236D7D}"/>
          </ac:cxnSpMkLst>
        </pc:cxnChg>
        <pc:cxnChg chg="add mod">
          <ac:chgData name="Nguyen Chi Son" userId="606856d02e9d83ac" providerId="LiveId" clId="{69CE083D-A91A-4AEC-88EA-948C173BD65A}" dt="2021-09-01T04:54:11.144" v="1132" actId="1076"/>
          <ac:cxnSpMkLst>
            <pc:docMk/>
            <pc:sldMk cId="3916721958" sldId="597"/>
            <ac:cxnSpMk id="24" creationId="{ED20231A-45C6-4D36-82DC-04554BD31F43}"/>
          </ac:cxnSpMkLst>
        </pc:cxnChg>
      </pc:sldChg>
      <pc:sldChg chg="addSp delSp modSp add mod modAnim">
        <pc:chgData name="Nguyen Chi Son" userId="606856d02e9d83ac" providerId="LiveId" clId="{69CE083D-A91A-4AEC-88EA-948C173BD65A}" dt="2021-09-01T05:38:33.905" v="4246"/>
        <pc:sldMkLst>
          <pc:docMk/>
          <pc:sldMk cId="3670058632" sldId="598"/>
        </pc:sldMkLst>
        <pc:spChg chg="mod">
          <ac:chgData name="Nguyen Chi Son" userId="606856d02e9d83ac" providerId="LiveId" clId="{69CE083D-A91A-4AEC-88EA-948C173BD65A}" dt="2021-09-01T05:27:21.714" v="3485" actId="20577"/>
          <ac:spMkLst>
            <pc:docMk/>
            <pc:sldMk cId="3670058632" sldId="598"/>
            <ac:spMk id="2" creationId="{BA8A6260-CA4B-46A9-A06E-C71EE59E6992}"/>
          </ac:spMkLst>
        </pc:spChg>
        <pc:spChg chg="mod">
          <ac:chgData name="Nguyen Chi Son" userId="606856d02e9d83ac" providerId="LiveId" clId="{69CE083D-A91A-4AEC-88EA-948C173BD65A}" dt="2021-09-01T05:28:26.002" v="3803" actId="1036"/>
          <ac:spMkLst>
            <pc:docMk/>
            <pc:sldMk cId="3670058632" sldId="598"/>
            <ac:spMk id="4" creationId="{0D159DDA-BA49-4E92-817D-8988A85A5610}"/>
          </ac:spMkLst>
        </pc:spChg>
        <pc:spChg chg="mod">
          <ac:chgData name="Nguyen Chi Son" userId="606856d02e9d83ac" providerId="LiveId" clId="{69CE083D-A91A-4AEC-88EA-948C173BD65A}" dt="2021-09-01T05:28:38.314" v="3883" actId="1035"/>
          <ac:spMkLst>
            <pc:docMk/>
            <pc:sldMk cId="3670058632" sldId="598"/>
            <ac:spMk id="5" creationId="{34B18095-2B84-439E-80AD-AC5D4586BEAA}"/>
          </ac:spMkLst>
        </pc:spChg>
        <pc:spChg chg="mod">
          <ac:chgData name="Nguyen Chi Son" userId="606856d02e9d83ac" providerId="LiveId" clId="{69CE083D-A91A-4AEC-88EA-948C173BD65A}" dt="2021-09-01T05:28:34.267" v="3874" actId="20577"/>
          <ac:spMkLst>
            <pc:docMk/>
            <pc:sldMk cId="3670058632" sldId="598"/>
            <ac:spMk id="11" creationId="{BB94417D-BA64-41A3-A335-F1084FC4EAAB}"/>
          </ac:spMkLst>
        </pc:spChg>
        <pc:spChg chg="mod">
          <ac:chgData name="Nguyen Chi Son" userId="606856d02e9d83ac" providerId="LiveId" clId="{69CE083D-A91A-4AEC-88EA-948C173BD65A}" dt="2021-09-01T05:28:38.314" v="3883" actId="1035"/>
          <ac:spMkLst>
            <pc:docMk/>
            <pc:sldMk cId="3670058632" sldId="598"/>
            <ac:spMk id="14" creationId="{47690167-AC03-4A6E-8A65-B47A2BE69ACA}"/>
          </ac:spMkLst>
        </pc:spChg>
        <pc:picChg chg="add mod">
          <ac:chgData name="Nguyen Chi Son" userId="606856d02e9d83ac" providerId="LiveId" clId="{69CE083D-A91A-4AEC-88EA-948C173BD65A}" dt="2021-09-01T05:28:22.190" v="3794" actId="1076"/>
          <ac:picMkLst>
            <pc:docMk/>
            <pc:sldMk cId="3670058632" sldId="598"/>
            <ac:picMk id="6" creationId="{91DE545C-C841-4FA8-A2A0-1109DD313917}"/>
          </ac:picMkLst>
        </pc:picChg>
        <pc:picChg chg="del">
          <ac:chgData name="Nguyen Chi Son" userId="606856d02e9d83ac" providerId="LiveId" clId="{69CE083D-A91A-4AEC-88EA-948C173BD65A}" dt="2021-09-01T05:27:07.484" v="3354" actId="478"/>
          <ac:picMkLst>
            <pc:docMk/>
            <pc:sldMk cId="3670058632" sldId="598"/>
            <ac:picMk id="9" creationId="{3F727A10-4353-4AE1-8948-DA1301CFFEB4}"/>
          </ac:picMkLst>
        </pc:picChg>
      </pc:sldChg>
      <pc:sldChg chg="addSp delSp modSp add mod delAnim modAnim">
        <pc:chgData name="Nguyen Chi Son" userId="606856d02e9d83ac" providerId="LiveId" clId="{69CE083D-A91A-4AEC-88EA-948C173BD65A}" dt="2021-09-01T05:39:01.355" v="4254"/>
        <pc:sldMkLst>
          <pc:docMk/>
          <pc:sldMk cId="2490626851" sldId="599"/>
        </pc:sldMkLst>
        <pc:spChg chg="mod">
          <ac:chgData name="Nguyen Chi Son" userId="606856d02e9d83ac" providerId="LiveId" clId="{69CE083D-A91A-4AEC-88EA-948C173BD65A}" dt="2021-09-01T05:36:38.996" v="4217" actId="20577"/>
          <ac:spMkLst>
            <pc:docMk/>
            <pc:sldMk cId="2490626851" sldId="599"/>
            <ac:spMk id="2" creationId="{BA8A6260-CA4B-46A9-A06E-C71EE59E6992}"/>
          </ac:spMkLst>
        </pc:spChg>
        <pc:spChg chg="mod">
          <ac:chgData name="Nguyen Chi Son" userId="606856d02e9d83ac" providerId="LiveId" clId="{69CE083D-A91A-4AEC-88EA-948C173BD65A}" dt="2021-09-01T05:36:17.957" v="4203" actId="1035"/>
          <ac:spMkLst>
            <pc:docMk/>
            <pc:sldMk cId="2490626851" sldId="599"/>
            <ac:spMk id="4" creationId="{0D159DDA-BA49-4E92-817D-8988A85A5610}"/>
          </ac:spMkLst>
        </pc:spChg>
        <pc:spChg chg="mod">
          <ac:chgData name="Nguyen Chi Son" userId="606856d02e9d83ac" providerId="LiveId" clId="{69CE083D-A91A-4AEC-88EA-948C173BD65A}" dt="2021-09-01T05:36:17.957" v="4203" actId="1035"/>
          <ac:spMkLst>
            <pc:docMk/>
            <pc:sldMk cId="2490626851" sldId="599"/>
            <ac:spMk id="5" creationId="{34B18095-2B84-439E-80AD-AC5D4586BEAA}"/>
          </ac:spMkLst>
        </pc:spChg>
        <pc:spChg chg="add del mod">
          <ac:chgData name="Nguyen Chi Son" userId="606856d02e9d83ac" providerId="LiveId" clId="{69CE083D-A91A-4AEC-88EA-948C173BD65A}" dt="2021-09-01T05:32:20.364" v="4027"/>
          <ac:spMkLst>
            <pc:docMk/>
            <pc:sldMk cId="2490626851" sldId="599"/>
            <ac:spMk id="8" creationId="{C0B323E0-8538-42DA-B81B-60C87E7E6B67}"/>
          </ac:spMkLst>
        </pc:spChg>
        <pc:spChg chg="add del mod">
          <ac:chgData name="Nguyen Chi Son" userId="606856d02e9d83ac" providerId="LiveId" clId="{69CE083D-A91A-4AEC-88EA-948C173BD65A}" dt="2021-09-01T05:32:20.364" v="4027"/>
          <ac:spMkLst>
            <pc:docMk/>
            <pc:sldMk cId="2490626851" sldId="599"/>
            <ac:spMk id="9" creationId="{370D859C-EB49-4D42-92EA-DF1522700176}"/>
          </ac:spMkLst>
        </pc:spChg>
        <pc:spChg chg="mod">
          <ac:chgData name="Nguyen Chi Son" userId="606856d02e9d83ac" providerId="LiveId" clId="{69CE083D-A91A-4AEC-88EA-948C173BD65A}" dt="2021-09-01T05:36:17.957" v="4203" actId="1035"/>
          <ac:spMkLst>
            <pc:docMk/>
            <pc:sldMk cId="2490626851" sldId="599"/>
            <ac:spMk id="11" creationId="{BB94417D-BA64-41A3-A335-F1084FC4EAAB}"/>
          </ac:spMkLst>
        </pc:spChg>
        <pc:spChg chg="add del mod">
          <ac:chgData name="Nguyen Chi Son" userId="606856d02e9d83ac" providerId="LiveId" clId="{69CE083D-A91A-4AEC-88EA-948C173BD65A}" dt="2021-09-01T05:32:20.364" v="4027"/>
          <ac:spMkLst>
            <pc:docMk/>
            <pc:sldMk cId="2490626851" sldId="599"/>
            <ac:spMk id="13" creationId="{B52680E5-EEC2-424F-BDCB-3FC094BE4E9C}"/>
          </ac:spMkLst>
        </pc:spChg>
        <pc:spChg chg="del">
          <ac:chgData name="Nguyen Chi Son" userId="606856d02e9d83ac" providerId="LiveId" clId="{69CE083D-A91A-4AEC-88EA-948C173BD65A}" dt="2021-09-01T05:35:17.134" v="4045" actId="478"/>
          <ac:spMkLst>
            <pc:docMk/>
            <pc:sldMk cId="2490626851" sldId="599"/>
            <ac:spMk id="14" creationId="{47690167-AC03-4A6E-8A65-B47A2BE69ACA}"/>
          </ac:spMkLst>
        </pc:spChg>
        <pc:spChg chg="add del mod">
          <ac:chgData name="Nguyen Chi Son" userId="606856d02e9d83ac" providerId="LiveId" clId="{69CE083D-A91A-4AEC-88EA-948C173BD65A}" dt="2021-09-01T05:32:20.364" v="4027"/>
          <ac:spMkLst>
            <pc:docMk/>
            <pc:sldMk cId="2490626851" sldId="599"/>
            <ac:spMk id="15" creationId="{5BD662E8-39D7-4E08-BCB5-900BCCD4219B}"/>
          </ac:spMkLst>
        </pc:spChg>
        <pc:spChg chg="mod">
          <ac:chgData name="Nguyen Chi Son" userId="606856d02e9d83ac" providerId="LiveId" clId="{69CE083D-A91A-4AEC-88EA-948C173BD65A}" dt="2021-09-01T05:31:52.448" v="4026"/>
          <ac:spMkLst>
            <pc:docMk/>
            <pc:sldMk cId="2490626851" sldId="599"/>
            <ac:spMk id="17" creationId="{D4F214C0-C2B4-4F69-B81F-7C4FB3ECDC4F}"/>
          </ac:spMkLst>
        </pc:spChg>
        <pc:spChg chg="add del mod">
          <ac:chgData name="Nguyen Chi Son" userId="606856d02e9d83ac" providerId="LiveId" clId="{69CE083D-A91A-4AEC-88EA-948C173BD65A}" dt="2021-09-01T05:32:20.364" v="4027"/>
          <ac:spMkLst>
            <pc:docMk/>
            <pc:sldMk cId="2490626851" sldId="599"/>
            <ac:spMk id="24" creationId="{EB4C1824-3644-4AD3-95A1-6310B43A8258}"/>
          </ac:spMkLst>
        </pc:spChg>
        <pc:spChg chg="add del mod">
          <ac:chgData name="Nguyen Chi Son" userId="606856d02e9d83ac" providerId="LiveId" clId="{69CE083D-A91A-4AEC-88EA-948C173BD65A}" dt="2021-09-01T05:32:20.364" v="4027"/>
          <ac:spMkLst>
            <pc:docMk/>
            <pc:sldMk cId="2490626851" sldId="599"/>
            <ac:spMk id="26" creationId="{48573D8A-3235-4108-AC8E-F5CE099AC5DC}"/>
          </ac:spMkLst>
        </pc:spChg>
        <pc:spChg chg="add del mod">
          <ac:chgData name="Nguyen Chi Son" userId="606856d02e9d83ac" providerId="LiveId" clId="{69CE083D-A91A-4AEC-88EA-948C173BD65A}" dt="2021-09-01T05:32:20.364" v="4027"/>
          <ac:spMkLst>
            <pc:docMk/>
            <pc:sldMk cId="2490626851" sldId="599"/>
            <ac:spMk id="28" creationId="{FA098841-3293-4988-9D94-034FDA7B1269}"/>
          </ac:spMkLst>
        </pc:spChg>
        <pc:spChg chg="add del mod">
          <ac:chgData name="Nguyen Chi Son" userId="606856d02e9d83ac" providerId="LiveId" clId="{69CE083D-A91A-4AEC-88EA-948C173BD65A}" dt="2021-09-01T05:32:20.364" v="4027"/>
          <ac:spMkLst>
            <pc:docMk/>
            <pc:sldMk cId="2490626851" sldId="599"/>
            <ac:spMk id="30" creationId="{51B5F449-2593-4091-B6F3-868219ED8281}"/>
          </ac:spMkLst>
        </pc:spChg>
        <pc:spChg chg="mod">
          <ac:chgData name="Nguyen Chi Son" userId="606856d02e9d83ac" providerId="LiveId" clId="{69CE083D-A91A-4AEC-88EA-948C173BD65A}" dt="2021-09-01T05:34:39.768" v="4039"/>
          <ac:spMkLst>
            <pc:docMk/>
            <pc:sldMk cId="2490626851" sldId="599"/>
            <ac:spMk id="34" creationId="{FD195ACB-A035-4792-80C0-517AA1EC9A29}"/>
          </ac:spMkLst>
        </pc:spChg>
        <pc:spChg chg="mod">
          <ac:chgData name="Nguyen Chi Son" userId="606856d02e9d83ac" providerId="LiveId" clId="{69CE083D-A91A-4AEC-88EA-948C173BD65A}" dt="2021-09-01T05:34:39.768" v="4039"/>
          <ac:spMkLst>
            <pc:docMk/>
            <pc:sldMk cId="2490626851" sldId="599"/>
            <ac:spMk id="35" creationId="{954FFAB8-A28E-4E13-9A6A-97C134AE73C6}"/>
          </ac:spMkLst>
        </pc:spChg>
        <pc:spChg chg="mod">
          <ac:chgData name="Nguyen Chi Son" userId="606856d02e9d83ac" providerId="LiveId" clId="{69CE083D-A91A-4AEC-88EA-948C173BD65A}" dt="2021-09-01T05:34:39.768" v="4039"/>
          <ac:spMkLst>
            <pc:docMk/>
            <pc:sldMk cId="2490626851" sldId="599"/>
            <ac:spMk id="38" creationId="{37C44B65-3046-45F4-B25C-F9D7B9BF5DA3}"/>
          </ac:spMkLst>
        </pc:spChg>
        <pc:spChg chg="mod">
          <ac:chgData name="Nguyen Chi Son" userId="606856d02e9d83ac" providerId="LiveId" clId="{69CE083D-A91A-4AEC-88EA-948C173BD65A}" dt="2021-09-01T05:34:39.768" v="4039"/>
          <ac:spMkLst>
            <pc:docMk/>
            <pc:sldMk cId="2490626851" sldId="599"/>
            <ac:spMk id="41" creationId="{70D028D0-1104-4622-B577-9A72D1455EF9}"/>
          </ac:spMkLst>
        </pc:spChg>
        <pc:spChg chg="mod">
          <ac:chgData name="Nguyen Chi Son" userId="606856d02e9d83ac" providerId="LiveId" clId="{69CE083D-A91A-4AEC-88EA-948C173BD65A}" dt="2021-09-01T05:34:39.768" v="4039"/>
          <ac:spMkLst>
            <pc:docMk/>
            <pc:sldMk cId="2490626851" sldId="599"/>
            <ac:spMk id="43" creationId="{7786577D-F716-47B7-826F-497774A5E0CD}"/>
          </ac:spMkLst>
        </pc:spChg>
        <pc:spChg chg="mod">
          <ac:chgData name="Nguyen Chi Son" userId="606856d02e9d83ac" providerId="LiveId" clId="{69CE083D-A91A-4AEC-88EA-948C173BD65A}" dt="2021-09-01T05:34:39.768" v="4039"/>
          <ac:spMkLst>
            <pc:docMk/>
            <pc:sldMk cId="2490626851" sldId="599"/>
            <ac:spMk id="45" creationId="{177378EA-122D-4ADB-98DE-EFFC9753B5DF}"/>
          </ac:spMkLst>
        </pc:spChg>
        <pc:spChg chg="mod">
          <ac:chgData name="Nguyen Chi Son" userId="606856d02e9d83ac" providerId="LiveId" clId="{69CE083D-A91A-4AEC-88EA-948C173BD65A}" dt="2021-09-01T05:35:06.352" v="4042"/>
          <ac:spMkLst>
            <pc:docMk/>
            <pc:sldMk cId="2490626851" sldId="599"/>
            <ac:spMk id="50" creationId="{DEDFDA84-C6E9-431F-A213-F5C1D47D02DC}"/>
          </ac:spMkLst>
        </pc:spChg>
        <pc:spChg chg="mod">
          <ac:chgData name="Nguyen Chi Son" userId="606856d02e9d83ac" providerId="LiveId" clId="{69CE083D-A91A-4AEC-88EA-948C173BD65A}" dt="2021-09-01T05:35:06.352" v="4042"/>
          <ac:spMkLst>
            <pc:docMk/>
            <pc:sldMk cId="2490626851" sldId="599"/>
            <ac:spMk id="51" creationId="{91EC4AAD-9D09-4A4E-91E6-83F3D215E0E7}"/>
          </ac:spMkLst>
        </pc:spChg>
        <pc:spChg chg="mod">
          <ac:chgData name="Nguyen Chi Son" userId="606856d02e9d83ac" providerId="LiveId" clId="{69CE083D-A91A-4AEC-88EA-948C173BD65A}" dt="2021-09-01T05:35:06.352" v="4042"/>
          <ac:spMkLst>
            <pc:docMk/>
            <pc:sldMk cId="2490626851" sldId="599"/>
            <ac:spMk id="54" creationId="{DB6BF547-1D93-444A-9225-052D7744EFCB}"/>
          </ac:spMkLst>
        </pc:spChg>
        <pc:spChg chg="mod">
          <ac:chgData name="Nguyen Chi Son" userId="606856d02e9d83ac" providerId="LiveId" clId="{69CE083D-A91A-4AEC-88EA-948C173BD65A}" dt="2021-09-01T05:35:06.352" v="4042"/>
          <ac:spMkLst>
            <pc:docMk/>
            <pc:sldMk cId="2490626851" sldId="599"/>
            <ac:spMk id="55" creationId="{B4174582-DF03-4480-B069-D55B14E1D71C}"/>
          </ac:spMkLst>
        </pc:spChg>
        <pc:spChg chg="mod">
          <ac:chgData name="Nguyen Chi Son" userId="606856d02e9d83ac" providerId="LiveId" clId="{69CE083D-A91A-4AEC-88EA-948C173BD65A}" dt="2021-09-01T05:35:06.352" v="4042"/>
          <ac:spMkLst>
            <pc:docMk/>
            <pc:sldMk cId="2490626851" sldId="599"/>
            <ac:spMk id="58" creationId="{8D8EED7E-0D08-4B42-8C05-65F63344EAA2}"/>
          </ac:spMkLst>
        </pc:spChg>
        <pc:spChg chg="mod">
          <ac:chgData name="Nguyen Chi Son" userId="606856d02e9d83ac" providerId="LiveId" clId="{69CE083D-A91A-4AEC-88EA-948C173BD65A}" dt="2021-09-01T05:35:06.352" v="4042"/>
          <ac:spMkLst>
            <pc:docMk/>
            <pc:sldMk cId="2490626851" sldId="599"/>
            <ac:spMk id="59" creationId="{A68E91C2-C652-4BF7-8DDE-908877DBD92B}"/>
          </ac:spMkLst>
        </pc:spChg>
        <pc:spChg chg="mod">
          <ac:chgData name="Nguyen Chi Son" userId="606856d02e9d83ac" providerId="LiveId" clId="{69CE083D-A91A-4AEC-88EA-948C173BD65A}" dt="2021-09-01T05:35:06.352" v="4042"/>
          <ac:spMkLst>
            <pc:docMk/>
            <pc:sldMk cId="2490626851" sldId="599"/>
            <ac:spMk id="61" creationId="{578C8982-320F-4A5C-B09C-92C75EB67D34}"/>
          </ac:spMkLst>
        </pc:spChg>
        <pc:spChg chg="mod">
          <ac:chgData name="Nguyen Chi Son" userId="606856d02e9d83ac" providerId="LiveId" clId="{69CE083D-A91A-4AEC-88EA-948C173BD65A}" dt="2021-09-01T05:35:06.352" v="4042"/>
          <ac:spMkLst>
            <pc:docMk/>
            <pc:sldMk cId="2490626851" sldId="599"/>
            <ac:spMk id="63" creationId="{3497AEAF-4E36-47D5-A561-7C01B147C21A}"/>
          </ac:spMkLst>
        </pc:spChg>
        <pc:grpChg chg="add del mod">
          <ac:chgData name="Nguyen Chi Son" userId="606856d02e9d83ac" providerId="LiveId" clId="{69CE083D-A91A-4AEC-88EA-948C173BD65A}" dt="2021-09-01T05:32:20.364" v="4027"/>
          <ac:grpSpMkLst>
            <pc:docMk/>
            <pc:sldMk cId="2490626851" sldId="599"/>
            <ac:grpSpMk id="16" creationId="{62679347-9223-4120-ADCF-DE83511E83A1}"/>
          </ac:grpSpMkLst>
        </pc:grpChg>
        <pc:grpChg chg="mod">
          <ac:chgData name="Nguyen Chi Son" userId="606856d02e9d83ac" providerId="LiveId" clId="{69CE083D-A91A-4AEC-88EA-948C173BD65A}" dt="2021-09-01T05:31:52.448" v="4026"/>
          <ac:grpSpMkLst>
            <pc:docMk/>
            <pc:sldMk cId="2490626851" sldId="599"/>
            <ac:grpSpMk id="18" creationId="{C2182F84-0AA6-4149-B1A2-B7612FD7BB14}"/>
          </ac:grpSpMkLst>
        </pc:grpChg>
        <pc:grpChg chg="add mod">
          <ac:chgData name="Nguyen Chi Son" userId="606856d02e9d83ac" providerId="LiveId" clId="{69CE083D-A91A-4AEC-88EA-948C173BD65A}" dt="2021-09-01T05:38:46.918" v="4249" actId="1076"/>
          <ac:grpSpMkLst>
            <pc:docMk/>
            <pc:sldMk cId="2490626851" sldId="599"/>
            <ac:grpSpMk id="33" creationId="{124A7A00-D188-44F4-BC7D-1085D96BF499}"/>
          </ac:grpSpMkLst>
        </pc:grpChg>
        <pc:grpChg chg="add mod">
          <ac:chgData name="Nguyen Chi Son" userId="606856d02e9d83ac" providerId="LiveId" clId="{69CE083D-A91A-4AEC-88EA-948C173BD65A}" dt="2021-09-01T05:37:06.456" v="4224" actId="1076"/>
          <ac:grpSpMkLst>
            <pc:docMk/>
            <pc:sldMk cId="2490626851" sldId="599"/>
            <ac:grpSpMk id="36" creationId="{3CE4C619-A0B5-44DC-817E-D5D6D66B20B8}"/>
          </ac:grpSpMkLst>
        </pc:grpChg>
        <pc:grpChg chg="add mod">
          <ac:chgData name="Nguyen Chi Son" userId="606856d02e9d83ac" providerId="LiveId" clId="{69CE083D-A91A-4AEC-88EA-948C173BD65A}" dt="2021-09-01T05:37:11.092" v="4225" actId="1076"/>
          <ac:grpSpMkLst>
            <pc:docMk/>
            <pc:sldMk cId="2490626851" sldId="599"/>
            <ac:grpSpMk id="42" creationId="{0311D5C0-7266-4FF2-BAAF-0109185AFC7D}"/>
          </ac:grpSpMkLst>
        </pc:grpChg>
        <pc:grpChg chg="mod">
          <ac:chgData name="Nguyen Chi Son" userId="606856d02e9d83ac" providerId="LiveId" clId="{69CE083D-A91A-4AEC-88EA-948C173BD65A}" dt="2021-09-01T05:34:39.768" v="4039"/>
          <ac:grpSpMkLst>
            <pc:docMk/>
            <pc:sldMk cId="2490626851" sldId="599"/>
            <ac:grpSpMk id="44" creationId="{15F02E2C-0153-4E34-A482-BF4D7B610794}"/>
          </ac:grpSpMkLst>
        </pc:grpChg>
        <pc:grpChg chg="add mod">
          <ac:chgData name="Nguyen Chi Son" userId="606856d02e9d83ac" providerId="LiveId" clId="{69CE083D-A91A-4AEC-88EA-948C173BD65A}" dt="2021-09-01T05:37:03.145" v="4223" actId="1076"/>
          <ac:grpSpMkLst>
            <pc:docMk/>
            <pc:sldMk cId="2490626851" sldId="599"/>
            <ac:grpSpMk id="49" creationId="{B2F06E37-28A9-42E3-8F67-5863AB546483}"/>
          </ac:grpSpMkLst>
        </pc:grpChg>
        <pc:grpChg chg="add mod">
          <ac:chgData name="Nguyen Chi Son" userId="606856d02e9d83ac" providerId="LiveId" clId="{69CE083D-A91A-4AEC-88EA-948C173BD65A}" dt="2021-09-01T05:37:03.145" v="4223" actId="1076"/>
          <ac:grpSpMkLst>
            <pc:docMk/>
            <pc:sldMk cId="2490626851" sldId="599"/>
            <ac:grpSpMk id="52" creationId="{51FCA9B5-0E06-43DD-8175-F1F9FEE3A956}"/>
          </ac:grpSpMkLst>
        </pc:grpChg>
        <pc:grpChg chg="add del mod">
          <ac:chgData name="Nguyen Chi Son" userId="606856d02e9d83ac" providerId="LiveId" clId="{69CE083D-A91A-4AEC-88EA-948C173BD65A}" dt="2021-09-01T05:36:47.130" v="4219" actId="478"/>
          <ac:grpSpMkLst>
            <pc:docMk/>
            <pc:sldMk cId="2490626851" sldId="599"/>
            <ac:grpSpMk id="60" creationId="{41C86124-B0BA-4918-9CD6-4D721089B189}"/>
          </ac:grpSpMkLst>
        </pc:grpChg>
        <pc:grpChg chg="mod">
          <ac:chgData name="Nguyen Chi Son" userId="606856d02e9d83ac" providerId="LiveId" clId="{69CE083D-A91A-4AEC-88EA-948C173BD65A}" dt="2021-09-01T05:35:06.352" v="4042"/>
          <ac:grpSpMkLst>
            <pc:docMk/>
            <pc:sldMk cId="2490626851" sldId="599"/>
            <ac:grpSpMk id="62" creationId="{17B4B234-C4EA-40D9-914D-D544B2FAF0E5}"/>
          </ac:grpSpMkLst>
        </pc:grpChg>
        <pc:graphicFrameChg chg="add del mod">
          <ac:chgData name="Nguyen Chi Son" userId="606856d02e9d83ac" providerId="LiveId" clId="{69CE083D-A91A-4AEC-88EA-948C173BD65A}" dt="2021-09-01T05:32:20.364" v="4027"/>
          <ac:graphicFrameMkLst>
            <pc:docMk/>
            <pc:sldMk cId="2490626851" sldId="599"/>
            <ac:graphicFrameMk id="12" creationId="{1D11C866-E700-4FEA-BFEF-40D4F4F26AE8}"/>
          </ac:graphicFrameMkLst>
        </pc:graphicFrameChg>
        <pc:graphicFrameChg chg="add del mod">
          <ac:chgData name="Nguyen Chi Son" userId="606856d02e9d83ac" providerId="LiveId" clId="{69CE083D-A91A-4AEC-88EA-948C173BD65A}" dt="2021-09-01T05:32:20.364" v="4027"/>
          <ac:graphicFrameMkLst>
            <pc:docMk/>
            <pc:sldMk cId="2490626851" sldId="599"/>
            <ac:graphicFrameMk id="31" creationId="{1C9AAA54-F72F-408B-A01B-8DEE02DAE3E4}"/>
          </ac:graphicFrameMkLst>
        </pc:graphicFrameChg>
        <pc:graphicFrameChg chg="add del mod">
          <ac:chgData name="Nguyen Chi Son" userId="606856d02e9d83ac" providerId="LiveId" clId="{69CE083D-A91A-4AEC-88EA-948C173BD65A}" dt="2021-09-01T05:32:20.364" v="4027"/>
          <ac:graphicFrameMkLst>
            <pc:docMk/>
            <pc:sldMk cId="2490626851" sldId="599"/>
            <ac:graphicFrameMk id="32" creationId="{AB78DEBF-A471-4B69-9669-7B0AAED60DC2}"/>
          </ac:graphicFrameMkLst>
        </pc:graphicFrameChg>
        <pc:graphicFrameChg chg="del mod">
          <ac:chgData name="Nguyen Chi Son" userId="606856d02e9d83ac" providerId="LiveId" clId="{69CE083D-A91A-4AEC-88EA-948C173BD65A}" dt="2021-09-01T05:34:46.799" v="4041" actId="478"/>
          <ac:graphicFrameMkLst>
            <pc:docMk/>
            <pc:sldMk cId="2490626851" sldId="599"/>
            <ac:graphicFrameMk id="40" creationId="{6DADACAE-9420-46B7-9051-8FD4C2A34653}"/>
          </ac:graphicFrameMkLst>
        </pc:graphicFrameChg>
        <pc:graphicFrameChg chg="del mod">
          <ac:chgData name="Nguyen Chi Son" userId="606856d02e9d83ac" providerId="LiveId" clId="{69CE083D-A91A-4AEC-88EA-948C173BD65A}" dt="2021-09-01T05:35:12.382" v="4044" actId="478"/>
          <ac:graphicFrameMkLst>
            <pc:docMk/>
            <pc:sldMk cId="2490626851" sldId="599"/>
            <ac:graphicFrameMk id="56" creationId="{A5A9FBEE-6A94-4956-A7EB-3FCBAB5A35D9}"/>
          </ac:graphicFrameMkLst>
        </pc:graphicFrameChg>
        <pc:picChg chg="del">
          <ac:chgData name="Nguyen Chi Son" userId="606856d02e9d83ac" providerId="LiveId" clId="{69CE083D-A91A-4AEC-88EA-948C173BD65A}" dt="2021-09-01T05:28:56.700" v="3885" actId="478"/>
          <ac:picMkLst>
            <pc:docMk/>
            <pc:sldMk cId="2490626851" sldId="599"/>
            <ac:picMk id="6" creationId="{91DE545C-C841-4FA8-A2A0-1109DD313917}"/>
          </ac:picMkLst>
        </pc:picChg>
        <pc:cxnChg chg="add del mod">
          <ac:chgData name="Nguyen Chi Son" userId="606856d02e9d83ac" providerId="LiveId" clId="{69CE083D-A91A-4AEC-88EA-948C173BD65A}" dt="2021-09-01T05:32:20.364" v="4027"/>
          <ac:cxnSpMkLst>
            <pc:docMk/>
            <pc:sldMk cId="2490626851" sldId="599"/>
            <ac:cxnSpMk id="10" creationId="{523F52AF-3DC1-412D-8093-E5A35690F8E9}"/>
          </ac:cxnSpMkLst>
        </pc:cxnChg>
        <pc:cxnChg chg="mod">
          <ac:chgData name="Nguyen Chi Son" userId="606856d02e9d83ac" providerId="LiveId" clId="{69CE083D-A91A-4AEC-88EA-948C173BD65A}" dt="2021-09-01T05:31:52.448" v="4026"/>
          <ac:cxnSpMkLst>
            <pc:docMk/>
            <pc:sldMk cId="2490626851" sldId="599"/>
            <ac:cxnSpMk id="19" creationId="{FAD1DCFA-BC1B-42B7-8929-AEE3908FCD92}"/>
          </ac:cxnSpMkLst>
        </pc:cxnChg>
        <pc:cxnChg chg="mod">
          <ac:chgData name="Nguyen Chi Son" userId="606856d02e9d83ac" providerId="LiveId" clId="{69CE083D-A91A-4AEC-88EA-948C173BD65A}" dt="2021-09-01T05:31:52.448" v="4026"/>
          <ac:cxnSpMkLst>
            <pc:docMk/>
            <pc:sldMk cId="2490626851" sldId="599"/>
            <ac:cxnSpMk id="20" creationId="{F89C8DC5-CC6B-41BD-9A53-14FC19490F5E}"/>
          </ac:cxnSpMkLst>
        </pc:cxnChg>
        <pc:cxnChg chg="mod">
          <ac:chgData name="Nguyen Chi Son" userId="606856d02e9d83ac" providerId="LiveId" clId="{69CE083D-A91A-4AEC-88EA-948C173BD65A}" dt="2021-09-01T05:31:52.448" v="4026"/>
          <ac:cxnSpMkLst>
            <pc:docMk/>
            <pc:sldMk cId="2490626851" sldId="599"/>
            <ac:cxnSpMk id="21" creationId="{34A0CA06-2075-40A0-B4E8-1BBFE2127781}"/>
          </ac:cxnSpMkLst>
        </pc:cxnChg>
        <pc:cxnChg chg="add del mod">
          <ac:chgData name="Nguyen Chi Son" userId="606856d02e9d83ac" providerId="LiveId" clId="{69CE083D-A91A-4AEC-88EA-948C173BD65A}" dt="2021-09-01T05:32:20.364" v="4027"/>
          <ac:cxnSpMkLst>
            <pc:docMk/>
            <pc:sldMk cId="2490626851" sldId="599"/>
            <ac:cxnSpMk id="22" creationId="{4995F435-AD5E-45C0-88F3-8CF2BC289DEB}"/>
          </ac:cxnSpMkLst>
        </pc:cxnChg>
        <pc:cxnChg chg="add del mod">
          <ac:chgData name="Nguyen Chi Son" userId="606856d02e9d83ac" providerId="LiveId" clId="{69CE083D-A91A-4AEC-88EA-948C173BD65A}" dt="2021-09-01T05:32:20.364" v="4027"/>
          <ac:cxnSpMkLst>
            <pc:docMk/>
            <pc:sldMk cId="2490626851" sldId="599"/>
            <ac:cxnSpMk id="23" creationId="{0176E125-1600-43CB-9CC9-EA9680485063}"/>
          </ac:cxnSpMkLst>
        </pc:cxnChg>
        <pc:cxnChg chg="add del mod">
          <ac:chgData name="Nguyen Chi Son" userId="606856d02e9d83ac" providerId="LiveId" clId="{69CE083D-A91A-4AEC-88EA-948C173BD65A}" dt="2021-09-01T05:32:20.364" v="4027"/>
          <ac:cxnSpMkLst>
            <pc:docMk/>
            <pc:sldMk cId="2490626851" sldId="599"/>
            <ac:cxnSpMk id="25" creationId="{6E87F92E-1A8D-498B-9781-538CFD75B5BB}"/>
          </ac:cxnSpMkLst>
        </pc:cxnChg>
        <pc:cxnChg chg="add del mod">
          <ac:chgData name="Nguyen Chi Son" userId="606856d02e9d83ac" providerId="LiveId" clId="{69CE083D-A91A-4AEC-88EA-948C173BD65A}" dt="2021-09-01T05:32:20.364" v="4027"/>
          <ac:cxnSpMkLst>
            <pc:docMk/>
            <pc:sldMk cId="2490626851" sldId="599"/>
            <ac:cxnSpMk id="27" creationId="{A7D3EF43-DEFE-45A8-AAAE-1FC0CE66EAAC}"/>
          </ac:cxnSpMkLst>
        </pc:cxnChg>
        <pc:cxnChg chg="add del mod">
          <ac:chgData name="Nguyen Chi Son" userId="606856d02e9d83ac" providerId="LiveId" clId="{69CE083D-A91A-4AEC-88EA-948C173BD65A}" dt="2021-09-01T05:32:20.364" v="4027"/>
          <ac:cxnSpMkLst>
            <pc:docMk/>
            <pc:sldMk cId="2490626851" sldId="599"/>
            <ac:cxnSpMk id="29" creationId="{5165554B-C8B8-43F3-9D8F-303B2ED6701D}"/>
          </ac:cxnSpMkLst>
        </pc:cxnChg>
        <pc:cxnChg chg="mod">
          <ac:chgData name="Nguyen Chi Son" userId="606856d02e9d83ac" providerId="LiveId" clId="{69CE083D-A91A-4AEC-88EA-948C173BD65A}" dt="2021-09-01T05:34:39.768" v="4039"/>
          <ac:cxnSpMkLst>
            <pc:docMk/>
            <pc:sldMk cId="2490626851" sldId="599"/>
            <ac:cxnSpMk id="37" creationId="{E13ED3E7-DCB9-4BC4-8534-FF66CE768869}"/>
          </ac:cxnSpMkLst>
        </pc:cxnChg>
        <pc:cxnChg chg="mod">
          <ac:chgData name="Nguyen Chi Son" userId="606856d02e9d83ac" providerId="LiveId" clId="{69CE083D-A91A-4AEC-88EA-948C173BD65A}" dt="2021-09-01T05:34:39.768" v="4039"/>
          <ac:cxnSpMkLst>
            <pc:docMk/>
            <pc:sldMk cId="2490626851" sldId="599"/>
            <ac:cxnSpMk id="39" creationId="{094BA10B-B217-4370-AA57-1532BFD422D9}"/>
          </ac:cxnSpMkLst>
        </pc:cxnChg>
        <pc:cxnChg chg="mod">
          <ac:chgData name="Nguyen Chi Son" userId="606856d02e9d83ac" providerId="LiveId" clId="{69CE083D-A91A-4AEC-88EA-948C173BD65A}" dt="2021-09-01T05:34:39.768" v="4039"/>
          <ac:cxnSpMkLst>
            <pc:docMk/>
            <pc:sldMk cId="2490626851" sldId="599"/>
            <ac:cxnSpMk id="46" creationId="{DA269DF8-6981-48EE-A3F4-F10331690034}"/>
          </ac:cxnSpMkLst>
        </pc:cxnChg>
        <pc:cxnChg chg="mod">
          <ac:chgData name="Nguyen Chi Son" userId="606856d02e9d83ac" providerId="LiveId" clId="{69CE083D-A91A-4AEC-88EA-948C173BD65A}" dt="2021-09-01T05:34:39.768" v="4039"/>
          <ac:cxnSpMkLst>
            <pc:docMk/>
            <pc:sldMk cId="2490626851" sldId="599"/>
            <ac:cxnSpMk id="47" creationId="{A2AE1C8B-9FC3-4229-AB06-E28C8E17814F}"/>
          </ac:cxnSpMkLst>
        </pc:cxnChg>
        <pc:cxnChg chg="mod">
          <ac:chgData name="Nguyen Chi Son" userId="606856d02e9d83ac" providerId="LiveId" clId="{69CE083D-A91A-4AEC-88EA-948C173BD65A}" dt="2021-09-01T05:34:39.768" v="4039"/>
          <ac:cxnSpMkLst>
            <pc:docMk/>
            <pc:sldMk cId="2490626851" sldId="599"/>
            <ac:cxnSpMk id="48" creationId="{B8774157-4E43-4B7E-A9DC-1762CA7F12F4}"/>
          </ac:cxnSpMkLst>
        </pc:cxnChg>
        <pc:cxnChg chg="mod">
          <ac:chgData name="Nguyen Chi Son" userId="606856d02e9d83ac" providerId="LiveId" clId="{69CE083D-A91A-4AEC-88EA-948C173BD65A}" dt="2021-09-01T05:35:06.352" v="4042"/>
          <ac:cxnSpMkLst>
            <pc:docMk/>
            <pc:sldMk cId="2490626851" sldId="599"/>
            <ac:cxnSpMk id="53" creationId="{B14A5EFA-9D93-41FE-AE9B-52C991B081DF}"/>
          </ac:cxnSpMkLst>
        </pc:cxnChg>
        <pc:cxnChg chg="mod">
          <ac:chgData name="Nguyen Chi Son" userId="606856d02e9d83ac" providerId="LiveId" clId="{69CE083D-A91A-4AEC-88EA-948C173BD65A}" dt="2021-09-01T05:35:35.955" v="4047" actId="14100"/>
          <ac:cxnSpMkLst>
            <pc:docMk/>
            <pc:sldMk cId="2490626851" sldId="599"/>
            <ac:cxnSpMk id="57" creationId="{0E923B15-C5FA-432F-B2E3-F34A02120648}"/>
          </ac:cxnSpMkLst>
        </pc:cxnChg>
        <pc:cxnChg chg="mod">
          <ac:chgData name="Nguyen Chi Son" userId="606856d02e9d83ac" providerId="LiveId" clId="{69CE083D-A91A-4AEC-88EA-948C173BD65A}" dt="2021-09-01T05:35:06.352" v="4042"/>
          <ac:cxnSpMkLst>
            <pc:docMk/>
            <pc:sldMk cId="2490626851" sldId="599"/>
            <ac:cxnSpMk id="64" creationId="{99EBD47F-07FD-47C5-B90E-AA19ADCEAF5B}"/>
          </ac:cxnSpMkLst>
        </pc:cxnChg>
        <pc:cxnChg chg="mod">
          <ac:chgData name="Nguyen Chi Son" userId="606856d02e9d83ac" providerId="LiveId" clId="{69CE083D-A91A-4AEC-88EA-948C173BD65A}" dt="2021-09-01T05:35:06.352" v="4042"/>
          <ac:cxnSpMkLst>
            <pc:docMk/>
            <pc:sldMk cId="2490626851" sldId="599"/>
            <ac:cxnSpMk id="65" creationId="{2076359B-06B4-455C-94BA-273D97AD38A4}"/>
          </ac:cxnSpMkLst>
        </pc:cxnChg>
        <pc:cxnChg chg="mod">
          <ac:chgData name="Nguyen Chi Son" userId="606856d02e9d83ac" providerId="LiveId" clId="{69CE083D-A91A-4AEC-88EA-948C173BD65A}" dt="2021-09-01T05:35:06.352" v="4042"/>
          <ac:cxnSpMkLst>
            <pc:docMk/>
            <pc:sldMk cId="2490626851" sldId="599"/>
            <ac:cxnSpMk id="66" creationId="{E6A230FD-860D-403E-BCB9-CF524B0C71A5}"/>
          </ac:cxnSpMkLst>
        </pc:cxnChg>
      </pc:sldChg>
    </pc:docChg>
  </pc:docChgLst>
  <pc:docChgLst>
    <pc:chgData name="Nguyen Chi Son" userId="606856d02e9d83ac" providerId="LiveId" clId="{21569076-EAF4-4DD5-8793-BEC07B191E86}"/>
    <pc:docChg chg="undo custSel addSld delSld modSld sldOrd">
      <pc:chgData name="Nguyen Chi Son" userId="606856d02e9d83ac" providerId="LiveId" clId="{21569076-EAF4-4DD5-8793-BEC07B191E86}" dt="2021-09-02T08:36:35.405" v="2175"/>
      <pc:docMkLst>
        <pc:docMk/>
      </pc:docMkLst>
      <pc:sldChg chg="modSp mod">
        <pc:chgData name="Nguyen Chi Son" userId="606856d02e9d83ac" providerId="LiveId" clId="{21569076-EAF4-4DD5-8793-BEC07B191E86}" dt="2021-09-02T07:23:58.896" v="49" actId="20577"/>
        <pc:sldMkLst>
          <pc:docMk/>
          <pc:sldMk cId="2922349590" sldId="256"/>
        </pc:sldMkLst>
        <pc:spChg chg="mod">
          <ac:chgData name="Nguyen Chi Son" userId="606856d02e9d83ac" providerId="LiveId" clId="{21569076-EAF4-4DD5-8793-BEC07B191E86}" dt="2021-09-02T07:23:58.896" v="49" actId="20577"/>
          <ac:spMkLst>
            <pc:docMk/>
            <pc:sldMk cId="2922349590" sldId="256"/>
            <ac:spMk id="136" creationId="{C574B640-0199-463F-87CA-8E3956B46E10}"/>
          </ac:spMkLst>
        </pc:spChg>
      </pc:sldChg>
      <pc:sldChg chg="modSp mod">
        <pc:chgData name="Nguyen Chi Son" userId="606856d02e9d83ac" providerId="LiveId" clId="{21569076-EAF4-4DD5-8793-BEC07B191E86}" dt="2021-09-02T07:24:08.794" v="116" actId="20577"/>
        <pc:sldMkLst>
          <pc:docMk/>
          <pc:sldMk cId="2812505328" sldId="362"/>
        </pc:sldMkLst>
        <pc:spChg chg="mod">
          <ac:chgData name="Nguyen Chi Son" userId="606856d02e9d83ac" providerId="LiveId" clId="{21569076-EAF4-4DD5-8793-BEC07B191E86}" dt="2021-09-02T07:24:08.794" v="116" actId="20577"/>
          <ac:spMkLst>
            <pc:docMk/>
            <pc:sldMk cId="2812505328" sldId="362"/>
            <ac:spMk id="2" creationId="{DAF08EC2-5D0D-48D9-855C-A59C0E5ED55B}"/>
          </ac:spMkLst>
        </pc:spChg>
      </pc:sldChg>
      <pc:sldChg chg="modSp mod">
        <pc:chgData name="Nguyen Chi Son" userId="606856d02e9d83ac" providerId="LiveId" clId="{21569076-EAF4-4DD5-8793-BEC07B191E86}" dt="2021-09-02T07:42:48.098" v="478" actId="20577"/>
        <pc:sldMkLst>
          <pc:docMk/>
          <pc:sldMk cId="3904192345" sldId="502"/>
        </pc:sldMkLst>
        <pc:spChg chg="mod">
          <ac:chgData name="Nguyen Chi Son" userId="606856d02e9d83ac" providerId="LiveId" clId="{21569076-EAF4-4DD5-8793-BEC07B191E86}" dt="2021-09-02T07:42:48.098" v="478" actId="20577"/>
          <ac:spMkLst>
            <pc:docMk/>
            <pc:sldMk cId="3904192345" sldId="502"/>
            <ac:spMk id="2" creationId="{DAF08EC2-5D0D-48D9-855C-A59C0E5ED55B}"/>
          </ac:spMkLst>
        </pc:spChg>
      </pc:sldChg>
      <pc:sldChg chg="modSp mod">
        <pc:chgData name="Nguyen Chi Son" userId="606856d02e9d83ac" providerId="LiveId" clId="{21569076-EAF4-4DD5-8793-BEC07B191E86}" dt="2021-09-02T08:20:28.735" v="918" actId="20577"/>
        <pc:sldMkLst>
          <pc:docMk/>
          <pc:sldMk cId="402592958" sldId="540"/>
        </pc:sldMkLst>
        <pc:spChg chg="mod">
          <ac:chgData name="Nguyen Chi Son" userId="606856d02e9d83ac" providerId="LiveId" clId="{21569076-EAF4-4DD5-8793-BEC07B191E86}" dt="2021-09-02T08:20:28.735" v="918" actId="20577"/>
          <ac:spMkLst>
            <pc:docMk/>
            <pc:sldMk cId="402592958" sldId="540"/>
            <ac:spMk id="3" creationId="{8CD51C9F-FCB0-4185-93E6-835FC05E1B10}"/>
          </ac:spMkLst>
        </pc:spChg>
      </pc:sldChg>
      <pc:sldChg chg="addSp delSp modSp mod">
        <pc:chgData name="Nguyen Chi Son" userId="606856d02e9d83ac" providerId="LiveId" clId="{21569076-EAF4-4DD5-8793-BEC07B191E86}" dt="2021-09-02T07:42:33.580" v="414" actId="1076"/>
        <pc:sldMkLst>
          <pc:docMk/>
          <pc:sldMk cId="3298182474" sldId="547"/>
        </pc:sldMkLst>
        <pc:spChg chg="mod">
          <ac:chgData name="Nguyen Chi Son" userId="606856d02e9d83ac" providerId="LiveId" clId="{21569076-EAF4-4DD5-8793-BEC07B191E86}" dt="2021-09-02T07:39:38.715" v="409" actId="20577"/>
          <ac:spMkLst>
            <pc:docMk/>
            <pc:sldMk cId="3298182474" sldId="547"/>
            <ac:spMk id="2" creationId="{BA8A6260-CA4B-46A9-A06E-C71EE59E6992}"/>
          </ac:spMkLst>
        </pc:spChg>
        <pc:spChg chg="del">
          <ac:chgData name="Nguyen Chi Son" userId="606856d02e9d83ac" providerId="LiveId" clId="{21569076-EAF4-4DD5-8793-BEC07B191E86}" dt="2021-09-02T07:39:41.405" v="410" actId="478"/>
          <ac:spMkLst>
            <pc:docMk/>
            <pc:sldMk cId="3298182474" sldId="547"/>
            <ac:spMk id="6" creationId="{B3F8CA32-1402-4A26-97CE-93BF5A5072FC}"/>
          </ac:spMkLst>
        </pc:spChg>
        <pc:spChg chg="del">
          <ac:chgData name="Nguyen Chi Son" userId="606856d02e9d83ac" providerId="LiveId" clId="{21569076-EAF4-4DD5-8793-BEC07B191E86}" dt="2021-09-02T07:39:41.405" v="410" actId="478"/>
          <ac:spMkLst>
            <pc:docMk/>
            <pc:sldMk cId="3298182474" sldId="547"/>
            <ac:spMk id="21" creationId="{5B1E9942-812A-41D7-930F-3B230D4E3E73}"/>
          </ac:spMkLst>
        </pc:spChg>
        <pc:spChg chg="del">
          <ac:chgData name="Nguyen Chi Son" userId="606856d02e9d83ac" providerId="LiveId" clId="{21569076-EAF4-4DD5-8793-BEC07B191E86}" dt="2021-09-02T07:39:41.405" v="410" actId="478"/>
          <ac:spMkLst>
            <pc:docMk/>
            <pc:sldMk cId="3298182474" sldId="547"/>
            <ac:spMk id="22" creationId="{1990C08C-B225-479A-999E-092EEBE02639}"/>
          </ac:spMkLst>
        </pc:spChg>
        <pc:picChg chg="add mod">
          <ac:chgData name="Nguyen Chi Son" userId="606856d02e9d83ac" providerId="LiveId" clId="{21569076-EAF4-4DD5-8793-BEC07B191E86}" dt="2021-09-02T07:42:33.580" v="414" actId="1076"/>
          <ac:picMkLst>
            <pc:docMk/>
            <pc:sldMk cId="3298182474" sldId="547"/>
            <ac:picMk id="4" creationId="{888C3101-599A-43C4-BE73-EE570CB96363}"/>
          </ac:picMkLst>
        </pc:picChg>
        <pc:picChg chg="del">
          <ac:chgData name="Nguyen Chi Son" userId="606856d02e9d83ac" providerId="LiveId" clId="{21569076-EAF4-4DD5-8793-BEC07B191E86}" dt="2021-09-02T07:36:09.225" v="117" actId="478"/>
          <ac:picMkLst>
            <pc:docMk/>
            <pc:sldMk cId="3298182474" sldId="547"/>
            <ac:picMk id="16" creationId="{44CF574D-D45E-4893-A108-F78E01BD5EB5}"/>
          </ac:picMkLst>
        </pc:picChg>
        <pc:picChg chg="del">
          <ac:chgData name="Nguyen Chi Son" userId="606856d02e9d83ac" providerId="LiveId" clId="{21569076-EAF4-4DD5-8793-BEC07B191E86}" dt="2021-09-02T07:36:10.696" v="118" actId="478"/>
          <ac:picMkLst>
            <pc:docMk/>
            <pc:sldMk cId="3298182474" sldId="547"/>
            <ac:picMk id="20" creationId="{6ABC7493-612A-4BC6-9C3C-33C7887D47D0}"/>
          </ac:picMkLst>
        </pc:picChg>
      </pc:sldChg>
      <pc:sldChg chg="del">
        <pc:chgData name="Nguyen Chi Son" userId="606856d02e9d83ac" providerId="LiveId" clId="{21569076-EAF4-4DD5-8793-BEC07B191E86}" dt="2021-09-02T08:20:25.448" v="916" actId="47"/>
        <pc:sldMkLst>
          <pc:docMk/>
          <pc:sldMk cId="3213348296" sldId="549"/>
        </pc:sldMkLst>
      </pc:sldChg>
      <pc:sldChg chg="addSp delSp modSp mod">
        <pc:chgData name="Nguyen Chi Son" userId="606856d02e9d83ac" providerId="LiveId" clId="{21569076-EAF4-4DD5-8793-BEC07B191E86}" dt="2021-09-02T08:17:48.227" v="740" actId="1076"/>
        <pc:sldMkLst>
          <pc:docMk/>
          <pc:sldMk cId="2951639226" sldId="592"/>
        </pc:sldMkLst>
        <pc:spChg chg="add mod">
          <ac:chgData name="Nguyen Chi Son" userId="606856d02e9d83ac" providerId="LiveId" clId="{21569076-EAF4-4DD5-8793-BEC07B191E86}" dt="2021-09-02T08:17:46.130" v="739" actId="1076"/>
          <ac:spMkLst>
            <pc:docMk/>
            <pc:sldMk cId="2951639226" sldId="592"/>
            <ac:spMk id="6" creationId="{8D6FE5CB-38A3-4192-BA67-2F814BE96A09}"/>
          </ac:spMkLst>
        </pc:spChg>
        <pc:spChg chg="mod">
          <ac:chgData name="Nguyen Chi Son" userId="606856d02e9d83ac" providerId="LiveId" clId="{21569076-EAF4-4DD5-8793-BEC07B191E86}" dt="2021-09-02T07:43:13.777" v="613" actId="20577"/>
          <ac:spMkLst>
            <pc:docMk/>
            <pc:sldMk cId="2951639226" sldId="592"/>
            <ac:spMk id="9" creationId="{9F4BC261-4781-4DFE-BA2B-77EE6F751C48}"/>
          </ac:spMkLst>
        </pc:spChg>
        <pc:spChg chg="del">
          <ac:chgData name="Nguyen Chi Son" userId="606856d02e9d83ac" providerId="LiveId" clId="{21569076-EAF4-4DD5-8793-BEC07B191E86}" dt="2021-09-02T07:42:57.117" v="480" actId="478"/>
          <ac:spMkLst>
            <pc:docMk/>
            <pc:sldMk cId="2951639226" sldId="592"/>
            <ac:spMk id="13" creationId="{6D2DFB58-1EB9-4656-85EA-F3D4AAB8D17D}"/>
          </ac:spMkLst>
        </pc:spChg>
        <pc:spChg chg="del">
          <ac:chgData name="Nguyen Chi Son" userId="606856d02e9d83ac" providerId="LiveId" clId="{21569076-EAF4-4DD5-8793-BEC07B191E86}" dt="2021-09-02T07:42:57.117" v="480" actId="478"/>
          <ac:spMkLst>
            <pc:docMk/>
            <pc:sldMk cId="2951639226" sldId="592"/>
            <ac:spMk id="14" creationId="{EA7B24C5-7359-49E6-B944-40457B92B206}"/>
          </ac:spMkLst>
        </pc:spChg>
        <pc:spChg chg="del">
          <ac:chgData name="Nguyen Chi Son" userId="606856d02e9d83ac" providerId="LiveId" clId="{21569076-EAF4-4DD5-8793-BEC07B191E86}" dt="2021-09-02T07:42:57.117" v="480" actId="478"/>
          <ac:spMkLst>
            <pc:docMk/>
            <pc:sldMk cId="2951639226" sldId="592"/>
            <ac:spMk id="15" creationId="{AC396071-B616-4E73-9573-E630D0D3B265}"/>
          </ac:spMkLst>
        </pc:spChg>
        <pc:spChg chg="del">
          <ac:chgData name="Nguyen Chi Son" userId="606856d02e9d83ac" providerId="LiveId" clId="{21569076-EAF4-4DD5-8793-BEC07B191E86}" dt="2021-09-02T07:42:57.117" v="480" actId="478"/>
          <ac:spMkLst>
            <pc:docMk/>
            <pc:sldMk cId="2951639226" sldId="592"/>
            <ac:spMk id="19" creationId="{F29950DC-B3ED-4401-97C0-DAC4A4B93272}"/>
          </ac:spMkLst>
        </pc:spChg>
        <pc:spChg chg="del">
          <ac:chgData name="Nguyen Chi Son" userId="606856d02e9d83ac" providerId="LiveId" clId="{21569076-EAF4-4DD5-8793-BEC07B191E86}" dt="2021-09-02T07:42:57.117" v="480" actId="478"/>
          <ac:spMkLst>
            <pc:docMk/>
            <pc:sldMk cId="2951639226" sldId="592"/>
            <ac:spMk id="22" creationId="{9B70231E-81A3-49E8-9FC2-611FABACFA81}"/>
          </ac:spMkLst>
        </pc:spChg>
        <pc:spChg chg="add mod">
          <ac:chgData name="Nguyen Chi Son" userId="606856d02e9d83ac" providerId="LiveId" clId="{21569076-EAF4-4DD5-8793-BEC07B191E86}" dt="2021-09-02T08:17:46.130" v="739" actId="1076"/>
          <ac:spMkLst>
            <pc:docMk/>
            <pc:sldMk cId="2951639226" sldId="592"/>
            <ac:spMk id="24" creationId="{4A948F33-FF49-4DF5-9262-65FA8E715A7D}"/>
          </ac:spMkLst>
        </pc:spChg>
        <pc:spChg chg="add mod">
          <ac:chgData name="Nguyen Chi Son" userId="606856d02e9d83ac" providerId="LiveId" clId="{21569076-EAF4-4DD5-8793-BEC07B191E86}" dt="2021-09-02T08:17:46.130" v="739" actId="1076"/>
          <ac:spMkLst>
            <pc:docMk/>
            <pc:sldMk cId="2951639226" sldId="592"/>
            <ac:spMk id="25" creationId="{555E8CB5-CE9F-4BFE-AD4E-ECA8CCF0BBCC}"/>
          </ac:spMkLst>
        </pc:spChg>
        <pc:spChg chg="add mod">
          <ac:chgData name="Nguyen Chi Son" userId="606856d02e9d83ac" providerId="LiveId" clId="{21569076-EAF4-4DD5-8793-BEC07B191E86}" dt="2021-09-02T08:17:46.130" v="739" actId="1076"/>
          <ac:spMkLst>
            <pc:docMk/>
            <pc:sldMk cId="2951639226" sldId="592"/>
            <ac:spMk id="26" creationId="{7644B3CE-D22A-489D-8198-C3C2141E95F6}"/>
          </ac:spMkLst>
        </pc:spChg>
        <pc:spChg chg="add mod">
          <ac:chgData name="Nguyen Chi Son" userId="606856d02e9d83ac" providerId="LiveId" clId="{21569076-EAF4-4DD5-8793-BEC07B191E86}" dt="2021-09-02T08:17:46.130" v="739" actId="1076"/>
          <ac:spMkLst>
            <pc:docMk/>
            <pc:sldMk cId="2951639226" sldId="592"/>
            <ac:spMk id="33" creationId="{37E638B8-C3E9-43AA-898A-CC66425AD216}"/>
          </ac:spMkLst>
        </pc:spChg>
        <pc:spChg chg="add mod">
          <ac:chgData name="Nguyen Chi Son" userId="606856d02e9d83ac" providerId="LiveId" clId="{21569076-EAF4-4DD5-8793-BEC07B191E86}" dt="2021-09-02T08:17:46.130" v="739" actId="1076"/>
          <ac:spMkLst>
            <pc:docMk/>
            <pc:sldMk cId="2951639226" sldId="592"/>
            <ac:spMk id="34" creationId="{41D2D6B1-2031-4F6E-A756-166A493115A1}"/>
          </ac:spMkLst>
        </pc:spChg>
        <pc:picChg chg="del">
          <ac:chgData name="Nguyen Chi Son" userId="606856d02e9d83ac" providerId="LiveId" clId="{21569076-EAF4-4DD5-8793-BEC07B191E86}" dt="2021-09-02T07:42:51.508" v="479" actId="478"/>
          <ac:picMkLst>
            <pc:docMk/>
            <pc:sldMk cId="2951639226" sldId="592"/>
            <ac:picMk id="3" creationId="{CE7BCD2E-8D13-4F30-8536-E673F1B2577F}"/>
          </ac:picMkLst>
        </pc:picChg>
        <pc:picChg chg="add mod modCrop">
          <ac:chgData name="Nguyen Chi Son" userId="606856d02e9d83ac" providerId="LiveId" clId="{21569076-EAF4-4DD5-8793-BEC07B191E86}" dt="2021-09-02T08:17:46.130" v="739" actId="1076"/>
          <ac:picMkLst>
            <pc:docMk/>
            <pc:sldMk cId="2951639226" sldId="592"/>
            <ac:picMk id="4" creationId="{7162C1D9-552D-48F2-BA5B-294CA5A02E0F}"/>
          </ac:picMkLst>
        </pc:picChg>
        <pc:picChg chg="del">
          <ac:chgData name="Nguyen Chi Son" userId="606856d02e9d83ac" providerId="LiveId" clId="{21569076-EAF4-4DD5-8793-BEC07B191E86}" dt="2021-09-02T07:42:57.117" v="480" actId="478"/>
          <ac:picMkLst>
            <pc:docMk/>
            <pc:sldMk cId="2951639226" sldId="592"/>
            <ac:picMk id="5" creationId="{1CF0CE51-E2DC-4A9A-A3AD-980262697A57}"/>
          </ac:picMkLst>
        </pc:picChg>
        <pc:picChg chg="add mod modCrop">
          <ac:chgData name="Nguyen Chi Son" userId="606856d02e9d83ac" providerId="LiveId" clId="{21569076-EAF4-4DD5-8793-BEC07B191E86}" dt="2021-09-02T08:17:46.130" v="739" actId="1076"/>
          <ac:picMkLst>
            <pc:docMk/>
            <pc:sldMk cId="2951639226" sldId="592"/>
            <ac:picMk id="17" creationId="{B1EB683D-80A5-466B-AF56-2E3EBC15D8A1}"/>
          </ac:picMkLst>
        </pc:picChg>
        <pc:picChg chg="del">
          <ac:chgData name="Nguyen Chi Son" userId="606856d02e9d83ac" providerId="LiveId" clId="{21569076-EAF4-4DD5-8793-BEC07B191E86}" dt="2021-09-02T07:42:57.117" v="480" actId="478"/>
          <ac:picMkLst>
            <pc:docMk/>
            <pc:sldMk cId="2951639226" sldId="592"/>
            <ac:picMk id="21" creationId="{A71EC9E4-11E7-47BF-BA14-D6253B31E9D4}"/>
          </ac:picMkLst>
        </pc:picChg>
        <pc:picChg chg="add mod modCrop">
          <ac:chgData name="Nguyen Chi Son" userId="606856d02e9d83ac" providerId="LiveId" clId="{21569076-EAF4-4DD5-8793-BEC07B191E86}" dt="2021-09-02T08:17:48.227" v="740" actId="1076"/>
          <ac:picMkLst>
            <pc:docMk/>
            <pc:sldMk cId="2951639226" sldId="592"/>
            <ac:picMk id="23" creationId="{FC8FB38F-983C-4801-B4C2-E17C3FF0A954}"/>
          </ac:picMkLst>
        </pc:picChg>
        <pc:cxnChg chg="add mod">
          <ac:chgData name="Nguyen Chi Son" userId="606856d02e9d83ac" providerId="LiveId" clId="{21569076-EAF4-4DD5-8793-BEC07B191E86}" dt="2021-09-02T08:17:46.130" v="739" actId="1076"/>
          <ac:cxnSpMkLst>
            <pc:docMk/>
            <pc:sldMk cId="2951639226" sldId="592"/>
            <ac:cxnSpMk id="8" creationId="{98F3AF01-7EA2-49D0-85DD-D66A8AE665D1}"/>
          </ac:cxnSpMkLst>
        </pc:cxnChg>
        <pc:cxnChg chg="del">
          <ac:chgData name="Nguyen Chi Son" userId="606856d02e9d83ac" providerId="LiveId" clId="{21569076-EAF4-4DD5-8793-BEC07B191E86}" dt="2021-09-02T07:42:57.117" v="480" actId="478"/>
          <ac:cxnSpMkLst>
            <pc:docMk/>
            <pc:sldMk cId="2951639226" sldId="592"/>
            <ac:cxnSpMk id="16" creationId="{95C596FD-ACE6-4F76-9290-49C8059ECEDB}"/>
          </ac:cxnSpMkLst>
        </pc:cxnChg>
        <pc:cxnChg chg="del">
          <ac:chgData name="Nguyen Chi Son" userId="606856d02e9d83ac" providerId="LiveId" clId="{21569076-EAF4-4DD5-8793-BEC07B191E86}" dt="2021-09-02T07:42:57.117" v="480" actId="478"/>
          <ac:cxnSpMkLst>
            <pc:docMk/>
            <pc:sldMk cId="2951639226" sldId="592"/>
            <ac:cxnSpMk id="18" creationId="{4865D118-6138-4E0B-B5DC-AC614C884FED}"/>
          </ac:cxnSpMkLst>
        </pc:cxnChg>
        <pc:cxnChg chg="del">
          <ac:chgData name="Nguyen Chi Son" userId="606856d02e9d83ac" providerId="LiveId" clId="{21569076-EAF4-4DD5-8793-BEC07B191E86}" dt="2021-09-02T07:42:57.117" v="480" actId="478"/>
          <ac:cxnSpMkLst>
            <pc:docMk/>
            <pc:sldMk cId="2951639226" sldId="592"/>
            <ac:cxnSpMk id="20" creationId="{21CEAE5E-DC23-438D-A43E-D6E31F73FDEC}"/>
          </ac:cxnSpMkLst>
        </pc:cxnChg>
        <pc:cxnChg chg="add del mod">
          <ac:chgData name="Nguyen Chi Son" userId="606856d02e9d83ac" providerId="LiveId" clId="{21569076-EAF4-4DD5-8793-BEC07B191E86}" dt="2021-09-02T08:15:31.626" v="716" actId="478"/>
          <ac:cxnSpMkLst>
            <pc:docMk/>
            <pc:sldMk cId="2951639226" sldId="592"/>
            <ac:cxnSpMk id="29" creationId="{F799272E-3121-4752-A69C-AC28F2493ED7}"/>
          </ac:cxnSpMkLst>
        </pc:cxnChg>
        <pc:cxnChg chg="add mod">
          <ac:chgData name="Nguyen Chi Son" userId="606856d02e9d83ac" providerId="LiveId" clId="{21569076-EAF4-4DD5-8793-BEC07B191E86}" dt="2021-09-02T08:17:46.130" v="739" actId="1076"/>
          <ac:cxnSpMkLst>
            <pc:docMk/>
            <pc:sldMk cId="2951639226" sldId="592"/>
            <ac:cxnSpMk id="31" creationId="{F84D07EF-C876-4F4F-8954-A0056097E8E6}"/>
          </ac:cxnSpMkLst>
        </pc:cxnChg>
      </pc:sldChg>
      <pc:sldChg chg="del">
        <pc:chgData name="Nguyen Chi Son" userId="606856d02e9d83ac" providerId="LiveId" clId="{21569076-EAF4-4DD5-8793-BEC07B191E86}" dt="2021-09-02T08:20:25.448" v="916" actId="47"/>
        <pc:sldMkLst>
          <pc:docMk/>
          <pc:sldMk cId="1291980650" sldId="594"/>
        </pc:sldMkLst>
      </pc:sldChg>
      <pc:sldChg chg="delSp modSp mod modAnim">
        <pc:chgData name="Nguyen Chi Son" userId="606856d02e9d83ac" providerId="LiveId" clId="{21569076-EAF4-4DD5-8793-BEC07B191E86}" dt="2021-09-02T08:35:50.962" v="2171" actId="1035"/>
        <pc:sldMkLst>
          <pc:docMk/>
          <pc:sldMk cId="1953741841" sldId="596"/>
        </pc:sldMkLst>
        <pc:spChg chg="mod">
          <ac:chgData name="Nguyen Chi Son" userId="606856d02e9d83ac" providerId="LiveId" clId="{21569076-EAF4-4DD5-8793-BEC07B191E86}" dt="2021-09-02T08:24:45.737" v="1493" actId="20577"/>
          <ac:spMkLst>
            <pc:docMk/>
            <pc:sldMk cId="1953741841" sldId="596"/>
            <ac:spMk id="2" creationId="{BA8A6260-CA4B-46A9-A06E-C71EE59E6992}"/>
          </ac:spMkLst>
        </pc:spChg>
        <pc:spChg chg="mod">
          <ac:chgData name="Nguyen Chi Son" userId="606856d02e9d83ac" providerId="LiveId" clId="{21569076-EAF4-4DD5-8793-BEC07B191E86}" dt="2021-09-02T08:35:50.962" v="2171" actId="1035"/>
          <ac:spMkLst>
            <pc:docMk/>
            <pc:sldMk cId="1953741841" sldId="596"/>
            <ac:spMk id="4" creationId="{0D159DDA-BA49-4E92-817D-8988A85A5610}"/>
          </ac:spMkLst>
        </pc:spChg>
        <pc:spChg chg="mod">
          <ac:chgData name="Nguyen Chi Son" userId="606856d02e9d83ac" providerId="LiveId" clId="{21569076-EAF4-4DD5-8793-BEC07B191E86}" dt="2021-09-02T08:35:50.962" v="2171" actId="1035"/>
          <ac:spMkLst>
            <pc:docMk/>
            <pc:sldMk cId="1953741841" sldId="596"/>
            <ac:spMk id="5" creationId="{34B18095-2B84-439E-80AD-AC5D4586BEAA}"/>
          </ac:spMkLst>
        </pc:spChg>
        <pc:spChg chg="mod">
          <ac:chgData name="Nguyen Chi Son" userId="606856d02e9d83ac" providerId="LiveId" clId="{21569076-EAF4-4DD5-8793-BEC07B191E86}" dt="2021-09-02T08:35:50.962" v="2171" actId="1035"/>
          <ac:spMkLst>
            <pc:docMk/>
            <pc:sldMk cId="1953741841" sldId="596"/>
            <ac:spMk id="11" creationId="{BB94417D-BA64-41A3-A335-F1084FC4EAAB}"/>
          </ac:spMkLst>
        </pc:spChg>
        <pc:spChg chg="mod">
          <ac:chgData name="Nguyen Chi Son" userId="606856d02e9d83ac" providerId="LiveId" clId="{21569076-EAF4-4DD5-8793-BEC07B191E86}" dt="2021-09-02T08:35:50.962" v="2171" actId="1035"/>
          <ac:spMkLst>
            <pc:docMk/>
            <pc:sldMk cId="1953741841" sldId="596"/>
            <ac:spMk id="14" creationId="{47690167-AC03-4A6E-8A65-B47A2BE69ACA}"/>
          </ac:spMkLst>
        </pc:spChg>
        <pc:picChg chg="del">
          <ac:chgData name="Nguyen Chi Son" userId="606856d02e9d83ac" providerId="LiveId" clId="{21569076-EAF4-4DD5-8793-BEC07B191E86}" dt="2021-09-02T08:20:31.583" v="919" actId="478"/>
          <ac:picMkLst>
            <pc:docMk/>
            <pc:sldMk cId="1953741841" sldId="596"/>
            <ac:picMk id="9" creationId="{3F727A10-4353-4AE1-8948-DA1301CFFEB4}"/>
          </ac:picMkLst>
        </pc:picChg>
      </pc:sldChg>
      <pc:sldChg chg="del">
        <pc:chgData name="Nguyen Chi Son" userId="606856d02e9d83ac" providerId="LiveId" clId="{21569076-EAF4-4DD5-8793-BEC07B191E86}" dt="2021-09-02T07:42:41.572" v="415" actId="47"/>
        <pc:sldMkLst>
          <pc:docMk/>
          <pc:sldMk cId="3916721958" sldId="597"/>
        </pc:sldMkLst>
      </pc:sldChg>
      <pc:sldChg chg="del">
        <pc:chgData name="Nguyen Chi Son" userId="606856d02e9d83ac" providerId="LiveId" clId="{21569076-EAF4-4DD5-8793-BEC07B191E86}" dt="2021-09-02T08:20:33.116" v="920" actId="47"/>
        <pc:sldMkLst>
          <pc:docMk/>
          <pc:sldMk cId="3670058632" sldId="598"/>
        </pc:sldMkLst>
      </pc:sldChg>
      <pc:sldChg chg="del">
        <pc:chgData name="Nguyen Chi Son" userId="606856d02e9d83ac" providerId="LiveId" clId="{21569076-EAF4-4DD5-8793-BEC07B191E86}" dt="2021-09-02T08:20:34.147" v="921" actId="47"/>
        <pc:sldMkLst>
          <pc:docMk/>
          <pc:sldMk cId="2490626851" sldId="599"/>
        </pc:sldMkLst>
      </pc:sldChg>
      <pc:sldChg chg="addSp delSp modSp add mod modAnim">
        <pc:chgData name="Nguyen Chi Son" userId="606856d02e9d83ac" providerId="LiveId" clId="{21569076-EAF4-4DD5-8793-BEC07B191E86}" dt="2021-09-02T08:36:07.016" v="2172"/>
        <pc:sldMkLst>
          <pc:docMk/>
          <pc:sldMk cId="2257398000" sldId="600"/>
        </pc:sldMkLst>
        <pc:spChg chg="del">
          <ac:chgData name="Nguyen Chi Son" userId="606856d02e9d83ac" providerId="LiveId" clId="{21569076-EAF4-4DD5-8793-BEC07B191E86}" dt="2021-09-02T08:18:24.594" v="742" actId="478"/>
          <ac:spMkLst>
            <pc:docMk/>
            <pc:sldMk cId="2257398000" sldId="600"/>
            <ac:spMk id="6" creationId="{8D6FE5CB-38A3-4192-BA67-2F814BE96A09}"/>
          </ac:spMkLst>
        </pc:spChg>
        <pc:spChg chg="del">
          <ac:chgData name="Nguyen Chi Son" userId="606856d02e9d83ac" providerId="LiveId" clId="{21569076-EAF4-4DD5-8793-BEC07B191E86}" dt="2021-09-02T08:18:24.594" v="742" actId="478"/>
          <ac:spMkLst>
            <pc:docMk/>
            <pc:sldMk cId="2257398000" sldId="600"/>
            <ac:spMk id="24" creationId="{4A948F33-FF49-4DF5-9262-65FA8E715A7D}"/>
          </ac:spMkLst>
        </pc:spChg>
        <pc:spChg chg="del">
          <ac:chgData name="Nguyen Chi Son" userId="606856d02e9d83ac" providerId="LiveId" clId="{21569076-EAF4-4DD5-8793-BEC07B191E86}" dt="2021-09-02T08:18:24.594" v="742" actId="478"/>
          <ac:spMkLst>
            <pc:docMk/>
            <pc:sldMk cId="2257398000" sldId="600"/>
            <ac:spMk id="25" creationId="{555E8CB5-CE9F-4BFE-AD4E-ECA8CCF0BBCC}"/>
          </ac:spMkLst>
        </pc:spChg>
        <pc:spChg chg="del">
          <ac:chgData name="Nguyen Chi Son" userId="606856d02e9d83ac" providerId="LiveId" clId="{21569076-EAF4-4DD5-8793-BEC07B191E86}" dt="2021-09-02T08:18:24.594" v="742" actId="478"/>
          <ac:spMkLst>
            <pc:docMk/>
            <pc:sldMk cId="2257398000" sldId="600"/>
            <ac:spMk id="26" creationId="{7644B3CE-D22A-489D-8198-C3C2141E95F6}"/>
          </ac:spMkLst>
        </pc:spChg>
        <pc:spChg chg="del">
          <ac:chgData name="Nguyen Chi Son" userId="606856d02e9d83ac" providerId="LiveId" clId="{21569076-EAF4-4DD5-8793-BEC07B191E86}" dt="2021-09-02T08:18:24.594" v="742" actId="478"/>
          <ac:spMkLst>
            <pc:docMk/>
            <pc:sldMk cId="2257398000" sldId="600"/>
            <ac:spMk id="33" creationId="{37E638B8-C3E9-43AA-898A-CC66425AD216}"/>
          </ac:spMkLst>
        </pc:spChg>
        <pc:spChg chg="del">
          <ac:chgData name="Nguyen Chi Son" userId="606856d02e9d83ac" providerId="LiveId" clId="{21569076-EAF4-4DD5-8793-BEC07B191E86}" dt="2021-09-02T08:18:24.594" v="742" actId="478"/>
          <ac:spMkLst>
            <pc:docMk/>
            <pc:sldMk cId="2257398000" sldId="600"/>
            <ac:spMk id="34" creationId="{41D2D6B1-2031-4F6E-A756-166A493115A1}"/>
          </ac:spMkLst>
        </pc:spChg>
        <pc:graphicFrameChg chg="add mod modGraphic">
          <ac:chgData name="Nguyen Chi Son" userId="606856d02e9d83ac" providerId="LiveId" clId="{21569076-EAF4-4DD5-8793-BEC07B191E86}" dt="2021-09-02T08:20:18.861" v="915" actId="2084"/>
          <ac:graphicFrameMkLst>
            <pc:docMk/>
            <pc:sldMk cId="2257398000" sldId="600"/>
            <ac:graphicFrameMk id="2" creationId="{1C30D0EC-778A-41DE-BD71-20DC685CF78C}"/>
          </ac:graphicFrameMkLst>
        </pc:graphicFrameChg>
        <pc:picChg chg="del">
          <ac:chgData name="Nguyen Chi Son" userId="606856d02e9d83ac" providerId="LiveId" clId="{21569076-EAF4-4DD5-8793-BEC07B191E86}" dt="2021-09-02T08:18:24.594" v="742" actId="478"/>
          <ac:picMkLst>
            <pc:docMk/>
            <pc:sldMk cId="2257398000" sldId="600"/>
            <ac:picMk id="4" creationId="{7162C1D9-552D-48F2-BA5B-294CA5A02E0F}"/>
          </ac:picMkLst>
        </pc:picChg>
        <pc:picChg chg="del">
          <ac:chgData name="Nguyen Chi Son" userId="606856d02e9d83ac" providerId="LiveId" clId="{21569076-EAF4-4DD5-8793-BEC07B191E86}" dt="2021-09-02T08:18:24.594" v="742" actId="478"/>
          <ac:picMkLst>
            <pc:docMk/>
            <pc:sldMk cId="2257398000" sldId="600"/>
            <ac:picMk id="17" creationId="{B1EB683D-80A5-466B-AF56-2E3EBC15D8A1}"/>
          </ac:picMkLst>
        </pc:picChg>
        <pc:picChg chg="del">
          <ac:chgData name="Nguyen Chi Son" userId="606856d02e9d83ac" providerId="LiveId" clId="{21569076-EAF4-4DD5-8793-BEC07B191E86}" dt="2021-09-02T08:18:24.594" v="742" actId="478"/>
          <ac:picMkLst>
            <pc:docMk/>
            <pc:sldMk cId="2257398000" sldId="600"/>
            <ac:picMk id="23" creationId="{FC8FB38F-983C-4801-B4C2-E17C3FF0A954}"/>
          </ac:picMkLst>
        </pc:picChg>
        <pc:cxnChg chg="del">
          <ac:chgData name="Nguyen Chi Son" userId="606856d02e9d83ac" providerId="LiveId" clId="{21569076-EAF4-4DD5-8793-BEC07B191E86}" dt="2021-09-02T08:18:24.594" v="742" actId="478"/>
          <ac:cxnSpMkLst>
            <pc:docMk/>
            <pc:sldMk cId="2257398000" sldId="600"/>
            <ac:cxnSpMk id="8" creationId="{98F3AF01-7EA2-49D0-85DD-D66A8AE665D1}"/>
          </ac:cxnSpMkLst>
        </pc:cxnChg>
        <pc:cxnChg chg="del">
          <ac:chgData name="Nguyen Chi Son" userId="606856d02e9d83ac" providerId="LiveId" clId="{21569076-EAF4-4DD5-8793-BEC07B191E86}" dt="2021-09-02T08:18:24.594" v="742" actId="478"/>
          <ac:cxnSpMkLst>
            <pc:docMk/>
            <pc:sldMk cId="2257398000" sldId="600"/>
            <ac:cxnSpMk id="31" creationId="{F84D07EF-C876-4F4F-8954-A0056097E8E6}"/>
          </ac:cxnSpMkLst>
        </pc:cxnChg>
      </pc:sldChg>
      <pc:sldChg chg="addSp delSp modSp add mod ord modAnim">
        <pc:chgData name="Nguyen Chi Son" userId="606856d02e9d83ac" providerId="LiveId" clId="{21569076-EAF4-4DD5-8793-BEC07B191E86}" dt="2021-09-02T08:36:35.405" v="2175"/>
        <pc:sldMkLst>
          <pc:docMk/>
          <pc:sldMk cId="1368910658" sldId="601"/>
        </pc:sldMkLst>
        <pc:spChg chg="mod">
          <ac:chgData name="Nguyen Chi Son" userId="606856d02e9d83ac" providerId="LiveId" clId="{21569076-EAF4-4DD5-8793-BEC07B191E86}" dt="2021-09-02T08:22:10.248" v="1329" actId="20577"/>
          <ac:spMkLst>
            <pc:docMk/>
            <pc:sldMk cId="1368910658" sldId="601"/>
            <ac:spMk id="9" creationId="{9F4BC261-4781-4DFE-BA2B-77EE6F751C48}"/>
          </ac:spMkLst>
        </pc:spChg>
        <pc:graphicFrameChg chg="del">
          <ac:chgData name="Nguyen Chi Son" userId="606856d02e9d83ac" providerId="LiveId" clId="{21569076-EAF4-4DD5-8793-BEC07B191E86}" dt="2021-09-02T08:22:20.082" v="1330" actId="478"/>
          <ac:graphicFrameMkLst>
            <pc:docMk/>
            <pc:sldMk cId="1368910658" sldId="601"/>
            <ac:graphicFrameMk id="2" creationId="{1C30D0EC-778A-41DE-BD71-20DC685CF78C}"/>
          </ac:graphicFrameMkLst>
        </pc:graphicFrameChg>
        <pc:picChg chg="add mod">
          <ac:chgData name="Nguyen Chi Son" userId="606856d02e9d83ac" providerId="LiveId" clId="{21569076-EAF4-4DD5-8793-BEC07B191E86}" dt="2021-09-02T08:22:26.890" v="1336" actId="1076"/>
          <ac:picMkLst>
            <pc:docMk/>
            <pc:sldMk cId="1368910658" sldId="601"/>
            <ac:picMk id="4" creationId="{C0750555-2930-455A-B83B-416010BE0C3A}"/>
          </ac:picMkLst>
        </pc:picChg>
      </pc:sldChg>
      <pc:sldChg chg="addSp modSp add mod">
        <pc:chgData name="Nguyen Chi Son" userId="606856d02e9d83ac" providerId="LiveId" clId="{21569076-EAF4-4DD5-8793-BEC07B191E86}" dt="2021-09-02T08:35:44.177" v="2132" actId="1036"/>
        <pc:sldMkLst>
          <pc:docMk/>
          <pc:sldMk cId="29285270" sldId="602"/>
        </pc:sldMkLst>
        <pc:spChg chg="mod">
          <ac:chgData name="Nguyen Chi Son" userId="606856d02e9d83ac" providerId="LiveId" clId="{21569076-EAF4-4DD5-8793-BEC07B191E86}" dt="2021-09-02T08:27:29.285" v="1941" actId="20577"/>
          <ac:spMkLst>
            <pc:docMk/>
            <pc:sldMk cId="29285270" sldId="602"/>
            <ac:spMk id="2" creationId="{BA8A6260-CA4B-46A9-A06E-C71EE59E6992}"/>
          </ac:spMkLst>
        </pc:spChg>
        <pc:spChg chg="mod">
          <ac:chgData name="Nguyen Chi Son" userId="606856d02e9d83ac" providerId="LiveId" clId="{21569076-EAF4-4DD5-8793-BEC07B191E86}" dt="2021-09-02T08:35:44.177" v="2132" actId="1036"/>
          <ac:spMkLst>
            <pc:docMk/>
            <pc:sldMk cId="29285270" sldId="602"/>
            <ac:spMk id="4" creationId="{0D159DDA-BA49-4E92-817D-8988A85A5610}"/>
          </ac:spMkLst>
        </pc:spChg>
        <pc:spChg chg="mod">
          <ac:chgData name="Nguyen Chi Son" userId="606856d02e9d83ac" providerId="LiveId" clId="{21569076-EAF4-4DD5-8793-BEC07B191E86}" dt="2021-09-02T08:35:44.177" v="2132" actId="1036"/>
          <ac:spMkLst>
            <pc:docMk/>
            <pc:sldMk cId="29285270" sldId="602"/>
            <ac:spMk id="5" creationId="{34B18095-2B84-439E-80AD-AC5D4586BEAA}"/>
          </ac:spMkLst>
        </pc:spChg>
        <pc:spChg chg="mod">
          <ac:chgData name="Nguyen Chi Son" userId="606856d02e9d83ac" providerId="LiveId" clId="{21569076-EAF4-4DD5-8793-BEC07B191E86}" dt="2021-09-02T08:35:44.177" v="2132" actId="1036"/>
          <ac:spMkLst>
            <pc:docMk/>
            <pc:sldMk cId="29285270" sldId="602"/>
            <ac:spMk id="11" creationId="{BB94417D-BA64-41A3-A335-F1084FC4EAAB}"/>
          </ac:spMkLst>
        </pc:spChg>
        <pc:spChg chg="mod">
          <ac:chgData name="Nguyen Chi Son" userId="606856d02e9d83ac" providerId="LiveId" clId="{21569076-EAF4-4DD5-8793-BEC07B191E86}" dt="2021-09-02T08:35:44.177" v="2132" actId="1036"/>
          <ac:spMkLst>
            <pc:docMk/>
            <pc:sldMk cId="29285270" sldId="602"/>
            <ac:spMk id="14" creationId="{47690167-AC03-4A6E-8A65-B47A2BE69ACA}"/>
          </ac:spMkLst>
        </pc:spChg>
        <pc:picChg chg="add mod">
          <ac:chgData name="Nguyen Chi Son" userId="606856d02e9d83ac" providerId="LiveId" clId="{21569076-EAF4-4DD5-8793-BEC07B191E86}" dt="2021-09-02T08:35:39.958" v="2106" actId="1076"/>
          <ac:picMkLst>
            <pc:docMk/>
            <pc:sldMk cId="29285270" sldId="602"/>
            <ac:picMk id="6" creationId="{F98D7CAC-E7B1-4E99-B1A6-0AA060803C45}"/>
          </ac:picMkLst>
        </pc:picChg>
      </pc:sldChg>
    </pc:docChg>
  </pc:docChgLst>
  <pc:docChgLst>
    <pc:chgData name="Nguyen Chi Son" userId="606856d02e9d83ac" providerId="LiveId" clId="{C5C624EB-9BD3-40F2-B005-AAA5676818B9}"/>
    <pc:docChg chg="undo custSel addSld delSld modSld">
      <pc:chgData name="Nguyen Chi Son" userId="606856d02e9d83ac" providerId="LiveId" clId="{C5C624EB-9BD3-40F2-B005-AAA5676818B9}" dt="2021-09-04T10:47:43.593" v="4627"/>
      <pc:docMkLst>
        <pc:docMk/>
      </pc:docMkLst>
      <pc:sldChg chg="modSp mod">
        <pc:chgData name="Nguyen Chi Son" userId="606856d02e9d83ac" providerId="LiveId" clId="{C5C624EB-9BD3-40F2-B005-AAA5676818B9}" dt="2021-09-04T09:33:22.652" v="28" actId="20577"/>
        <pc:sldMkLst>
          <pc:docMk/>
          <pc:sldMk cId="2922349590" sldId="256"/>
        </pc:sldMkLst>
        <pc:spChg chg="mod">
          <ac:chgData name="Nguyen Chi Son" userId="606856d02e9d83ac" providerId="LiveId" clId="{C5C624EB-9BD3-40F2-B005-AAA5676818B9}" dt="2021-09-04T09:33:22.652" v="28" actId="20577"/>
          <ac:spMkLst>
            <pc:docMk/>
            <pc:sldMk cId="2922349590" sldId="256"/>
            <ac:spMk id="136" creationId="{C574B640-0199-463F-87CA-8E3956B46E10}"/>
          </ac:spMkLst>
        </pc:spChg>
      </pc:sldChg>
      <pc:sldChg chg="modSp mod">
        <pc:chgData name="Nguyen Chi Son" userId="606856d02e9d83ac" providerId="LiveId" clId="{C5C624EB-9BD3-40F2-B005-AAA5676818B9}" dt="2021-09-04T09:41:48.410" v="58" actId="20577"/>
        <pc:sldMkLst>
          <pc:docMk/>
          <pc:sldMk cId="2812505328" sldId="362"/>
        </pc:sldMkLst>
        <pc:spChg chg="mod">
          <ac:chgData name="Nguyen Chi Son" userId="606856d02e9d83ac" providerId="LiveId" clId="{C5C624EB-9BD3-40F2-B005-AAA5676818B9}" dt="2021-09-04T09:41:48.410" v="58" actId="20577"/>
          <ac:spMkLst>
            <pc:docMk/>
            <pc:sldMk cId="2812505328" sldId="362"/>
            <ac:spMk id="2" creationId="{DAF08EC2-5D0D-48D9-855C-A59C0E5ED55B}"/>
          </ac:spMkLst>
        </pc:spChg>
      </pc:sldChg>
      <pc:sldChg chg="modSp mod">
        <pc:chgData name="Nguyen Chi Son" userId="606856d02e9d83ac" providerId="LiveId" clId="{C5C624EB-9BD3-40F2-B005-AAA5676818B9}" dt="2021-09-04T09:51:17.991" v="691" actId="20577"/>
        <pc:sldMkLst>
          <pc:docMk/>
          <pc:sldMk cId="3904192345" sldId="502"/>
        </pc:sldMkLst>
        <pc:spChg chg="mod">
          <ac:chgData name="Nguyen Chi Son" userId="606856d02e9d83ac" providerId="LiveId" clId="{C5C624EB-9BD3-40F2-B005-AAA5676818B9}" dt="2021-09-04T09:51:17.991" v="691" actId="20577"/>
          <ac:spMkLst>
            <pc:docMk/>
            <pc:sldMk cId="3904192345" sldId="502"/>
            <ac:spMk id="2" creationId="{DAF08EC2-5D0D-48D9-855C-A59C0E5ED55B}"/>
          </ac:spMkLst>
        </pc:spChg>
      </pc:sldChg>
      <pc:sldChg chg="modSp mod">
        <pc:chgData name="Nguyen Chi Son" userId="606856d02e9d83ac" providerId="LiveId" clId="{C5C624EB-9BD3-40F2-B005-AAA5676818B9}" dt="2021-09-04T10:31:29.861" v="2839" actId="20577"/>
        <pc:sldMkLst>
          <pc:docMk/>
          <pc:sldMk cId="402592958" sldId="540"/>
        </pc:sldMkLst>
        <pc:spChg chg="mod">
          <ac:chgData name="Nguyen Chi Son" userId="606856d02e9d83ac" providerId="LiveId" clId="{C5C624EB-9BD3-40F2-B005-AAA5676818B9}" dt="2021-09-04T10:31:29.861" v="2839" actId="20577"/>
          <ac:spMkLst>
            <pc:docMk/>
            <pc:sldMk cId="402592958" sldId="540"/>
            <ac:spMk id="3" creationId="{8CD51C9F-FCB0-4185-93E6-835FC05E1B10}"/>
          </ac:spMkLst>
        </pc:spChg>
      </pc:sldChg>
      <pc:sldChg chg="addSp delSp modSp mod">
        <pc:chgData name="Nguyen Chi Son" userId="606856d02e9d83ac" providerId="LiveId" clId="{C5C624EB-9BD3-40F2-B005-AAA5676818B9}" dt="2021-09-04T09:51:03.482" v="625" actId="1076"/>
        <pc:sldMkLst>
          <pc:docMk/>
          <pc:sldMk cId="3298182474" sldId="547"/>
        </pc:sldMkLst>
        <pc:spChg chg="mod">
          <ac:chgData name="Nguyen Chi Son" userId="606856d02e9d83ac" providerId="LiveId" clId="{C5C624EB-9BD3-40F2-B005-AAA5676818B9}" dt="2021-09-04T09:47:42.546" v="221" actId="20577"/>
          <ac:spMkLst>
            <pc:docMk/>
            <pc:sldMk cId="3298182474" sldId="547"/>
            <ac:spMk id="2" creationId="{BA8A6260-CA4B-46A9-A06E-C71EE59E6992}"/>
          </ac:spMkLst>
        </pc:spChg>
        <pc:spChg chg="mod">
          <ac:chgData name="Nguyen Chi Son" userId="606856d02e9d83ac" providerId="LiveId" clId="{C5C624EB-9BD3-40F2-B005-AAA5676818B9}" dt="2021-09-04T09:49:56.714" v="614" actId="1076"/>
          <ac:spMkLst>
            <pc:docMk/>
            <pc:sldMk cId="3298182474" sldId="547"/>
            <ac:spMk id="8" creationId="{B5ECF9DA-747A-416C-815D-4FC1A623870D}"/>
          </ac:spMkLst>
        </pc:spChg>
        <pc:spChg chg="del mod">
          <ac:chgData name="Nguyen Chi Son" userId="606856d02e9d83ac" providerId="LiveId" clId="{C5C624EB-9BD3-40F2-B005-AAA5676818B9}" dt="2021-09-04T09:45:13.225" v="65" actId="478"/>
          <ac:spMkLst>
            <pc:docMk/>
            <pc:sldMk cId="3298182474" sldId="547"/>
            <ac:spMk id="9" creationId="{E3CE5C03-A4E7-4DD1-A273-EB4DEB634293}"/>
          </ac:spMkLst>
        </pc:spChg>
        <pc:spChg chg="del">
          <ac:chgData name="Nguyen Chi Son" userId="606856d02e9d83ac" providerId="LiveId" clId="{C5C624EB-9BD3-40F2-B005-AAA5676818B9}" dt="2021-09-04T09:45:15.010" v="66" actId="478"/>
          <ac:spMkLst>
            <pc:docMk/>
            <pc:sldMk cId="3298182474" sldId="547"/>
            <ac:spMk id="10" creationId="{47EC0BF2-5934-474A-94EE-88AC9B35ECF1}"/>
          </ac:spMkLst>
        </pc:spChg>
        <pc:spChg chg="add mod">
          <ac:chgData name="Nguyen Chi Son" userId="606856d02e9d83ac" providerId="LiveId" clId="{C5C624EB-9BD3-40F2-B005-AAA5676818B9}" dt="2021-09-04T09:49:53.777" v="613" actId="1076"/>
          <ac:spMkLst>
            <pc:docMk/>
            <pc:sldMk cId="3298182474" sldId="547"/>
            <ac:spMk id="17" creationId="{388493A2-4842-4806-B794-C152AA81A7B8}"/>
          </ac:spMkLst>
        </pc:spChg>
        <pc:picChg chg="add del mod">
          <ac:chgData name="Nguyen Chi Son" userId="606856d02e9d83ac" providerId="LiveId" clId="{C5C624EB-9BD3-40F2-B005-AAA5676818B9}" dt="2021-09-04T09:47:03.860" v="84" actId="478"/>
          <ac:picMkLst>
            <pc:docMk/>
            <pc:sldMk cId="3298182474" sldId="547"/>
            <ac:picMk id="4" creationId="{33C8F520-A613-4D17-9684-C95FE09DC76C}"/>
          </ac:picMkLst>
        </pc:picChg>
        <pc:picChg chg="del">
          <ac:chgData name="Nguyen Chi Son" userId="606856d02e9d83ac" providerId="LiveId" clId="{C5C624EB-9BD3-40F2-B005-AAA5676818B9}" dt="2021-09-04T09:42:06.612" v="61" actId="478"/>
          <ac:picMkLst>
            <pc:docMk/>
            <pc:sldMk cId="3298182474" sldId="547"/>
            <ac:picMk id="5" creationId="{97D0A7CE-A051-476F-8CFA-5854A1EE74A0}"/>
          </ac:picMkLst>
        </pc:picChg>
        <pc:picChg chg="add del mod">
          <ac:chgData name="Nguyen Chi Son" userId="606856d02e9d83ac" providerId="LiveId" clId="{C5C624EB-9BD3-40F2-B005-AAA5676818B9}" dt="2021-09-04T09:46:04.939" v="79"/>
          <ac:picMkLst>
            <pc:docMk/>
            <pc:sldMk cId="3298182474" sldId="547"/>
            <ac:picMk id="7" creationId="{16310D97-3DC9-43E1-9DFE-BEC66FA8EFA3}"/>
          </ac:picMkLst>
        </pc:picChg>
        <pc:picChg chg="add mod">
          <ac:chgData name="Nguyen Chi Son" userId="606856d02e9d83ac" providerId="LiveId" clId="{C5C624EB-9BD3-40F2-B005-AAA5676818B9}" dt="2021-09-04T09:50:01.968" v="616" actId="1076"/>
          <ac:picMkLst>
            <pc:docMk/>
            <pc:sldMk cId="3298182474" sldId="547"/>
            <ac:picMk id="12" creationId="{E86000CD-A106-4EC9-924E-EFE7A5856A97}"/>
          </ac:picMkLst>
        </pc:picChg>
        <pc:picChg chg="add mod">
          <ac:chgData name="Nguyen Chi Son" userId="606856d02e9d83ac" providerId="LiveId" clId="{C5C624EB-9BD3-40F2-B005-AAA5676818B9}" dt="2021-09-04T09:49:47.651" v="611" actId="1076"/>
          <ac:picMkLst>
            <pc:docMk/>
            <pc:sldMk cId="3298182474" sldId="547"/>
            <ac:picMk id="14" creationId="{C3491FA7-778D-47B0-9063-B38D1B25DA3E}"/>
          </ac:picMkLst>
        </pc:picChg>
        <pc:picChg chg="del">
          <ac:chgData name="Nguyen Chi Son" userId="606856d02e9d83ac" providerId="LiveId" clId="{C5C624EB-9BD3-40F2-B005-AAA5676818B9}" dt="2021-09-04T09:42:05.440" v="59" actId="478"/>
          <ac:picMkLst>
            <pc:docMk/>
            <pc:sldMk cId="3298182474" sldId="547"/>
            <ac:picMk id="1026" creationId="{22B2CB73-A7BF-4593-9C9F-98AE376E84DC}"/>
          </ac:picMkLst>
        </pc:picChg>
        <pc:picChg chg="del">
          <ac:chgData name="Nguyen Chi Son" userId="606856d02e9d83ac" providerId="LiveId" clId="{C5C624EB-9BD3-40F2-B005-AAA5676818B9}" dt="2021-09-04T09:42:05.909" v="60" actId="478"/>
          <ac:picMkLst>
            <pc:docMk/>
            <pc:sldMk cId="3298182474" sldId="547"/>
            <ac:picMk id="1028" creationId="{E6898385-9910-4C76-9D15-5922A0F37FDD}"/>
          </ac:picMkLst>
        </pc:picChg>
        <pc:cxnChg chg="add mod">
          <ac:chgData name="Nguyen Chi Son" userId="606856d02e9d83ac" providerId="LiveId" clId="{C5C624EB-9BD3-40F2-B005-AAA5676818B9}" dt="2021-09-04T09:51:03.482" v="625" actId="1076"/>
          <ac:cxnSpMkLst>
            <pc:docMk/>
            <pc:sldMk cId="3298182474" sldId="547"/>
            <ac:cxnSpMk id="16" creationId="{95ED8E70-BD19-4A6F-8F88-12DF99EBE0D3}"/>
          </ac:cxnSpMkLst>
        </pc:cxnChg>
      </pc:sldChg>
      <pc:sldChg chg="addSp delSp modSp mod">
        <pc:chgData name="Nguyen Chi Son" userId="606856d02e9d83ac" providerId="LiveId" clId="{C5C624EB-9BD3-40F2-B005-AAA5676818B9}" dt="2021-09-04T10:33:43.814" v="3137" actId="478"/>
        <pc:sldMkLst>
          <pc:docMk/>
          <pc:sldMk cId="2951639226" sldId="592"/>
        </pc:sldMkLst>
        <pc:spChg chg="mod">
          <ac:chgData name="Nguyen Chi Son" userId="606856d02e9d83ac" providerId="LiveId" clId="{C5C624EB-9BD3-40F2-B005-AAA5676818B9}" dt="2021-09-04T09:53:09.991" v="841" actId="20577"/>
          <ac:spMkLst>
            <pc:docMk/>
            <pc:sldMk cId="2951639226" sldId="592"/>
            <ac:spMk id="9" creationId="{9F4BC261-4781-4DFE-BA2B-77EE6F751C48}"/>
          </ac:spMkLst>
        </pc:spChg>
        <pc:spChg chg="mod">
          <ac:chgData name="Nguyen Chi Son" userId="606856d02e9d83ac" providerId="LiveId" clId="{C5C624EB-9BD3-40F2-B005-AAA5676818B9}" dt="2021-09-04T09:54:14.921" v="965" actId="20577"/>
          <ac:spMkLst>
            <pc:docMk/>
            <pc:sldMk cId="2951639226" sldId="592"/>
            <ac:spMk id="18" creationId="{F7FD1FDB-7305-4182-AED5-6C5292AFF68F}"/>
          </ac:spMkLst>
        </pc:spChg>
        <pc:spChg chg="mod">
          <ac:chgData name="Nguyen Chi Son" userId="606856d02e9d83ac" providerId="LiveId" clId="{C5C624EB-9BD3-40F2-B005-AAA5676818B9}" dt="2021-09-04T09:54:35.421" v="1126" actId="20577"/>
          <ac:spMkLst>
            <pc:docMk/>
            <pc:sldMk cId="2951639226" sldId="592"/>
            <ac:spMk id="19" creationId="{FB647DC3-9571-464C-9754-D985C784AE47}"/>
          </ac:spMkLst>
        </pc:spChg>
        <pc:picChg chg="del">
          <ac:chgData name="Nguyen Chi Son" userId="606856d02e9d83ac" providerId="LiveId" clId="{C5C624EB-9BD3-40F2-B005-AAA5676818B9}" dt="2021-09-04T09:51:21.685" v="694" actId="478"/>
          <ac:picMkLst>
            <pc:docMk/>
            <pc:sldMk cId="2951639226" sldId="592"/>
            <ac:picMk id="3" creationId="{320CE52F-717F-4257-B2CC-D1A833C805C5}"/>
          </ac:picMkLst>
        </pc:picChg>
        <pc:picChg chg="add mod">
          <ac:chgData name="Nguyen Chi Son" userId="606856d02e9d83ac" providerId="LiveId" clId="{C5C624EB-9BD3-40F2-B005-AAA5676818B9}" dt="2021-09-04T09:52:27.133" v="706" actId="1076"/>
          <ac:picMkLst>
            <pc:docMk/>
            <pc:sldMk cId="2951639226" sldId="592"/>
            <ac:picMk id="4" creationId="{B7AF2093-529D-42C3-8539-B431C0119D5B}"/>
          </ac:picMkLst>
        </pc:picChg>
        <pc:picChg chg="add mod">
          <ac:chgData name="Nguyen Chi Son" userId="606856d02e9d83ac" providerId="LiveId" clId="{C5C624EB-9BD3-40F2-B005-AAA5676818B9}" dt="2021-09-04T09:52:32.149" v="707" actId="1076"/>
          <ac:picMkLst>
            <pc:docMk/>
            <pc:sldMk cId="2951639226" sldId="592"/>
            <ac:picMk id="6" creationId="{A951BE1F-371F-4399-8428-50578D7D9983}"/>
          </ac:picMkLst>
        </pc:picChg>
        <pc:picChg chg="add del mod">
          <ac:chgData name="Nguyen Chi Son" userId="606856d02e9d83ac" providerId="LiveId" clId="{C5C624EB-9BD3-40F2-B005-AAA5676818B9}" dt="2021-09-04T10:05:39.003" v="1427"/>
          <ac:picMkLst>
            <pc:docMk/>
            <pc:sldMk cId="2951639226" sldId="592"/>
            <ac:picMk id="8" creationId="{6D269CFC-8231-43D5-A4BB-F32BF6DE04A8}"/>
          </ac:picMkLst>
        </pc:picChg>
        <pc:picChg chg="add del mod">
          <ac:chgData name="Nguyen Chi Son" userId="606856d02e9d83ac" providerId="LiveId" clId="{C5C624EB-9BD3-40F2-B005-AAA5676818B9}" dt="2021-09-04T10:33:43.814" v="3137" actId="478"/>
          <ac:picMkLst>
            <pc:docMk/>
            <pc:sldMk cId="2951639226" sldId="592"/>
            <ac:picMk id="11" creationId="{38623795-6522-4EAC-ACFF-99A8EA82CAAA}"/>
          </ac:picMkLst>
        </pc:picChg>
        <pc:picChg chg="add del mod">
          <ac:chgData name="Nguyen Chi Son" userId="606856d02e9d83ac" providerId="LiveId" clId="{C5C624EB-9BD3-40F2-B005-AAA5676818B9}" dt="2021-09-04T09:55:52.412" v="1130" actId="478"/>
          <ac:picMkLst>
            <pc:docMk/>
            <pc:sldMk cId="2951639226" sldId="592"/>
            <ac:picMk id="1026" creationId="{3C775FD0-C8C5-4C8B-A414-5243BAB9019D}"/>
          </ac:picMkLst>
        </pc:picChg>
        <pc:picChg chg="del">
          <ac:chgData name="Nguyen Chi Son" userId="606856d02e9d83ac" providerId="LiveId" clId="{C5C624EB-9BD3-40F2-B005-AAA5676818B9}" dt="2021-09-04T09:51:20.778" v="692" actId="478"/>
          <ac:picMkLst>
            <pc:docMk/>
            <pc:sldMk cId="2951639226" sldId="592"/>
            <ac:picMk id="2050" creationId="{AEB51E62-5E3C-43C8-A947-D194A8AF5605}"/>
          </ac:picMkLst>
        </pc:picChg>
        <pc:picChg chg="del">
          <ac:chgData name="Nguyen Chi Son" userId="606856d02e9d83ac" providerId="LiveId" clId="{C5C624EB-9BD3-40F2-B005-AAA5676818B9}" dt="2021-09-04T09:51:21.169" v="693" actId="478"/>
          <ac:picMkLst>
            <pc:docMk/>
            <pc:sldMk cId="2951639226" sldId="592"/>
            <ac:picMk id="2052" creationId="{C299A913-80DF-4993-A84A-76BB977417DE}"/>
          </ac:picMkLst>
        </pc:picChg>
      </pc:sldChg>
      <pc:sldChg chg="modSp mod">
        <pc:chgData name="Nguyen Chi Son" userId="606856d02e9d83ac" providerId="LiveId" clId="{C5C624EB-9BD3-40F2-B005-AAA5676818B9}" dt="2021-09-04T10:46:17.750" v="4415" actId="1035"/>
        <pc:sldMkLst>
          <pc:docMk/>
          <pc:sldMk cId="1953741841" sldId="596"/>
        </pc:sldMkLst>
        <pc:spChg chg="mod">
          <ac:chgData name="Nguyen Chi Son" userId="606856d02e9d83ac" providerId="LiveId" clId="{C5C624EB-9BD3-40F2-B005-AAA5676818B9}" dt="2021-09-04T10:32:00.482" v="2933" actId="20577"/>
          <ac:spMkLst>
            <pc:docMk/>
            <pc:sldMk cId="1953741841" sldId="596"/>
            <ac:spMk id="2" creationId="{BA8A6260-CA4B-46A9-A06E-C71EE59E6992}"/>
          </ac:spMkLst>
        </pc:spChg>
        <pc:spChg chg="mod">
          <ac:chgData name="Nguyen Chi Son" userId="606856d02e9d83ac" providerId="LiveId" clId="{C5C624EB-9BD3-40F2-B005-AAA5676818B9}" dt="2021-09-04T10:46:17.750" v="4415" actId="1035"/>
          <ac:spMkLst>
            <pc:docMk/>
            <pc:sldMk cId="1953741841" sldId="596"/>
            <ac:spMk id="4" creationId="{0D159DDA-BA49-4E92-817D-8988A85A5610}"/>
          </ac:spMkLst>
        </pc:spChg>
        <pc:spChg chg="mod">
          <ac:chgData name="Nguyen Chi Son" userId="606856d02e9d83ac" providerId="LiveId" clId="{C5C624EB-9BD3-40F2-B005-AAA5676818B9}" dt="2021-09-04T10:46:17.750" v="4415" actId="1035"/>
          <ac:spMkLst>
            <pc:docMk/>
            <pc:sldMk cId="1953741841" sldId="596"/>
            <ac:spMk id="5" creationId="{34B18095-2B84-439E-80AD-AC5D4586BEAA}"/>
          </ac:spMkLst>
        </pc:spChg>
        <pc:spChg chg="mod">
          <ac:chgData name="Nguyen Chi Son" userId="606856d02e9d83ac" providerId="LiveId" clId="{C5C624EB-9BD3-40F2-B005-AAA5676818B9}" dt="2021-09-04T10:46:17.750" v="4415" actId="1035"/>
          <ac:spMkLst>
            <pc:docMk/>
            <pc:sldMk cId="1953741841" sldId="596"/>
            <ac:spMk id="11" creationId="{BB94417D-BA64-41A3-A335-F1084FC4EAAB}"/>
          </ac:spMkLst>
        </pc:spChg>
        <pc:spChg chg="mod">
          <ac:chgData name="Nguyen Chi Son" userId="606856d02e9d83ac" providerId="LiveId" clId="{C5C624EB-9BD3-40F2-B005-AAA5676818B9}" dt="2021-09-04T10:46:17.750" v="4415" actId="1035"/>
          <ac:spMkLst>
            <pc:docMk/>
            <pc:sldMk cId="1953741841" sldId="596"/>
            <ac:spMk id="14" creationId="{47690167-AC03-4A6E-8A65-B47A2BE69ACA}"/>
          </ac:spMkLst>
        </pc:spChg>
      </pc:sldChg>
      <pc:sldChg chg="del">
        <pc:chgData name="Nguyen Chi Son" userId="606856d02e9d83ac" providerId="LiveId" clId="{C5C624EB-9BD3-40F2-B005-AAA5676818B9}" dt="2021-09-04T09:56:03.021" v="1131" actId="47"/>
        <pc:sldMkLst>
          <pc:docMk/>
          <pc:sldMk cId="2257398000" sldId="600"/>
        </pc:sldMkLst>
      </pc:sldChg>
      <pc:sldChg chg="del">
        <pc:chgData name="Nguyen Chi Son" userId="606856d02e9d83ac" providerId="LiveId" clId="{C5C624EB-9BD3-40F2-B005-AAA5676818B9}" dt="2021-09-04T10:32:20.086" v="2987" actId="47"/>
        <pc:sldMkLst>
          <pc:docMk/>
          <pc:sldMk cId="1102542394" sldId="601"/>
        </pc:sldMkLst>
      </pc:sldChg>
      <pc:sldChg chg="del">
        <pc:chgData name="Nguyen Chi Son" userId="606856d02e9d83ac" providerId="LiveId" clId="{C5C624EB-9BD3-40F2-B005-AAA5676818B9}" dt="2021-09-04T10:32:20.086" v="2987" actId="47"/>
        <pc:sldMkLst>
          <pc:docMk/>
          <pc:sldMk cId="4122330530" sldId="602"/>
        </pc:sldMkLst>
      </pc:sldChg>
      <pc:sldChg chg="del">
        <pc:chgData name="Nguyen Chi Son" userId="606856d02e9d83ac" providerId="LiveId" clId="{C5C624EB-9BD3-40F2-B005-AAA5676818B9}" dt="2021-09-04T10:32:20.086" v="2987" actId="47"/>
        <pc:sldMkLst>
          <pc:docMk/>
          <pc:sldMk cId="3726558312" sldId="604"/>
        </pc:sldMkLst>
      </pc:sldChg>
      <pc:sldChg chg="del">
        <pc:chgData name="Nguyen Chi Son" userId="606856d02e9d83ac" providerId="LiveId" clId="{C5C624EB-9BD3-40F2-B005-AAA5676818B9}" dt="2021-09-04T10:32:20.086" v="2987" actId="47"/>
        <pc:sldMkLst>
          <pc:docMk/>
          <pc:sldMk cId="1789384619" sldId="605"/>
        </pc:sldMkLst>
      </pc:sldChg>
      <pc:sldChg chg="modSp add mod">
        <pc:chgData name="Nguyen Chi Son" userId="606856d02e9d83ac" providerId="LiveId" clId="{C5C624EB-9BD3-40F2-B005-AAA5676818B9}" dt="2021-09-04T09:56:20.677" v="1251" actId="1035"/>
        <pc:sldMkLst>
          <pc:docMk/>
          <pc:sldMk cId="3686938130" sldId="606"/>
        </pc:sldMkLst>
        <pc:spChg chg="mod">
          <ac:chgData name="Nguyen Chi Son" userId="606856d02e9d83ac" providerId="LiveId" clId="{C5C624EB-9BD3-40F2-B005-AAA5676818B9}" dt="2021-09-04T09:56:17.458" v="1233" actId="20577"/>
          <ac:spMkLst>
            <pc:docMk/>
            <pc:sldMk cId="3686938130" sldId="606"/>
            <ac:spMk id="2" creationId="{DAF08EC2-5D0D-48D9-855C-A59C0E5ED55B}"/>
          </ac:spMkLst>
        </pc:spChg>
        <pc:spChg chg="mod">
          <ac:chgData name="Nguyen Chi Son" userId="606856d02e9d83ac" providerId="LiveId" clId="{C5C624EB-9BD3-40F2-B005-AAA5676818B9}" dt="2021-09-04T09:56:20.677" v="1251" actId="1035"/>
          <ac:spMkLst>
            <pc:docMk/>
            <pc:sldMk cId="3686938130" sldId="606"/>
            <ac:spMk id="3" creationId="{8CD51C9F-FCB0-4185-93E6-835FC05E1B10}"/>
          </ac:spMkLst>
        </pc:spChg>
      </pc:sldChg>
      <pc:sldChg chg="addSp delSp modSp add mod">
        <pc:chgData name="Nguyen Chi Son" userId="606856d02e9d83ac" providerId="LiveId" clId="{C5C624EB-9BD3-40F2-B005-AAA5676818B9}" dt="2021-09-04T10:10:04.140" v="1799" actId="1038"/>
        <pc:sldMkLst>
          <pc:docMk/>
          <pc:sldMk cId="602911421" sldId="607"/>
        </pc:sldMkLst>
        <pc:spChg chg="mod">
          <ac:chgData name="Nguyen Chi Son" userId="606856d02e9d83ac" providerId="LiveId" clId="{C5C624EB-9BD3-40F2-B005-AAA5676818B9}" dt="2021-09-04T09:56:45.833" v="1393" actId="20577"/>
          <ac:spMkLst>
            <pc:docMk/>
            <pc:sldMk cId="602911421" sldId="607"/>
            <ac:spMk id="9" creationId="{9F4BC261-4781-4DFE-BA2B-77EE6F751C48}"/>
          </ac:spMkLst>
        </pc:spChg>
        <pc:spChg chg="mod">
          <ac:chgData name="Nguyen Chi Son" userId="606856d02e9d83ac" providerId="LiveId" clId="{C5C624EB-9BD3-40F2-B005-AAA5676818B9}" dt="2021-09-04T10:10:04.140" v="1799" actId="1038"/>
          <ac:spMkLst>
            <pc:docMk/>
            <pc:sldMk cId="602911421" sldId="607"/>
            <ac:spMk id="18" creationId="{F7FD1FDB-7305-4182-AED5-6C5292AFF68F}"/>
          </ac:spMkLst>
        </pc:spChg>
        <pc:spChg chg="mod">
          <ac:chgData name="Nguyen Chi Son" userId="606856d02e9d83ac" providerId="LiveId" clId="{C5C624EB-9BD3-40F2-B005-AAA5676818B9}" dt="2021-09-04T10:10:04.140" v="1799" actId="1038"/>
          <ac:spMkLst>
            <pc:docMk/>
            <pc:sldMk cId="602911421" sldId="607"/>
            <ac:spMk id="19" creationId="{FB647DC3-9571-464C-9754-D985C784AE47}"/>
          </ac:spMkLst>
        </pc:spChg>
        <pc:picChg chg="add mod modCrop">
          <ac:chgData name="Nguyen Chi Son" userId="606856d02e9d83ac" providerId="LiveId" clId="{C5C624EB-9BD3-40F2-B005-AAA5676818B9}" dt="2021-09-04T10:10:04.140" v="1799" actId="1038"/>
          <ac:picMkLst>
            <pc:docMk/>
            <pc:sldMk cId="602911421" sldId="607"/>
            <ac:picMk id="3" creationId="{55FEA03A-52F4-410B-A963-0E01A81E7789}"/>
          </ac:picMkLst>
        </pc:picChg>
        <pc:picChg chg="del">
          <ac:chgData name="Nguyen Chi Son" userId="606856d02e9d83ac" providerId="LiveId" clId="{C5C624EB-9BD3-40F2-B005-AAA5676818B9}" dt="2021-09-04T10:00:37.203" v="1398" actId="478"/>
          <ac:picMkLst>
            <pc:docMk/>
            <pc:sldMk cId="602911421" sldId="607"/>
            <ac:picMk id="4" creationId="{B7AF2093-529D-42C3-8539-B431C0119D5B}"/>
          </ac:picMkLst>
        </pc:picChg>
        <pc:picChg chg="del">
          <ac:chgData name="Nguyen Chi Son" userId="606856d02e9d83ac" providerId="LiveId" clId="{C5C624EB-9BD3-40F2-B005-AAA5676818B9}" dt="2021-09-04T10:00:37.697" v="1399" actId="478"/>
          <ac:picMkLst>
            <pc:docMk/>
            <pc:sldMk cId="602911421" sldId="607"/>
            <ac:picMk id="6" creationId="{A951BE1F-371F-4399-8428-50578D7D9983}"/>
          </ac:picMkLst>
        </pc:picChg>
        <pc:picChg chg="add del mod">
          <ac:chgData name="Nguyen Chi Son" userId="606856d02e9d83ac" providerId="LiveId" clId="{C5C624EB-9BD3-40F2-B005-AAA5676818B9}" dt="2021-09-04T10:01:22.118" v="1412" actId="478"/>
          <ac:picMkLst>
            <pc:docMk/>
            <pc:sldMk cId="602911421" sldId="607"/>
            <ac:picMk id="7" creationId="{581FF1E1-2ECB-4BAE-9118-E5B7DF243FF9}"/>
          </ac:picMkLst>
        </pc:picChg>
        <pc:picChg chg="add mod modCrop">
          <ac:chgData name="Nguyen Chi Son" userId="606856d02e9d83ac" providerId="LiveId" clId="{C5C624EB-9BD3-40F2-B005-AAA5676818B9}" dt="2021-09-04T10:10:04.140" v="1799" actId="1038"/>
          <ac:picMkLst>
            <pc:docMk/>
            <pc:sldMk cId="602911421" sldId="607"/>
            <ac:picMk id="10" creationId="{9F94FDF2-879A-4859-8DB4-FB5E54D4A910}"/>
          </ac:picMkLst>
        </pc:picChg>
      </pc:sldChg>
      <pc:sldChg chg="addSp delSp modSp add mod modAnim">
        <pc:chgData name="Nguyen Chi Son" userId="606856d02e9d83ac" providerId="LiveId" clId="{C5C624EB-9BD3-40F2-B005-AAA5676818B9}" dt="2021-09-04T10:46:06.256" v="4388"/>
        <pc:sldMkLst>
          <pc:docMk/>
          <pc:sldMk cId="4132042067" sldId="608"/>
        </pc:sldMkLst>
        <pc:spChg chg="add mod">
          <ac:chgData name="Nguyen Chi Son" userId="606856d02e9d83ac" providerId="LiveId" clId="{C5C624EB-9BD3-40F2-B005-AAA5676818B9}" dt="2021-09-04T10:22:31.377" v="1925" actId="207"/>
          <ac:spMkLst>
            <pc:docMk/>
            <pc:sldMk cId="4132042067" sldId="608"/>
            <ac:spMk id="16" creationId="{CE55509A-388F-4870-9BBB-DE8ACEFF365B}"/>
          </ac:spMkLst>
        </pc:spChg>
        <pc:spChg chg="add mod">
          <ac:chgData name="Nguyen Chi Son" userId="606856d02e9d83ac" providerId="LiveId" clId="{C5C624EB-9BD3-40F2-B005-AAA5676818B9}" dt="2021-09-04T10:22:36.727" v="1926" actId="1076"/>
          <ac:spMkLst>
            <pc:docMk/>
            <pc:sldMk cId="4132042067" sldId="608"/>
            <ac:spMk id="17" creationId="{961001C4-1325-4BE0-8ABE-65FB2A368134}"/>
          </ac:spMkLst>
        </pc:spChg>
        <pc:spChg chg="mod">
          <ac:chgData name="Nguyen Chi Son" userId="606856d02e9d83ac" providerId="LiveId" clId="{C5C624EB-9BD3-40F2-B005-AAA5676818B9}" dt="2021-09-04T10:24:16.464" v="2207" actId="1036"/>
          <ac:spMkLst>
            <pc:docMk/>
            <pc:sldMk cId="4132042067" sldId="608"/>
            <ac:spMk id="18" creationId="{F7FD1FDB-7305-4182-AED5-6C5292AFF68F}"/>
          </ac:spMkLst>
        </pc:spChg>
        <pc:spChg chg="mod">
          <ac:chgData name="Nguyen Chi Son" userId="606856d02e9d83ac" providerId="LiveId" clId="{C5C624EB-9BD3-40F2-B005-AAA5676818B9}" dt="2021-09-04T10:25:48.879" v="2456" actId="1076"/>
          <ac:spMkLst>
            <pc:docMk/>
            <pc:sldMk cId="4132042067" sldId="608"/>
            <ac:spMk id="19" creationId="{FB647DC3-9571-464C-9754-D985C784AE47}"/>
          </ac:spMkLst>
        </pc:spChg>
        <pc:picChg chg="del">
          <ac:chgData name="Nguyen Chi Son" userId="606856d02e9d83ac" providerId="LiveId" clId="{C5C624EB-9BD3-40F2-B005-AAA5676818B9}" dt="2021-09-04T10:10:10.725" v="1801" actId="478"/>
          <ac:picMkLst>
            <pc:docMk/>
            <pc:sldMk cId="4132042067" sldId="608"/>
            <ac:picMk id="3" creationId="{55FEA03A-52F4-410B-A963-0E01A81E7789}"/>
          </ac:picMkLst>
        </pc:picChg>
        <pc:picChg chg="add del mod">
          <ac:chgData name="Nguyen Chi Son" userId="606856d02e9d83ac" providerId="LiveId" clId="{C5C624EB-9BD3-40F2-B005-AAA5676818B9}" dt="2021-09-04T10:17:55.472" v="1809" actId="478"/>
          <ac:picMkLst>
            <pc:docMk/>
            <pc:sldMk cId="4132042067" sldId="608"/>
            <ac:picMk id="4" creationId="{CC440D6B-09A6-4E14-9044-058085F221FA}"/>
          </ac:picMkLst>
        </pc:picChg>
        <pc:picChg chg="add mod modCrop">
          <ac:chgData name="Nguyen Chi Son" userId="606856d02e9d83ac" providerId="LiveId" clId="{C5C624EB-9BD3-40F2-B005-AAA5676818B9}" dt="2021-09-04T10:21:05.135" v="1851" actId="1076"/>
          <ac:picMkLst>
            <pc:docMk/>
            <pc:sldMk cId="4132042067" sldId="608"/>
            <ac:picMk id="6" creationId="{C67A36A0-D41D-4070-AEC9-C27885066C9D}"/>
          </ac:picMkLst>
        </pc:picChg>
        <pc:picChg chg="del">
          <ac:chgData name="Nguyen Chi Son" userId="606856d02e9d83ac" providerId="LiveId" clId="{C5C624EB-9BD3-40F2-B005-AAA5676818B9}" dt="2021-09-04T10:10:11.175" v="1802" actId="478"/>
          <ac:picMkLst>
            <pc:docMk/>
            <pc:sldMk cId="4132042067" sldId="608"/>
            <ac:picMk id="10" creationId="{9F94FDF2-879A-4859-8DB4-FB5E54D4A910}"/>
          </ac:picMkLst>
        </pc:picChg>
        <pc:picChg chg="add mod">
          <ac:chgData name="Nguyen Chi Son" userId="606856d02e9d83ac" providerId="LiveId" clId="{C5C624EB-9BD3-40F2-B005-AAA5676818B9}" dt="2021-09-04T10:21:02.863" v="1850" actId="1076"/>
          <ac:picMkLst>
            <pc:docMk/>
            <pc:sldMk cId="4132042067" sldId="608"/>
            <ac:picMk id="2050" creationId="{670CA9E4-16B0-4740-86B8-419909509C4F}"/>
          </ac:picMkLst>
        </pc:picChg>
        <pc:cxnChg chg="add mod">
          <ac:chgData name="Nguyen Chi Son" userId="606856d02e9d83ac" providerId="LiveId" clId="{C5C624EB-9BD3-40F2-B005-AAA5676818B9}" dt="2021-09-04T10:21:54.278" v="1864" actId="1076"/>
          <ac:cxnSpMkLst>
            <pc:docMk/>
            <pc:sldMk cId="4132042067" sldId="608"/>
            <ac:cxnSpMk id="8" creationId="{FC5473CB-AB79-408C-A474-52D75A160384}"/>
          </ac:cxnSpMkLst>
        </pc:cxnChg>
        <pc:cxnChg chg="add mod">
          <ac:chgData name="Nguyen Chi Son" userId="606856d02e9d83ac" providerId="LiveId" clId="{C5C624EB-9BD3-40F2-B005-AAA5676818B9}" dt="2021-09-04T10:21:58.678" v="1865" actId="1076"/>
          <ac:cxnSpMkLst>
            <pc:docMk/>
            <pc:sldMk cId="4132042067" sldId="608"/>
            <ac:cxnSpMk id="15" creationId="{1FE0F3FC-0BC1-4A7C-969F-E8E3FD13431B}"/>
          </ac:cxnSpMkLst>
        </pc:cxnChg>
      </pc:sldChg>
      <pc:sldChg chg="modSp add mod">
        <pc:chgData name="Nguyen Chi Son" userId="606856d02e9d83ac" providerId="LiveId" clId="{C5C624EB-9BD3-40F2-B005-AAA5676818B9}" dt="2021-09-04T10:26:11.243" v="2522" actId="1036"/>
        <pc:sldMkLst>
          <pc:docMk/>
          <pc:sldMk cId="2821762238" sldId="609"/>
        </pc:sldMkLst>
        <pc:spChg chg="mod">
          <ac:chgData name="Nguyen Chi Son" userId="606856d02e9d83ac" providerId="LiveId" clId="{C5C624EB-9BD3-40F2-B005-AAA5676818B9}" dt="2021-09-04T10:26:07.852" v="2505" actId="20577"/>
          <ac:spMkLst>
            <pc:docMk/>
            <pc:sldMk cId="2821762238" sldId="609"/>
            <ac:spMk id="2" creationId="{DAF08EC2-5D0D-48D9-855C-A59C0E5ED55B}"/>
          </ac:spMkLst>
        </pc:spChg>
        <pc:spChg chg="mod">
          <ac:chgData name="Nguyen Chi Son" userId="606856d02e9d83ac" providerId="LiveId" clId="{C5C624EB-9BD3-40F2-B005-AAA5676818B9}" dt="2021-09-04T10:26:11.243" v="2522" actId="1036"/>
          <ac:spMkLst>
            <pc:docMk/>
            <pc:sldMk cId="2821762238" sldId="609"/>
            <ac:spMk id="3" creationId="{8CD51C9F-FCB0-4185-93E6-835FC05E1B10}"/>
          </ac:spMkLst>
        </pc:spChg>
      </pc:sldChg>
      <pc:sldChg chg="addSp delSp modSp add mod">
        <pc:chgData name="Nguyen Chi Son" userId="606856d02e9d83ac" providerId="LiveId" clId="{C5C624EB-9BD3-40F2-B005-AAA5676818B9}" dt="2021-09-04T10:31:16.674" v="2837" actId="1076"/>
        <pc:sldMkLst>
          <pc:docMk/>
          <pc:sldMk cId="49150629" sldId="610"/>
        </pc:sldMkLst>
        <pc:spChg chg="mod">
          <ac:chgData name="Nguyen Chi Son" userId="606856d02e9d83ac" providerId="LiveId" clId="{C5C624EB-9BD3-40F2-B005-AAA5676818B9}" dt="2021-09-04T10:30:42.530" v="2720" actId="1076"/>
          <ac:spMkLst>
            <pc:docMk/>
            <pc:sldMk cId="49150629" sldId="610"/>
            <ac:spMk id="18" creationId="{F7FD1FDB-7305-4182-AED5-6C5292AFF68F}"/>
          </ac:spMkLst>
        </pc:spChg>
        <pc:spChg chg="mod">
          <ac:chgData name="Nguyen Chi Son" userId="606856d02e9d83ac" providerId="LiveId" clId="{C5C624EB-9BD3-40F2-B005-AAA5676818B9}" dt="2021-09-04T10:31:16.674" v="2837" actId="1076"/>
          <ac:spMkLst>
            <pc:docMk/>
            <pc:sldMk cId="49150629" sldId="610"/>
            <ac:spMk id="19" creationId="{FB647DC3-9571-464C-9754-D985C784AE47}"/>
          </ac:spMkLst>
        </pc:spChg>
        <pc:picChg chg="del mod">
          <ac:chgData name="Nguyen Chi Son" userId="606856d02e9d83ac" providerId="LiveId" clId="{C5C624EB-9BD3-40F2-B005-AAA5676818B9}" dt="2021-09-04T10:27:38.637" v="2528" actId="478"/>
          <ac:picMkLst>
            <pc:docMk/>
            <pc:sldMk cId="49150629" sldId="610"/>
            <ac:picMk id="3" creationId="{55FEA03A-52F4-410B-A963-0E01A81E7789}"/>
          </ac:picMkLst>
        </pc:picChg>
        <pc:picChg chg="add del mod">
          <ac:chgData name="Nguyen Chi Son" userId="606856d02e9d83ac" providerId="LiveId" clId="{C5C624EB-9BD3-40F2-B005-AAA5676818B9}" dt="2021-09-04T10:27:45.384" v="2531" actId="478"/>
          <ac:picMkLst>
            <pc:docMk/>
            <pc:sldMk cId="49150629" sldId="610"/>
            <ac:picMk id="4" creationId="{4106F72E-F09F-401A-8F0F-DCB349CD6DEB}"/>
          </ac:picMkLst>
        </pc:picChg>
        <pc:picChg chg="del">
          <ac:chgData name="Nguyen Chi Son" userId="606856d02e9d83ac" providerId="LiveId" clId="{C5C624EB-9BD3-40F2-B005-AAA5676818B9}" dt="2021-09-04T10:27:39.399" v="2529" actId="478"/>
          <ac:picMkLst>
            <pc:docMk/>
            <pc:sldMk cId="49150629" sldId="610"/>
            <ac:picMk id="10" creationId="{9F94FDF2-879A-4859-8DB4-FB5E54D4A910}"/>
          </ac:picMkLst>
        </pc:picChg>
        <pc:picChg chg="add mod">
          <ac:chgData name="Nguyen Chi Son" userId="606856d02e9d83ac" providerId="LiveId" clId="{C5C624EB-9BD3-40F2-B005-AAA5676818B9}" dt="2021-09-04T10:29:45.355" v="2553" actId="1076"/>
          <ac:picMkLst>
            <pc:docMk/>
            <pc:sldMk cId="49150629" sldId="610"/>
            <ac:picMk id="4098" creationId="{0203AABB-81BF-48B2-93A2-640DAEEC17D8}"/>
          </ac:picMkLst>
        </pc:picChg>
        <pc:picChg chg="add mod">
          <ac:chgData name="Nguyen Chi Son" userId="606856d02e9d83ac" providerId="LiveId" clId="{C5C624EB-9BD3-40F2-B005-AAA5676818B9}" dt="2021-09-04T10:29:47.146" v="2554" actId="1076"/>
          <ac:picMkLst>
            <pc:docMk/>
            <pc:sldMk cId="49150629" sldId="610"/>
            <ac:picMk id="4100" creationId="{49F6A95E-3C84-418A-B0F7-97AB87EA28F1}"/>
          </ac:picMkLst>
        </pc:picChg>
        <pc:picChg chg="add mod">
          <ac:chgData name="Nguyen Chi Son" userId="606856d02e9d83ac" providerId="LiveId" clId="{C5C624EB-9BD3-40F2-B005-AAA5676818B9}" dt="2021-09-04T10:29:57.547" v="2558" actId="1076"/>
          <ac:picMkLst>
            <pc:docMk/>
            <pc:sldMk cId="49150629" sldId="610"/>
            <ac:picMk id="4102" creationId="{A4CBF0AA-C50E-491B-9DF7-CF52BAA68AE5}"/>
          </ac:picMkLst>
        </pc:picChg>
      </pc:sldChg>
      <pc:sldChg chg="addSp delSp modSp add mod modAnim">
        <pc:chgData name="Nguyen Chi Son" userId="606856d02e9d83ac" providerId="LiveId" clId="{C5C624EB-9BD3-40F2-B005-AAA5676818B9}" dt="2021-09-04T10:46:23.268" v="4417" actId="1076"/>
        <pc:sldMkLst>
          <pc:docMk/>
          <pc:sldMk cId="4006857089" sldId="611"/>
        </pc:sldMkLst>
        <pc:spChg chg="mod">
          <ac:chgData name="Nguyen Chi Son" userId="606856d02e9d83ac" providerId="LiveId" clId="{C5C624EB-9BD3-40F2-B005-AAA5676818B9}" dt="2021-09-04T10:33:18.276" v="3133" actId="20577"/>
          <ac:spMkLst>
            <pc:docMk/>
            <pc:sldMk cId="4006857089" sldId="611"/>
            <ac:spMk id="2" creationId="{BA8A6260-CA4B-46A9-A06E-C71EE59E6992}"/>
          </ac:spMkLst>
        </pc:spChg>
        <pc:spChg chg="mod">
          <ac:chgData name="Nguyen Chi Son" userId="606856d02e9d83ac" providerId="LiveId" clId="{C5C624EB-9BD3-40F2-B005-AAA5676818B9}" dt="2021-09-04T10:34:49.767" v="3346" actId="20577"/>
          <ac:spMkLst>
            <pc:docMk/>
            <pc:sldMk cId="4006857089" sldId="611"/>
            <ac:spMk id="11" creationId="{BB94417D-BA64-41A3-A335-F1084FC4EAAB}"/>
          </ac:spMkLst>
        </pc:spChg>
        <pc:spChg chg="mod">
          <ac:chgData name="Nguyen Chi Son" userId="606856d02e9d83ac" providerId="LiveId" clId="{C5C624EB-9BD3-40F2-B005-AAA5676818B9}" dt="2021-09-04T10:34:36.126" v="3256" actId="20577"/>
          <ac:spMkLst>
            <pc:docMk/>
            <pc:sldMk cId="4006857089" sldId="611"/>
            <ac:spMk id="14" creationId="{47690167-AC03-4A6E-8A65-B47A2BE69ACA}"/>
          </ac:spMkLst>
        </pc:spChg>
        <pc:picChg chg="add mod modCrop">
          <ac:chgData name="Nguyen Chi Son" userId="606856d02e9d83ac" providerId="LiveId" clId="{C5C624EB-9BD3-40F2-B005-AAA5676818B9}" dt="2021-09-04T10:46:23.268" v="4417" actId="1076"/>
          <ac:picMkLst>
            <pc:docMk/>
            <pc:sldMk cId="4006857089" sldId="611"/>
            <ac:picMk id="6" creationId="{93DB5116-A8D2-41F5-A90E-5639C499C5CC}"/>
          </ac:picMkLst>
        </pc:picChg>
        <pc:picChg chg="add del mod">
          <ac:chgData name="Nguyen Chi Son" userId="606856d02e9d83ac" providerId="LiveId" clId="{C5C624EB-9BD3-40F2-B005-AAA5676818B9}" dt="2021-09-04T10:34:04.163" v="3143" actId="478"/>
          <ac:picMkLst>
            <pc:docMk/>
            <pc:sldMk cId="4006857089" sldId="611"/>
            <ac:picMk id="7" creationId="{332DFF86-63D2-442F-84AD-CA6C53246068}"/>
          </ac:picMkLst>
        </pc:picChg>
      </pc:sldChg>
      <pc:sldChg chg="addSp delSp modSp add mod">
        <pc:chgData name="Nguyen Chi Son" userId="606856d02e9d83ac" providerId="LiveId" clId="{C5C624EB-9BD3-40F2-B005-AAA5676818B9}" dt="2021-09-04T10:47:02.692" v="4543" actId="1035"/>
        <pc:sldMkLst>
          <pc:docMk/>
          <pc:sldMk cId="3728400003" sldId="612"/>
        </pc:sldMkLst>
        <pc:spChg chg="mod">
          <ac:chgData name="Nguyen Chi Son" userId="606856d02e9d83ac" providerId="LiveId" clId="{C5C624EB-9BD3-40F2-B005-AAA5676818B9}" dt="2021-09-04T10:46:36.428" v="4420" actId="14100"/>
          <ac:spMkLst>
            <pc:docMk/>
            <pc:sldMk cId="3728400003" sldId="612"/>
            <ac:spMk id="2" creationId="{BA8A6260-CA4B-46A9-A06E-C71EE59E6992}"/>
          </ac:spMkLst>
        </pc:spChg>
        <pc:spChg chg="mod">
          <ac:chgData name="Nguyen Chi Son" userId="606856d02e9d83ac" providerId="LiveId" clId="{C5C624EB-9BD3-40F2-B005-AAA5676818B9}" dt="2021-09-04T10:47:02.692" v="4543" actId="1035"/>
          <ac:spMkLst>
            <pc:docMk/>
            <pc:sldMk cId="3728400003" sldId="612"/>
            <ac:spMk id="4" creationId="{0D159DDA-BA49-4E92-817D-8988A85A5610}"/>
          </ac:spMkLst>
        </pc:spChg>
        <pc:spChg chg="mod">
          <ac:chgData name="Nguyen Chi Son" userId="606856d02e9d83ac" providerId="LiveId" clId="{C5C624EB-9BD3-40F2-B005-AAA5676818B9}" dt="2021-09-04T10:47:02.692" v="4543" actId="1035"/>
          <ac:spMkLst>
            <pc:docMk/>
            <pc:sldMk cId="3728400003" sldId="612"/>
            <ac:spMk id="5" creationId="{34B18095-2B84-439E-80AD-AC5D4586BEAA}"/>
          </ac:spMkLst>
        </pc:spChg>
        <pc:spChg chg="mod">
          <ac:chgData name="Nguyen Chi Son" userId="606856d02e9d83ac" providerId="LiveId" clId="{C5C624EB-9BD3-40F2-B005-AAA5676818B9}" dt="2021-09-04T10:47:02.692" v="4543" actId="1035"/>
          <ac:spMkLst>
            <pc:docMk/>
            <pc:sldMk cId="3728400003" sldId="612"/>
            <ac:spMk id="11" creationId="{BB94417D-BA64-41A3-A335-F1084FC4EAAB}"/>
          </ac:spMkLst>
        </pc:spChg>
        <pc:spChg chg="mod">
          <ac:chgData name="Nguyen Chi Son" userId="606856d02e9d83ac" providerId="LiveId" clId="{C5C624EB-9BD3-40F2-B005-AAA5676818B9}" dt="2021-09-04T10:47:02.692" v="4543" actId="1035"/>
          <ac:spMkLst>
            <pc:docMk/>
            <pc:sldMk cId="3728400003" sldId="612"/>
            <ac:spMk id="14" creationId="{47690167-AC03-4A6E-8A65-B47A2BE69ACA}"/>
          </ac:spMkLst>
        </pc:spChg>
        <pc:picChg chg="del">
          <ac:chgData name="Nguyen Chi Son" userId="606856d02e9d83ac" providerId="LiveId" clId="{C5C624EB-9BD3-40F2-B005-AAA5676818B9}" dt="2021-09-04T10:35:36.738" v="3348" actId="478"/>
          <ac:picMkLst>
            <pc:docMk/>
            <pc:sldMk cId="3728400003" sldId="612"/>
            <ac:picMk id="6" creationId="{93DB5116-A8D2-41F5-A90E-5639C499C5CC}"/>
          </ac:picMkLst>
        </pc:picChg>
        <pc:picChg chg="add mod">
          <ac:chgData name="Nguyen Chi Son" userId="606856d02e9d83ac" providerId="LiveId" clId="{C5C624EB-9BD3-40F2-B005-AAA5676818B9}" dt="2021-09-04T10:46:32.643" v="4419" actId="1076"/>
          <ac:picMkLst>
            <pc:docMk/>
            <pc:sldMk cId="3728400003" sldId="612"/>
            <ac:picMk id="5122" creationId="{A27DB20A-0B63-4DE6-970E-DCA2223E8ABC}"/>
          </ac:picMkLst>
        </pc:picChg>
      </pc:sldChg>
      <pc:sldChg chg="addSp delSp modSp add mod modAnim">
        <pc:chgData name="Nguyen Chi Son" userId="606856d02e9d83ac" providerId="LiveId" clId="{C5C624EB-9BD3-40F2-B005-AAA5676818B9}" dt="2021-09-04T10:47:43.593" v="4627"/>
        <pc:sldMkLst>
          <pc:docMk/>
          <pc:sldMk cId="3553556330" sldId="613"/>
        </pc:sldMkLst>
        <pc:spChg chg="mod">
          <ac:chgData name="Nguyen Chi Son" userId="606856d02e9d83ac" providerId="LiveId" clId="{C5C624EB-9BD3-40F2-B005-AAA5676818B9}" dt="2021-09-04T10:47:12.747" v="4547" actId="14100"/>
          <ac:spMkLst>
            <pc:docMk/>
            <pc:sldMk cId="3553556330" sldId="613"/>
            <ac:spMk id="2" creationId="{BA8A6260-CA4B-46A9-A06E-C71EE59E6992}"/>
          </ac:spMkLst>
        </pc:spChg>
        <pc:spChg chg="mod">
          <ac:chgData name="Nguyen Chi Son" userId="606856d02e9d83ac" providerId="LiveId" clId="{C5C624EB-9BD3-40F2-B005-AAA5676818B9}" dt="2021-09-04T10:47:31.215" v="4626" actId="1035"/>
          <ac:spMkLst>
            <pc:docMk/>
            <pc:sldMk cId="3553556330" sldId="613"/>
            <ac:spMk id="4" creationId="{0D159DDA-BA49-4E92-817D-8988A85A5610}"/>
          </ac:spMkLst>
        </pc:spChg>
        <pc:spChg chg="mod">
          <ac:chgData name="Nguyen Chi Son" userId="606856d02e9d83ac" providerId="LiveId" clId="{C5C624EB-9BD3-40F2-B005-AAA5676818B9}" dt="2021-09-04T10:47:31.215" v="4626" actId="1035"/>
          <ac:spMkLst>
            <pc:docMk/>
            <pc:sldMk cId="3553556330" sldId="613"/>
            <ac:spMk id="5" creationId="{34B18095-2B84-439E-80AD-AC5D4586BEAA}"/>
          </ac:spMkLst>
        </pc:spChg>
        <pc:spChg chg="mod">
          <ac:chgData name="Nguyen Chi Son" userId="606856d02e9d83ac" providerId="LiveId" clId="{C5C624EB-9BD3-40F2-B005-AAA5676818B9}" dt="2021-09-04T10:47:31.215" v="4626" actId="1035"/>
          <ac:spMkLst>
            <pc:docMk/>
            <pc:sldMk cId="3553556330" sldId="613"/>
            <ac:spMk id="11" creationId="{BB94417D-BA64-41A3-A335-F1084FC4EAAB}"/>
          </ac:spMkLst>
        </pc:spChg>
        <pc:spChg chg="mod">
          <ac:chgData name="Nguyen Chi Son" userId="606856d02e9d83ac" providerId="LiveId" clId="{C5C624EB-9BD3-40F2-B005-AAA5676818B9}" dt="2021-09-04T10:47:31.215" v="4626" actId="1035"/>
          <ac:spMkLst>
            <pc:docMk/>
            <pc:sldMk cId="3553556330" sldId="613"/>
            <ac:spMk id="14" creationId="{47690167-AC03-4A6E-8A65-B47A2BE69ACA}"/>
          </ac:spMkLst>
        </pc:spChg>
        <pc:picChg chg="add mod">
          <ac:chgData name="Nguyen Chi Son" userId="606856d02e9d83ac" providerId="LiveId" clId="{C5C624EB-9BD3-40F2-B005-AAA5676818B9}" dt="2021-09-04T10:47:09.547" v="4546" actId="1076"/>
          <ac:picMkLst>
            <pc:docMk/>
            <pc:sldMk cId="3553556330" sldId="613"/>
            <ac:picMk id="6" creationId="{F402D843-2E94-4368-87AB-A576E8CB251D}"/>
          </ac:picMkLst>
        </pc:picChg>
        <pc:picChg chg="del">
          <ac:chgData name="Nguyen Chi Son" userId="606856d02e9d83ac" providerId="LiveId" clId="{C5C624EB-9BD3-40F2-B005-AAA5676818B9}" dt="2021-09-04T10:39:46.225" v="3869" actId="478"/>
          <ac:picMkLst>
            <pc:docMk/>
            <pc:sldMk cId="3553556330" sldId="613"/>
            <ac:picMk id="5122" creationId="{A27DB20A-0B63-4DE6-970E-DCA2223E8ABC}"/>
          </ac:picMkLst>
        </pc:picChg>
      </pc:sldChg>
    </pc:docChg>
  </pc:docChgLst>
  <pc:docChgLst>
    <pc:chgData name="Nguyen Chi Son" userId="606856d02e9d83ac" providerId="LiveId" clId="{5E196E5C-79B4-4C16-AF71-DACFD4EE292C}"/>
    <pc:docChg chg="undo custSel addSld delSld modSld sldOrd">
      <pc:chgData name="Nguyen Chi Son" userId="606856d02e9d83ac" providerId="LiveId" clId="{5E196E5C-79B4-4C16-AF71-DACFD4EE292C}" dt="2021-08-31T05:14:50.026" v="5421"/>
      <pc:docMkLst>
        <pc:docMk/>
      </pc:docMkLst>
      <pc:sldChg chg="modSp mod">
        <pc:chgData name="Nguyen Chi Son" userId="606856d02e9d83ac" providerId="LiveId" clId="{5E196E5C-79B4-4C16-AF71-DACFD4EE292C}" dt="2021-08-30T14:35:36.747" v="28" actId="20577"/>
        <pc:sldMkLst>
          <pc:docMk/>
          <pc:sldMk cId="2922349590" sldId="256"/>
        </pc:sldMkLst>
        <pc:spChg chg="mod">
          <ac:chgData name="Nguyen Chi Son" userId="606856d02e9d83ac" providerId="LiveId" clId="{5E196E5C-79B4-4C16-AF71-DACFD4EE292C}" dt="2021-08-30T14:35:36.747" v="28" actId="20577"/>
          <ac:spMkLst>
            <pc:docMk/>
            <pc:sldMk cId="2922349590" sldId="256"/>
            <ac:spMk id="136" creationId="{C574B640-0199-463F-87CA-8E3956B46E10}"/>
          </ac:spMkLst>
        </pc:spChg>
      </pc:sldChg>
      <pc:sldChg chg="modSp mod">
        <pc:chgData name="Nguyen Chi Son" userId="606856d02e9d83ac" providerId="LiveId" clId="{5E196E5C-79B4-4C16-AF71-DACFD4EE292C}" dt="2021-08-30T14:47:46.086" v="69" actId="20577"/>
        <pc:sldMkLst>
          <pc:docMk/>
          <pc:sldMk cId="2812505328" sldId="362"/>
        </pc:sldMkLst>
        <pc:spChg chg="mod">
          <ac:chgData name="Nguyen Chi Son" userId="606856d02e9d83ac" providerId="LiveId" clId="{5E196E5C-79B4-4C16-AF71-DACFD4EE292C}" dt="2021-08-30T14:47:46.086" v="69" actId="20577"/>
          <ac:spMkLst>
            <pc:docMk/>
            <pc:sldMk cId="2812505328" sldId="362"/>
            <ac:spMk id="2" creationId="{DAF08EC2-5D0D-48D9-855C-A59C0E5ED55B}"/>
          </ac:spMkLst>
        </pc:spChg>
      </pc:sldChg>
      <pc:sldChg chg="modSp mod">
        <pc:chgData name="Nguyen Chi Son" userId="606856d02e9d83ac" providerId="LiveId" clId="{5E196E5C-79B4-4C16-AF71-DACFD4EE292C}" dt="2021-08-30T14:50:11.352" v="361" actId="20577"/>
        <pc:sldMkLst>
          <pc:docMk/>
          <pc:sldMk cId="3904192345" sldId="502"/>
        </pc:sldMkLst>
        <pc:spChg chg="mod">
          <ac:chgData name="Nguyen Chi Son" userId="606856d02e9d83ac" providerId="LiveId" clId="{5E196E5C-79B4-4C16-AF71-DACFD4EE292C}" dt="2021-08-30T14:50:11.352" v="361" actId="20577"/>
          <ac:spMkLst>
            <pc:docMk/>
            <pc:sldMk cId="3904192345" sldId="502"/>
            <ac:spMk id="2" creationId="{DAF08EC2-5D0D-48D9-855C-A59C0E5ED55B}"/>
          </ac:spMkLst>
        </pc:spChg>
      </pc:sldChg>
      <pc:sldChg chg="addSp delSp modSp del mod">
        <pc:chgData name="Nguyen Chi Son" userId="606856d02e9d83ac" providerId="LiveId" clId="{5E196E5C-79B4-4C16-AF71-DACFD4EE292C}" dt="2021-08-30T15:13:43.405" v="1779" actId="47"/>
        <pc:sldMkLst>
          <pc:docMk/>
          <pc:sldMk cId="56853071" sldId="510"/>
        </pc:sldMkLst>
        <pc:spChg chg="mod">
          <ac:chgData name="Nguyen Chi Son" userId="606856d02e9d83ac" providerId="LiveId" clId="{5E196E5C-79B4-4C16-AF71-DACFD4EE292C}" dt="2021-08-30T14:51:02.855" v="577" actId="20577"/>
          <ac:spMkLst>
            <pc:docMk/>
            <pc:sldMk cId="56853071" sldId="510"/>
            <ac:spMk id="9" creationId="{9F4BC261-4781-4DFE-BA2B-77EE6F751C48}"/>
          </ac:spMkLst>
        </pc:spChg>
        <pc:spChg chg="del">
          <ac:chgData name="Nguyen Chi Son" userId="606856d02e9d83ac" providerId="LiveId" clId="{5E196E5C-79B4-4C16-AF71-DACFD4EE292C}" dt="2021-08-30T14:51:14.105" v="578" actId="478"/>
          <ac:spMkLst>
            <pc:docMk/>
            <pc:sldMk cId="56853071" sldId="510"/>
            <ac:spMk id="12" creationId="{FB176921-2E16-4EF6-BE76-A36379B5EDC5}"/>
          </ac:spMkLst>
        </pc:spChg>
        <pc:spChg chg="mod">
          <ac:chgData name="Nguyen Chi Son" userId="606856d02e9d83ac" providerId="LiveId" clId="{5E196E5C-79B4-4C16-AF71-DACFD4EE292C}" dt="2021-08-30T15:07:01.028" v="802" actId="20577"/>
          <ac:spMkLst>
            <pc:docMk/>
            <pc:sldMk cId="56853071" sldId="510"/>
            <ac:spMk id="13" creationId="{6D2DFB58-1EB9-4656-85EA-F3D4AAB8D17D}"/>
          </ac:spMkLst>
        </pc:spChg>
        <pc:picChg chg="del">
          <ac:chgData name="Nguyen Chi Son" userId="606856d02e9d83ac" providerId="LiveId" clId="{5E196E5C-79B4-4C16-AF71-DACFD4EE292C}" dt="2021-08-30T14:50:15.092" v="362" actId="478"/>
          <ac:picMkLst>
            <pc:docMk/>
            <pc:sldMk cId="56853071" sldId="510"/>
            <ac:picMk id="3" creationId="{61EA38DF-6ACB-4555-8E4D-9C6F5660DB30}"/>
          </ac:picMkLst>
        </pc:picChg>
        <pc:picChg chg="add del mod">
          <ac:chgData name="Nguyen Chi Son" userId="606856d02e9d83ac" providerId="LiveId" clId="{5E196E5C-79B4-4C16-AF71-DACFD4EE292C}" dt="2021-08-30T14:51:43.795" v="583" actId="22"/>
          <ac:picMkLst>
            <pc:docMk/>
            <pc:sldMk cId="56853071" sldId="510"/>
            <ac:picMk id="4" creationId="{FE044C66-666A-4CE0-8A38-5FC21E24DCE4}"/>
          </ac:picMkLst>
        </pc:picChg>
        <pc:picChg chg="del">
          <ac:chgData name="Nguyen Chi Son" userId="606856d02e9d83ac" providerId="LiveId" clId="{5E196E5C-79B4-4C16-AF71-DACFD4EE292C}" dt="2021-08-30T14:50:15.498" v="363" actId="478"/>
          <ac:picMkLst>
            <pc:docMk/>
            <pc:sldMk cId="56853071" sldId="510"/>
            <ac:picMk id="6" creationId="{4B176720-6422-42ED-ADDF-A8CFDCBE61C4}"/>
          </ac:picMkLst>
        </pc:picChg>
        <pc:picChg chg="add mod">
          <ac:chgData name="Nguyen Chi Son" userId="606856d02e9d83ac" providerId="LiveId" clId="{5E196E5C-79B4-4C16-AF71-DACFD4EE292C}" dt="2021-08-30T15:03:20.292" v="627" actId="554"/>
          <ac:picMkLst>
            <pc:docMk/>
            <pc:sldMk cId="56853071" sldId="510"/>
            <ac:picMk id="7" creationId="{B5E6B8F5-D545-41C6-AE9D-C0E19C163CDB}"/>
          </ac:picMkLst>
        </pc:picChg>
        <pc:picChg chg="add mod">
          <ac:chgData name="Nguyen Chi Son" userId="606856d02e9d83ac" providerId="LiveId" clId="{5E196E5C-79B4-4C16-AF71-DACFD4EE292C}" dt="2021-08-30T15:03:22.086" v="628" actId="408"/>
          <ac:picMkLst>
            <pc:docMk/>
            <pc:sldMk cId="56853071" sldId="510"/>
            <ac:picMk id="10" creationId="{F81FB6DF-02B5-49B6-BB1F-F94270D5449E}"/>
          </ac:picMkLst>
        </pc:picChg>
        <pc:picChg chg="add mod">
          <ac:chgData name="Nguyen Chi Son" userId="606856d02e9d83ac" providerId="LiveId" clId="{5E196E5C-79B4-4C16-AF71-DACFD4EE292C}" dt="2021-08-30T15:06:35.913" v="644" actId="1076"/>
          <ac:picMkLst>
            <pc:docMk/>
            <pc:sldMk cId="56853071" sldId="510"/>
            <ac:picMk id="14" creationId="{3E8EA6AE-9082-4D29-8E24-4EA1A9CAAEE6}"/>
          </ac:picMkLst>
        </pc:picChg>
        <pc:picChg chg="add mod">
          <ac:chgData name="Nguyen Chi Son" userId="606856d02e9d83ac" providerId="LiveId" clId="{5E196E5C-79B4-4C16-AF71-DACFD4EE292C}" dt="2021-08-30T15:03:20.292" v="627" actId="554"/>
          <ac:picMkLst>
            <pc:docMk/>
            <pc:sldMk cId="56853071" sldId="510"/>
            <ac:picMk id="16" creationId="{B0B8AB01-9C44-42E9-8097-980C82CDFF87}"/>
          </ac:picMkLst>
        </pc:picChg>
        <pc:picChg chg="add mod">
          <ac:chgData name="Nguyen Chi Son" userId="606856d02e9d83ac" providerId="LiveId" clId="{5E196E5C-79B4-4C16-AF71-DACFD4EE292C}" dt="2021-08-30T15:03:22.086" v="628" actId="408"/>
          <ac:picMkLst>
            <pc:docMk/>
            <pc:sldMk cId="56853071" sldId="510"/>
            <ac:picMk id="18" creationId="{2F78D172-C1DB-47DF-9AB3-D9CAAFFFE645}"/>
          </ac:picMkLst>
        </pc:picChg>
      </pc:sldChg>
      <pc:sldChg chg="modSp mod">
        <pc:chgData name="Nguyen Chi Son" userId="606856d02e9d83ac" providerId="LiveId" clId="{5E196E5C-79B4-4C16-AF71-DACFD4EE292C}" dt="2021-08-31T04:55:57.737" v="2648" actId="20577"/>
        <pc:sldMkLst>
          <pc:docMk/>
          <pc:sldMk cId="402592958" sldId="540"/>
        </pc:sldMkLst>
        <pc:spChg chg="mod">
          <ac:chgData name="Nguyen Chi Son" userId="606856d02e9d83ac" providerId="LiveId" clId="{5E196E5C-79B4-4C16-AF71-DACFD4EE292C}" dt="2021-08-31T04:55:57.737" v="2648" actId="20577"/>
          <ac:spMkLst>
            <pc:docMk/>
            <pc:sldMk cId="402592958" sldId="540"/>
            <ac:spMk id="3" creationId="{8CD51C9F-FCB0-4185-93E6-835FC05E1B10}"/>
          </ac:spMkLst>
        </pc:spChg>
      </pc:sldChg>
      <pc:sldChg chg="addSp delSp modSp mod">
        <pc:chgData name="Nguyen Chi Son" userId="606856d02e9d83ac" providerId="LiveId" clId="{5E196E5C-79B4-4C16-AF71-DACFD4EE292C}" dt="2021-08-30T14:50:04.979" v="326" actId="1036"/>
        <pc:sldMkLst>
          <pc:docMk/>
          <pc:sldMk cId="3298182474" sldId="547"/>
        </pc:sldMkLst>
        <pc:spChg chg="mod">
          <ac:chgData name="Nguyen Chi Son" userId="606856d02e9d83ac" providerId="LiveId" clId="{5E196E5C-79B4-4C16-AF71-DACFD4EE292C}" dt="2021-08-30T14:48:24.941" v="186" actId="20577"/>
          <ac:spMkLst>
            <pc:docMk/>
            <pc:sldMk cId="3298182474" sldId="547"/>
            <ac:spMk id="2" creationId="{BA8A6260-CA4B-46A9-A06E-C71EE59E6992}"/>
          </ac:spMkLst>
        </pc:spChg>
        <pc:spChg chg="mod">
          <ac:chgData name="Nguyen Chi Son" userId="606856d02e9d83ac" providerId="LiveId" clId="{5E196E5C-79B4-4C16-AF71-DACFD4EE292C}" dt="2021-08-30T14:50:04.979" v="326" actId="1036"/>
          <ac:spMkLst>
            <pc:docMk/>
            <pc:sldMk cId="3298182474" sldId="547"/>
            <ac:spMk id="6" creationId="{B3F8CA32-1402-4A26-97CE-93BF5A5072FC}"/>
          </ac:spMkLst>
        </pc:spChg>
        <pc:spChg chg="del">
          <ac:chgData name="Nguyen Chi Son" userId="606856d02e9d83ac" providerId="LiveId" clId="{5E196E5C-79B4-4C16-AF71-DACFD4EE292C}" dt="2021-08-30T14:48:53.488" v="307" actId="478"/>
          <ac:spMkLst>
            <pc:docMk/>
            <pc:sldMk cId="3298182474" sldId="547"/>
            <ac:spMk id="7" creationId="{F01F71BB-D5D4-4F91-8E9D-881AEFD95BD7}"/>
          </ac:spMkLst>
        </pc:spChg>
        <pc:picChg chg="add mod">
          <ac:chgData name="Nguyen Chi Son" userId="606856d02e9d83ac" providerId="LiveId" clId="{5E196E5C-79B4-4C16-AF71-DACFD4EE292C}" dt="2021-08-30T14:50:04.979" v="326" actId="1036"/>
          <ac:picMkLst>
            <pc:docMk/>
            <pc:sldMk cId="3298182474" sldId="547"/>
            <ac:picMk id="4" creationId="{47509A67-6438-4649-B5D8-F5E8A1B3F128}"/>
          </ac:picMkLst>
        </pc:picChg>
        <pc:picChg chg="del">
          <ac:chgData name="Nguyen Chi Son" userId="606856d02e9d83ac" providerId="LiveId" clId="{5E196E5C-79B4-4C16-AF71-DACFD4EE292C}" dt="2021-08-30T14:47:49.306" v="70" actId="478"/>
          <ac:picMkLst>
            <pc:docMk/>
            <pc:sldMk cId="3298182474" sldId="547"/>
            <ac:picMk id="1026" creationId="{48D4713D-8C19-4B57-9D94-2CDF2965BD92}"/>
          </ac:picMkLst>
        </pc:picChg>
        <pc:picChg chg="del">
          <ac:chgData name="Nguyen Chi Son" userId="606856d02e9d83ac" providerId="LiveId" clId="{5E196E5C-79B4-4C16-AF71-DACFD4EE292C}" dt="2021-08-30T14:47:49.759" v="71" actId="478"/>
          <ac:picMkLst>
            <pc:docMk/>
            <pc:sldMk cId="3298182474" sldId="547"/>
            <ac:picMk id="1028" creationId="{305A1CCE-66CA-41C7-AEC4-D99E203147C6}"/>
          </ac:picMkLst>
        </pc:picChg>
      </pc:sldChg>
      <pc:sldChg chg="del">
        <pc:chgData name="Nguyen Chi Son" userId="606856d02e9d83ac" providerId="LiveId" clId="{5E196E5C-79B4-4C16-AF71-DACFD4EE292C}" dt="2021-08-30T15:16:12.181" v="2073" actId="47"/>
        <pc:sldMkLst>
          <pc:docMk/>
          <pc:sldMk cId="1727019307" sldId="548"/>
        </pc:sldMkLst>
      </pc:sldChg>
      <pc:sldChg chg="addSp delSp modSp mod modAnim">
        <pc:chgData name="Nguyen Chi Son" userId="606856d02e9d83ac" providerId="LiveId" clId="{5E196E5C-79B4-4C16-AF71-DACFD4EE292C}" dt="2021-08-31T05:14:25.386" v="5410"/>
        <pc:sldMkLst>
          <pc:docMk/>
          <pc:sldMk cId="3213348296" sldId="549"/>
        </pc:sldMkLst>
        <pc:spChg chg="mod">
          <ac:chgData name="Nguyen Chi Son" userId="606856d02e9d83ac" providerId="LiveId" clId="{5E196E5C-79B4-4C16-AF71-DACFD4EE292C}" dt="2021-08-31T04:46:19.684" v="2163" actId="20577"/>
          <ac:spMkLst>
            <pc:docMk/>
            <pc:sldMk cId="3213348296" sldId="549"/>
            <ac:spMk id="9" creationId="{9F4BC261-4781-4DFE-BA2B-77EE6F751C48}"/>
          </ac:spMkLst>
        </pc:spChg>
        <pc:spChg chg="add mod">
          <ac:chgData name="Nguyen Chi Son" userId="606856d02e9d83ac" providerId="LiveId" clId="{5E196E5C-79B4-4C16-AF71-DACFD4EE292C}" dt="2021-08-31T04:53:09.395" v="2642" actId="1076"/>
          <ac:spMkLst>
            <pc:docMk/>
            <pc:sldMk cId="3213348296" sldId="549"/>
            <ac:spMk id="14" creationId="{60E06B87-669F-4D88-B1FC-A5A2F50A8ABF}"/>
          </ac:spMkLst>
        </pc:spChg>
        <pc:spChg chg="add mod">
          <ac:chgData name="Nguyen Chi Son" userId="606856d02e9d83ac" providerId="LiveId" clId="{5E196E5C-79B4-4C16-AF71-DACFD4EE292C}" dt="2021-08-31T04:53:22.536" v="2645" actId="1076"/>
          <ac:spMkLst>
            <pc:docMk/>
            <pc:sldMk cId="3213348296" sldId="549"/>
            <ac:spMk id="15" creationId="{EE4B5588-1117-4F51-A7A7-0875205D83FE}"/>
          </ac:spMkLst>
        </pc:spChg>
        <pc:spChg chg="del">
          <ac:chgData name="Nguyen Chi Son" userId="606856d02e9d83ac" providerId="LiveId" clId="{5E196E5C-79B4-4C16-AF71-DACFD4EE292C}" dt="2021-08-30T15:16:17.040" v="2074" actId="478"/>
          <ac:spMkLst>
            <pc:docMk/>
            <pc:sldMk cId="3213348296" sldId="549"/>
            <ac:spMk id="17" creationId="{D99CFF06-38DF-4FA7-8520-EF27FE42C529}"/>
          </ac:spMkLst>
        </pc:spChg>
        <pc:spChg chg="del">
          <ac:chgData name="Nguyen Chi Son" userId="606856d02e9d83ac" providerId="LiveId" clId="{5E196E5C-79B4-4C16-AF71-DACFD4EE292C}" dt="2021-08-30T15:16:17.040" v="2074" actId="478"/>
          <ac:spMkLst>
            <pc:docMk/>
            <pc:sldMk cId="3213348296" sldId="549"/>
            <ac:spMk id="20" creationId="{CB498DE6-09E2-44B9-A188-39CC48040C4B}"/>
          </ac:spMkLst>
        </pc:spChg>
        <pc:spChg chg="del">
          <ac:chgData name="Nguyen Chi Son" userId="606856d02e9d83ac" providerId="LiveId" clId="{5E196E5C-79B4-4C16-AF71-DACFD4EE292C}" dt="2021-08-30T15:16:17.040" v="2074" actId="478"/>
          <ac:spMkLst>
            <pc:docMk/>
            <pc:sldMk cId="3213348296" sldId="549"/>
            <ac:spMk id="21" creationId="{7634D9E7-4EA5-402D-9FF9-D5A176E48A27}"/>
          </ac:spMkLst>
        </pc:spChg>
        <pc:spChg chg="del">
          <ac:chgData name="Nguyen Chi Son" userId="606856d02e9d83ac" providerId="LiveId" clId="{5E196E5C-79B4-4C16-AF71-DACFD4EE292C}" dt="2021-08-30T15:16:17.040" v="2074" actId="478"/>
          <ac:spMkLst>
            <pc:docMk/>
            <pc:sldMk cId="3213348296" sldId="549"/>
            <ac:spMk id="22" creationId="{2CF77141-1193-4CDF-9779-89762C1ADD8E}"/>
          </ac:spMkLst>
        </pc:spChg>
        <pc:spChg chg="del">
          <ac:chgData name="Nguyen Chi Son" userId="606856d02e9d83ac" providerId="LiveId" clId="{5E196E5C-79B4-4C16-AF71-DACFD4EE292C}" dt="2021-08-30T15:16:17.040" v="2074" actId="478"/>
          <ac:spMkLst>
            <pc:docMk/>
            <pc:sldMk cId="3213348296" sldId="549"/>
            <ac:spMk id="23" creationId="{24430B93-6E24-4EC7-A349-8CF049C3840B}"/>
          </ac:spMkLst>
        </pc:spChg>
        <pc:graphicFrameChg chg="add mod modGraphic">
          <ac:chgData name="Nguyen Chi Son" userId="606856d02e9d83ac" providerId="LiveId" clId="{5E196E5C-79B4-4C16-AF71-DACFD4EE292C}" dt="2021-08-31T04:51:58.254" v="2461" actId="1076"/>
          <ac:graphicFrameMkLst>
            <pc:docMk/>
            <pc:sldMk cId="3213348296" sldId="549"/>
            <ac:graphicFrameMk id="2" creationId="{17A62E1B-D548-47D9-BC20-C95248EBE291}"/>
          </ac:graphicFrameMkLst>
        </pc:graphicFrameChg>
        <pc:picChg chg="add del mod">
          <ac:chgData name="Nguyen Chi Son" userId="606856d02e9d83ac" providerId="LiveId" clId="{5E196E5C-79B4-4C16-AF71-DACFD4EE292C}" dt="2021-08-31T04:49:09.896" v="2443" actId="478"/>
          <ac:picMkLst>
            <pc:docMk/>
            <pc:sldMk cId="3213348296" sldId="549"/>
            <ac:picMk id="4" creationId="{399B655D-2623-41AF-AD3A-98ED033A4B56}"/>
          </ac:picMkLst>
        </pc:picChg>
        <pc:picChg chg="add del mod">
          <ac:chgData name="Nguyen Chi Son" userId="606856d02e9d83ac" providerId="LiveId" clId="{5E196E5C-79B4-4C16-AF71-DACFD4EE292C}" dt="2021-08-31T04:49:34.118" v="2448" actId="478"/>
          <ac:picMkLst>
            <pc:docMk/>
            <pc:sldMk cId="3213348296" sldId="549"/>
            <ac:picMk id="6" creationId="{E75B423C-C1C1-4161-B58D-444D888513B4}"/>
          </ac:picMkLst>
        </pc:picChg>
        <pc:picChg chg="add mod">
          <ac:chgData name="Nguyen Chi Son" userId="606856d02e9d83ac" providerId="LiveId" clId="{5E196E5C-79B4-4C16-AF71-DACFD4EE292C}" dt="2021-08-31T04:53:04.528" v="2640" actId="1076"/>
          <ac:picMkLst>
            <pc:docMk/>
            <pc:sldMk cId="3213348296" sldId="549"/>
            <ac:picMk id="8" creationId="{07254165-4E84-4D19-97A8-663C980226BE}"/>
          </ac:picMkLst>
        </pc:picChg>
        <pc:picChg chg="add mod">
          <ac:chgData name="Nguyen Chi Son" userId="606856d02e9d83ac" providerId="LiveId" clId="{5E196E5C-79B4-4C16-AF71-DACFD4EE292C}" dt="2021-08-31T04:53:11.519" v="2643" actId="1076"/>
          <ac:picMkLst>
            <pc:docMk/>
            <pc:sldMk cId="3213348296" sldId="549"/>
            <ac:picMk id="11" creationId="{E987A8AC-2A7D-4B7A-8DD0-ABDD3A74CA20}"/>
          </ac:picMkLst>
        </pc:picChg>
        <pc:picChg chg="add mod">
          <ac:chgData name="Nguyen Chi Son" userId="606856d02e9d83ac" providerId="LiveId" clId="{5E196E5C-79B4-4C16-AF71-DACFD4EE292C}" dt="2021-08-31T04:53:12.988" v="2644" actId="1076"/>
          <ac:picMkLst>
            <pc:docMk/>
            <pc:sldMk cId="3213348296" sldId="549"/>
            <ac:picMk id="13" creationId="{40E13D61-072E-4F64-889A-C2F858FC3675}"/>
          </ac:picMkLst>
        </pc:picChg>
        <pc:picChg chg="del">
          <ac:chgData name="Nguyen Chi Son" userId="606856d02e9d83ac" providerId="LiveId" clId="{5E196E5C-79B4-4C16-AF71-DACFD4EE292C}" dt="2021-08-30T15:16:17.040" v="2074" actId="478"/>
          <ac:picMkLst>
            <pc:docMk/>
            <pc:sldMk cId="3213348296" sldId="549"/>
            <ac:picMk id="4098" creationId="{1F85B0C3-0AA9-4C5C-BAA4-D51FE97B9BC5}"/>
          </ac:picMkLst>
        </pc:picChg>
        <pc:picChg chg="del">
          <ac:chgData name="Nguyen Chi Son" userId="606856d02e9d83ac" providerId="LiveId" clId="{5E196E5C-79B4-4C16-AF71-DACFD4EE292C}" dt="2021-08-30T15:16:17.040" v="2074" actId="478"/>
          <ac:picMkLst>
            <pc:docMk/>
            <pc:sldMk cId="3213348296" sldId="549"/>
            <ac:picMk id="4100" creationId="{1D931E04-4C46-489A-9D37-B4BACDFFAEF0}"/>
          </ac:picMkLst>
        </pc:picChg>
        <pc:picChg chg="del">
          <ac:chgData name="Nguyen Chi Son" userId="606856d02e9d83ac" providerId="LiveId" clId="{5E196E5C-79B4-4C16-AF71-DACFD4EE292C}" dt="2021-08-30T15:16:17.040" v="2074" actId="478"/>
          <ac:picMkLst>
            <pc:docMk/>
            <pc:sldMk cId="3213348296" sldId="549"/>
            <ac:picMk id="4102" creationId="{D170D7C7-DD3D-44DB-9E68-9BA7FF4C008C}"/>
          </ac:picMkLst>
        </pc:picChg>
        <pc:picChg chg="del">
          <ac:chgData name="Nguyen Chi Son" userId="606856d02e9d83ac" providerId="LiveId" clId="{5E196E5C-79B4-4C16-AF71-DACFD4EE292C}" dt="2021-08-30T15:16:17.040" v="2074" actId="478"/>
          <ac:picMkLst>
            <pc:docMk/>
            <pc:sldMk cId="3213348296" sldId="549"/>
            <ac:picMk id="4104" creationId="{A0802B69-C951-4372-91B4-1C48DF454C32}"/>
          </ac:picMkLst>
        </pc:picChg>
        <pc:picChg chg="del">
          <ac:chgData name="Nguyen Chi Son" userId="606856d02e9d83ac" providerId="LiveId" clId="{5E196E5C-79B4-4C16-AF71-DACFD4EE292C}" dt="2021-08-30T15:16:17.040" v="2074" actId="478"/>
          <ac:picMkLst>
            <pc:docMk/>
            <pc:sldMk cId="3213348296" sldId="549"/>
            <ac:picMk id="4106" creationId="{5055E888-A18E-46EE-A1A6-91E513DAE773}"/>
          </ac:picMkLst>
        </pc:picChg>
      </pc:sldChg>
      <pc:sldChg chg="del">
        <pc:chgData name="Nguyen Chi Son" userId="606856d02e9d83ac" providerId="LiveId" clId="{5E196E5C-79B4-4C16-AF71-DACFD4EE292C}" dt="2021-08-31T04:56:00.643" v="2649" actId="47"/>
        <pc:sldMkLst>
          <pc:docMk/>
          <pc:sldMk cId="1281628929" sldId="554"/>
        </pc:sldMkLst>
      </pc:sldChg>
      <pc:sldChg chg="del">
        <pc:chgData name="Nguyen Chi Son" userId="606856d02e9d83ac" providerId="LiveId" clId="{5E196E5C-79B4-4C16-AF71-DACFD4EE292C}" dt="2021-08-31T04:55:52.546" v="2646" actId="47"/>
        <pc:sldMkLst>
          <pc:docMk/>
          <pc:sldMk cId="2965832764" sldId="577"/>
        </pc:sldMkLst>
      </pc:sldChg>
      <pc:sldChg chg="del">
        <pc:chgData name="Nguyen Chi Son" userId="606856d02e9d83ac" providerId="LiveId" clId="{5E196E5C-79B4-4C16-AF71-DACFD4EE292C}" dt="2021-08-31T04:55:52.546" v="2646" actId="47"/>
        <pc:sldMkLst>
          <pc:docMk/>
          <pc:sldMk cId="1109864056" sldId="578"/>
        </pc:sldMkLst>
      </pc:sldChg>
      <pc:sldChg chg="del">
        <pc:chgData name="Nguyen Chi Son" userId="606856d02e9d83ac" providerId="LiveId" clId="{5E196E5C-79B4-4C16-AF71-DACFD4EE292C}" dt="2021-08-31T04:55:52.546" v="2646" actId="47"/>
        <pc:sldMkLst>
          <pc:docMk/>
          <pc:sldMk cId="3451199178" sldId="579"/>
        </pc:sldMkLst>
      </pc:sldChg>
      <pc:sldChg chg="del">
        <pc:chgData name="Nguyen Chi Son" userId="606856d02e9d83ac" providerId="LiveId" clId="{5E196E5C-79B4-4C16-AF71-DACFD4EE292C}" dt="2021-08-30T15:15:56.483" v="2002" actId="47"/>
        <pc:sldMkLst>
          <pc:docMk/>
          <pc:sldMk cId="2237217926" sldId="587"/>
        </pc:sldMkLst>
      </pc:sldChg>
      <pc:sldChg chg="addSp delSp modSp mod delAnim modAnim">
        <pc:chgData name="Nguyen Chi Son" userId="606856d02e9d83ac" providerId="LiveId" clId="{5E196E5C-79B4-4C16-AF71-DACFD4EE292C}" dt="2021-08-31T05:14:35.964" v="5416"/>
        <pc:sldMkLst>
          <pc:docMk/>
          <pc:sldMk cId="2489206367" sldId="588"/>
        </pc:sldMkLst>
        <pc:spChg chg="mod">
          <ac:chgData name="Nguyen Chi Son" userId="606856d02e9d83ac" providerId="LiveId" clId="{5E196E5C-79B4-4C16-AF71-DACFD4EE292C}" dt="2021-08-31T04:58:07.329" v="3151" actId="20577"/>
          <ac:spMkLst>
            <pc:docMk/>
            <pc:sldMk cId="2489206367" sldId="588"/>
            <ac:spMk id="2" creationId="{BA8A6260-CA4B-46A9-A06E-C71EE59E6992}"/>
          </ac:spMkLst>
        </pc:spChg>
        <pc:spChg chg="mod">
          <ac:chgData name="Nguyen Chi Son" userId="606856d02e9d83ac" providerId="LiveId" clId="{5E196E5C-79B4-4C16-AF71-DACFD4EE292C}" dt="2021-08-31T05:13:29.981" v="5377" actId="1035"/>
          <ac:spMkLst>
            <pc:docMk/>
            <pc:sldMk cId="2489206367" sldId="588"/>
            <ac:spMk id="4" creationId="{0D159DDA-BA49-4E92-817D-8988A85A5610}"/>
          </ac:spMkLst>
        </pc:spChg>
        <pc:spChg chg="mod">
          <ac:chgData name="Nguyen Chi Son" userId="606856d02e9d83ac" providerId="LiveId" clId="{5E196E5C-79B4-4C16-AF71-DACFD4EE292C}" dt="2021-08-31T05:13:51.215" v="5403" actId="1036"/>
          <ac:spMkLst>
            <pc:docMk/>
            <pc:sldMk cId="2489206367" sldId="588"/>
            <ac:spMk id="5" creationId="{34B18095-2B84-439E-80AD-AC5D4586BEAA}"/>
          </ac:spMkLst>
        </pc:spChg>
        <pc:spChg chg="del mod">
          <ac:chgData name="Nguyen Chi Son" userId="606856d02e9d83ac" providerId="LiveId" clId="{5E196E5C-79B4-4C16-AF71-DACFD4EE292C}" dt="2021-08-31T05:13:31.278" v="5378" actId="478"/>
          <ac:spMkLst>
            <pc:docMk/>
            <pc:sldMk cId="2489206367" sldId="588"/>
            <ac:spMk id="11" creationId="{BB94417D-BA64-41A3-A335-F1084FC4EAAB}"/>
          </ac:spMkLst>
        </pc:spChg>
        <pc:spChg chg="mod">
          <ac:chgData name="Nguyen Chi Son" userId="606856d02e9d83ac" providerId="LiveId" clId="{5E196E5C-79B4-4C16-AF71-DACFD4EE292C}" dt="2021-08-31T05:13:51.215" v="5403" actId="1036"/>
          <ac:spMkLst>
            <pc:docMk/>
            <pc:sldMk cId="2489206367" sldId="588"/>
            <ac:spMk id="14" creationId="{47690167-AC03-4A6E-8A65-B47A2BE69ACA}"/>
          </ac:spMkLst>
        </pc:spChg>
        <pc:picChg chg="add mod">
          <ac:chgData name="Nguyen Chi Son" userId="606856d02e9d83ac" providerId="LiveId" clId="{5E196E5C-79B4-4C16-AF71-DACFD4EE292C}" dt="2021-08-31T05:13:53.231" v="5404" actId="1076"/>
          <ac:picMkLst>
            <pc:docMk/>
            <pc:sldMk cId="2489206367" sldId="588"/>
            <ac:picMk id="6" creationId="{A60005CE-F15F-46F7-94E4-A5C24D92AFD7}"/>
          </ac:picMkLst>
        </pc:picChg>
        <pc:picChg chg="add mod">
          <ac:chgData name="Nguyen Chi Son" userId="606856d02e9d83ac" providerId="LiveId" clId="{5E196E5C-79B4-4C16-AF71-DACFD4EE292C}" dt="2021-08-31T05:14:04.840" v="5408" actId="1076"/>
          <ac:picMkLst>
            <pc:docMk/>
            <pc:sldMk cId="2489206367" sldId="588"/>
            <ac:picMk id="8" creationId="{B449F272-A4F8-449D-AA83-DA9CDCA051C1}"/>
          </ac:picMkLst>
        </pc:picChg>
        <pc:picChg chg="add mod">
          <ac:chgData name="Nguyen Chi Son" userId="606856d02e9d83ac" providerId="LiveId" clId="{5E196E5C-79B4-4C16-AF71-DACFD4EE292C}" dt="2021-08-31T05:14:00.965" v="5407" actId="1076"/>
          <ac:picMkLst>
            <pc:docMk/>
            <pc:sldMk cId="2489206367" sldId="588"/>
            <ac:picMk id="10" creationId="{64137CEE-E750-4651-BA16-85C0A16FF50C}"/>
          </ac:picMkLst>
        </pc:picChg>
      </pc:sldChg>
      <pc:sldChg chg="del">
        <pc:chgData name="Nguyen Chi Son" userId="606856d02e9d83ac" providerId="LiveId" clId="{5E196E5C-79B4-4C16-AF71-DACFD4EE292C}" dt="2021-08-31T04:56:03.973" v="2650" actId="47"/>
        <pc:sldMkLst>
          <pc:docMk/>
          <pc:sldMk cId="3061758675" sldId="589"/>
        </pc:sldMkLst>
      </pc:sldChg>
      <pc:sldChg chg="del">
        <pc:chgData name="Nguyen Chi Son" userId="606856d02e9d83ac" providerId="LiveId" clId="{5E196E5C-79B4-4C16-AF71-DACFD4EE292C}" dt="2021-08-31T04:56:03.973" v="2650" actId="47"/>
        <pc:sldMkLst>
          <pc:docMk/>
          <pc:sldMk cId="2851031590" sldId="590"/>
        </pc:sldMkLst>
      </pc:sldChg>
      <pc:sldChg chg="del">
        <pc:chgData name="Nguyen Chi Son" userId="606856d02e9d83ac" providerId="LiveId" clId="{5E196E5C-79B4-4C16-AF71-DACFD4EE292C}" dt="2021-08-31T04:56:03.973" v="2650" actId="47"/>
        <pc:sldMkLst>
          <pc:docMk/>
          <pc:sldMk cId="218605917" sldId="591"/>
        </pc:sldMkLst>
      </pc:sldChg>
      <pc:sldChg chg="addSp delSp modSp add mod ord">
        <pc:chgData name="Nguyen Chi Son" userId="606856d02e9d83ac" providerId="LiveId" clId="{5E196E5C-79B4-4C16-AF71-DACFD4EE292C}" dt="2021-08-30T15:13:29.196" v="1774" actId="207"/>
        <pc:sldMkLst>
          <pc:docMk/>
          <pc:sldMk cId="2951639226" sldId="592"/>
        </pc:sldMkLst>
        <pc:spChg chg="add mod">
          <ac:chgData name="Nguyen Chi Son" userId="606856d02e9d83ac" providerId="LiveId" clId="{5E196E5C-79B4-4C16-AF71-DACFD4EE292C}" dt="2021-08-30T15:13:26.202" v="1773" actId="207"/>
          <ac:spMkLst>
            <pc:docMk/>
            <pc:sldMk cId="2951639226" sldId="592"/>
            <ac:spMk id="11" creationId="{79B713A0-B0AA-4990-8520-BDAC1B5902ED}"/>
          </ac:spMkLst>
        </pc:spChg>
        <pc:spChg chg="add del mod">
          <ac:chgData name="Nguyen Chi Son" userId="606856d02e9d83ac" providerId="LiveId" clId="{5E196E5C-79B4-4C16-AF71-DACFD4EE292C}" dt="2021-08-30T15:10:30.399" v="1468" actId="478"/>
          <ac:spMkLst>
            <pc:docMk/>
            <pc:sldMk cId="2951639226" sldId="592"/>
            <ac:spMk id="12" creationId="{48CD4957-C74E-49B8-9B49-FB0F0C93A356}"/>
          </ac:spMkLst>
        </pc:spChg>
        <pc:spChg chg="mod">
          <ac:chgData name="Nguyen Chi Son" userId="606856d02e9d83ac" providerId="LiveId" clId="{5E196E5C-79B4-4C16-AF71-DACFD4EE292C}" dt="2021-08-30T15:13:23.081" v="1772" actId="207"/>
          <ac:spMkLst>
            <pc:docMk/>
            <pc:sldMk cId="2951639226" sldId="592"/>
            <ac:spMk id="13" creationId="{6D2DFB58-1EB9-4656-85EA-F3D4AAB8D17D}"/>
          </ac:spMkLst>
        </pc:spChg>
        <pc:spChg chg="add del mod">
          <ac:chgData name="Nguyen Chi Son" userId="606856d02e9d83ac" providerId="LiveId" clId="{5E196E5C-79B4-4C16-AF71-DACFD4EE292C}" dt="2021-08-30T15:10:31.891" v="1469" actId="478"/>
          <ac:spMkLst>
            <pc:docMk/>
            <pc:sldMk cId="2951639226" sldId="592"/>
            <ac:spMk id="15" creationId="{02587461-1128-41DD-8EDC-1C75391D88CA}"/>
          </ac:spMkLst>
        </pc:spChg>
        <pc:spChg chg="add mod">
          <ac:chgData name="Nguyen Chi Son" userId="606856d02e9d83ac" providerId="LiveId" clId="{5E196E5C-79B4-4C16-AF71-DACFD4EE292C}" dt="2021-08-30T15:13:29.196" v="1774" actId="207"/>
          <ac:spMkLst>
            <pc:docMk/>
            <pc:sldMk cId="2951639226" sldId="592"/>
            <ac:spMk id="19" creationId="{F29950DC-B3ED-4401-97C0-DAC4A4B93272}"/>
          </ac:spMkLst>
        </pc:spChg>
        <pc:picChg chg="mod">
          <ac:chgData name="Nguyen Chi Son" userId="606856d02e9d83ac" providerId="LiveId" clId="{5E196E5C-79B4-4C16-AF71-DACFD4EE292C}" dt="2021-08-30T15:12:10.883" v="1508" actId="554"/>
          <ac:picMkLst>
            <pc:docMk/>
            <pc:sldMk cId="2951639226" sldId="592"/>
            <ac:picMk id="7" creationId="{B5E6B8F5-D545-41C6-AE9D-C0E19C163CDB}"/>
          </ac:picMkLst>
        </pc:picChg>
        <pc:picChg chg="mod">
          <ac:chgData name="Nguyen Chi Son" userId="606856d02e9d83ac" providerId="LiveId" clId="{5E196E5C-79B4-4C16-AF71-DACFD4EE292C}" dt="2021-08-30T15:12:10.883" v="1508" actId="554"/>
          <ac:picMkLst>
            <pc:docMk/>
            <pc:sldMk cId="2951639226" sldId="592"/>
            <ac:picMk id="10" creationId="{F81FB6DF-02B5-49B6-BB1F-F94270D5449E}"/>
          </ac:picMkLst>
        </pc:picChg>
        <pc:picChg chg="del">
          <ac:chgData name="Nguyen Chi Son" userId="606856d02e9d83ac" providerId="LiveId" clId="{5E196E5C-79B4-4C16-AF71-DACFD4EE292C}" dt="2021-08-30T15:07:05.833" v="804" actId="478"/>
          <ac:picMkLst>
            <pc:docMk/>
            <pc:sldMk cId="2951639226" sldId="592"/>
            <ac:picMk id="14" creationId="{3E8EA6AE-9082-4D29-8E24-4EA1A9CAAEE6}"/>
          </ac:picMkLst>
        </pc:picChg>
        <pc:picChg chg="del mod">
          <ac:chgData name="Nguyen Chi Son" userId="606856d02e9d83ac" providerId="LiveId" clId="{5E196E5C-79B4-4C16-AF71-DACFD4EE292C}" dt="2021-08-30T15:10:28.781" v="1467" actId="478"/>
          <ac:picMkLst>
            <pc:docMk/>
            <pc:sldMk cId="2951639226" sldId="592"/>
            <ac:picMk id="16" creationId="{B0B8AB01-9C44-42E9-8097-980C82CDFF87}"/>
          </ac:picMkLst>
        </pc:picChg>
        <pc:picChg chg="add mod">
          <ac:chgData name="Nguyen Chi Son" userId="606856d02e9d83ac" providerId="LiveId" clId="{5E196E5C-79B4-4C16-AF71-DACFD4EE292C}" dt="2021-08-30T15:12:10.883" v="1508" actId="554"/>
          <ac:picMkLst>
            <pc:docMk/>
            <pc:sldMk cId="2951639226" sldId="592"/>
            <ac:picMk id="17" creationId="{B5CEA079-2904-45D3-864F-16E0DA6AE6D3}"/>
          </ac:picMkLst>
        </pc:picChg>
        <pc:picChg chg="del mod">
          <ac:chgData name="Nguyen Chi Son" userId="606856d02e9d83ac" providerId="LiveId" clId="{5E196E5C-79B4-4C16-AF71-DACFD4EE292C}" dt="2021-08-30T15:10:28.206" v="1466" actId="478"/>
          <ac:picMkLst>
            <pc:docMk/>
            <pc:sldMk cId="2951639226" sldId="592"/>
            <ac:picMk id="18" creationId="{2F78D172-C1DB-47DF-9AB3-D9CAAFFFE645}"/>
          </ac:picMkLst>
        </pc:picChg>
      </pc:sldChg>
      <pc:sldChg chg="addSp delSp modSp add mod modAnim">
        <pc:chgData name="Nguyen Chi Son" userId="606856d02e9d83ac" providerId="LiveId" clId="{5E196E5C-79B4-4C16-AF71-DACFD4EE292C}" dt="2021-08-31T05:14:20.464" v="5409"/>
        <pc:sldMkLst>
          <pc:docMk/>
          <pc:sldMk cId="3022789656" sldId="593"/>
        </pc:sldMkLst>
        <pc:spChg chg="del">
          <ac:chgData name="Nguyen Chi Son" userId="606856d02e9d83ac" providerId="LiveId" clId="{5E196E5C-79B4-4C16-AF71-DACFD4EE292C}" dt="2021-08-30T15:11:17.233" v="1491" actId="478"/>
          <ac:spMkLst>
            <pc:docMk/>
            <pc:sldMk cId="3022789656" sldId="593"/>
            <ac:spMk id="11" creationId="{79B713A0-B0AA-4990-8520-BDAC1B5902ED}"/>
          </ac:spMkLst>
        </pc:spChg>
        <pc:spChg chg="del mod">
          <ac:chgData name="Nguyen Chi Son" userId="606856d02e9d83ac" providerId="LiveId" clId="{5E196E5C-79B4-4C16-AF71-DACFD4EE292C}" dt="2021-08-30T15:11:43.155" v="1500" actId="478"/>
          <ac:spMkLst>
            <pc:docMk/>
            <pc:sldMk cId="3022789656" sldId="593"/>
            <ac:spMk id="12" creationId="{48CD4957-C74E-49B8-9B49-FB0F0C93A356}"/>
          </ac:spMkLst>
        </pc:spChg>
        <pc:spChg chg="del">
          <ac:chgData name="Nguyen Chi Son" userId="606856d02e9d83ac" providerId="LiveId" clId="{5E196E5C-79B4-4C16-AF71-DACFD4EE292C}" dt="2021-08-30T15:11:16.216" v="1490" actId="478"/>
          <ac:spMkLst>
            <pc:docMk/>
            <pc:sldMk cId="3022789656" sldId="593"/>
            <ac:spMk id="13" creationId="{6D2DFB58-1EB9-4656-85EA-F3D4AAB8D17D}"/>
          </ac:spMkLst>
        </pc:spChg>
        <pc:spChg chg="mod">
          <ac:chgData name="Nguyen Chi Son" userId="606856d02e9d83ac" providerId="LiveId" clId="{5E196E5C-79B4-4C16-AF71-DACFD4EE292C}" dt="2021-08-30T15:13:35.656" v="1775" actId="207"/>
          <ac:spMkLst>
            <pc:docMk/>
            <pc:sldMk cId="3022789656" sldId="593"/>
            <ac:spMk id="15" creationId="{02587461-1128-41DD-8EDC-1C75391D88CA}"/>
          </ac:spMkLst>
        </pc:spChg>
        <pc:spChg chg="add mod">
          <ac:chgData name="Nguyen Chi Son" userId="606856d02e9d83ac" providerId="LiveId" clId="{5E196E5C-79B4-4C16-AF71-DACFD4EE292C}" dt="2021-08-30T15:15:41.467" v="2001" actId="1076"/>
          <ac:spMkLst>
            <pc:docMk/>
            <pc:sldMk cId="3022789656" sldId="593"/>
            <ac:spMk id="17" creationId="{2785081C-57E7-437B-8DEA-F12634D6342B}"/>
          </ac:spMkLst>
        </pc:spChg>
        <pc:spChg chg="add mod">
          <ac:chgData name="Nguyen Chi Son" userId="606856d02e9d83ac" providerId="LiveId" clId="{5E196E5C-79B4-4C16-AF71-DACFD4EE292C}" dt="2021-08-30T15:15:30.560" v="1988" actId="1076"/>
          <ac:spMkLst>
            <pc:docMk/>
            <pc:sldMk cId="3022789656" sldId="593"/>
            <ac:spMk id="19" creationId="{9774036E-0F18-4EC3-B8A9-00F31E4DECCB}"/>
          </ac:spMkLst>
        </pc:spChg>
        <pc:picChg chg="add mod">
          <ac:chgData name="Nguyen Chi Son" userId="606856d02e9d83ac" providerId="LiveId" clId="{5E196E5C-79B4-4C16-AF71-DACFD4EE292C}" dt="2021-08-30T15:15:21.319" v="1984" actId="1076"/>
          <ac:picMkLst>
            <pc:docMk/>
            <pc:sldMk cId="3022789656" sldId="593"/>
            <ac:picMk id="3" creationId="{7A1A5668-D911-42A7-816A-384E2F54A09D}"/>
          </ac:picMkLst>
        </pc:picChg>
        <pc:picChg chg="add mod">
          <ac:chgData name="Nguyen Chi Son" userId="606856d02e9d83ac" providerId="LiveId" clId="{5E196E5C-79B4-4C16-AF71-DACFD4EE292C}" dt="2021-08-30T15:15:23.132" v="1985" actId="1076"/>
          <ac:picMkLst>
            <pc:docMk/>
            <pc:sldMk cId="3022789656" sldId="593"/>
            <ac:picMk id="5" creationId="{E41CB818-CE65-45A9-9BA4-83BD94E6FAE8}"/>
          </ac:picMkLst>
        </pc:picChg>
        <pc:picChg chg="del">
          <ac:chgData name="Nguyen Chi Son" userId="606856d02e9d83ac" providerId="LiveId" clId="{5E196E5C-79B4-4C16-AF71-DACFD4EE292C}" dt="2021-08-30T15:11:14.638" v="1488" actId="478"/>
          <ac:picMkLst>
            <pc:docMk/>
            <pc:sldMk cId="3022789656" sldId="593"/>
            <ac:picMk id="7" creationId="{B5E6B8F5-D545-41C6-AE9D-C0E19C163CDB}"/>
          </ac:picMkLst>
        </pc:picChg>
        <pc:picChg chg="del">
          <ac:chgData name="Nguyen Chi Son" userId="606856d02e9d83ac" providerId="LiveId" clId="{5E196E5C-79B4-4C16-AF71-DACFD4EE292C}" dt="2021-08-30T15:11:15.076" v="1489" actId="478"/>
          <ac:picMkLst>
            <pc:docMk/>
            <pc:sldMk cId="3022789656" sldId="593"/>
            <ac:picMk id="10" creationId="{F81FB6DF-02B5-49B6-BB1F-F94270D5449E}"/>
          </ac:picMkLst>
        </pc:picChg>
        <pc:picChg chg="add mod">
          <ac:chgData name="Nguyen Chi Son" userId="606856d02e9d83ac" providerId="LiveId" clId="{5E196E5C-79B4-4C16-AF71-DACFD4EE292C}" dt="2021-08-30T15:15:36.987" v="2000" actId="1038"/>
          <ac:picMkLst>
            <pc:docMk/>
            <pc:sldMk cId="3022789656" sldId="593"/>
            <ac:picMk id="14" creationId="{5898438E-2FFF-483D-99A3-50092572545D}"/>
          </ac:picMkLst>
        </pc:picChg>
        <pc:picChg chg="mod">
          <ac:chgData name="Nguyen Chi Son" userId="606856d02e9d83ac" providerId="LiveId" clId="{5E196E5C-79B4-4C16-AF71-DACFD4EE292C}" dt="2021-08-30T15:12:20.689" v="1512" actId="1076"/>
          <ac:picMkLst>
            <pc:docMk/>
            <pc:sldMk cId="3022789656" sldId="593"/>
            <ac:picMk id="16" creationId="{B0B8AB01-9C44-42E9-8097-980C82CDFF87}"/>
          </ac:picMkLst>
        </pc:picChg>
        <pc:picChg chg="del mod">
          <ac:chgData name="Nguyen Chi Son" userId="606856d02e9d83ac" providerId="LiveId" clId="{5E196E5C-79B4-4C16-AF71-DACFD4EE292C}" dt="2021-08-30T15:11:18.754" v="1493" actId="478"/>
          <ac:picMkLst>
            <pc:docMk/>
            <pc:sldMk cId="3022789656" sldId="593"/>
            <ac:picMk id="18" creationId="{2F78D172-C1DB-47DF-9AB3-D9CAAFFFE645}"/>
          </ac:picMkLst>
        </pc:picChg>
      </pc:sldChg>
      <pc:sldChg chg="modSp add mod">
        <pc:chgData name="Nguyen Chi Son" userId="606856d02e9d83ac" providerId="LiveId" clId="{5E196E5C-79B4-4C16-AF71-DACFD4EE292C}" dt="2021-08-30T15:16:09.216" v="2072" actId="20577"/>
        <pc:sldMkLst>
          <pc:docMk/>
          <pc:sldMk cId="1291980650" sldId="594"/>
        </pc:sldMkLst>
        <pc:spChg chg="mod">
          <ac:chgData name="Nguyen Chi Son" userId="606856d02e9d83ac" providerId="LiveId" clId="{5E196E5C-79B4-4C16-AF71-DACFD4EE292C}" dt="2021-08-30T15:16:09.216" v="2072" actId="20577"/>
          <ac:spMkLst>
            <pc:docMk/>
            <pc:sldMk cId="1291980650" sldId="594"/>
            <ac:spMk id="2" creationId="{DAF08EC2-5D0D-48D9-855C-A59C0E5ED55B}"/>
          </ac:spMkLst>
        </pc:spChg>
        <pc:spChg chg="mod">
          <ac:chgData name="Nguyen Chi Son" userId="606856d02e9d83ac" providerId="LiveId" clId="{5E196E5C-79B4-4C16-AF71-DACFD4EE292C}" dt="2021-08-30T15:16:01.521" v="2005" actId="20577"/>
          <ac:spMkLst>
            <pc:docMk/>
            <pc:sldMk cId="1291980650" sldId="594"/>
            <ac:spMk id="3" creationId="{8CD51C9F-FCB0-4185-93E6-835FC05E1B10}"/>
          </ac:spMkLst>
        </pc:spChg>
      </pc:sldChg>
      <pc:sldChg chg="addSp delSp modSp add mod modAnim">
        <pc:chgData name="Nguyen Chi Son" userId="606856d02e9d83ac" providerId="LiveId" clId="{5E196E5C-79B4-4C16-AF71-DACFD4EE292C}" dt="2021-08-31T05:14:43.807" v="5420"/>
        <pc:sldMkLst>
          <pc:docMk/>
          <pc:sldMk cId="361782449" sldId="595"/>
        </pc:sldMkLst>
        <pc:spChg chg="mod">
          <ac:chgData name="Nguyen Chi Son" userId="606856d02e9d83ac" providerId="LiveId" clId="{5E196E5C-79B4-4C16-AF71-DACFD4EE292C}" dt="2021-08-31T05:03:01.474" v="4177" actId="20577"/>
          <ac:spMkLst>
            <pc:docMk/>
            <pc:sldMk cId="361782449" sldId="595"/>
            <ac:spMk id="2" creationId="{BA8A6260-CA4B-46A9-A06E-C71EE59E6992}"/>
          </ac:spMkLst>
        </pc:spChg>
        <pc:spChg chg="mod">
          <ac:chgData name="Nguyen Chi Son" userId="606856d02e9d83ac" providerId="LiveId" clId="{5E196E5C-79B4-4C16-AF71-DACFD4EE292C}" dt="2021-08-31T05:13:09.044" v="5312" actId="1076"/>
          <ac:spMkLst>
            <pc:docMk/>
            <pc:sldMk cId="361782449" sldId="595"/>
            <ac:spMk id="4" creationId="{0D159DDA-BA49-4E92-817D-8988A85A5610}"/>
          </ac:spMkLst>
        </pc:spChg>
        <pc:spChg chg="mod">
          <ac:chgData name="Nguyen Chi Son" userId="606856d02e9d83ac" providerId="LiveId" clId="{5E196E5C-79B4-4C16-AF71-DACFD4EE292C}" dt="2021-08-31T05:13:17.419" v="5315" actId="1076"/>
          <ac:spMkLst>
            <pc:docMk/>
            <pc:sldMk cId="361782449" sldId="595"/>
            <ac:spMk id="5" creationId="{34B18095-2B84-439E-80AD-AC5D4586BEAA}"/>
          </ac:spMkLst>
        </pc:spChg>
        <pc:spChg chg="mod">
          <ac:chgData name="Nguyen Chi Son" userId="606856d02e9d83ac" providerId="LiveId" clId="{5E196E5C-79B4-4C16-AF71-DACFD4EE292C}" dt="2021-08-31T05:13:13.185" v="5314" actId="1076"/>
          <ac:spMkLst>
            <pc:docMk/>
            <pc:sldMk cId="361782449" sldId="595"/>
            <ac:spMk id="11" creationId="{BB94417D-BA64-41A3-A335-F1084FC4EAAB}"/>
          </ac:spMkLst>
        </pc:spChg>
        <pc:spChg chg="mod">
          <ac:chgData name="Nguyen Chi Son" userId="606856d02e9d83ac" providerId="LiveId" clId="{5E196E5C-79B4-4C16-AF71-DACFD4EE292C}" dt="2021-08-31T05:13:23.669" v="5346" actId="1036"/>
          <ac:spMkLst>
            <pc:docMk/>
            <pc:sldMk cId="361782449" sldId="595"/>
            <ac:spMk id="14" creationId="{47690167-AC03-4A6E-8A65-B47A2BE69ACA}"/>
          </ac:spMkLst>
        </pc:spChg>
        <pc:picChg chg="del">
          <ac:chgData name="Nguyen Chi Son" userId="606856d02e9d83ac" providerId="LiveId" clId="{5E196E5C-79B4-4C16-AF71-DACFD4EE292C}" dt="2021-08-31T05:00:55.603" v="3905" actId="478"/>
          <ac:picMkLst>
            <pc:docMk/>
            <pc:sldMk cId="361782449" sldId="595"/>
            <ac:picMk id="6" creationId="{A60005CE-F15F-46F7-94E4-A5C24D92AFD7}"/>
          </ac:picMkLst>
        </pc:picChg>
        <pc:picChg chg="del">
          <ac:chgData name="Nguyen Chi Son" userId="606856d02e9d83ac" providerId="LiveId" clId="{5E196E5C-79B4-4C16-AF71-DACFD4EE292C}" dt="2021-08-31T05:00:56.103" v="3906" actId="478"/>
          <ac:picMkLst>
            <pc:docMk/>
            <pc:sldMk cId="361782449" sldId="595"/>
            <ac:picMk id="8" creationId="{B449F272-A4F8-449D-AA83-DA9CDCA051C1}"/>
          </ac:picMkLst>
        </pc:picChg>
        <pc:picChg chg="del">
          <ac:chgData name="Nguyen Chi Son" userId="606856d02e9d83ac" providerId="LiveId" clId="{5E196E5C-79B4-4C16-AF71-DACFD4EE292C}" dt="2021-08-31T05:00:55.212" v="3904" actId="478"/>
          <ac:picMkLst>
            <pc:docMk/>
            <pc:sldMk cId="361782449" sldId="595"/>
            <ac:picMk id="10" creationId="{64137CEE-E750-4651-BA16-85C0A16FF50C}"/>
          </ac:picMkLst>
        </pc:picChg>
        <pc:picChg chg="add mod">
          <ac:chgData name="Nguyen Chi Son" userId="606856d02e9d83ac" providerId="LiveId" clId="{5E196E5C-79B4-4C16-AF71-DACFD4EE292C}" dt="2021-08-31T05:12:37.670" v="5130" actId="1076"/>
          <ac:picMkLst>
            <pc:docMk/>
            <pc:sldMk cId="361782449" sldId="595"/>
            <ac:picMk id="1026" creationId="{2AA9D385-A783-418A-8D34-D7CEB798855E}"/>
          </ac:picMkLst>
        </pc:picChg>
      </pc:sldChg>
      <pc:sldChg chg="addSp delSp modSp add mod modAnim">
        <pc:chgData name="Nguyen Chi Son" userId="606856d02e9d83ac" providerId="LiveId" clId="{5E196E5C-79B4-4C16-AF71-DACFD4EE292C}" dt="2021-08-31T05:14:50.026" v="5421"/>
        <pc:sldMkLst>
          <pc:docMk/>
          <pc:sldMk cId="1953741841" sldId="596"/>
        </pc:sldMkLst>
        <pc:spChg chg="mod">
          <ac:chgData name="Nguyen Chi Son" userId="606856d02e9d83ac" providerId="LiveId" clId="{5E196E5C-79B4-4C16-AF71-DACFD4EE292C}" dt="2021-08-31T05:09:38.593" v="4602" actId="20577"/>
          <ac:spMkLst>
            <pc:docMk/>
            <pc:sldMk cId="1953741841" sldId="596"/>
            <ac:spMk id="2" creationId="{BA8A6260-CA4B-46A9-A06E-C71EE59E6992}"/>
          </ac:spMkLst>
        </pc:spChg>
        <pc:spChg chg="mod">
          <ac:chgData name="Nguyen Chi Son" userId="606856d02e9d83ac" providerId="LiveId" clId="{5E196E5C-79B4-4C16-AF71-DACFD4EE292C}" dt="2021-08-31T05:12:30.671" v="5128" actId="1036"/>
          <ac:spMkLst>
            <pc:docMk/>
            <pc:sldMk cId="1953741841" sldId="596"/>
            <ac:spMk id="4" creationId="{0D159DDA-BA49-4E92-817D-8988A85A5610}"/>
          </ac:spMkLst>
        </pc:spChg>
        <pc:spChg chg="mod">
          <ac:chgData name="Nguyen Chi Son" userId="606856d02e9d83ac" providerId="LiveId" clId="{5E196E5C-79B4-4C16-AF71-DACFD4EE292C}" dt="2021-08-31T05:12:30.671" v="5128" actId="1036"/>
          <ac:spMkLst>
            <pc:docMk/>
            <pc:sldMk cId="1953741841" sldId="596"/>
            <ac:spMk id="5" creationId="{34B18095-2B84-439E-80AD-AC5D4586BEAA}"/>
          </ac:spMkLst>
        </pc:spChg>
        <pc:spChg chg="mod">
          <ac:chgData name="Nguyen Chi Son" userId="606856d02e9d83ac" providerId="LiveId" clId="{5E196E5C-79B4-4C16-AF71-DACFD4EE292C}" dt="2021-08-31T05:12:30.671" v="5128" actId="1036"/>
          <ac:spMkLst>
            <pc:docMk/>
            <pc:sldMk cId="1953741841" sldId="596"/>
            <ac:spMk id="11" creationId="{BB94417D-BA64-41A3-A335-F1084FC4EAAB}"/>
          </ac:spMkLst>
        </pc:spChg>
        <pc:spChg chg="mod">
          <ac:chgData name="Nguyen Chi Son" userId="606856d02e9d83ac" providerId="LiveId" clId="{5E196E5C-79B4-4C16-AF71-DACFD4EE292C}" dt="2021-08-31T05:12:30.671" v="5128" actId="1036"/>
          <ac:spMkLst>
            <pc:docMk/>
            <pc:sldMk cId="1953741841" sldId="596"/>
            <ac:spMk id="14" creationId="{47690167-AC03-4A6E-8A65-B47A2BE69ACA}"/>
          </ac:spMkLst>
        </pc:spChg>
        <pc:picChg chg="add mod">
          <ac:chgData name="Nguyen Chi Son" userId="606856d02e9d83ac" providerId="LiveId" clId="{5E196E5C-79B4-4C16-AF71-DACFD4EE292C}" dt="2021-08-31T05:12:26.764" v="5118" actId="1076"/>
          <ac:picMkLst>
            <pc:docMk/>
            <pc:sldMk cId="1953741841" sldId="596"/>
            <ac:picMk id="6" creationId="{132C6B4C-1510-476A-898C-E58CB016DADD}"/>
          </ac:picMkLst>
        </pc:picChg>
        <pc:picChg chg="del">
          <ac:chgData name="Nguyen Chi Son" userId="606856d02e9d83ac" providerId="LiveId" clId="{5E196E5C-79B4-4C16-AF71-DACFD4EE292C}" dt="2021-08-31T05:09:18.469" v="4432" actId="478"/>
          <ac:picMkLst>
            <pc:docMk/>
            <pc:sldMk cId="1953741841" sldId="596"/>
            <ac:picMk id="1026" creationId="{2AA9D385-A783-418A-8D34-D7CEB798855E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95D4B9-0F66-430E-BE66-B9ABD378C14A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0437F0-3CB8-4907-9E53-8CCCF8E80C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834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3582E22-5637-4236-AF3C-E10FF81D46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5565F9FB-0203-4C31-B611-6790285945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53841F6-AD03-4EC2-AB7B-2BC953C5EA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37137-6347-4C89-8122-C1382D955D31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DB81505-172E-4C0B-B2AB-8FBB040685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A349470-7408-4586-82A6-4310B66969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67C50-A422-4942-99B9-5DA681E89A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6573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CF8E22B-4EB6-4779-82CF-B52166499A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11E57DA9-D343-4BA2-A06C-87F101CDE6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E6883DB-D668-4BEB-9B5E-6D63E48E62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37137-6347-4C89-8122-C1382D955D31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70AE406-5AEB-46F9-B5A4-6FF005C13C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8BF899A-2FA6-4AF0-B24B-1D604651E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67C50-A422-4942-99B9-5DA681E89A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8322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C1D3E979-ACF4-4837-A1BD-92319E1B925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6B5F7A4C-A1ED-4F39-8273-38436EBF37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222619F-11F8-48C5-8F01-98A7A5ADE6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37137-6347-4C89-8122-C1382D955D31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06B336B-E93F-4B09-8017-F8BBC1C0CC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EC03159-79C8-4DBB-BA9D-016B051B3C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67C50-A422-4942-99B9-5DA681E89A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3410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1922590" y="-84767"/>
            <a:ext cx="14320513" cy="7031907"/>
            <a:chOff x="-1441943" y="-63575"/>
            <a:chExt cx="10740385" cy="5273930"/>
          </a:xfrm>
        </p:grpSpPr>
        <p:sp>
          <p:nvSpPr>
            <p:cNvPr id="10" name="Google Shape;10;p2"/>
            <p:cNvSpPr/>
            <p:nvPr/>
          </p:nvSpPr>
          <p:spPr>
            <a:xfrm>
              <a:off x="4885275" y="-63575"/>
              <a:ext cx="4413166" cy="2696902"/>
            </a:xfrm>
            <a:custGeom>
              <a:avLst/>
              <a:gdLst/>
              <a:ahLst/>
              <a:cxnLst/>
              <a:rect l="l" t="t" r="r" b="b"/>
              <a:pathLst>
                <a:path w="51440" h="31437" extrusionOk="0">
                  <a:moveTo>
                    <a:pt x="51440" y="0"/>
                  </a:moveTo>
                  <a:lnTo>
                    <a:pt x="2368" y="363"/>
                  </a:lnTo>
                  <a:cubicBezTo>
                    <a:pt x="4510" y="748"/>
                    <a:pt x="5991" y="2928"/>
                    <a:pt x="6168" y="5098"/>
                  </a:cubicBezTo>
                  <a:cubicBezTo>
                    <a:pt x="6344" y="7271"/>
                    <a:pt x="5483" y="9393"/>
                    <a:pt x="4409" y="11289"/>
                  </a:cubicBezTo>
                  <a:cubicBezTo>
                    <a:pt x="3336" y="13182"/>
                    <a:pt x="2032" y="14958"/>
                    <a:pt x="1187" y="16966"/>
                  </a:cubicBezTo>
                  <a:cubicBezTo>
                    <a:pt x="537" y="18519"/>
                    <a:pt x="173" y="20188"/>
                    <a:pt x="84" y="21870"/>
                  </a:cubicBezTo>
                  <a:cubicBezTo>
                    <a:pt x="0" y="23437"/>
                    <a:pt x="163" y="25047"/>
                    <a:pt x="807" y="26476"/>
                  </a:cubicBezTo>
                  <a:cubicBezTo>
                    <a:pt x="1977" y="29075"/>
                    <a:pt x="4662" y="30795"/>
                    <a:pt x="7473" y="31273"/>
                  </a:cubicBezTo>
                  <a:cubicBezTo>
                    <a:pt x="8126" y="31385"/>
                    <a:pt x="8784" y="31437"/>
                    <a:pt x="9443" y="31437"/>
                  </a:cubicBezTo>
                  <a:cubicBezTo>
                    <a:pt x="11619" y="31437"/>
                    <a:pt x="13800" y="30870"/>
                    <a:pt x="15816" y="30020"/>
                  </a:cubicBezTo>
                  <a:cubicBezTo>
                    <a:pt x="18444" y="28912"/>
                    <a:pt x="20842" y="27341"/>
                    <a:pt x="23264" y="25836"/>
                  </a:cubicBezTo>
                  <a:cubicBezTo>
                    <a:pt x="27830" y="23001"/>
                    <a:pt x="32557" y="20360"/>
                    <a:pt x="37631" y="18589"/>
                  </a:cubicBezTo>
                  <a:cubicBezTo>
                    <a:pt x="41456" y="17253"/>
                    <a:pt x="45503" y="16426"/>
                    <a:pt x="49545" y="16426"/>
                  </a:cubicBezTo>
                  <a:cubicBezTo>
                    <a:pt x="50177" y="16426"/>
                    <a:pt x="50809" y="16446"/>
                    <a:pt x="51440" y="16488"/>
                  </a:cubicBezTo>
                  <a:lnTo>
                    <a:pt x="51440" y="0"/>
                  </a:lnTo>
                  <a:close/>
                </a:path>
              </a:pathLst>
            </a:custGeom>
            <a:solidFill>
              <a:srgbClr val="ECE9FF">
                <a:alpha val="56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-1" y="284338"/>
              <a:ext cx="557131" cy="949360"/>
            </a:xfrm>
            <a:custGeom>
              <a:avLst/>
              <a:gdLst/>
              <a:ahLst/>
              <a:cxnLst/>
              <a:rect l="l" t="t" r="r" b="b"/>
              <a:pathLst>
                <a:path w="20839" h="35510" extrusionOk="0">
                  <a:moveTo>
                    <a:pt x="1" y="1"/>
                  </a:moveTo>
                  <a:lnTo>
                    <a:pt x="1" y="35510"/>
                  </a:lnTo>
                  <a:cubicBezTo>
                    <a:pt x="405" y="33962"/>
                    <a:pt x="1953" y="32416"/>
                    <a:pt x="2970" y="31699"/>
                  </a:cubicBezTo>
                  <a:cubicBezTo>
                    <a:pt x="5126" y="30183"/>
                    <a:pt x="7328" y="28954"/>
                    <a:pt x="9733" y="27857"/>
                  </a:cubicBezTo>
                  <a:cubicBezTo>
                    <a:pt x="12107" y="26774"/>
                    <a:pt x="14522" y="25697"/>
                    <a:pt x="16572" y="24078"/>
                  </a:cubicBezTo>
                  <a:cubicBezTo>
                    <a:pt x="19081" y="22095"/>
                    <a:pt x="20838" y="19156"/>
                    <a:pt x="20797" y="15889"/>
                  </a:cubicBezTo>
                  <a:cubicBezTo>
                    <a:pt x="20773" y="13947"/>
                    <a:pt x="20064" y="12000"/>
                    <a:pt x="18735" y="10588"/>
                  </a:cubicBezTo>
                  <a:cubicBezTo>
                    <a:pt x="16768" y="8504"/>
                    <a:pt x="14076" y="8061"/>
                    <a:pt x="11457" y="7303"/>
                  </a:cubicBezTo>
                  <a:cubicBezTo>
                    <a:pt x="8618" y="6483"/>
                    <a:pt x="5694" y="5548"/>
                    <a:pt x="3101" y="4091"/>
                  </a:cubicBezTo>
                  <a:cubicBezTo>
                    <a:pt x="1651" y="3278"/>
                    <a:pt x="610" y="1665"/>
                    <a:pt x="1" y="1"/>
                  </a:cubicBezTo>
                  <a:close/>
                </a:path>
              </a:pathLst>
            </a:custGeom>
            <a:solidFill>
              <a:srgbClr val="ECE9FF">
                <a:alpha val="56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-1441943" y="1663854"/>
              <a:ext cx="6507945" cy="3479666"/>
            </a:xfrm>
            <a:custGeom>
              <a:avLst/>
              <a:gdLst/>
              <a:ahLst/>
              <a:cxnLst/>
              <a:rect l="l" t="t" r="r" b="b"/>
              <a:pathLst>
                <a:path w="36725" h="19635" extrusionOk="0">
                  <a:moveTo>
                    <a:pt x="16954" y="1"/>
                  </a:moveTo>
                  <a:cubicBezTo>
                    <a:pt x="16286" y="1"/>
                    <a:pt x="15614" y="74"/>
                    <a:pt x="14952" y="171"/>
                  </a:cubicBezTo>
                  <a:cubicBezTo>
                    <a:pt x="12377" y="548"/>
                    <a:pt x="9854" y="1265"/>
                    <a:pt x="7265" y="1521"/>
                  </a:cubicBezTo>
                  <a:cubicBezTo>
                    <a:pt x="6695" y="1577"/>
                    <a:pt x="6117" y="1609"/>
                    <a:pt x="5539" y="1609"/>
                  </a:cubicBezTo>
                  <a:cubicBezTo>
                    <a:pt x="3597" y="1609"/>
                    <a:pt x="1654" y="1252"/>
                    <a:pt x="1" y="281"/>
                  </a:cubicBezTo>
                  <a:lnTo>
                    <a:pt x="1" y="19635"/>
                  </a:lnTo>
                  <a:lnTo>
                    <a:pt x="36475" y="19631"/>
                  </a:lnTo>
                  <a:cubicBezTo>
                    <a:pt x="36475" y="19632"/>
                    <a:pt x="36475" y="19633"/>
                    <a:pt x="36475" y="19633"/>
                  </a:cubicBezTo>
                  <a:cubicBezTo>
                    <a:pt x="36487" y="19633"/>
                    <a:pt x="36711" y="18885"/>
                    <a:pt x="36714" y="18403"/>
                  </a:cubicBezTo>
                  <a:cubicBezTo>
                    <a:pt x="36724" y="16226"/>
                    <a:pt x="35596" y="14139"/>
                    <a:pt x="33976" y="12689"/>
                  </a:cubicBezTo>
                  <a:cubicBezTo>
                    <a:pt x="32353" y="11239"/>
                    <a:pt x="30277" y="10373"/>
                    <a:pt x="28159" y="9882"/>
                  </a:cubicBezTo>
                  <a:cubicBezTo>
                    <a:pt x="26487" y="9495"/>
                    <a:pt x="24618" y="9245"/>
                    <a:pt x="23486" y="7958"/>
                  </a:cubicBezTo>
                  <a:cubicBezTo>
                    <a:pt x="21967" y="6231"/>
                    <a:pt x="22458" y="3375"/>
                    <a:pt x="20995" y="1597"/>
                  </a:cubicBezTo>
                  <a:cubicBezTo>
                    <a:pt x="20309" y="759"/>
                    <a:pt x="19257" y="278"/>
                    <a:pt x="18188" y="98"/>
                  </a:cubicBezTo>
                  <a:cubicBezTo>
                    <a:pt x="17780" y="29"/>
                    <a:pt x="17367" y="1"/>
                    <a:pt x="16954" y="1"/>
                  </a:cubicBezTo>
                  <a:close/>
                </a:path>
              </a:pathLst>
            </a:custGeom>
            <a:solidFill>
              <a:srgbClr val="ECE9FF">
                <a:alpha val="56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5626472" y="3779503"/>
              <a:ext cx="3592318" cy="1430851"/>
            </a:xfrm>
            <a:custGeom>
              <a:avLst/>
              <a:gdLst/>
              <a:ahLst/>
              <a:cxnLst/>
              <a:rect l="l" t="t" r="r" b="b"/>
              <a:pathLst>
                <a:path w="48716" h="19404" extrusionOk="0">
                  <a:moveTo>
                    <a:pt x="48716" y="1"/>
                  </a:moveTo>
                  <a:cubicBezTo>
                    <a:pt x="44289" y="3195"/>
                    <a:pt x="39621" y="6196"/>
                    <a:pt x="34287" y="7162"/>
                  </a:cubicBezTo>
                  <a:cubicBezTo>
                    <a:pt x="32093" y="7559"/>
                    <a:pt x="29864" y="7596"/>
                    <a:pt x="27630" y="7596"/>
                  </a:cubicBezTo>
                  <a:cubicBezTo>
                    <a:pt x="27116" y="7596"/>
                    <a:pt x="26601" y="7594"/>
                    <a:pt x="26086" y="7594"/>
                  </a:cubicBezTo>
                  <a:cubicBezTo>
                    <a:pt x="25138" y="7594"/>
                    <a:pt x="24189" y="7601"/>
                    <a:pt x="23243" y="7639"/>
                  </a:cubicBezTo>
                  <a:cubicBezTo>
                    <a:pt x="15993" y="7930"/>
                    <a:pt x="8624" y="10235"/>
                    <a:pt x="3302" y="15164"/>
                  </a:cubicBezTo>
                  <a:cubicBezTo>
                    <a:pt x="1979" y="16389"/>
                    <a:pt x="783" y="17780"/>
                    <a:pt x="0" y="19403"/>
                  </a:cubicBezTo>
                  <a:lnTo>
                    <a:pt x="48716" y="19310"/>
                  </a:lnTo>
                  <a:lnTo>
                    <a:pt x="48716" y="1"/>
                  </a:lnTo>
                  <a:close/>
                </a:path>
              </a:pathLst>
            </a:custGeom>
            <a:solidFill>
              <a:srgbClr val="ECE9FF">
                <a:alpha val="56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4" name="Google Shape;14;p2"/>
          <p:cNvSpPr txBox="1">
            <a:spLocks noGrp="1"/>
          </p:cNvSpPr>
          <p:nvPr>
            <p:ph type="subTitle" idx="1"/>
          </p:nvPr>
        </p:nvSpPr>
        <p:spPr>
          <a:xfrm>
            <a:off x="7773167" y="5199233"/>
            <a:ext cx="3458800" cy="76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ctrTitle"/>
          </p:nvPr>
        </p:nvSpPr>
        <p:spPr>
          <a:xfrm>
            <a:off x="5729233" y="4100567"/>
            <a:ext cx="5502800" cy="97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800" b="0">
                <a:solidFill>
                  <a:schemeClr val="accent2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ctrTitle" idx="2"/>
          </p:nvPr>
        </p:nvSpPr>
        <p:spPr>
          <a:xfrm>
            <a:off x="5729233" y="898767"/>
            <a:ext cx="5502800" cy="320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11066">
                <a:solidFill>
                  <a:srgbClr val="191919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926768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oogle Shape;18;p3"/>
          <p:cNvGrpSpPr/>
          <p:nvPr/>
        </p:nvGrpSpPr>
        <p:grpSpPr>
          <a:xfrm>
            <a:off x="-67438" y="-139063"/>
            <a:ext cx="12359159" cy="7086195"/>
            <a:chOff x="-50579" y="-104297"/>
            <a:chExt cx="9269369" cy="5314646"/>
          </a:xfrm>
        </p:grpSpPr>
        <p:sp>
          <p:nvSpPr>
            <p:cNvPr id="19" name="Google Shape;19;p3"/>
            <p:cNvSpPr/>
            <p:nvPr/>
          </p:nvSpPr>
          <p:spPr>
            <a:xfrm rot="10800000">
              <a:off x="-50579" y="1770985"/>
              <a:ext cx="5628179" cy="3439365"/>
            </a:xfrm>
            <a:custGeom>
              <a:avLst/>
              <a:gdLst/>
              <a:ahLst/>
              <a:cxnLst/>
              <a:rect l="l" t="t" r="r" b="b"/>
              <a:pathLst>
                <a:path w="51440" h="31437" extrusionOk="0">
                  <a:moveTo>
                    <a:pt x="51440" y="0"/>
                  </a:moveTo>
                  <a:lnTo>
                    <a:pt x="2368" y="363"/>
                  </a:lnTo>
                  <a:cubicBezTo>
                    <a:pt x="4510" y="748"/>
                    <a:pt x="5991" y="2928"/>
                    <a:pt x="6168" y="5098"/>
                  </a:cubicBezTo>
                  <a:cubicBezTo>
                    <a:pt x="6344" y="7271"/>
                    <a:pt x="5483" y="9393"/>
                    <a:pt x="4409" y="11289"/>
                  </a:cubicBezTo>
                  <a:cubicBezTo>
                    <a:pt x="3336" y="13182"/>
                    <a:pt x="2032" y="14958"/>
                    <a:pt x="1187" y="16966"/>
                  </a:cubicBezTo>
                  <a:cubicBezTo>
                    <a:pt x="537" y="18519"/>
                    <a:pt x="173" y="20188"/>
                    <a:pt x="84" y="21870"/>
                  </a:cubicBezTo>
                  <a:cubicBezTo>
                    <a:pt x="0" y="23437"/>
                    <a:pt x="163" y="25047"/>
                    <a:pt x="807" y="26476"/>
                  </a:cubicBezTo>
                  <a:cubicBezTo>
                    <a:pt x="1977" y="29075"/>
                    <a:pt x="4662" y="30795"/>
                    <a:pt x="7473" y="31273"/>
                  </a:cubicBezTo>
                  <a:cubicBezTo>
                    <a:pt x="8126" y="31385"/>
                    <a:pt x="8784" y="31437"/>
                    <a:pt x="9443" y="31437"/>
                  </a:cubicBezTo>
                  <a:cubicBezTo>
                    <a:pt x="11619" y="31437"/>
                    <a:pt x="13800" y="30870"/>
                    <a:pt x="15816" y="30020"/>
                  </a:cubicBezTo>
                  <a:cubicBezTo>
                    <a:pt x="18444" y="28912"/>
                    <a:pt x="20842" y="27341"/>
                    <a:pt x="23264" y="25836"/>
                  </a:cubicBezTo>
                  <a:cubicBezTo>
                    <a:pt x="27830" y="23001"/>
                    <a:pt x="32557" y="20360"/>
                    <a:pt x="37631" y="18589"/>
                  </a:cubicBezTo>
                  <a:cubicBezTo>
                    <a:pt x="41456" y="17253"/>
                    <a:pt x="45503" y="16426"/>
                    <a:pt x="49545" y="16426"/>
                  </a:cubicBezTo>
                  <a:cubicBezTo>
                    <a:pt x="50177" y="16426"/>
                    <a:pt x="50809" y="16446"/>
                    <a:pt x="51440" y="16488"/>
                  </a:cubicBezTo>
                  <a:lnTo>
                    <a:pt x="51440" y="0"/>
                  </a:lnTo>
                  <a:close/>
                </a:path>
              </a:pathLst>
            </a:custGeom>
            <a:solidFill>
              <a:srgbClr val="FFFFFF">
                <a:alpha val="39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" name="Google Shape;20;p3"/>
            <p:cNvSpPr/>
            <p:nvPr/>
          </p:nvSpPr>
          <p:spPr>
            <a:xfrm>
              <a:off x="0" y="284359"/>
              <a:ext cx="937703" cy="1597861"/>
            </a:xfrm>
            <a:custGeom>
              <a:avLst/>
              <a:gdLst/>
              <a:ahLst/>
              <a:cxnLst/>
              <a:rect l="l" t="t" r="r" b="b"/>
              <a:pathLst>
                <a:path w="20839" h="35510" extrusionOk="0">
                  <a:moveTo>
                    <a:pt x="1" y="1"/>
                  </a:moveTo>
                  <a:lnTo>
                    <a:pt x="1" y="35510"/>
                  </a:lnTo>
                  <a:cubicBezTo>
                    <a:pt x="405" y="33962"/>
                    <a:pt x="1953" y="32416"/>
                    <a:pt x="2970" y="31699"/>
                  </a:cubicBezTo>
                  <a:cubicBezTo>
                    <a:pt x="5126" y="30183"/>
                    <a:pt x="7328" y="28954"/>
                    <a:pt x="9733" y="27857"/>
                  </a:cubicBezTo>
                  <a:cubicBezTo>
                    <a:pt x="12107" y="26774"/>
                    <a:pt x="14522" y="25697"/>
                    <a:pt x="16572" y="24078"/>
                  </a:cubicBezTo>
                  <a:cubicBezTo>
                    <a:pt x="19081" y="22095"/>
                    <a:pt x="20838" y="19156"/>
                    <a:pt x="20797" y="15889"/>
                  </a:cubicBezTo>
                  <a:cubicBezTo>
                    <a:pt x="20773" y="13947"/>
                    <a:pt x="20064" y="12000"/>
                    <a:pt x="18735" y="10588"/>
                  </a:cubicBezTo>
                  <a:cubicBezTo>
                    <a:pt x="16768" y="8504"/>
                    <a:pt x="14076" y="8061"/>
                    <a:pt x="11457" y="7303"/>
                  </a:cubicBezTo>
                  <a:cubicBezTo>
                    <a:pt x="8618" y="6483"/>
                    <a:pt x="5694" y="5548"/>
                    <a:pt x="3101" y="4091"/>
                  </a:cubicBezTo>
                  <a:cubicBezTo>
                    <a:pt x="1651" y="3278"/>
                    <a:pt x="610" y="1665"/>
                    <a:pt x="1" y="1"/>
                  </a:cubicBezTo>
                  <a:close/>
                </a:path>
              </a:pathLst>
            </a:custGeom>
            <a:solidFill>
              <a:srgbClr val="FFFFFF">
                <a:alpha val="39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" name="Google Shape;21;p3"/>
            <p:cNvSpPr/>
            <p:nvPr/>
          </p:nvSpPr>
          <p:spPr>
            <a:xfrm rot="10800000" flipH="1">
              <a:off x="5626472" y="-104297"/>
              <a:ext cx="3592318" cy="1430851"/>
            </a:xfrm>
            <a:custGeom>
              <a:avLst/>
              <a:gdLst/>
              <a:ahLst/>
              <a:cxnLst/>
              <a:rect l="l" t="t" r="r" b="b"/>
              <a:pathLst>
                <a:path w="48716" h="19404" extrusionOk="0">
                  <a:moveTo>
                    <a:pt x="48716" y="1"/>
                  </a:moveTo>
                  <a:cubicBezTo>
                    <a:pt x="44289" y="3195"/>
                    <a:pt x="39621" y="6196"/>
                    <a:pt x="34287" y="7162"/>
                  </a:cubicBezTo>
                  <a:cubicBezTo>
                    <a:pt x="32093" y="7559"/>
                    <a:pt x="29864" y="7596"/>
                    <a:pt x="27630" y="7596"/>
                  </a:cubicBezTo>
                  <a:cubicBezTo>
                    <a:pt x="27116" y="7596"/>
                    <a:pt x="26601" y="7594"/>
                    <a:pt x="26086" y="7594"/>
                  </a:cubicBezTo>
                  <a:cubicBezTo>
                    <a:pt x="25138" y="7594"/>
                    <a:pt x="24189" y="7601"/>
                    <a:pt x="23243" y="7639"/>
                  </a:cubicBezTo>
                  <a:cubicBezTo>
                    <a:pt x="15993" y="7930"/>
                    <a:pt x="8624" y="10235"/>
                    <a:pt x="3302" y="15164"/>
                  </a:cubicBezTo>
                  <a:cubicBezTo>
                    <a:pt x="1979" y="16389"/>
                    <a:pt x="783" y="17780"/>
                    <a:pt x="0" y="19403"/>
                  </a:cubicBezTo>
                  <a:lnTo>
                    <a:pt x="48716" y="19310"/>
                  </a:lnTo>
                  <a:lnTo>
                    <a:pt x="48716" y="1"/>
                  </a:lnTo>
                  <a:close/>
                </a:path>
              </a:pathLst>
            </a:custGeom>
            <a:solidFill>
              <a:srgbClr val="FFFFFF">
                <a:alpha val="39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6156200" y="2914117"/>
            <a:ext cx="42012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9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title" idx="2" hasCustomPrompt="1"/>
          </p:nvPr>
        </p:nvSpPr>
        <p:spPr>
          <a:xfrm>
            <a:off x="8067767" y="1246907"/>
            <a:ext cx="2289600" cy="206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128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24" name="Google Shape;24;p3"/>
          <p:cNvSpPr txBox="1">
            <a:spLocks noGrp="1"/>
          </p:cNvSpPr>
          <p:nvPr>
            <p:ph type="subTitle" idx="1"/>
          </p:nvPr>
        </p:nvSpPr>
        <p:spPr>
          <a:xfrm>
            <a:off x="6809700" y="4222567"/>
            <a:ext cx="3547600" cy="7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505344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oogle Shape;26;p4"/>
          <p:cNvGrpSpPr/>
          <p:nvPr/>
        </p:nvGrpSpPr>
        <p:grpSpPr>
          <a:xfrm>
            <a:off x="3941533" y="-6"/>
            <a:ext cx="8394600" cy="6967036"/>
            <a:chOff x="2956150" y="-5"/>
            <a:chExt cx="6295950" cy="5225277"/>
          </a:xfrm>
        </p:grpSpPr>
        <p:sp>
          <p:nvSpPr>
            <p:cNvPr id="27" name="Google Shape;27;p4"/>
            <p:cNvSpPr/>
            <p:nvPr/>
          </p:nvSpPr>
          <p:spPr>
            <a:xfrm rot="-5400000" flipH="1">
              <a:off x="5812443" y="-353667"/>
              <a:ext cx="1004700" cy="1712026"/>
            </a:xfrm>
            <a:custGeom>
              <a:avLst/>
              <a:gdLst/>
              <a:ahLst/>
              <a:cxnLst/>
              <a:rect l="l" t="t" r="r" b="b"/>
              <a:pathLst>
                <a:path w="20839" h="35510" extrusionOk="0">
                  <a:moveTo>
                    <a:pt x="1" y="1"/>
                  </a:moveTo>
                  <a:lnTo>
                    <a:pt x="1" y="35510"/>
                  </a:lnTo>
                  <a:cubicBezTo>
                    <a:pt x="405" y="33962"/>
                    <a:pt x="1953" y="32416"/>
                    <a:pt x="2970" y="31699"/>
                  </a:cubicBezTo>
                  <a:cubicBezTo>
                    <a:pt x="5126" y="30183"/>
                    <a:pt x="7328" y="28954"/>
                    <a:pt x="9733" y="27857"/>
                  </a:cubicBezTo>
                  <a:cubicBezTo>
                    <a:pt x="12107" y="26774"/>
                    <a:pt x="14522" y="25697"/>
                    <a:pt x="16572" y="24078"/>
                  </a:cubicBezTo>
                  <a:cubicBezTo>
                    <a:pt x="19081" y="22095"/>
                    <a:pt x="20838" y="19156"/>
                    <a:pt x="20797" y="15889"/>
                  </a:cubicBezTo>
                  <a:cubicBezTo>
                    <a:pt x="20773" y="13947"/>
                    <a:pt x="20064" y="12000"/>
                    <a:pt x="18735" y="10588"/>
                  </a:cubicBezTo>
                  <a:cubicBezTo>
                    <a:pt x="16768" y="8504"/>
                    <a:pt x="14076" y="8061"/>
                    <a:pt x="11457" y="7303"/>
                  </a:cubicBezTo>
                  <a:cubicBezTo>
                    <a:pt x="8618" y="6483"/>
                    <a:pt x="5694" y="5548"/>
                    <a:pt x="3101" y="4091"/>
                  </a:cubicBezTo>
                  <a:cubicBezTo>
                    <a:pt x="1651" y="3278"/>
                    <a:pt x="610" y="1665"/>
                    <a:pt x="1" y="1"/>
                  </a:cubicBezTo>
                  <a:close/>
                </a:path>
              </a:pathLst>
            </a:custGeom>
            <a:solidFill>
              <a:srgbClr val="ECE9FF">
                <a:alpha val="56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" name="Google Shape;28;p4"/>
            <p:cNvSpPr/>
            <p:nvPr/>
          </p:nvSpPr>
          <p:spPr>
            <a:xfrm flipH="1">
              <a:off x="2956150" y="1858950"/>
              <a:ext cx="6295950" cy="3366323"/>
            </a:xfrm>
            <a:custGeom>
              <a:avLst/>
              <a:gdLst/>
              <a:ahLst/>
              <a:cxnLst/>
              <a:rect l="l" t="t" r="r" b="b"/>
              <a:pathLst>
                <a:path w="36725" h="19635" extrusionOk="0">
                  <a:moveTo>
                    <a:pt x="16954" y="1"/>
                  </a:moveTo>
                  <a:cubicBezTo>
                    <a:pt x="16286" y="1"/>
                    <a:pt x="15614" y="74"/>
                    <a:pt x="14952" y="171"/>
                  </a:cubicBezTo>
                  <a:cubicBezTo>
                    <a:pt x="12377" y="548"/>
                    <a:pt x="9854" y="1265"/>
                    <a:pt x="7265" y="1521"/>
                  </a:cubicBezTo>
                  <a:cubicBezTo>
                    <a:pt x="6695" y="1577"/>
                    <a:pt x="6117" y="1609"/>
                    <a:pt x="5539" y="1609"/>
                  </a:cubicBezTo>
                  <a:cubicBezTo>
                    <a:pt x="3597" y="1609"/>
                    <a:pt x="1654" y="1252"/>
                    <a:pt x="1" y="281"/>
                  </a:cubicBezTo>
                  <a:lnTo>
                    <a:pt x="1" y="19635"/>
                  </a:lnTo>
                  <a:lnTo>
                    <a:pt x="36475" y="19631"/>
                  </a:lnTo>
                  <a:cubicBezTo>
                    <a:pt x="36475" y="19632"/>
                    <a:pt x="36475" y="19633"/>
                    <a:pt x="36475" y="19633"/>
                  </a:cubicBezTo>
                  <a:cubicBezTo>
                    <a:pt x="36487" y="19633"/>
                    <a:pt x="36711" y="18885"/>
                    <a:pt x="36714" y="18403"/>
                  </a:cubicBezTo>
                  <a:cubicBezTo>
                    <a:pt x="36724" y="16226"/>
                    <a:pt x="35596" y="14139"/>
                    <a:pt x="33976" y="12689"/>
                  </a:cubicBezTo>
                  <a:cubicBezTo>
                    <a:pt x="32353" y="11239"/>
                    <a:pt x="30277" y="10373"/>
                    <a:pt x="28159" y="9882"/>
                  </a:cubicBezTo>
                  <a:cubicBezTo>
                    <a:pt x="26487" y="9495"/>
                    <a:pt x="24618" y="9245"/>
                    <a:pt x="23486" y="7958"/>
                  </a:cubicBezTo>
                  <a:cubicBezTo>
                    <a:pt x="21967" y="6231"/>
                    <a:pt x="22458" y="3375"/>
                    <a:pt x="20995" y="1597"/>
                  </a:cubicBezTo>
                  <a:cubicBezTo>
                    <a:pt x="20309" y="759"/>
                    <a:pt x="19257" y="278"/>
                    <a:pt x="18188" y="98"/>
                  </a:cubicBezTo>
                  <a:cubicBezTo>
                    <a:pt x="17780" y="29"/>
                    <a:pt x="17367" y="1"/>
                    <a:pt x="16954" y="1"/>
                  </a:cubicBezTo>
                  <a:close/>
                </a:path>
              </a:pathLst>
            </a:custGeom>
            <a:solidFill>
              <a:srgbClr val="ECE9FF">
                <a:alpha val="56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9" name="Google Shape;29;p4"/>
          <p:cNvSpPr txBox="1">
            <a:spLocks noGrp="1"/>
          </p:cNvSpPr>
          <p:nvPr>
            <p:ph type="title"/>
          </p:nvPr>
        </p:nvSpPr>
        <p:spPr>
          <a:xfrm>
            <a:off x="960000" y="5611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 sz="4267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body" idx="1"/>
          </p:nvPr>
        </p:nvSpPr>
        <p:spPr>
          <a:xfrm>
            <a:off x="960000" y="1649444"/>
            <a:ext cx="10272000" cy="448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 sz="1400">
                <a:solidFill>
                  <a:srgbClr val="434343"/>
                </a:solidFill>
              </a:defRPr>
            </a:lvl1pPr>
            <a:lvl2pPr marL="1219170" lvl="1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2pPr>
            <a:lvl3pPr marL="1828754" lvl="2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3pPr>
            <a:lvl4pPr marL="2438339" lvl="3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4pPr>
            <a:lvl5pPr marL="3047924" lvl="4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5pPr>
            <a:lvl6pPr marL="3657509" lvl="5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6pPr>
            <a:lvl7pPr marL="4267093" lvl="6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7pPr>
            <a:lvl8pPr marL="4876678" lvl="7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8pPr>
            <a:lvl9pPr marL="5486263" lvl="8" indent="-423323" rtl="0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cxnSp>
        <p:nvCxnSpPr>
          <p:cNvPr id="31" name="Google Shape;31;p4"/>
          <p:cNvCxnSpPr/>
          <p:nvPr/>
        </p:nvCxnSpPr>
        <p:spPr>
          <a:xfrm>
            <a:off x="1089667" y="1472000"/>
            <a:ext cx="1319600" cy="0"/>
          </a:xfrm>
          <a:prstGeom prst="straightConnector1">
            <a:avLst/>
          </a:prstGeom>
          <a:noFill/>
          <a:ln w="19050" cap="flat" cmpd="sng">
            <a:solidFill>
              <a:schemeClr val="accent5"/>
            </a:solidFill>
            <a:prstDash val="dot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4557291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oogle Shape;33;p5"/>
          <p:cNvGrpSpPr/>
          <p:nvPr/>
        </p:nvGrpSpPr>
        <p:grpSpPr>
          <a:xfrm>
            <a:off x="-1922590" y="-84766"/>
            <a:ext cx="14320513" cy="6942793"/>
            <a:chOff x="-1441943" y="-63575"/>
            <a:chExt cx="10740385" cy="5207095"/>
          </a:xfrm>
        </p:grpSpPr>
        <p:sp>
          <p:nvSpPr>
            <p:cNvPr id="34" name="Google Shape;34;p5"/>
            <p:cNvSpPr/>
            <p:nvPr/>
          </p:nvSpPr>
          <p:spPr>
            <a:xfrm>
              <a:off x="4885275" y="-63575"/>
              <a:ext cx="4413166" cy="2696902"/>
            </a:xfrm>
            <a:custGeom>
              <a:avLst/>
              <a:gdLst/>
              <a:ahLst/>
              <a:cxnLst/>
              <a:rect l="l" t="t" r="r" b="b"/>
              <a:pathLst>
                <a:path w="51440" h="31437" extrusionOk="0">
                  <a:moveTo>
                    <a:pt x="51440" y="0"/>
                  </a:moveTo>
                  <a:lnTo>
                    <a:pt x="2368" y="363"/>
                  </a:lnTo>
                  <a:cubicBezTo>
                    <a:pt x="4510" y="748"/>
                    <a:pt x="5991" y="2928"/>
                    <a:pt x="6168" y="5098"/>
                  </a:cubicBezTo>
                  <a:cubicBezTo>
                    <a:pt x="6344" y="7271"/>
                    <a:pt x="5483" y="9393"/>
                    <a:pt x="4409" y="11289"/>
                  </a:cubicBezTo>
                  <a:cubicBezTo>
                    <a:pt x="3336" y="13182"/>
                    <a:pt x="2032" y="14958"/>
                    <a:pt x="1187" y="16966"/>
                  </a:cubicBezTo>
                  <a:cubicBezTo>
                    <a:pt x="537" y="18519"/>
                    <a:pt x="173" y="20188"/>
                    <a:pt x="84" y="21870"/>
                  </a:cubicBezTo>
                  <a:cubicBezTo>
                    <a:pt x="0" y="23437"/>
                    <a:pt x="163" y="25047"/>
                    <a:pt x="807" y="26476"/>
                  </a:cubicBezTo>
                  <a:cubicBezTo>
                    <a:pt x="1977" y="29075"/>
                    <a:pt x="4662" y="30795"/>
                    <a:pt x="7473" y="31273"/>
                  </a:cubicBezTo>
                  <a:cubicBezTo>
                    <a:pt x="8126" y="31385"/>
                    <a:pt x="8784" y="31437"/>
                    <a:pt x="9443" y="31437"/>
                  </a:cubicBezTo>
                  <a:cubicBezTo>
                    <a:pt x="11619" y="31437"/>
                    <a:pt x="13800" y="30870"/>
                    <a:pt x="15816" y="30020"/>
                  </a:cubicBezTo>
                  <a:cubicBezTo>
                    <a:pt x="18444" y="28912"/>
                    <a:pt x="20842" y="27341"/>
                    <a:pt x="23264" y="25836"/>
                  </a:cubicBezTo>
                  <a:cubicBezTo>
                    <a:pt x="27830" y="23001"/>
                    <a:pt x="32557" y="20360"/>
                    <a:pt x="37631" y="18589"/>
                  </a:cubicBezTo>
                  <a:cubicBezTo>
                    <a:pt x="41456" y="17253"/>
                    <a:pt x="45503" y="16426"/>
                    <a:pt x="49545" y="16426"/>
                  </a:cubicBezTo>
                  <a:cubicBezTo>
                    <a:pt x="50177" y="16426"/>
                    <a:pt x="50809" y="16446"/>
                    <a:pt x="51440" y="16488"/>
                  </a:cubicBezTo>
                  <a:lnTo>
                    <a:pt x="51440" y="0"/>
                  </a:lnTo>
                  <a:close/>
                </a:path>
              </a:pathLst>
            </a:custGeom>
            <a:solidFill>
              <a:srgbClr val="ECE9FF">
                <a:alpha val="56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" name="Google Shape;35;p5"/>
            <p:cNvSpPr/>
            <p:nvPr/>
          </p:nvSpPr>
          <p:spPr>
            <a:xfrm>
              <a:off x="-1441943" y="1663854"/>
              <a:ext cx="6507945" cy="3479666"/>
            </a:xfrm>
            <a:custGeom>
              <a:avLst/>
              <a:gdLst/>
              <a:ahLst/>
              <a:cxnLst/>
              <a:rect l="l" t="t" r="r" b="b"/>
              <a:pathLst>
                <a:path w="36725" h="19635" extrusionOk="0">
                  <a:moveTo>
                    <a:pt x="16954" y="1"/>
                  </a:moveTo>
                  <a:cubicBezTo>
                    <a:pt x="16286" y="1"/>
                    <a:pt x="15614" y="74"/>
                    <a:pt x="14952" y="171"/>
                  </a:cubicBezTo>
                  <a:cubicBezTo>
                    <a:pt x="12377" y="548"/>
                    <a:pt x="9854" y="1265"/>
                    <a:pt x="7265" y="1521"/>
                  </a:cubicBezTo>
                  <a:cubicBezTo>
                    <a:pt x="6695" y="1577"/>
                    <a:pt x="6117" y="1609"/>
                    <a:pt x="5539" y="1609"/>
                  </a:cubicBezTo>
                  <a:cubicBezTo>
                    <a:pt x="3597" y="1609"/>
                    <a:pt x="1654" y="1252"/>
                    <a:pt x="1" y="281"/>
                  </a:cubicBezTo>
                  <a:lnTo>
                    <a:pt x="1" y="19635"/>
                  </a:lnTo>
                  <a:lnTo>
                    <a:pt x="36475" y="19631"/>
                  </a:lnTo>
                  <a:cubicBezTo>
                    <a:pt x="36475" y="19632"/>
                    <a:pt x="36475" y="19633"/>
                    <a:pt x="36475" y="19633"/>
                  </a:cubicBezTo>
                  <a:cubicBezTo>
                    <a:pt x="36487" y="19633"/>
                    <a:pt x="36711" y="18885"/>
                    <a:pt x="36714" y="18403"/>
                  </a:cubicBezTo>
                  <a:cubicBezTo>
                    <a:pt x="36724" y="16226"/>
                    <a:pt x="35596" y="14139"/>
                    <a:pt x="33976" y="12689"/>
                  </a:cubicBezTo>
                  <a:cubicBezTo>
                    <a:pt x="32353" y="11239"/>
                    <a:pt x="30277" y="10373"/>
                    <a:pt x="28159" y="9882"/>
                  </a:cubicBezTo>
                  <a:cubicBezTo>
                    <a:pt x="26487" y="9495"/>
                    <a:pt x="24618" y="9245"/>
                    <a:pt x="23486" y="7958"/>
                  </a:cubicBezTo>
                  <a:cubicBezTo>
                    <a:pt x="21967" y="6231"/>
                    <a:pt x="22458" y="3375"/>
                    <a:pt x="20995" y="1597"/>
                  </a:cubicBezTo>
                  <a:cubicBezTo>
                    <a:pt x="20309" y="759"/>
                    <a:pt x="19257" y="278"/>
                    <a:pt x="18188" y="98"/>
                  </a:cubicBezTo>
                  <a:cubicBezTo>
                    <a:pt x="17780" y="29"/>
                    <a:pt x="17367" y="1"/>
                    <a:pt x="16954" y="1"/>
                  </a:cubicBezTo>
                  <a:close/>
                </a:path>
              </a:pathLst>
            </a:custGeom>
            <a:solidFill>
              <a:srgbClr val="ECE9FF">
                <a:alpha val="56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6" name="Google Shape;36;p5"/>
          <p:cNvSpPr txBox="1">
            <a:spLocks noGrp="1"/>
          </p:cNvSpPr>
          <p:nvPr>
            <p:ph type="subTitle" idx="1"/>
          </p:nvPr>
        </p:nvSpPr>
        <p:spPr>
          <a:xfrm>
            <a:off x="7616400" y="2309500"/>
            <a:ext cx="3615600" cy="75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ebas Neue"/>
              <a:buNone/>
              <a:defRPr sz="3200" b="1">
                <a:latin typeface="Amatic SC"/>
                <a:ea typeface="Amatic SC"/>
                <a:cs typeface="Amatic SC"/>
                <a:sym typeface="Amatic SC"/>
              </a:defRPr>
            </a:lvl1pPr>
            <a:lvl2pPr lvl="1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subTitle" idx="2"/>
          </p:nvPr>
        </p:nvSpPr>
        <p:spPr>
          <a:xfrm>
            <a:off x="7616400" y="4212291"/>
            <a:ext cx="3615600" cy="75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ebas Neue"/>
              <a:buNone/>
              <a:defRPr sz="3200" b="1">
                <a:latin typeface="Amatic SC"/>
                <a:ea typeface="Amatic SC"/>
                <a:cs typeface="Amatic SC"/>
                <a:sym typeface="Amatic SC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subTitle" idx="3"/>
          </p:nvPr>
        </p:nvSpPr>
        <p:spPr>
          <a:xfrm>
            <a:off x="7616400" y="2902232"/>
            <a:ext cx="3615600" cy="8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Quicksand"/>
                <a:ea typeface="Quicksand"/>
                <a:cs typeface="Quicksand"/>
                <a:sym typeface="Quicksand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ubTitle" idx="4"/>
          </p:nvPr>
        </p:nvSpPr>
        <p:spPr>
          <a:xfrm>
            <a:off x="7616400" y="4805017"/>
            <a:ext cx="3615600" cy="8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Quicksand"/>
                <a:ea typeface="Quicksand"/>
                <a:cs typeface="Quicksand"/>
                <a:sym typeface="Quicksand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5"/>
          <p:cNvSpPr txBox="1">
            <a:spLocks noGrp="1"/>
          </p:cNvSpPr>
          <p:nvPr>
            <p:ph type="title"/>
          </p:nvPr>
        </p:nvSpPr>
        <p:spPr>
          <a:xfrm>
            <a:off x="960000" y="5611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cxnSp>
        <p:nvCxnSpPr>
          <p:cNvPr id="41" name="Google Shape;41;p5"/>
          <p:cNvCxnSpPr/>
          <p:nvPr/>
        </p:nvCxnSpPr>
        <p:spPr>
          <a:xfrm>
            <a:off x="1089667" y="1472000"/>
            <a:ext cx="1319600" cy="0"/>
          </a:xfrm>
          <a:prstGeom prst="straightConnector1">
            <a:avLst/>
          </a:prstGeom>
          <a:noFill/>
          <a:ln w="19050" cap="flat" cmpd="sng">
            <a:solidFill>
              <a:schemeClr val="accent5"/>
            </a:solidFill>
            <a:prstDash val="dot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18733722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oogle Shape;57;p8"/>
          <p:cNvGrpSpPr/>
          <p:nvPr/>
        </p:nvGrpSpPr>
        <p:grpSpPr>
          <a:xfrm flipH="1">
            <a:off x="-1922590" y="-84766"/>
            <a:ext cx="14320513" cy="6942793"/>
            <a:chOff x="-1441943" y="-63575"/>
            <a:chExt cx="10740385" cy="5207095"/>
          </a:xfrm>
        </p:grpSpPr>
        <p:sp>
          <p:nvSpPr>
            <p:cNvPr id="58" name="Google Shape;58;p8"/>
            <p:cNvSpPr/>
            <p:nvPr/>
          </p:nvSpPr>
          <p:spPr>
            <a:xfrm>
              <a:off x="4885275" y="-63575"/>
              <a:ext cx="4413166" cy="2696902"/>
            </a:xfrm>
            <a:custGeom>
              <a:avLst/>
              <a:gdLst/>
              <a:ahLst/>
              <a:cxnLst/>
              <a:rect l="l" t="t" r="r" b="b"/>
              <a:pathLst>
                <a:path w="51440" h="31437" extrusionOk="0">
                  <a:moveTo>
                    <a:pt x="51440" y="0"/>
                  </a:moveTo>
                  <a:lnTo>
                    <a:pt x="2368" y="363"/>
                  </a:lnTo>
                  <a:cubicBezTo>
                    <a:pt x="4510" y="748"/>
                    <a:pt x="5991" y="2928"/>
                    <a:pt x="6168" y="5098"/>
                  </a:cubicBezTo>
                  <a:cubicBezTo>
                    <a:pt x="6344" y="7271"/>
                    <a:pt x="5483" y="9393"/>
                    <a:pt x="4409" y="11289"/>
                  </a:cubicBezTo>
                  <a:cubicBezTo>
                    <a:pt x="3336" y="13182"/>
                    <a:pt x="2032" y="14958"/>
                    <a:pt x="1187" y="16966"/>
                  </a:cubicBezTo>
                  <a:cubicBezTo>
                    <a:pt x="537" y="18519"/>
                    <a:pt x="173" y="20188"/>
                    <a:pt x="84" y="21870"/>
                  </a:cubicBezTo>
                  <a:cubicBezTo>
                    <a:pt x="0" y="23437"/>
                    <a:pt x="163" y="25047"/>
                    <a:pt x="807" y="26476"/>
                  </a:cubicBezTo>
                  <a:cubicBezTo>
                    <a:pt x="1977" y="29075"/>
                    <a:pt x="4662" y="30795"/>
                    <a:pt x="7473" y="31273"/>
                  </a:cubicBezTo>
                  <a:cubicBezTo>
                    <a:pt x="8126" y="31385"/>
                    <a:pt x="8784" y="31437"/>
                    <a:pt x="9443" y="31437"/>
                  </a:cubicBezTo>
                  <a:cubicBezTo>
                    <a:pt x="11619" y="31437"/>
                    <a:pt x="13800" y="30870"/>
                    <a:pt x="15816" y="30020"/>
                  </a:cubicBezTo>
                  <a:cubicBezTo>
                    <a:pt x="18444" y="28912"/>
                    <a:pt x="20842" y="27341"/>
                    <a:pt x="23264" y="25836"/>
                  </a:cubicBezTo>
                  <a:cubicBezTo>
                    <a:pt x="27830" y="23001"/>
                    <a:pt x="32557" y="20360"/>
                    <a:pt x="37631" y="18589"/>
                  </a:cubicBezTo>
                  <a:cubicBezTo>
                    <a:pt x="41456" y="17253"/>
                    <a:pt x="45503" y="16426"/>
                    <a:pt x="49545" y="16426"/>
                  </a:cubicBezTo>
                  <a:cubicBezTo>
                    <a:pt x="50177" y="16426"/>
                    <a:pt x="50809" y="16446"/>
                    <a:pt x="51440" y="16488"/>
                  </a:cubicBezTo>
                  <a:lnTo>
                    <a:pt x="51440" y="0"/>
                  </a:lnTo>
                  <a:close/>
                </a:path>
              </a:pathLst>
            </a:custGeom>
            <a:solidFill>
              <a:srgbClr val="FFFFFF">
                <a:alpha val="39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" name="Google Shape;59;p8"/>
            <p:cNvSpPr/>
            <p:nvPr/>
          </p:nvSpPr>
          <p:spPr>
            <a:xfrm>
              <a:off x="-1441943" y="1663854"/>
              <a:ext cx="6507945" cy="3479666"/>
            </a:xfrm>
            <a:custGeom>
              <a:avLst/>
              <a:gdLst/>
              <a:ahLst/>
              <a:cxnLst/>
              <a:rect l="l" t="t" r="r" b="b"/>
              <a:pathLst>
                <a:path w="36725" h="19635" extrusionOk="0">
                  <a:moveTo>
                    <a:pt x="16954" y="1"/>
                  </a:moveTo>
                  <a:cubicBezTo>
                    <a:pt x="16286" y="1"/>
                    <a:pt x="15614" y="74"/>
                    <a:pt x="14952" y="171"/>
                  </a:cubicBezTo>
                  <a:cubicBezTo>
                    <a:pt x="12377" y="548"/>
                    <a:pt x="9854" y="1265"/>
                    <a:pt x="7265" y="1521"/>
                  </a:cubicBezTo>
                  <a:cubicBezTo>
                    <a:pt x="6695" y="1577"/>
                    <a:pt x="6117" y="1609"/>
                    <a:pt x="5539" y="1609"/>
                  </a:cubicBezTo>
                  <a:cubicBezTo>
                    <a:pt x="3597" y="1609"/>
                    <a:pt x="1654" y="1252"/>
                    <a:pt x="1" y="281"/>
                  </a:cubicBezTo>
                  <a:lnTo>
                    <a:pt x="1" y="19635"/>
                  </a:lnTo>
                  <a:lnTo>
                    <a:pt x="36475" y="19631"/>
                  </a:lnTo>
                  <a:cubicBezTo>
                    <a:pt x="36475" y="19632"/>
                    <a:pt x="36475" y="19633"/>
                    <a:pt x="36475" y="19633"/>
                  </a:cubicBezTo>
                  <a:cubicBezTo>
                    <a:pt x="36487" y="19633"/>
                    <a:pt x="36711" y="18885"/>
                    <a:pt x="36714" y="18403"/>
                  </a:cubicBezTo>
                  <a:cubicBezTo>
                    <a:pt x="36724" y="16226"/>
                    <a:pt x="35596" y="14139"/>
                    <a:pt x="33976" y="12689"/>
                  </a:cubicBezTo>
                  <a:cubicBezTo>
                    <a:pt x="32353" y="11239"/>
                    <a:pt x="30277" y="10373"/>
                    <a:pt x="28159" y="9882"/>
                  </a:cubicBezTo>
                  <a:cubicBezTo>
                    <a:pt x="26487" y="9495"/>
                    <a:pt x="24618" y="9245"/>
                    <a:pt x="23486" y="7958"/>
                  </a:cubicBezTo>
                  <a:cubicBezTo>
                    <a:pt x="21967" y="6231"/>
                    <a:pt x="22458" y="3375"/>
                    <a:pt x="20995" y="1597"/>
                  </a:cubicBezTo>
                  <a:cubicBezTo>
                    <a:pt x="20309" y="759"/>
                    <a:pt x="19257" y="278"/>
                    <a:pt x="18188" y="98"/>
                  </a:cubicBezTo>
                  <a:cubicBezTo>
                    <a:pt x="17780" y="29"/>
                    <a:pt x="17367" y="1"/>
                    <a:pt x="16954" y="1"/>
                  </a:cubicBezTo>
                  <a:close/>
                </a:path>
              </a:pathLst>
            </a:custGeom>
            <a:solidFill>
              <a:srgbClr val="FFFFFF">
                <a:alpha val="39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60" name="Google Shape;60;p8"/>
          <p:cNvSpPr txBox="1">
            <a:spLocks noGrp="1"/>
          </p:cNvSpPr>
          <p:nvPr>
            <p:ph type="title"/>
          </p:nvPr>
        </p:nvSpPr>
        <p:spPr>
          <a:xfrm>
            <a:off x="2724400" y="2149600"/>
            <a:ext cx="6743200" cy="255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466790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" name="Google Shape;62;p9"/>
          <p:cNvGrpSpPr/>
          <p:nvPr/>
        </p:nvGrpSpPr>
        <p:grpSpPr>
          <a:xfrm>
            <a:off x="8521531" y="-67291"/>
            <a:ext cx="3770131" cy="7014401"/>
            <a:chOff x="6391148" y="-50469"/>
            <a:chExt cx="2827598" cy="5260801"/>
          </a:xfrm>
        </p:grpSpPr>
        <p:sp>
          <p:nvSpPr>
            <p:cNvPr id="63" name="Google Shape;63;p9"/>
            <p:cNvSpPr/>
            <p:nvPr/>
          </p:nvSpPr>
          <p:spPr>
            <a:xfrm rot="5400000">
              <a:off x="7157908" y="-444733"/>
              <a:ext cx="1120044" cy="1908574"/>
            </a:xfrm>
            <a:custGeom>
              <a:avLst/>
              <a:gdLst/>
              <a:ahLst/>
              <a:cxnLst/>
              <a:rect l="l" t="t" r="r" b="b"/>
              <a:pathLst>
                <a:path w="20839" h="35510" extrusionOk="0">
                  <a:moveTo>
                    <a:pt x="1" y="1"/>
                  </a:moveTo>
                  <a:lnTo>
                    <a:pt x="1" y="35510"/>
                  </a:lnTo>
                  <a:cubicBezTo>
                    <a:pt x="405" y="33962"/>
                    <a:pt x="1953" y="32416"/>
                    <a:pt x="2970" y="31699"/>
                  </a:cubicBezTo>
                  <a:cubicBezTo>
                    <a:pt x="5126" y="30183"/>
                    <a:pt x="7328" y="28954"/>
                    <a:pt x="9733" y="27857"/>
                  </a:cubicBezTo>
                  <a:cubicBezTo>
                    <a:pt x="12107" y="26774"/>
                    <a:pt x="14522" y="25697"/>
                    <a:pt x="16572" y="24078"/>
                  </a:cubicBezTo>
                  <a:cubicBezTo>
                    <a:pt x="19081" y="22095"/>
                    <a:pt x="20838" y="19156"/>
                    <a:pt x="20797" y="15889"/>
                  </a:cubicBezTo>
                  <a:cubicBezTo>
                    <a:pt x="20773" y="13947"/>
                    <a:pt x="20064" y="12000"/>
                    <a:pt x="18735" y="10588"/>
                  </a:cubicBezTo>
                  <a:cubicBezTo>
                    <a:pt x="16768" y="8504"/>
                    <a:pt x="14076" y="8061"/>
                    <a:pt x="11457" y="7303"/>
                  </a:cubicBezTo>
                  <a:cubicBezTo>
                    <a:pt x="8618" y="6483"/>
                    <a:pt x="5694" y="5548"/>
                    <a:pt x="3101" y="4091"/>
                  </a:cubicBezTo>
                  <a:cubicBezTo>
                    <a:pt x="1651" y="3278"/>
                    <a:pt x="610" y="1665"/>
                    <a:pt x="1" y="1"/>
                  </a:cubicBezTo>
                  <a:close/>
                </a:path>
              </a:pathLst>
            </a:custGeom>
            <a:solidFill>
              <a:srgbClr val="ECE9FF">
                <a:alpha val="56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" name="Google Shape;64;p9"/>
            <p:cNvSpPr/>
            <p:nvPr/>
          </p:nvSpPr>
          <p:spPr>
            <a:xfrm>
              <a:off x="6391148" y="4084076"/>
              <a:ext cx="2827598" cy="1126257"/>
            </a:xfrm>
            <a:custGeom>
              <a:avLst/>
              <a:gdLst/>
              <a:ahLst/>
              <a:cxnLst/>
              <a:rect l="l" t="t" r="r" b="b"/>
              <a:pathLst>
                <a:path w="48716" h="19404" extrusionOk="0">
                  <a:moveTo>
                    <a:pt x="48716" y="1"/>
                  </a:moveTo>
                  <a:cubicBezTo>
                    <a:pt x="44289" y="3195"/>
                    <a:pt x="39621" y="6196"/>
                    <a:pt x="34287" y="7162"/>
                  </a:cubicBezTo>
                  <a:cubicBezTo>
                    <a:pt x="32093" y="7559"/>
                    <a:pt x="29864" y="7596"/>
                    <a:pt x="27630" y="7596"/>
                  </a:cubicBezTo>
                  <a:cubicBezTo>
                    <a:pt x="27116" y="7596"/>
                    <a:pt x="26601" y="7594"/>
                    <a:pt x="26086" y="7594"/>
                  </a:cubicBezTo>
                  <a:cubicBezTo>
                    <a:pt x="25138" y="7594"/>
                    <a:pt x="24189" y="7601"/>
                    <a:pt x="23243" y="7639"/>
                  </a:cubicBezTo>
                  <a:cubicBezTo>
                    <a:pt x="15993" y="7930"/>
                    <a:pt x="8624" y="10235"/>
                    <a:pt x="3302" y="15164"/>
                  </a:cubicBezTo>
                  <a:cubicBezTo>
                    <a:pt x="1979" y="16389"/>
                    <a:pt x="783" y="17780"/>
                    <a:pt x="0" y="19403"/>
                  </a:cubicBezTo>
                  <a:lnTo>
                    <a:pt x="48716" y="19310"/>
                  </a:lnTo>
                  <a:lnTo>
                    <a:pt x="48716" y="1"/>
                  </a:lnTo>
                  <a:close/>
                </a:path>
              </a:pathLst>
            </a:custGeom>
            <a:solidFill>
              <a:srgbClr val="ECE9FF">
                <a:alpha val="56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65" name="Google Shape;65;p9"/>
          <p:cNvSpPr txBox="1">
            <a:spLocks noGrp="1"/>
          </p:cNvSpPr>
          <p:nvPr>
            <p:ph type="subTitle" idx="1"/>
          </p:nvPr>
        </p:nvSpPr>
        <p:spPr>
          <a:xfrm>
            <a:off x="3528000" y="2960500"/>
            <a:ext cx="5136000" cy="2264800"/>
          </a:xfrm>
          <a:prstGeom prst="rect">
            <a:avLst/>
          </a:prstGeom>
          <a:ln w="19050" cap="flat" cmpd="sng">
            <a:solidFill>
              <a:schemeClr val="accent5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Quicksand"/>
                <a:ea typeface="Quicksand"/>
                <a:cs typeface="Quicksand"/>
                <a:sym typeface="Quicksand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9"/>
          <p:cNvSpPr txBox="1">
            <a:spLocks noGrp="1"/>
          </p:cNvSpPr>
          <p:nvPr>
            <p:ph type="title"/>
          </p:nvPr>
        </p:nvSpPr>
        <p:spPr>
          <a:xfrm>
            <a:off x="960000" y="5611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 sz="4267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cxnSp>
        <p:nvCxnSpPr>
          <p:cNvPr id="67" name="Google Shape;67;p9"/>
          <p:cNvCxnSpPr/>
          <p:nvPr/>
        </p:nvCxnSpPr>
        <p:spPr>
          <a:xfrm>
            <a:off x="1089667" y="1472000"/>
            <a:ext cx="1319600" cy="0"/>
          </a:xfrm>
          <a:prstGeom prst="straightConnector1">
            <a:avLst/>
          </a:prstGeom>
          <a:noFill/>
          <a:ln w="19050" cap="flat" cmpd="sng">
            <a:solidFill>
              <a:schemeClr val="accent5"/>
            </a:solidFill>
            <a:prstDash val="dot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33766815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0"/>
          <p:cNvSpPr txBox="1">
            <a:spLocks noGrp="1"/>
          </p:cNvSpPr>
          <p:nvPr>
            <p:ph type="title"/>
          </p:nvPr>
        </p:nvSpPr>
        <p:spPr>
          <a:xfrm>
            <a:off x="8404633" y="1593200"/>
            <a:ext cx="2827200" cy="367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200"/>
              <a:buNone/>
              <a:defRPr sz="5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157659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Google Shape;71;p11"/>
          <p:cNvGrpSpPr/>
          <p:nvPr/>
        </p:nvGrpSpPr>
        <p:grpSpPr>
          <a:xfrm>
            <a:off x="4" y="379184"/>
            <a:ext cx="12291753" cy="6567961"/>
            <a:chOff x="2" y="284387"/>
            <a:chExt cx="9218815" cy="4925971"/>
          </a:xfrm>
        </p:grpSpPr>
        <p:sp>
          <p:nvSpPr>
            <p:cNvPr id="72" name="Google Shape;72;p11"/>
            <p:cNvSpPr/>
            <p:nvPr/>
          </p:nvSpPr>
          <p:spPr>
            <a:xfrm>
              <a:off x="2" y="284387"/>
              <a:ext cx="2314484" cy="3943918"/>
            </a:xfrm>
            <a:custGeom>
              <a:avLst/>
              <a:gdLst/>
              <a:ahLst/>
              <a:cxnLst/>
              <a:rect l="l" t="t" r="r" b="b"/>
              <a:pathLst>
                <a:path w="20839" h="35510" extrusionOk="0">
                  <a:moveTo>
                    <a:pt x="1" y="1"/>
                  </a:moveTo>
                  <a:lnTo>
                    <a:pt x="1" y="35510"/>
                  </a:lnTo>
                  <a:cubicBezTo>
                    <a:pt x="405" y="33962"/>
                    <a:pt x="1953" y="32416"/>
                    <a:pt x="2970" y="31699"/>
                  </a:cubicBezTo>
                  <a:cubicBezTo>
                    <a:pt x="5126" y="30183"/>
                    <a:pt x="7328" y="28954"/>
                    <a:pt x="9733" y="27857"/>
                  </a:cubicBezTo>
                  <a:cubicBezTo>
                    <a:pt x="12107" y="26774"/>
                    <a:pt x="14522" y="25697"/>
                    <a:pt x="16572" y="24078"/>
                  </a:cubicBezTo>
                  <a:cubicBezTo>
                    <a:pt x="19081" y="22095"/>
                    <a:pt x="20838" y="19156"/>
                    <a:pt x="20797" y="15889"/>
                  </a:cubicBezTo>
                  <a:cubicBezTo>
                    <a:pt x="20773" y="13947"/>
                    <a:pt x="20064" y="12000"/>
                    <a:pt x="18735" y="10588"/>
                  </a:cubicBezTo>
                  <a:cubicBezTo>
                    <a:pt x="16768" y="8504"/>
                    <a:pt x="14076" y="8061"/>
                    <a:pt x="11457" y="7303"/>
                  </a:cubicBezTo>
                  <a:cubicBezTo>
                    <a:pt x="8618" y="6483"/>
                    <a:pt x="5694" y="5548"/>
                    <a:pt x="3101" y="4091"/>
                  </a:cubicBezTo>
                  <a:cubicBezTo>
                    <a:pt x="1651" y="3278"/>
                    <a:pt x="610" y="1665"/>
                    <a:pt x="1" y="1"/>
                  </a:cubicBezTo>
                  <a:close/>
                </a:path>
              </a:pathLst>
            </a:custGeom>
            <a:solidFill>
              <a:srgbClr val="FFFFFF">
                <a:alpha val="39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" name="Google Shape;73;p11"/>
            <p:cNvSpPr/>
            <p:nvPr/>
          </p:nvSpPr>
          <p:spPr>
            <a:xfrm>
              <a:off x="4088534" y="3166923"/>
              <a:ext cx="5130282" cy="2043435"/>
            </a:xfrm>
            <a:custGeom>
              <a:avLst/>
              <a:gdLst/>
              <a:ahLst/>
              <a:cxnLst/>
              <a:rect l="l" t="t" r="r" b="b"/>
              <a:pathLst>
                <a:path w="48716" h="19404" extrusionOk="0">
                  <a:moveTo>
                    <a:pt x="48716" y="1"/>
                  </a:moveTo>
                  <a:cubicBezTo>
                    <a:pt x="44289" y="3195"/>
                    <a:pt x="39621" y="6196"/>
                    <a:pt x="34287" y="7162"/>
                  </a:cubicBezTo>
                  <a:cubicBezTo>
                    <a:pt x="32093" y="7559"/>
                    <a:pt x="29864" y="7596"/>
                    <a:pt x="27630" y="7596"/>
                  </a:cubicBezTo>
                  <a:cubicBezTo>
                    <a:pt x="27116" y="7596"/>
                    <a:pt x="26601" y="7594"/>
                    <a:pt x="26086" y="7594"/>
                  </a:cubicBezTo>
                  <a:cubicBezTo>
                    <a:pt x="25138" y="7594"/>
                    <a:pt x="24189" y="7601"/>
                    <a:pt x="23243" y="7639"/>
                  </a:cubicBezTo>
                  <a:cubicBezTo>
                    <a:pt x="15993" y="7930"/>
                    <a:pt x="8624" y="10235"/>
                    <a:pt x="3302" y="15164"/>
                  </a:cubicBezTo>
                  <a:cubicBezTo>
                    <a:pt x="1979" y="16389"/>
                    <a:pt x="783" y="17780"/>
                    <a:pt x="0" y="19403"/>
                  </a:cubicBezTo>
                  <a:lnTo>
                    <a:pt x="48716" y="19310"/>
                  </a:lnTo>
                  <a:lnTo>
                    <a:pt x="48716" y="1"/>
                  </a:lnTo>
                  <a:close/>
                </a:path>
              </a:pathLst>
            </a:custGeom>
            <a:solidFill>
              <a:srgbClr val="FFFFFF">
                <a:alpha val="39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74" name="Google Shape;74;p11"/>
          <p:cNvSpPr txBox="1">
            <a:spLocks noGrp="1"/>
          </p:cNvSpPr>
          <p:nvPr>
            <p:ph type="title" hasCustomPrompt="1"/>
          </p:nvPr>
        </p:nvSpPr>
        <p:spPr>
          <a:xfrm>
            <a:off x="4773200" y="2077967"/>
            <a:ext cx="6458800" cy="201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4266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9pPr>
          </a:lstStyle>
          <a:p>
            <a:r>
              <a:t>xx%</a:t>
            </a:r>
          </a:p>
        </p:txBody>
      </p:sp>
      <p:sp>
        <p:nvSpPr>
          <p:cNvPr id="75" name="Google Shape;75;p11"/>
          <p:cNvSpPr txBox="1">
            <a:spLocks noGrp="1"/>
          </p:cNvSpPr>
          <p:nvPr>
            <p:ph type="subTitle" idx="1"/>
          </p:nvPr>
        </p:nvSpPr>
        <p:spPr>
          <a:xfrm>
            <a:off x="4773200" y="4092833"/>
            <a:ext cx="6458800" cy="69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 sz="21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135709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EEDA13C-01BB-4D11-BAEA-CB5B446DA5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7571932-D07C-4512-B72F-E4897DD933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76BAEEC-8319-4117-A342-E43F8BB2F1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37137-6347-4C89-8122-C1382D955D31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2E10166-2846-4665-BD6D-901978357F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CBE1536-0AA2-4A93-A70E-9137456EEC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67C50-A422-4942-99B9-5DA681E89A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57945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0950930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3"/>
          <p:cNvSpPr/>
          <p:nvPr/>
        </p:nvSpPr>
        <p:spPr>
          <a:xfrm>
            <a:off x="-150298" y="3200371"/>
            <a:ext cx="6866351" cy="3671287"/>
          </a:xfrm>
          <a:custGeom>
            <a:avLst/>
            <a:gdLst/>
            <a:ahLst/>
            <a:cxnLst/>
            <a:rect l="l" t="t" r="r" b="b"/>
            <a:pathLst>
              <a:path w="36725" h="19635" extrusionOk="0">
                <a:moveTo>
                  <a:pt x="16954" y="1"/>
                </a:moveTo>
                <a:cubicBezTo>
                  <a:pt x="16286" y="1"/>
                  <a:pt x="15614" y="74"/>
                  <a:pt x="14952" y="171"/>
                </a:cubicBezTo>
                <a:cubicBezTo>
                  <a:pt x="12377" y="548"/>
                  <a:pt x="9854" y="1265"/>
                  <a:pt x="7265" y="1521"/>
                </a:cubicBezTo>
                <a:cubicBezTo>
                  <a:pt x="6695" y="1577"/>
                  <a:pt x="6117" y="1609"/>
                  <a:pt x="5539" y="1609"/>
                </a:cubicBezTo>
                <a:cubicBezTo>
                  <a:pt x="3597" y="1609"/>
                  <a:pt x="1654" y="1252"/>
                  <a:pt x="1" y="281"/>
                </a:cubicBezTo>
                <a:lnTo>
                  <a:pt x="1" y="19635"/>
                </a:lnTo>
                <a:lnTo>
                  <a:pt x="36475" y="19631"/>
                </a:lnTo>
                <a:cubicBezTo>
                  <a:pt x="36475" y="19632"/>
                  <a:pt x="36475" y="19633"/>
                  <a:pt x="36475" y="19633"/>
                </a:cubicBezTo>
                <a:cubicBezTo>
                  <a:pt x="36487" y="19633"/>
                  <a:pt x="36711" y="18885"/>
                  <a:pt x="36714" y="18403"/>
                </a:cubicBezTo>
                <a:cubicBezTo>
                  <a:pt x="36724" y="16226"/>
                  <a:pt x="35596" y="14139"/>
                  <a:pt x="33976" y="12689"/>
                </a:cubicBezTo>
                <a:cubicBezTo>
                  <a:pt x="32353" y="11239"/>
                  <a:pt x="30277" y="10373"/>
                  <a:pt x="28159" y="9882"/>
                </a:cubicBezTo>
                <a:cubicBezTo>
                  <a:pt x="26487" y="9495"/>
                  <a:pt x="24618" y="9245"/>
                  <a:pt x="23486" y="7958"/>
                </a:cubicBezTo>
                <a:cubicBezTo>
                  <a:pt x="21967" y="6231"/>
                  <a:pt x="22458" y="3375"/>
                  <a:pt x="20995" y="1597"/>
                </a:cubicBezTo>
                <a:cubicBezTo>
                  <a:pt x="20309" y="759"/>
                  <a:pt x="19257" y="278"/>
                  <a:pt x="18188" y="98"/>
                </a:cubicBezTo>
                <a:cubicBezTo>
                  <a:pt x="17780" y="29"/>
                  <a:pt x="17367" y="1"/>
                  <a:pt x="16954" y="1"/>
                </a:cubicBezTo>
                <a:close/>
              </a:path>
            </a:pathLst>
          </a:custGeom>
          <a:solidFill>
            <a:srgbClr val="FFFFFF">
              <a:alpha val="391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9" name="Google Shape;79;p13"/>
          <p:cNvSpPr/>
          <p:nvPr/>
        </p:nvSpPr>
        <p:spPr>
          <a:xfrm>
            <a:off x="6365343" y="-71115"/>
            <a:ext cx="5884221" cy="3595869"/>
          </a:xfrm>
          <a:custGeom>
            <a:avLst/>
            <a:gdLst/>
            <a:ahLst/>
            <a:cxnLst/>
            <a:rect l="l" t="t" r="r" b="b"/>
            <a:pathLst>
              <a:path w="51440" h="31437" extrusionOk="0">
                <a:moveTo>
                  <a:pt x="51440" y="0"/>
                </a:moveTo>
                <a:lnTo>
                  <a:pt x="2368" y="363"/>
                </a:lnTo>
                <a:cubicBezTo>
                  <a:pt x="4510" y="748"/>
                  <a:pt x="5991" y="2928"/>
                  <a:pt x="6168" y="5098"/>
                </a:cubicBezTo>
                <a:cubicBezTo>
                  <a:pt x="6344" y="7271"/>
                  <a:pt x="5483" y="9393"/>
                  <a:pt x="4409" y="11289"/>
                </a:cubicBezTo>
                <a:cubicBezTo>
                  <a:pt x="3336" y="13182"/>
                  <a:pt x="2032" y="14958"/>
                  <a:pt x="1187" y="16966"/>
                </a:cubicBezTo>
                <a:cubicBezTo>
                  <a:pt x="537" y="18519"/>
                  <a:pt x="173" y="20188"/>
                  <a:pt x="84" y="21870"/>
                </a:cubicBezTo>
                <a:cubicBezTo>
                  <a:pt x="0" y="23437"/>
                  <a:pt x="163" y="25047"/>
                  <a:pt x="807" y="26476"/>
                </a:cubicBezTo>
                <a:cubicBezTo>
                  <a:pt x="1977" y="29075"/>
                  <a:pt x="4662" y="30795"/>
                  <a:pt x="7473" y="31273"/>
                </a:cubicBezTo>
                <a:cubicBezTo>
                  <a:pt x="8126" y="31385"/>
                  <a:pt x="8784" y="31437"/>
                  <a:pt x="9443" y="31437"/>
                </a:cubicBezTo>
                <a:cubicBezTo>
                  <a:pt x="11619" y="31437"/>
                  <a:pt x="13800" y="30870"/>
                  <a:pt x="15816" y="30020"/>
                </a:cubicBezTo>
                <a:cubicBezTo>
                  <a:pt x="18444" y="28912"/>
                  <a:pt x="20842" y="27341"/>
                  <a:pt x="23264" y="25836"/>
                </a:cubicBezTo>
                <a:cubicBezTo>
                  <a:pt x="27830" y="23001"/>
                  <a:pt x="32557" y="20360"/>
                  <a:pt x="37631" y="18589"/>
                </a:cubicBezTo>
                <a:cubicBezTo>
                  <a:pt x="41456" y="17253"/>
                  <a:pt x="45503" y="16426"/>
                  <a:pt x="49545" y="16426"/>
                </a:cubicBezTo>
                <a:cubicBezTo>
                  <a:pt x="50177" y="16426"/>
                  <a:pt x="50809" y="16446"/>
                  <a:pt x="51440" y="16488"/>
                </a:cubicBezTo>
                <a:lnTo>
                  <a:pt x="51440" y="0"/>
                </a:lnTo>
                <a:close/>
              </a:path>
            </a:pathLst>
          </a:custGeom>
          <a:solidFill>
            <a:srgbClr val="FFFFFF">
              <a:alpha val="391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0" name="Google Shape;80;p13"/>
          <p:cNvSpPr txBox="1">
            <a:spLocks noGrp="1"/>
          </p:cNvSpPr>
          <p:nvPr>
            <p:ph type="title"/>
          </p:nvPr>
        </p:nvSpPr>
        <p:spPr>
          <a:xfrm>
            <a:off x="1800967" y="2914133"/>
            <a:ext cx="69596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96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81" name="Google Shape;81;p13"/>
          <p:cNvSpPr txBox="1">
            <a:spLocks noGrp="1"/>
          </p:cNvSpPr>
          <p:nvPr>
            <p:ph type="title" idx="2" hasCustomPrompt="1"/>
          </p:nvPr>
        </p:nvSpPr>
        <p:spPr>
          <a:xfrm>
            <a:off x="1800967" y="1254867"/>
            <a:ext cx="2638400" cy="190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128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82" name="Google Shape;82;p13"/>
          <p:cNvSpPr txBox="1">
            <a:spLocks noGrp="1"/>
          </p:cNvSpPr>
          <p:nvPr>
            <p:ph type="subTitle" idx="1"/>
          </p:nvPr>
        </p:nvSpPr>
        <p:spPr>
          <a:xfrm>
            <a:off x="1800967" y="4222567"/>
            <a:ext cx="4122000" cy="7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8746686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Section header 2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Google Shape;84;p14"/>
          <p:cNvGrpSpPr/>
          <p:nvPr/>
        </p:nvGrpSpPr>
        <p:grpSpPr>
          <a:xfrm>
            <a:off x="4" y="379184"/>
            <a:ext cx="12291753" cy="6567961"/>
            <a:chOff x="2" y="284387"/>
            <a:chExt cx="9218815" cy="4925971"/>
          </a:xfrm>
        </p:grpSpPr>
        <p:sp>
          <p:nvSpPr>
            <p:cNvPr id="85" name="Google Shape;85;p14"/>
            <p:cNvSpPr/>
            <p:nvPr/>
          </p:nvSpPr>
          <p:spPr>
            <a:xfrm>
              <a:off x="2" y="284387"/>
              <a:ext cx="2314484" cy="3943918"/>
            </a:xfrm>
            <a:custGeom>
              <a:avLst/>
              <a:gdLst/>
              <a:ahLst/>
              <a:cxnLst/>
              <a:rect l="l" t="t" r="r" b="b"/>
              <a:pathLst>
                <a:path w="20839" h="35510" extrusionOk="0">
                  <a:moveTo>
                    <a:pt x="1" y="1"/>
                  </a:moveTo>
                  <a:lnTo>
                    <a:pt x="1" y="35510"/>
                  </a:lnTo>
                  <a:cubicBezTo>
                    <a:pt x="405" y="33962"/>
                    <a:pt x="1953" y="32416"/>
                    <a:pt x="2970" y="31699"/>
                  </a:cubicBezTo>
                  <a:cubicBezTo>
                    <a:pt x="5126" y="30183"/>
                    <a:pt x="7328" y="28954"/>
                    <a:pt x="9733" y="27857"/>
                  </a:cubicBezTo>
                  <a:cubicBezTo>
                    <a:pt x="12107" y="26774"/>
                    <a:pt x="14522" y="25697"/>
                    <a:pt x="16572" y="24078"/>
                  </a:cubicBezTo>
                  <a:cubicBezTo>
                    <a:pt x="19081" y="22095"/>
                    <a:pt x="20838" y="19156"/>
                    <a:pt x="20797" y="15889"/>
                  </a:cubicBezTo>
                  <a:cubicBezTo>
                    <a:pt x="20773" y="13947"/>
                    <a:pt x="20064" y="12000"/>
                    <a:pt x="18735" y="10588"/>
                  </a:cubicBezTo>
                  <a:cubicBezTo>
                    <a:pt x="16768" y="8504"/>
                    <a:pt x="14076" y="8061"/>
                    <a:pt x="11457" y="7303"/>
                  </a:cubicBezTo>
                  <a:cubicBezTo>
                    <a:pt x="8618" y="6483"/>
                    <a:pt x="5694" y="5548"/>
                    <a:pt x="3101" y="4091"/>
                  </a:cubicBezTo>
                  <a:cubicBezTo>
                    <a:pt x="1651" y="3278"/>
                    <a:pt x="610" y="1665"/>
                    <a:pt x="1" y="1"/>
                  </a:cubicBezTo>
                  <a:close/>
                </a:path>
              </a:pathLst>
            </a:custGeom>
            <a:solidFill>
              <a:srgbClr val="FFFFFF">
                <a:alpha val="39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" name="Google Shape;86;p14"/>
            <p:cNvSpPr/>
            <p:nvPr/>
          </p:nvSpPr>
          <p:spPr>
            <a:xfrm>
              <a:off x="4088534" y="3166923"/>
              <a:ext cx="5130282" cy="2043435"/>
            </a:xfrm>
            <a:custGeom>
              <a:avLst/>
              <a:gdLst/>
              <a:ahLst/>
              <a:cxnLst/>
              <a:rect l="l" t="t" r="r" b="b"/>
              <a:pathLst>
                <a:path w="48716" h="19404" extrusionOk="0">
                  <a:moveTo>
                    <a:pt x="48716" y="1"/>
                  </a:moveTo>
                  <a:cubicBezTo>
                    <a:pt x="44289" y="3195"/>
                    <a:pt x="39621" y="6196"/>
                    <a:pt x="34287" y="7162"/>
                  </a:cubicBezTo>
                  <a:cubicBezTo>
                    <a:pt x="32093" y="7559"/>
                    <a:pt x="29864" y="7596"/>
                    <a:pt x="27630" y="7596"/>
                  </a:cubicBezTo>
                  <a:cubicBezTo>
                    <a:pt x="27116" y="7596"/>
                    <a:pt x="26601" y="7594"/>
                    <a:pt x="26086" y="7594"/>
                  </a:cubicBezTo>
                  <a:cubicBezTo>
                    <a:pt x="25138" y="7594"/>
                    <a:pt x="24189" y="7601"/>
                    <a:pt x="23243" y="7639"/>
                  </a:cubicBezTo>
                  <a:cubicBezTo>
                    <a:pt x="15993" y="7930"/>
                    <a:pt x="8624" y="10235"/>
                    <a:pt x="3302" y="15164"/>
                  </a:cubicBezTo>
                  <a:cubicBezTo>
                    <a:pt x="1979" y="16389"/>
                    <a:pt x="783" y="17780"/>
                    <a:pt x="0" y="19403"/>
                  </a:cubicBezTo>
                  <a:lnTo>
                    <a:pt x="48716" y="19310"/>
                  </a:lnTo>
                  <a:lnTo>
                    <a:pt x="48716" y="1"/>
                  </a:lnTo>
                  <a:close/>
                </a:path>
              </a:pathLst>
            </a:custGeom>
            <a:solidFill>
              <a:srgbClr val="FFFFFF">
                <a:alpha val="39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87" name="Google Shape;87;p14"/>
          <p:cNvSpPr txBox="1">
            <a:spLocks noGrp="1"/>
          </p:cNvSpPr>
          <p:nvPr>
            <p:ph type="title"/>
          </p:nvPr>
        </p:nvSpPr>
        <p:spPr>
          <a:xfrm>
            <a:off x="3995400" y="2914117"/>
            <a:ext cx="42012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96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88" name="Google Shape;88;p14"/>
          <p:cNvSpPr txBox="1">
            <a:spLocks noGrp="1"/>
          </p:cNvSpPr>
          <p:nvPr>
            <p:ph type="title" idx="2" hasCustomPrompt="1"/>
          </p:nvPr>
        </p:nvSpPr>
        <p:spPr>
          <a:xfrm>
            <a:off x="4951200" y="1857817"/>
            <a:ext cx="2289600" cy="1449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28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89" name="Google Shape;89;p14"/>
          <p:cNvSpPr txBox="1">
            <a:spLocks noGrp="1"/>
          </p:cNvSpPr>
          <p:nvPr>
            <p:ph type="subTitle" idx="1"/>
          </p:nvPr>
        </p:nvSpPr>
        <p:spPr>
          <a:xfrm>
            <a:off x="4400451" y="4425767"/>
            <a:ext cx="3392800" cy="7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1449631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Title and text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7" name="Google Shape;107;p17"/>
          <p:cNvGrpSpPr/>
          <p:nvPr/>
        </p:nvGrpSpPr>
        <p:grpSpPr>
          <a:xfrm rot="10800000">
            <a:off x="-2402356" y="-562600"/>
            <a:ext cx="17624513" cy="8024360"/>
            <a:chOff x="-2721918" y="-516375"/>
            <a:chExt cx="13218385" cy="6018270"/>
          </a:xfrm>
        </p:grpSpPr>
        <p:sp>
          <p:nvSpPr>
            <p:cNvPr id="108" name="Google Shape;108;p17"/>
            <p:cNvSpPr/>
            <p:nvPr/>
          </p:nvSpPr>
          <p:spPr>
            <a:xfrm>
              <a:off x="6083300" y="-516375"/>
              <a:ext cx="4413166" cy="2696902"/>
            </a:xfrm>
            <a:custGeom>
              <a:avLst/>
              <a:gdLst/>
              <a:ahLst/>
              <a:cxnLst/>
              <a:rect l="l" t="t" r="r" b="b"/>
              <a:pathLst>
                <a:path w="51440" h="31437" extrusionOk="0">
                  <a:moveTo>
                    <a:pt x="51440" y="0"/>
                  </a:moveTo>
                  <a:lnTo>
                    <a:pt x="2368" y="363"/>
                  </a:lnTo>
                  <a:cubicBezTo>
                    <a:pt x="4510" y="748"/>
                    <a:pt x="5991" y="2928"/>
                    <a:pt x="6168" y="5098"/>
                  </a:cubicBezTo>
                  <a:cubicBezTo>
                    <a:pt x="6344" y="7271"/>
                    <a:pt x="5483" y="9393"/>
                    <a:pt x="4409" y="11289"/>
                  </a:cubicBezTo>
                  <a:cubicBezTo>
                    <a:pt x="3336" y="13182"/>
                    <a:pt x="2032" y="14958"/>
                    <a:pt x="1187" y="16966"/>
                  </a:cubicBezTo>
                  <a:cubicBezTo>
                    <a:pt x="537" y="18519"/>
                    <a:pt x="173" y="20188"/>
                    <a:pt x="84" y="21870"/>
                  </a:cubicBezTo>
                  <a:cubicBezTo>
                    <a:pt x="0" y="23437"/>
                    <a:pt x="163" y="25047"/>
                    <a:pt x="807" y="26476"/>
                  </a:cubicBezTo>
                  <a:cubicBezTo>
                    <a:pt x="1977" y="29075"/>
                    <a:pt x="4662" y="30795"/>
                    <a:pt x="7473" y="31273"/>
                  </a:cubicBezTo>
                  <a:cubicBezTo>
                    <a:pt x="8126" y="31385"/>
                    <a:pt x="8784" y="31437"/>
                    <a:pt x="9443" y="31437"/>
                  </a:cubicBezTo>
                  <a:cubicBezTo>
                    <a:pt x="11619" y="31437"/>
                    <a:pt x="13800" y="30870"/>
                    <a:pt x="15816" y="30020"/>
                  </a:cubicBezTo>
                  <a:cubicBezTo>
                    <a:pt x="18444" y="28912"/>
                    <a:pt x="20842" y="27341"/>
                    <a:pt x="23264" y="25836"/>
                  </a:cubicBezTo>
                  <a:cubicBezTo>
                    <a:pt x="27830" y="23001"/>
                    <a:pt x="32557" y="20360"/>
                    <a:pt x="37631" y="18589"/>
                  </a:cubicBezTo>
                  <a:cubicBezTo>
                    <a:pt x="41456" y="17253"/>
                    <a:pt x="45503" y="16426"/>
                    <a:pt x="49545" y="16426"/>
                  </a:cubicBezTo>
                  <a:cubicBezTo>
                    <a:pt x="50177" y="16426"/>
                    <a:pt x="50809" y="16446"/>
                    <a:pt x="51440" y="16488"/>
                  </a:cubicBezTo>
                  <a:lnTo>
                    <a:pt x="51440" y="0"/>
                  </a:lnTo>
                  <a:close/>
                </a:path>
              </a:pathLst>
            </a:custGeom>
            <a:solidFill>
              <a:srgbClr val="FFFFFF">
                <a:alpha val="39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" name="Google Shape;109;p17"/>
            <p:cNvSpPr/>
            <p:nvPr/>
          </p:nvSpPr>
          <p:spPr>
            <a:xfrm>
              <a:off x="-2721918" y="2022229"/>
              <a:ext cx="6507945" cy="3479666"/>
            </a:xfrm>
            <a:custGeom>
              <a:avLst/>
              <a:gdLst/>
              <a:ahLst/>
              <a:cxnLst/>
              <a:rect l="l" t="t" r="r" b="b"/>
              <a:pathLst>
                <a:path w="36725" h="19635" extrusionOk="0">
                  <a:moveTo>
                    <a:pt x="16954" y="1"/>
                  </a:moveTo>
                  <a:cubicBezTo>
                    <a:pt x="16286" y="1"/>
                    <a:pt x="15614" y="74"/>
                    <a:pt x="14952" y="171"/>
                  </a:cubicBezTo>
                  <a:cubicBezTo>
                    <a:pt x="12377" y="548"/>
                    <a:pt x="9854" y="1265"/>
                    <a:pt x="7265" y="1521"/>
                  </a:cubicBezTo>
                  <a:cubicBezTo>
                    <a:pt x="6695" y="1577"/>
                    <a:pt x="6117" y="1609"/>
                    <a:pt x="5539" y="1609"/>
                  </a:cubicBezTo>
                  <a:cubicBezTo>
                    <a:pt x="3597" y="1609"/>
                    <a:pt x="1654" y="1252"/>
                    <a:pt x="1" y="281"/>
                  </a:cubicBezTo>
                  <a:lnTo>
                    <a:pt x="1" y="19635"/>
                  </a:lnTo>
                  <a:lnTo>
                    <a:pt x="36475" y="19631"/>
                  </a:lnTo>
                  <a:cubicBezTo>
                    <a:pt x="36475" y="19632"/>
                    <a:pt x="36475" y="19633"/>
                    <a:pt x="36475" y="19633"/>
                  </a:cubicBezTo>
                  <a:cubicBezTo>
                    <a:pt x="36487" y="19633"/>
                    <a:pt x="36711" y="18885"/>
                    <a:pt x="36714" y="18403"/>
                  </a:cubicBezTo>
                  <a:cubicBezTo>
                    <a:pt x="36724" y="16226"/>
                    <a:pt x="35596" y="14139"/>
                    <a:pt x="33976" y="12689"/>
                  </a:cubicBezTo>
                  <a:cubicBezTo>
                    <a:pt x="32353" y="11239"/>
                    <a:pt x="30277" y="10373"/>
                    <a:pt x="28159" y="9882"/>
                  </a:cubicBezTo>
                  <a:cubicBezTo>
                    <a:pt x="26487" y="9495"/>
                    <a:pt x="24618" y="9245"/>
                    <a:pt x="23486" y="7958"/>
                  </a:cubicBezTo>
                  <a:cubicBezTo>
                    <a:pt x="21967" y="6231"/>
                    <a:pt x="22458" y="3375"/>
                    <a:pt x="20995" y="1597"/>
                  </a:cubicBezTo>
                  <a:cubicBezTo>
                    <a:pt x="20309" y="759"/>
                    <a:pt x="19257" y="278"/>
                    <a:pt x="18188" y="98"/>
                  </a:cubicBezTo>
                  <a:cubicBezTo>
                    <a:pt x="17780" y="29"/>
                    <a:pt x="17367" y="1"/>
                    <a:pt x="16954" y="1"/>
                  </a:cubicBezTo>
                  <a:close/>
                </a:path>
              </a:pathLst>
            </a:custGeom>
            <a:solidFill>
              <a:srgbClr val="FFFFFF">
                <a:alpha val="39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10" name="Google Shape;110;p17"/>
          <p:cNvSpPr txBox="1">
            <a:spLocks noGrp="1"/>
          </p:cNvSpPr>
          <p:nvPr>
            <p:ph type="subTitle" idx="1"/>
          </p:nvPr>
        </p:nvSpPr>
        <p:spPr>
          <a:xfrm>
            <a:off x="3928000" y="4409200"/>
            <a:ext cx="4336000" cy="59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17"/>
          <p:cNvSpPr txBox="1">
            <a:spLocks noGrp="1"/>
          </p:cNvSpPr>
          <p:nvPr>
            <p:ph type="title"/>
          </p:nvPr>
        </p:nvSpPr>
        <p:spPr>
          <a:xfrm>
            <a:off x="2724400" y="2296667"/>
            <a:ext cx="6743200" cy="166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16133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2476082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9"/>
          <p:cNvSpPr txBox="1">
            <a:spLocks noGrp="1"/>
          </p:cNvSpPr>
          <p:nvPr>
            <p:ph type="title"/>
          </p:nvPr>
        </p:nvSpPr>
        <p:spPr>
          <a:xfrm>
            <a:off x="960000" y="1510900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120" name="Google Shape;120;p19"/>
          <p:cNvSpPr txBox="1">
            <a:spLocks noGrp="1"/>
          </p:cNvSpPr>
          <p:nvPr>
            <p:ph type="title" idx="2" hasCustomPrompt="1"/>
          </p:nvPr>
        </p:nvSpPr>
        <p:spPr>
          <a:xfrm>
            <a:off x="960000" y="720000"/>
            <a:ext cx="1700400" cy="104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6000" b="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21" name="Google Shape;121;p19"/>
          <p:cNvSpPr txBox="1">
            <a:spLocks noGrp="1"/>
          </p:cNvSpPr>
          <p:nvPr>
            <p:ph type="subTitle" idx="1"/>
          </p:nvPr>
        </p:nvSpPr>
        <p:spPr>
          <a:xfrm>
            <a:off x="960000" y="2292933"/>
            <a:ext cx="3115200" cy="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19"/>
          <p:cNvSpPr txBox="1">
            <a:spLocks noGrp="1"/>
          </p:cNvSpPr>
          <p:nvPr>
            <p:ph type="title" idx="3"/>
          </p:nvPr>
        </p:nvSpPr>
        <p:spPr>
          <a:xfrm>
            <a:off x="4538400" y="1510900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123" name="Google Shape;123;p19"/>
          <p:cNvSpPr txBox="1">
            <a:spLocks noGrp="1"/>
          </p:cNvSpPr>
          <p:nvPr>
            <p:ph type="title" idx="4" hasCustomPrompt="1"/>
          </p:nvPr>
        </p:nvSpPr>
        <p:spPr>
          <a:xfrm>
            <a:off x="4538400" y="720000"/>
            <a:ext cx="1700400" cy="104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6000" b="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24" name="Google Shape;124;p19"/>
          <p:cNvSpPr txBox="1">
            <a:spLocks noGrp="1"/>
          </p:cNvSpPr>
          <p:nvPr>
            <p:ph type="subTitle" idx="5"/>
          </p:nvPr>
        </p:nvSpPr>
        <p:spPr>
          <a:xfrm>
            <a:off x="4538400" y="2292933"/>
            <a:ext cx="3115200" cy="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19"/>
          <p:cNvSpPr txBox="1">
            <a:spLocks noGrp="1"/>
          </p:cNvSpPr>
          <p:nvPr>
            <p:ph type="title" idx="6"/>
          </p:nvPr>
        </p:nvSpPr>
        <p:spPr>
          <a:xfrm>
            <a:off x="8116800" y="1510900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126" name="Google Shape;126;p19"/>
          <p:cNvSpPr txBox="1">
            <a:spLocks noGrp="1"/>
          </p:cNvSpPr>
          <p:nvPr>
            <p:ph type="title" idx="7" hasCustomPrompt="1"/>
          </p:nvPr>
        </p:nvSpPr>
        <p:spPr>
          <a:xfrm>
            <a:off x="8116800" y="720000"/>
            <a:ext cx="1700400" cy="104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6000" b="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27" name="Google Shape;127;p19"/>
          <p:cNvSpPr txBox="1">
            <a:spLocks noGrp="1"/>
          </p:cNvSpPr>
          <p:nvPr>
            <p:ph type="subTitle" idx="8"/>
          </p:nvPr>
        </p:nvSpPr>
        <p:spPr>
          <a:xfrm>
            <a:off x="8116800" y="2292933"/>
            <a:ext cx="3115200" cy="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19"/>
          <p:cNvSpPr txBox="1">
            <a:spLocks noGrp="1"/>
          </p:cNvSpPr>
          <p:nvPr>
            <p:ph type="title" idx="9"/>
          </p:nvPr>
        </p:nvSpPr>
        <p:spPr>
          <a:xfrm>
            <a:off x="960000" y="4709567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129" name="Google Shape;129;p19"/>
          <p:cNvSpPr txBox="1">
            <a:spLocks noGrp="1"/>
          </p:cNvSpPr>
          <p:nvPr>
            <p:ph type="title" idx="13" hasCustomPrompt="1"/>
          </p:nvPr>
        </p:nvSpPr>
        <p:spPr>
          <a:xfrm>
            <a:off x="960000" y="3918667"/>
            <a:ext cx="1700400" cy="104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6000" b="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30" name="Google Shape;130;p19"/>
          <p:cNvSpPr txBox="1">
            <a:spLocks noGrp="1"/>
          </p:cNvSpPr>
          <p:nvPr>
            <p:ph type="subTitle" idx="14"/>
          </p:nvPr>
        </p:nvSpPr>
        <p:spPr>
          <a:xfrm>
            <a:off x="960000" y="5491600"/>
            <a:ext cx="3115200" cy="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19"/>
          <p:cNvSpPr txBox="1">
            <a:spLocks noGrp="1"/>
          </p:cNvSpPr>
          <p:nvPr>
            <p:ph type="title" idx="15"/>
          </p:nvPr>
        </p:nvSpPr>
        <p:spPr>
          <a:xfrm>
            <a:off x="4538400" y="4709567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132" name="Google Shape;132;p19"/>
          <p:cNvSpPr txBox="1">
            <a:spLocks noGrp="1"/>
          </p:cNvSpPr>
          <p:nvPr>
            <p:ph type="title" idx="16" hasCustomPrompt="1"/>
          </p:nvPr>
        </p:nvSpPr>
        <p:spPr>
          <a:xfrm>
            <a:off x="4538400" y="3918667"/>
            <a:ext cx="1700400" cy="104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6000" b="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33" name="Google Shape;133;p19"/>
          <p:cNvSpPr txBox="1">
            <a:spLocks noGrp="1"/>
          </p:cNvSpPr>
          <p:nvPr>
            <p:ph type="subTitle" idx="17"/>
          </p:nvPr>
        </p:nvSpPr>
        <p:spPr>
          <a:xfrm>
            <a:off x="4538400" y="5491600"/>
            <a:ext cx="3115200" cy="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7035677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oogle Shape;135;p20"/>
          <p:cNvGrpSpPr/>
          <p:nvPr/>
        </p:nvGrpSpPr>
        <p:grpSpPr>
          <a:xfrm>
            <a:off x="-1922590" y="-84766"/>
            <a:ext cx="14320513" cy="6942793"/>
            <a:chOff x="-1441943" y="-63575"/>
            <a:chExt cx="10740385" cy="5207095"/>
          </a:xfrm>
        </p:grpSpPr>
        <p:sp>
          <p:nvSpPr>
            <p:cNvPr id="136" name="Google Shape;136;p20"/>
            <p:cNvSpPr/>
            <p:nvPr/>
          </p:nvSpPr>
          <p:spPr>
            <a:xfrm>
              <a:off x="4885275" y="-63575"/>
              <a:ext cx="4413166" cy="2696902"/>
            </a:xfrm>
            <a:custGeom>
              <a:avLst/>
              <a:gdLst/>
              <a:ahLst/>
              <a:cxnLst/>
              <a:rect l="l" t="t" r="r" b="b"/>
              <a:pathLst>
                <a:path w="51440" h="31437" extrusionOk="0">
                  <a:moveTo>
                    <a:pt x="51440" y="0"/>
                  </a:moveTo>
                  <a:lnTo>
                    <a:pt x="2368" y="363"/>
                  </a:lnTo>
                  <a:cubicBezTo>
                    <a:pt x="4510" y="748"/>
                    <a:pt x="5991" y="2928"/>
                    <a:pt x="6168" y="5098"/>
                  </a:cubicBezTo>
                  <a:cubicBezTo>
                    <a:pt x="6344" y="7271"/>
                    <a:pt x="5483" y="9393"/>
                    <a:pt x="4409" y="11289"/>
                  </a:cubicBezTo>
                  <a:cubicBezTo>
                    <a:pt x="3336" y="13182"/>
                    <a:pt x="2032" y="14958"/>
                    <a:pt x="1187" y="16966"/>
                  </a:cubicBezTo>
                  <a:cubicBezTo>
                    <a:pt x="537" y="18519"/>
                    <a:pt x="173" y="20188"/>
                    <a:pt x="84" y="21870"/>
                  </a:cubicBezTo>
                  <a:cubicBezTo>
                    <a:pt x="0" y="23437"/>
                    <a:pt x="163" y="25047"/>
                    <a:pt x="807" y="26476"/>
                  </a:cubicBezTo>
                  <a:cubicBezTo>
                    <a:pt x="1977" y="29075"/>
                    <a:pt x="4662" y="30795"/>
                    <a:pt x="7473" y="31273"/>
                  </a:cubicBezTo>
                  <a:cubicBezTo>
                    <a:pt x="8126" y="31385"/>
                    <a:pt x="8784" y="31437"/>
                    <a:pt x="9443" y="31437"/>
                  </a:cubicBezTo>
                  <a:cubicBezTo>
                    <a:pt x="11619" y="31437"/>
                    <a:pt x="13800" y="30870"/>
                    <a:pt x="15816" y="30020"/>
                  </a:cubicBezTo>
                  <a:cubicBezTo>
                    <a:pt x="18444" y="28912"/>
                    <a:pt x="20842" y="27341"/>
                    <a:pt x="23264" y="25836"/>
                  </a:cubicBezTo>
                  <a:cubicBezTo>
                    <a:pt x="27830" y="23001"/>
                    <a:pt x="32557" y="20360"/>
                    <a:pt x="37631" y="18589"/>
                  </a:cubicBezTo>
                  <a:cubicBezTo>
                    <a:pt x="41456" y="17253"/>
                    <a:pt x="45503" y="16426"/>
                    <a:pt x="49545" y="16426"/>
                  </a:cubicBezTo>
                  <a:cubicBezTo>
                    <a:pt x="50177" y="16426"/>
                    <a:pt x="50809" y="16446"/>
                    <a:pt x="51440" y="16488"/>
                  </a:cubicBezTo>
                  <a:lnTo>
                    <a:pt x="51440" y="0"/>
                  </a:lnTo>
                  <a:close/>
                </a:path>
              </a:pathLst>
            </a:custGeom>
            <a:solidFill>
              <a:srgbClr val="FFFFFF">
                <a:alpha val="39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" name="Google Shape;137;p20"/>
            <p:cNvSpPr/>
            <p:nvPr/>
          </p:nvSpPr>
          <p:spPr>
            <a:xfrm>
              <a:off x="-1441943" y="1663854"/>
              <a:ext cx="6507945" cy="3479666"/>
            </a:xfrm>
            <a:custGeom>
              <a:avLst/>
              <a:gdLst/>
              <a:ahLst/>
              <a:cxnLst/>
              <a:rect l="l" t="t" r="r" b="b"/>
              <a:pathLst>
                <a:path w="36725" h="19635" extrusionOk="0">
                  <a:moveTo>
                    <a:pt x="16954" y="1"/>
                  </a:moveTo>
                  <a:cubicBezTo>
                    <a:pt x="16286" y="1"/>
                    <a:pt x="15614" y="74"/>
                    <a:pt x="14952" y="171"/>
                  </a:cubicBezTo>
                  <a:cubicBezTo>
                    <a:pt x="12377" y="548"/>
                    <a:pt x="9854" y="1265"/>
                    <a:pt x="7265" y="1521"/>
                  </a:cubicBezTo>
                  <a:cubicBezTo>
                    <a:pt x="6695" y="1577"/>
                    <a:pt x="6117" y="1609"/>
                    <a:pt x="5539" y="1609"/>
                  </a:cubicBezTo>
                  <a:cubicBezTo>
                    <a:pt x="3597" y="1609"/>
                    <a:pt x="1654" y="1252"/>
                    <a:pt x="1" y="281"/>
                  </a:cubicBezTo>
                  <a:lnTo>
                    <a:pt x="1" y="19635"/>
                  </a:lnTo>
                  <a:lnTo>
                    <a:pt x="36475" y="19631"/>
                  </a:lnTo>
                  <a:cubicBezTo>
                    <a:pt x="36475" y="19632"/>
                    <a:pt x="36475" y="19633"/>
                    <a:pt x="36475" y="19633"/>
                  </a:cubicBezTo>
                  <a:cubicBezTo>
                    <a:pt x="36487" y="19633"/>
                    <a:pt x="36711" y="18885"/>
                    <a:pt x="36714" y="18403"/>
                  </a:cubicBezTo>
                  <a:cubicBezTo>
                    <a:pt x="36724" y="16226"/>
                    <a:pt x="35596" y="14139"/>
                    <a:pt x="33976" y="12689"/>
                  </a:cubicBezTo>
                  <a:cubicBezTo>
                    <a:pt x="32353" y="11239"/>
                    <a:pt x="30277" y="10373"/>
                    <a:pt x="28159" y="9882"/>
                  </a:cubicBezTo>
                  <a:cubicBezTo>
                    <a:pt x="26487" y="9495"/>
                    <a:pt x="24618" y="9245"/>
                    <a:pt x="23486" y="7958"/>
                  </a:cubicBezTo>
                  <a:cubicBezTo>
                    <a:pt x="21967" y="6231"/>
                    <a:pt x="22458" y="3375"/>
                    <a:pt x="20995" y="1597"/>
                  </a:cubicBezTo>
                  <a:cubicBezTo>
                    <a:pt x="20309" y="759"/>
                    <a:pt x="19257" y="278"/>
                    <a:pt x="18188" y="98"/>
                  </a:cubicBezTo>
                  <a:cubicBezTo>
                    <a:pt x="17780" y="29"/>
                    <a:pt x="17367" y="1"/>
                    <a:pt x="16954" y="1"/>
                  </a:cubicBezTo>
                  <a:close/>
                </a:path>
              </a:pathLst>
            </a:custGeom>
            <a:solidFill>
              <a:srgbClr val="FFFFFF">
                <a:alpha val="39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38" name="Google Shape;138;p20"/>
          <p:cNvSpPr txBox="1">
            <a:spLocks noGrp="1"/>
          </p:cNvSpPr>
          <p:nvPr>
            <p:ph type="title"/>
          </p:nvPr>
        </p:nvSpPr>
        <p:spPr>
          <a:xfrm>
            <a:off x="3523385" y="4306084"/>
            <a:ext cx="5145200" cy="70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139" name="Google Shape;139;p20"/>
          <p:cNvSpPr txBox="1">
            <a:spLocks noGrp="1"/>
          </p:cNvSpPr>
          <p:nvPr>
            <p:ph type="subTitle" idx="1"/>
          </p:nvPr>
        </p:nvSpPr>
        <p:spPr>
          <a:xfrm>
            <a:off x="2590200" y="2027733"/>
            <a:ext cx="7011600" cy="18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933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5993201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Title and two columns 2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1" name="Google Shape;141;p21"/>
          <p:cNvGrpSpPr/>
          <p:nvPr/>
        </p:nvGrpSpPr>
        <p:grpSpPr>
          <a:xfrm>
            <a:off x="5" y="-16596"/>
            <a:ext cx="12191983" cy="6945647"/>
            <a:chOff x="3" y="-12447"/>
            <a:chExt cx="9143987" cy="5209235"/>
          </a:xfrm>
        </p:grpSpPr>
        <p:sp>
          <p:nvSpPr>
            <p:cNvPr id="142" name="Google Shape;142;p21"/>
            <p:cNvSpPr/>
            <p:nvPr/>
          </p:nvSpPr>
          <p:spPr>
            <a:xfrm>
              <a:off x="3" y="3366547"/>
              <a:ext cx="3323429" cy="1776967"/>
            </a:xfrm>
            <a:custGeom>
              <a:avLst/>
              <a:gdLst/>
              <a:ahLst/>
              <a:cxnLst/>
              <a:rect l="l" t="t" r="r" b="b"/>
              <a:pathLst>
                <a:path w="36725" h="19635" extrusionOk="0">
                  <a:moveTo>
                    <a:pt x="16954" y="1"/>
                  </a:moveTo>
                  <a:cubicBezTo>
                    <a:pt x="16286" y="1"/>
                    <a:pt x="15614" y="74"/>
                    <a:pt x="14952" y="171"/>
                  </a:cubicBezTo>
                  <a:cubicBezTo>
                    <a:pt x="12377" y="548"/>
                    <a:pt x="9854" y="1265"/>
                    <a:pt x="7265" y="1521"/>
                  </a:cubicBezTo>
                  <a:cubicBezTo>
                    <a:pt x="6695" y="1577"/>
                    <a:pt x="6117" y="1609"/>
                    <a:pt x="5539" y="1609"/>
                  </a:cubicBezTo>
                  <a:cubicBezTo>
                    <a:pt x="3597" y="1609"/>
                    <a:pt x="1654" y="1252"/>
                    <a:pt x="1" y="281"/>
                  </a:cubicBezTo>
                  <a:lnTo>
                    <a:pt x="1" y="19635"/>
                  </a:lnTo>
                  <a:lnTo>
                    <a:pt x="36475" y="19631"/>
                  </a:lnTo>
                  <a:cubicBezTo>
                    <a:pt x="36475" y="19632"/>
                    <a:pt x="36475" y="19633"/>
                    <a:pt x="36475" y="19633"/>
                  </a:cubicBezTo>
                  <a:cubicBezTo>
                    <a:pt x="36487" y="19633"/>
                    <a:pt x="36711" y="18885"/>
                    <a:pt x="36714" y="18403"/>
                  </a:cubicBezTo>
                  <a:cubicBezTo>
                    <a:pt x="36724" y="16226"/>
                    <a:pt x="35596" y="14139"/>
                    <a:pt x="33976" y="12689"/>
                  </a:cubicBezTo>
                  <a:cubicBezTo>
                    <a:pt x="32353" y="11239"/>
                    <a:pt x="30277" y="10373"/>
                    <a:pt x="28159" y="9882"/>
                  </a:cubicBezTo>
                  <a:cubicBezTo>
                    <a:pt x="26487" y="9495"/>
                    <a:pt x="24618" y="9245"/>
                    <a:pt x="23486" y="7958"/>
                  </a:cubicBezTo>
                  <a:cubicBezTo>
                    <a:pt x="21967" y="6231"/>
                    <a:pt x="22458" y="3375"/>
                    <a:pt x="20995" y="1597"/>
                  </a:cubicBezTo>
                  <a:cubicBezTo>
                    <a:pt x="20309" y="759"/>
                    <a:pt x="19257" y="278"/>
                    <a:pt x="18188" y="98"/>
                  </a:cubicBezTo>
                  <a:cubicBezTo>
                    <a:pt x="17780" y="29"/>
                    <a:pt x="17367" y="1"/>
                    <a:pt x="16954" y="1"/>
                  </a:cubicBezTo>
                  <a:close/>
                </a:path>
              </a:pathLst>
            </a:custGeom>
            <a:solidFill>
              <a:srgbClr val="ECE9FF">
                <a:alpha val="56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" name="Google Shape;143;p21"/>
            <p:cNvSpPr/>
            <p:nvPr/>
          </p:nvSpPr>
          <p:spPr>
            <a:xfrm rot="10800000" flipH="1">
              <a:off x="5551672" y="-12447"/>
              <a:ext cx="3592318" cy="1430851"/>
            </a:xfrm>
            <a:custGeom>
              <a:avLst/>
              <a:gdLst/>
              <a:ahLst/>
              <a:cxnLst/>
              <a:rect l="l" t="t" r="r" b="b"/>
              <a:pathLst>
                <a:path w="48716" h="19404" extrusionOk="0">
                  <a:moveTo>
                    <a:pt x="48716" y="1"/>
                  </a:moveTo>
                  <a:cubicBezTo>
                    <a:pt x="44289" y="3195"/>
                    <a:pt x="39621" y="6196"/>
                    <a:pt x="34287" y="7162"/>
                  </a:cubicBezTo>
                  <a:cubicBezTo>
                    <a:pt x="32093" y="7559"/>
                    <a:pt x="29864" y="7596"/>
                    <a:pt x="27630" y="7596"/>
                  </a:cubicBezTo>
                  <a:cubicBezTo>
                    <a:pt x="27116" y="7596"/>
                    <a:pt x="26601" y="7594"/>
                    <a:pt x="26086" y="7594"/>
                  </a:cubicBezTo>
                  <a:cubicBezTo>
                    <a:pt x="25138" y="7594"/>
                    <a:pt x="24189" y="7601"/>
                    <a:pt x="23243" y="7639"/>
                  </a:cubicBezTo>
                  <a:cubicBezTo>
                    <a:pt x="15993" y="7930"/>
                    <a:pt x="8624" y="10235"/>
                    <a:pt x="3302" y="15164"/>
                  </a:cubicBezTo>
                  <a:cubicBezTo>
                    <a:pt x="1979" y="16389"/>
                    <a:pt x="783" y="17780"/>
                    <a:pt x="0" y="19403"/>
                  </a:cubicBezTo>
                  <a:lnTo>
                    <a:pt x="48716" y="19310"/>
                  </a:lnTo>
                  <a:lnTo>
                    <a:pt x="48716" y="1"/>
                  </a:lnTo>
                  <a:close/>
                </a:path>
              </a:pathLst>
            </a:custGeom>
            <a:solidFill>
              <a:srgbClr val="ECE9FF">
                <a:alpha val="56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" name="Google Shape;144;p21"/>
            <p:cNvSpPr/>
            <p:nvPr/>
          </p:nvSpPr>
          <p:spPr>
            <a:xfrm rot="-5400000">
              <a:off x="5874667" y="3403155"/>
              <a:ext cx="1326611" cy="2260655"/>
            </a:xfrm>
            <a:custGeom>
              <a:avLst/>
              <a:gdLst/>
              <a:ahLst/>
              <a:cxnLst/>
              <a:rect l="l" t="t" r="r" b="b"/>
              <a:pathLst>
                <a:path w="20839" h="35510" extrusionOk="0">
                  <a:moveTo>
                    <a:pt x="1" y="1"/>
                  </a:moveTo>
                  <a:lnTo>
                    <a:pt x="1" y="35510"/>
                  </a:lnTo>
                  <a:cubicBezTo>
                    <a:pt x="405" y="33962"/>
                    <a:pt x="1953" y="32416"/>
                    <a:pt x="2970" y="31699"/>
                  </a:cubicBezTo>
                  <a:cubicBezTo>
                    <a:pt x="5126" y="30183"/>
                    <a:pt x="7328" y="28954"/>
                    <a:pt x="9733" y="27857"/>
                  </a:cubicBezTo>
                  <a:cubicBezTo>
                    <a:pt x="12107" y="26774"/>
                    <a:pt x="14522" y="25697"/>
                    <a:pt x="16572" y="24078"/>
                  </a:cubicBezTo>
                  <a:cubicBezTo>
                    <a:pt x="19081" y="22095"/>
                    <a:pt x="20838" y="19156"/>
                    <a:pt x="20797" y="15889"/>
                  </a:cubicBezTo>
                  <a:cubicBezTo>
                    <a:pt x="20773" y="13947"/>
                    <a:pt x="20064" y="12000"/>
                    <a:pt x="18735" y="10588"/>
                  </a:cubicBezTo>
                  <a:cubicBezTo>
                    <a:pt x="16768" y="8504"/>
                    <a:pt x="14076" y="8061"/>
                    <a:pt x="11457" y="7303"/>
                  </a:cubicBezTo>
                  <a:cubicBezTo>
                    <a:pt x="8618" y="6483"/>
                    <a:pt x="5694" y="5548"/>
                    <a:pt x="3101" y="4091"/>
                  </a:cubicBezTo>
                  <a:cubicBezTo>
                    <a:pt x="1651" y="3278"/>
                    <a:pt x="610" y="1665"/>
                    <a:pt x="1" y="1"/>
                  </a:cubicBezTo>
                  <a:close/>
                </a:path>
              </a:pathLst>
            </a:custGeom>
            <a:solidFill>
              <a:srgbClr val="ECE9FF">
                <a:alpha val="56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45" name="Google Shape;145;p21"/>
          <p:cNvSpPr txBox="1">
            <a:spLocks noGrp="1"/>
          </p:cNvSpPr>
          <p:nvPr>
            <p:ph type="body" idx="1"/>
          </p:nvPr>
        </p:nvSpPr>
        <p:spPr>
          <a:xfrm>
            <a:off x="960000" y="1649433"/>
            <a:ext cx="5029200" cy="448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3979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Char char="●"/>
              <a:defRPr sz="1600">
                <a:solidFill>
                  <a:srgbClr val="434343"/>
                </a:solidFill>
              </a:defRPr>
            </a:lvl1pPr>
            <a:lvl2pPr marL="1219170" lvl="1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2pPr>
            <a:lvl3pPr marL="1828754" lvl="2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3pPr>
            <a:lvl4pPr marL="2438339" lvl="3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4pPr>
            <a:lvl5pPr marL="3047924" lvl="4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5pPr>
            <a:lvl6pPr marL="3657509" lvl="5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6pPr>
            <a:lvl7pPr marL="4267093" lvl="6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7pPr>
            <a:lvl8pPr marL="4876678" lvl="7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8pPr>
            <a:lvl9pPr marL="5486263" lvl="8" indent="-423323" rtl="0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46" name="Google Shape;146;p21"/>
          <p:cNvSpPr txBox="1">
            <a:spLocks noGrp="1"/>
          </p:cNvSpPr>
          <p:nvPr>
            <p:ph type="body" idx="2"/>
          </p:nvPr>
        </p:nvSpPr>
        <p:spPr>
          <a:xfrm>
            <a:off x="6202700" y="1649433"/>
            <a:ext cx="5029200" cy="448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 sz="1600">
                <a:solidFill>
                  <a:srgbClr val="434343"/>
                </a:solidFill>
              </a:defRPr>
            </a:lvl1pPr>
            <a:lvl2pPr marL="1219170" lvl="1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2pPr>
            <a:lvl3pPr marL="1828754" lvl="2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3pPr>
            <a:lvl4pPr marL="2438339" lvl="3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4pPr>
            <a:lvl5pPr marL="3047924" lvl="4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5pPr>
            <a:lvl6pPr marL="3657509" lvl="5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6pPr>
            <a:lvl7pPr marL="4267093" lvl="6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7pPr>
            <a:lvl8pPr marL="4876678" lvl="7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8pPr>
            <a:lvl9pPr marL="5486263" lvl="8" indent="-423323" rtl="0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47" name="Google Shape;147;p21"/>
          <p:cNvSpPr txBox="1">
            <a:spLocks noGrp="1"/>
          </p:cNvSpPr>
          <p:nvPr>
            <p:ph type="title"/>
          </p:nvPr>
        </p:nvSpPr>
        <p:spPr>
          <a:xfrm>
            <a:off x="960000" y="5611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cxnSp>
        <p:nvCxnSpPr>
          <p:cNvPr id="148" name="Google Shape;148;p21"/>
          <p:cNvCxnSpPr/>
          <p:nvPr/>
        </p:nvCxnSpPr>
        <p:spPr>
          <a:xfrm>
            <a:off x="1089667" y="1472000"/>
            <a:ext cx="1319600" cy="0"/>
          </a:xfrm>
          <a:prstGeom prst="straightConnector1">
            <a:avLst/>
          </a:prstGeom>
          <a:noFill/>
          <a:ln w="19050" cap="flat" cmpd="sng">
            <a:solidFill>
              <a:schemeClr val="accent5"/>
            </a:solidFill>
            <a:prstDash val="dot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411281207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2"/>
          <p:cNvSpPr txBox="1">
            <a:spLocks noGrp="1"/>
          </p:cNvSpPr>
          <p:nvPr>
            <p:ph type="title"/>
          </p:nvPr>
        </p:nvSpPr>
        <p:spPr>
          <a:xfrm>
            <a:off x="960000" y="5611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22"/>
          <p:cNvSpPr txBox="1">
            <a:spLocks noGrp="1"/>
          </p:cNvSpPr>
          <p:nvPr>
            <p:ph type="title" idx="2"/>
          </p:nvPr>
        </p:nvSpPr>
        <p:spPr>
          <a:xfrm>
            <a:off x="960000" y="1719367"/>
            <a:ext cx="28296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152" name="Google Shape;152;p22"/>
          <p:cNvSpPr txBox="1">
            <a:spLocks noGrp="1"/>
          </p:cNvSpPr>
          <p:nvPr>
            <p:ph type="subTitle" idx="1"/>
          </p:nvPr>
        </p:nvSpPr>
        <p:spPr>
          <a:xfrm>
            <a:off x="960000" y="2319815"/>
            <a:ext cx="2829600" cy="75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3" name="Google Shape;153;p22"/>
          <p:cNvSpPr txBox="1">
            <a:spLocks noGrp="1"/>
          </p:cNvSpPr>
          <p:nvPr>
            <p:ph type="title" idx="3"/>
          </p:nvPr>
        </p:nvSpPr>
        <p:spPr>
          <a:xfrm>
            <a:off x="960000" y="3252261"/>
            <a:ext cx="28296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154" name="Google Shape;154;p22"/>
          <p:cNvSpPr txBox="1">
            <a:spLocks noGrp="1"/>
          </p:cNvSpPr>
          <p:nvPr>
            <p:ph type="subTitle" idx="4"/>
          </p:nvPr>
        </p:nvSpPr>
        <p:spPr>
          <a:xfrm>
            <a:off x="960000" y="3852708"/>
            <a:ext cx="2829600" cy="75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22"/>
          <p:cNvSpPr txBox="1">
            <a:spLocks noGrp="1"/>
          </p:cNvSpPr>
          <p:nvPr>
            <p:ph type="title" idx="5"/>
          </p:nvPr>
        </p:nvSpPr>
        <p:spPr>
          <a:xfrm>
            <a:off x="960000" y="4785155"/>
            <a:ext cx="28296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156" name="Google Shape;156;p22"/>
          <p:cNvSpPr txBox="1">
            <a:spLocks noGrp="1"/>
          </p:cNvSpPr>
          <p:nvPr>
            <p:ph type="subTitle" idx="6"/>
          </p:nvPr>
        </p:nvSpPr>
        <p:spPr>
          <a:xfrm>
            <a:off x="960000" y="5385603"/>
            <a:ext cx="2829600" cy="75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7" name="Google Shape;157;p22"/>
          <p:cNvSpPr txBox="1">
            <a:spLocks noGrp="1"/>
          </p:cNvSpPr>
          <p:nvPr>
            <p:ph type="subTitle" idx="7"/>
          </p:nvPr>
        </p:nvSpPr>
        <p:spPr>
          <a:xfrm>
            <a:off x="5307933" y="2909467"/>
            <a:ext cx="2829600" cy="1389200"/>
          </a:xfrm>
          <a:prstGeom prst="rect">
            <a:avLst/>
          </a:prstGeom>
          <a:ln w="19050" cap="flat" cmpd="sng">
            <a:solidFill>
              <a:schemeClr val="accent5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 b="1" i="1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158" name="Google Shape;158;p22"/>
          <p:cNvCxnSpPr/>
          <p:nvPr/>
        </p:nvCxnSpPr>
        <p:spPr>
          <a:xfrm>
            <a:off x="1089667" y="1472000"/>
            <a:ext cx="1319600" cy="0"/>
          </a:xfrm>
          <a:prstGeom prst="straightConnector1">
            <a:avLst/>
          </a:prstGeom>
          <a:noFill/>
          <a:ln w="19050" cap="flat" cmpd="sng">
            <a:solidFill>
              <a:schemeClr val="accent5"/>
            </a:solidFill>
            <a:prstDash val="dot"/>
            <a:round/>
            <a:headEnd type="none" w="med" len="med"/>
            <a:tailEnd type="none" w="med" len="med"/>
          </a:ln>
        </p:spPr>
      </p:cxnSp>
      <p:grpSp>
        <p:nvGrpSpPr>
          <p:cNvPr id="159" name="Google Shape;159;p22"/>
          <p:cNvGrpSpPr/>
          <p:nvPr/>
        </p:nvGrpSpPr>
        <p:grpSpPr>
          <a:xfrm>
            <a:off x="-1559361" y="-84767"/>
            <a:ext cx="13957373" cy="7229933"/>
            <a:chOff x="-1169521" y="-63575"/>
            <a:chExt cx="10468030" cy="5422450"/>
          </a:xfrm>
        </p:grpSpPr>
        <p:sp>
          <p:nvSpPr>
            <p:cNvPr id="160" name="Google Shape;160;p22"/>
            <p:cNvSpPr/>
            <p:nvPr/>
          </p:nvSpPr>
          <p:spPr>
            <a:xfrm>
              <a:off x="5875048" y="-63575"/>
              <a:ext cx="3423461" cy="2092054"/>
            </a:xfrm>
            <a:custGeom>
              <a:avLst/>
              <a:gdLst/>
              <a:ahLst/>
              <a:cxnLst/>
              <a:rect l="l" t="t" r="r" b="b"/>
              <a:pathLst>
                <a:path w="51440" h="31437" extrusionOk="0">
                  <a:moveTo>
                    <a:pt x="51440" y="0"/>
                  </a:moveTo>
                  <a:lnTo>
                    <a:pt x="2368" y="363"/>
                  </a:lnTo>
                  <a:cubicBezTo>
                    <a:pt x="4510" y="748"/>
                    <a:pt x="5991" y="2928"/>
                    <a:pt x="6168" y="5098"/>
                  </a:cubicBezTo>
                  <a:cubicBezTo>
                    <a:pt x="6344" y="7271"/>
                    <a:pt x="5483" y="9393"/>
                    <a:pt x="4409" y="11289"/>
                  </a:cubicBezTo>
                  <a:cubicBezTo>
                    <a:pt x="3336" y="13182"/>
                    <a:pt x="2032" y="14958"/>
                    <a:pt x="1187" y="16966"/>
                  </a:cubicBezTo>
                  <a:cubicBezTo>
                    <a:pt x="537" y="18519"/>
                    <a:pt x="173" y="20188"/>
                    <a:pt x="84" y="21870"/>
                  </a:cubicBezTo>
                  <a:cubicBezTo>
                    <a:pt x="0" y="23437"/>
                    <a:pt x="163" y="25047"/>
                    <a:pt x="807" y="26476"/>
                  </a:cubicBezTo>
                  <a:cubicBezTo>
                    <a:pt x="1977" y="29075"/>
                    <a:pt x="4662" y="30795"/>
                    <a:pt x="7473" y="31273"/>
                  </a:cubicBezTo>
                  <a:cubicBezTo>
                    <a:pt x="8126" y="31385"/>
                    <a:pt x="8784" y="31437"/>
                    <a:pt x="9443" y="31437"/>
                  </a:cubicBezTo>
                  <a:cubicBezTo>
                    <a:pt x="11619" y="31437"/>
                    <a:pt x="13800" y="30870"/>
                    <a:pt x="15816" y="30020"/>
                  </a:cubicBezTo>
                  <a:cubicBezTo>
                    <a:pt x="18444" y="28912"/>
                    <a:pt x="20842" y="27341"/>
                    <a:pt x="23264" y="25836"/>
                  </a:cubicBezTo>
                  <a:cubicBezTo>
                    <a:pt x="27830" y="23001"/>
                    <a:pt x="32557" y="20360"/>
                    <a:pt x="37631" y="18589"/>
                  </a:cubicBezTo>
                  <a:cubicBezTo>
                    <a:pt x="41456" y="17253"/>
                    <a:pt x="45503" y="16426"/>
                    <a:pt x="49545" y="16426"/>
                  </a:cubicBezTo>
                  <a:cubicBezTo>
                    <a:pt x="50177" y="16426"/>
                    <a:pt x="50809" y="16446"/>
                    <a:pt x="51440" y="16488"/>
                  </a:cubicBezTo>
                  <a:lnTo>
                    <a:pt x="51440" y="0"/>
                  </a:lnTo>
                  <a:close/>
                </a:path>
              </a:pathLst>
            </a:custGeom>
            <a:solidFill>
              <a:srgbClr val="ECE9FF">
                <a:alpha val="56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" name="Google Shape;161;p22"/>
            <p:cNvSpPr/>
            <p:nvPr/>
          </p:nvSpPr>
          <p:spPr>
            <a:xfrm>
              <a:off x="-1169521" y="3848109"/>
              <a:ext cx="2825530" cy="1510766"/>
            </a:xfrm>
            <a:custGeom>
              <a:avLst/>
              <a:gdLst/>
              <a:ahLst/>
              <a:cxnLst/>
              <a:rect l="l" t="t" r="r" b="b"/>
              <a:pathLst>
                <a:path w="36725" h="19635" extrusionOk="0">
                  <a:moveTo>
                    <a:pt x="16954" y="1"/>
                  </a:moveTo>
                  <a:cubicBezTo>
                    <a:pt x="16286" y="1"/>
                    <a:pt x="15614" y="74"/>
                    <a:pt x="14952" y="171"/>
                  </a:cubicBezTo>
                  <a:cubicBezTo>
                    <a:pt x="12377" y="548"/>
                    <a:pt x="9854" y="1265"/>
                    <a:pt x="7265" y="1521"/>
                  </a:cubicBezTo>
                  <a:cubicBezTo>
                    <a:pt x="6695" y="1577"/>
                    <a:pt x="6117" y="1609"/>
                    <a:pt x="5539" y="1609"/>
                  </a:cubicBezTo>
                  <a:cubicBezTo>
                    <a:pt x="3597" y="1609"/>
                    <a:pt x="1654" y="1252"/>
                    <a:pt x="1" y="281"/>
                  </a:cubicBezTo>
                  <a:lnTo>
                    <a:pt x="1" y="19635"/>
                  </a:lnTo>
                  <a:lnTo>
                    <a:pt x="36475" y="19631"/>
                  </a:lnTo>
                  <a:cubicBezTo>
                    <a:pt x="36475" y="19632"/>
                    <a:pt x="36475" y="19633"/>
                    <a:pt x="36475" y="19633"/>
                  </a:cubicBezTo>
                  <a:cubicBezTo>
                    <a:pt x="36487" y="19633"/>
                    <a:pt x="36711" y="18885"/>
                    <a:pt x="36714" y="18403"/>
                  </a:cubicBezTo>
                  <a:cubicBezTo>
                    <a:pt x="36724" y="16226"/>
                    <a:pt x="35596" y="14139"/>
                    <a:pt x="33976" y="12689"/>
                  </a:cubicBezTo>
                  <a:cubicBezTo>
                    <a:pt x="32353" y="11239"/>
                    <a:pt x="30277" y="10373"/>
                    <a:pt x="28159" y="9882"/>
                  </a:cubicBezTo>
                  <a:cubicBezTo>
                    <a:pt x="26487" y="9495"/>
                    <a:pt x="24618" y="9245"/>
                    <a:pt x="23486" y="7958"/>
                  </a:cubicBezTo>
                  <a:cubicBezTo>
                    <a:pt x="21967" y="6231"/>
                    <a:pt x="22458" y="3375"/>
                    <a:pt x="20995" y="1597"/>
                  </a:cubicBezTo>
                  <a:cubicBezTo>
                    <a:pt x="20309" y="759"/>
                    <a:pt x="19257" y="278"/>
                    <a:pt x="18188" y="98"/>
                  </a:cubicBezTo>
                  <a:cubicBezTo>
                    <a:pt x="17780" y="29"/>
                    <a:pt x="17367" y="1"/>
                    <a:pt x="16954" y="1"/>
                  </a:cubicBezTo>
                  <a:close/>
                </a:path>
              </a:pathLst>
            </a:custGeom>
            <a:solidFill>
              <a:srgbClr val="ECE9FF">
                <a:alpha val="56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424502511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Numbers and text"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6" name="Google Shape;196;p25"/>
          <p:cNvGrpSpPr/>
          <p:nvPr/>
        </p:nvGrpSpPr>
        <p:grpSpPr>
          <a:xfrm flipH="1">
            <a:off x="-1922590" y="-84766"/>
            <a:ext cx="14320513" cy="6942793"/>
            <a:chOff x="-1441943" y="-63575"/>
            <a:chExt cx="10740385" cy="5207095"/>
          </a:xfrm>
        </p:grpSpPr>
        <p:sp>
          <p:nvSpPr>
            <p:cNvPr id="197" name="Google Shape;197;p25"/>
            <p:cNvSpPr/>
            <p:nvPr/>
          </p:nvSpPr>
          <p:spPr>
            <a:xfrm>
              <a:off x="4885275" y="-63575"/>
              <a:ext cx="4413166" cy="2696902"/>
            </a:xfrm>
            <a:custGeom>
              <a:avLst/>
              <a:gdLst/>
              <a:ahLst/>
              <a:cxnLst/>
              <a:rect l="l" t="t" r="r" b="b"/>
              <a:pathLst>
                <a:path w="51440" h="31437" extrusionOk="0">
                  <a:moveTo>
                    <a:pt x="51440" y="0"/>
                  </a:moveTo>
                  <a:lnTo>
                    <a:pt x="2368" y="363"/>
                  </a:lnTo>
                  <a:cubicBezTo>
                    <a:pt x="4510" y="748"/>
                    <a:pt x="5991" y="2928"/>
                    <a:pt x="6168" y="5098"/>
                  </a:cubicBezTo>
                  <a:cubicBezTo>
                    <a:pt x="6344" y="7271"/>
                    <a:pt x="5483" y="9393"/>
                    <a:pt x="4409" y="11289"/>
                  </a:cubicBezTo>
                  <a:cubicBezTo>
                    <a:pt x="3336" y="13182"/>
                    <a:pt x="2032" y="14958"/>
                    <a:pt x="1187" y="16966"/>
                  </a:cubicBezTo>
                  <a:cubicBezTo>
                    <a:pt x="537" y="18519"/>
                    <a:pt x="173" y="20188"/>
                    <a:pt x="84" y="21870"/>
                  </a:cubicBezTo>
                  <a:cubicBezTo>
                    <a:pt x="0" y="23437"/>
                    <a:pt x="163" y="25047"/>
                    <a:pt x="807" y="26476"/>
                  </a:cubicBezTo>
                  <a:cubicBezTo>
                    <a:pt x="1977" y="29075"/>
                    <a:pt x="4662" y="30795"/>
                    <a:pt x="7473" y="31273"/>
                  </a:cubicBezTo>
                  <a:cubicBezTo>
                    <a:pt x="8126" y="31385"/>
                    <a:pt x="8784" y="31437"/>
                    <a:pt x="9443" y="31437"/>
                  </a:cubicBezTo>
                  <a:cubicBezTo>
                    <a:pt x="11619" y="31437"/>
                    <a:pt x="13800" y="30870"/>
                    <a:pt x="15816" y="30020"/>
                  </a:cubicBezTo>
                  <a:cubicBezTo>
                    <a:pt x="18444" y="28912"/>
                    <a:pt x="20842" y="27341"/>
                    <a:pt x="23264" y="25836"/>
                  </a:cubicBezTo>
                  <a:cubicBezTo>
                    <a:pt x="27830" y="23001"/>
                    <a:pt x="32557" y="20360"/>
                    <a:pt x="37631" y="18589"/>
                  </a:cubicBezTo>
                  <a:cubicBezTo>
                    <a:pt x="41456" y="17253"/>
                    <a:pt x="45503" y="16426"/>
                    <a:pt x="49545" y="16426"/>
                  </a:cubicBezTo>
                  <a:cubicBezTo>
                    <a:pt x="50177" y="16426"/>
                    <a:pt x="50809" y="16446"/>
                    <a:pt x="51440" y="16488"/>
                  </a:cubicBezTo>
                  <a:lnTo>
                    <a:pt x="51440" y="0"/>
                  </a:lnTo>
                  <a:close/>
                </a:path>
              </a:pathLst>
            </a:custGeom>
            <a:solidFill>
              <a:srgbClr val="FFFFFF">
                <a:alpha val="39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" name="Google Shape;198;p25"/>
            <p:cNvSpPr/>
            <p:nvPr/>
          </p:nvSpPr>
          <p:spPr>
            <a:xfrm>
              <a:off x="-1441943" y="1663854"/>
              <a:ext cx="6507945" cy="3479666"/>
            </a:xfrm>
            <a:custGeom>
              <a:avLst/>
              <a:gdLst/>
              <a:ahLst/>
              <a:cxnLst/>
              <a:rect l="l" t="t" r="r" b="b"/>
              <a:pathLst>
                <a:path w="36725" h="19635" extrusionOk="0">
                  <a:moveTo>
                    <a:pt x="16954" y="1"/>
                  </a:moveTo>
                  <a:cubicBezTo>
                    <a:pt x="16286" y="1"/>
                    <a:pt x="15614" y="74"/>
                    <a:pt x="14952" y="171"/>
                  </a:cubicBezTo>
                  <a:cubicBezTo>
                    <a:pt x="12377" y="548"/>
                    <a:pt x="9854" y="1265"/>
                    <a:pt x="7265" y="1521"/>
                  </a:cubicBezTo>
                  <a:cubicBezTo>
                    <a:pt x="6695" y="1577"/>
                    <a:pt x="6117" y="1609"/>
                    <a:pt x="5539" y="1609"/>
                  </a:cubicBezTo>
                  <a:cubicBezTo>
                    <a:pt x="3597" y="1609"/>
                    <a:pt x="1654" y="1252"/>
                    <a:pt x="1" y="281"/>
                  </a:cubicBezTo>
                  <a:lnTo>
                    <a:pt x="1" y="19635"/>
                  </a:lnTo>
                  <a:lnTo>
                    <a:pt x="36475" y="19631"/>
                  </a:lnTo>
                  <a:cubicBezTo>
                    <a:pt x="36475" y="19632"/>
                    <a:pt x="36475" y="19633"/>
                    <a:pt x="36475" y="19633"/>
                  </a:cubicBezTo>
                  <a:cubicBezTo>
                    <a:pt x="36487" y="19633"/>
                    <a:pt x="36711" y="18885"/>
                    <a:pt x="36714" y="18403"/>
                  </a:cubicBezTo>
                  <a:cubicBezTo>
                    <a:pt x="36724" y="16226"/>
                    <a:pt x="35596" y="14139"/>
                    <a:pt x="33976" y="12689"/>
                  </a:cubicBezTo>
                  <a:cubicBezTo>
                    <a:pt x="32353" y="11239"/>
                    <a:pt x="30277" y="10373"/>
                    <a:pt x="28159" y="9882"/>
                  </a:cubicBezTo>
                  <a:cubicBezTo>
                    <a:pt x="26487" y="9495"/>
                    <a:pt x="24618" y="9245"/>
                    <a:pt x="23486" y="7958"/>
                  </a:cubicBezTo>
                  <a:cubicBezTo>
                    <a:pt x="21967" y="6231"/>
                    <a:pt x="22458" y="3375"/>
                    <a:pt x="20995" y="1597"/>
                  </a:cubicBezTo>
                  <a:cubicBezTo>
                    <a:pt x="20309" y="759"/>
                    <a:pt x="19257" y="278"/>
                    <a:pt x="18188" y="98"/>
                  </a:cubicBezTo>
                  <a:cubicBezTo>
                    <a:pt x="17780" y="29"/>
                    <a:pt x="17367" y="1"/>
                    <a:pt x="16954" y="1"/>
                  </a:cubicBezTo>
                  <a:close/>
                </a:path>
              </a:pathLst>
            </a:custGeom>
            <a:solidFill>
              <a:srgbClr val="FFFFFF">
                <a:alpha val="39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99" name="Google Shape;199;p25"/>
          <p:cNvSpPr txBox="1">
            <a:spLocks noGrp="1"/>
          </p:cNvSpPr>
          <p:nvPr>
            <p:ph type="title" hasCustomPrompt="1"/>
          </p:nvPr>
        </p:nvSpPr>
        <p:spPr>
          <a:xfrm>
            <a:off x="960000" y="1170567"/>
            <a:ext cx="4610400" cy="110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9pPr>
          </a:lstStyle>
          <a:p>
            <a:r>
              <a:t>xx%</a:t>
            </a:r>
          </a:p>
        </p:txBody>
      </p:sp>
      <p:sp>
        <p:nvSpPr>
          <p:cNvPr id="200" name="Google Shape;200;p25"/>
          <p:cNvSpPr txBox="1">
            <a:spLocks noGrp="1"/>
          </p:cNvSpPr>
          <p:nvPr>
            <p:ph type="subTitle" idx="1"/>
          </p:nvPr>
        </p:nvSpPr>
        <p:spPr>
          <a:xfrm>
            <a:off x="960000" y="2274972"/>
            <a:ext cx="4610400" cy="5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1" name="Google Shape;201;p25"/>
          <p:cNvSpPr txBox="1">
            <a:spLocks noGrp="1"/>
          </p:cNvSpPr>
          <p:nvPr>
            <p:ph type="title" idx="2" hasCustomPrompt="1"/>
          </p:nvPr>
        </p:nvSpPr>
        <p:spPr>
          <a:xfrm>
            <a:off x="6621600" y="1170577"/>
            <a:ext cx="4610400" cy="110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9pPr>
          </a:lstStyle>
          <a:p>
            <a:r>
              <a:t>xx%</a:t>
            </a:r>
          </a:p>
        </p:txBody>
      </p:sp>
      <p:sp>
        <p:nvSpPr>
          <p:cNvPr id="202" name="Google Shape;202;p25"/>
          <p:cNvSpPr txBox="1">
            <a:spLocks noGrp="1"/>
          </p:cNvSpPr>
          <p:nvPr>
            <p:ph type="subTitle" idx="3"/>
          </p:nvPr>
        </p:nvSpPr>
        <p:spPr>
          <a:xfrm>
            <a:off x="6621600" y="2274983"/>
            <a:ext cx="4610400" cy="5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5496655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009548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C9DDFC7-5A5F-4503-B8C9-9207F342DD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3961FF7C-5A07-4830-888E-152B221988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2336B77-F27A-42CD-8CE9-1F7829DFAE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37137-6347-4C89-8122-C1382D955D31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02A6D4D-D345-4EA1-9513-F4EF051B90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D836280-97D9-44CE-88ED-72F23A0FA1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67C50-A422-4942-99B9-5DA681E89A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66351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3" name="Google Shape;213;p28"/>
          <p:cNvGrpSpPr/>
          <p:nvPr/>
        </p:nvGrpSpPr>
        <p:grpSpPr>
          <a:xfrm>
            <a:off x="-1922590" y="-84767"/>
            <a:ext cx="14320513" cy="7031907"/>
            <a:chOff x="-1441943" y="-63575"/>
            <a:chExt cx="10740385" cy="5273930"/>
          </a:xfrm>
        </p:grpSpPr>
        <p:sp>
          <p:nvSpPr>
            <p:cNvPr id="214" name="Google Shape;214;p28"/>
            <p:cNvSpPr/>
            <p:nvPr/>
          </p:nvSpPr>
          <p:spPr>
            <a:xfrm>
              <a:off x="4885275" y="-63575"/>
              <a:ext cx="4413166" cy="2696902"/>
            </a:xfrm>
            <a:custGeom>
              <a:avLst/>
              <a:gdLst/>
              <a:ahLst/>
              <a:cxnLst/>
              <a:rect l="l" t="t" r="r" b="b"/>
              <a:pathLst>
                <a:path w="51440" h="31437" extrusionOk="0">
                  <a:moveTo>
                    <a:pt x="51440" y="0"/>
                  </a:moveTo>
                  <a:lnTo>
                    <a:pt x="2368" y="363"/>
                  </a:lnTo>
                  <a:cubicBezTo>
                    <a:pt x="4510" y="748"/>
                    <a:pt x="5991" y="2928"/>
                    <a:pt x="6168" y="5098"/>
                  </a:cubicBezTo>
                  <a:cubicBezTo>
                    <a:pt x="6344" y="7271"/>
                    <a:pt x="5483" y="9393"/>
                    <a:pt x="4409" y="11289"/>
                  </a:cubicBezTo>
                  <a:cubicBezTo>
                    <a:pt x="3336" y="13182"/>
                    <a:pt x="2032" y="14958"/>
                    <a:pt x="1187" y="16966"/>
                  </a:cubicBezTo>
                  <a:cubicBezTo>
                    <a:pt x="537" y="18519"/>
                    <a:pt x="173" y="20188"/>
                    <a:pt x="84" y="21870"/>
                  </a:cubicBezTo>
                  <a:cubicBezTo>
                    <a:pt x="0" y="23437"/>
                    <a:pt x="163" y="25047"/>
                    <a:pt x="807" y="26476"/>
                  </a:cubicBezTo>
                  <a:cubicBezTo>
                    <a:pt x="1977" y="29075"/>
                    <a:pt x="4662" y="30795"/>
                    <a:pt x="7473" y="31273"/>
                  </a:cubicBezTo>
                  <a:cubicBezTo>
                    <a:pt x="8126" y="31385"/>
                    <a:pt x="8784" y="31437"/>
                    <a:pt x="9443" y="31437"/>
                  </a:cubicBezTo>
                  <a:cubicBezTo>
                    <a:pt x="11619" y="31437"/>
                    <a:pt x="13800" y="30870"/>
                    <a:pt x="15816" y="30020"/>
                  </a:cubicBezTo>
                  <a:cubicBezTo>
                    <a:pt x="18444" y="28912"/>
                    <a:pt x="20842" y="27341"/>
                    <a:pt x="23264" y="25836"/>
                  </a:cubicBezTo>
                  <a:cubicBezTo>
                    <a:pt x="27830" y="23001"/>
                    <a:pt x="32557" y="20360"/>
                    <a:pt x="37631" y="18589"/>
                  </a:cubicBezTo>
                  <a:cubicBezTo>
                    <a:pt x="41456" y="17253"/>
                    <a:pt x="45503" y="16426"/>
                    <a:pt x="49545" y="16426"/>
                  </a:cubicBezTo>
                  <a:cubicBezTo>
                    <a:pt x="50177" y="16426"/>
                    <a:pt x="50809" y="16446"/>
                    <a:pt x="51440" y="16488"/>
                  </a:cubicBezTo>
                  <a:lnTo>
                    <a:pt x="51440" y="0"/>
                  </a:lnTo>
                  <a:close/>
                </a:path>
              </a:pathLst>
            </a:custGeom>
            <a:solidFill>
              <a:srgbClr val="FFFFFF">
                <a:alpha val="39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5" name="Google Shape;215;p28"/>
            <p:cNvSpPr/>
            <p:nvPr/>
          </p:nvSpPr>
          <p:spPr>
            <a:xfrm>
              <a:off x="-1" y="284338"/>
              <a:ext cx="557131" cy="949360"/>
            </a:xfrm>
            <a:custGeom>
              <a:avLst/>
              <a:gdLst/>
              <a:ahLst/>
              <a:cxnLst/>
              <a:rect l="l" t="t" r="r" b="b"/>
              <a:pathLst>
                <a:path w="20839" h="35510" extrusionOk="0">
                  <a:moveTo>
                    <a:pt x="1" y="1"/>
                  </a:moveTo>
                  <a:lnTo>
                    <a:pt x="1" y="35510"/>
                  </a:lnTo>
                  <a:cubicBezTo>
                    <a:pt x="405" y="33962"/>
                    <a:pt x="1953" y="32416"/>
                    <a:pt x="2970" y="31699"/>
                  </a:cubicBezTo>
                  <a:cubicBezTo>
                    <a:pt x="5126" y="30183"/>
                    <a:pt x="7328" y="28954"/>
                    <a:pt x="9733" y="27857"/>
                  </a:cubicBezTo>
                  <a:cubicBezTo>
                    <a:pt x="12107" y="26774"/>
                    <a:pt x="14522" y="25697"/>
                    <a:pt x="16572" y="24078"/>
                  </a:cubicBezTo>
                  <a:cubicBezTo>
                    <a:pt x="19081" y="22095"/>
                    <a:pt x="20838" y="19156"/>
                    <a:pt x="20797" y="15889"/>
                  </a:cubicBezTo>
                  <a:cubicBezTo>
                    <a:pt x="20773" y="13947"/>
                    <a:pt x="20064" y="12000"/>
                    <a:pt x="18735" y="10588"/>
                  </a:cubicBezTo>
                  <a:cubicBezTo>
                    <a:pt x="16768" y="8504"/>
                    <a:pt x="14076" y="8061"/>
                    <a:pt x="11457" y="7303"/>
                  </a:cubicBezTo>
                  <a:cubicBezTo>
                    <a:pt x="8618" y="6483"/>
                    <a:pt x="5694" y="5548"/>
                    <a:pt x="3101" y="4091"/>
                  </a:cubicBezTo>
                  <a:cubicBezTo>
                    <a:pt x="1651" y="3278"/>
                    <a:pt x="610" y="1665"/>
                    <a:pt x="1" y="1"/>
                  </a:cubicBezTo>
                  <a:close/>
                </a:path>
              </a:pathLst>
            </a:custGeom>
            <a:solidFill>
              <a:srgbClr val="FFFFFF">
                <a:alpha val="39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6" name="Google Shape;216;p28"/>
            <p:cNvSpPr/>
            <p:nvPr/>
          </p:nvSpPr>
          <p:spPr>
            <a:xfrm>
              <a:off x="-1441943" y="1663854"/>
              <a:ext cx="6507945" cy="3479666"/>
            </a:xfrm>
            <a:custGeom>
              <a:avLst/>
              <a:gdLst/>
              <a:ahLst/>
              <a:cxnLst/>
              <a:rect l="l" t="t" r="r" b="b"/>
              <a:pathLst>
                <a:path w="36725" h="19635" extrusionOk="0">
                  <a:moveTo>
                    <a:pt x="16954" y="1"/>
                  </a:moveTo>
                  <a:cubicBezTo>
                    <a:pt x="16286" y="1"/>
                    <a:pt x="15614" y="74"/>
                    <a:pt x="14952" y="171"/>
                  </a:cubicBezTo>
                  <a:cubicBezTo>
                    <a:pt x="12377" y="548"/>
                    <a:pt x="9854" y="1265"/>
                    <a:pt x="7265" y="1521"/>
                  </a:cubicBezTo>
                  <a:cubicBezTo>
                    <a:pt x="6695" y="1577"/>
                    <a:pt x="6117" y="1609"/>
                    <a:pt x="5539" y="1609"/>
                  </a:cubicBezTo>
                  <a:cubicBezTo>
                    <a:pt x="3597" y="1609"/>
                    <a:pt x="1654" y="1252"/>
                    <a:pt x="1" y="281"/>
                  </a:cubicBezTo>
                  <a:lnTo>
                    <a:pt x="1" y="19635"/>
                  </a:lnTo>
                  <a:lnTo>
                    <a:pt x="36475" y="19631"/>
                  </a:lnTo>
                  <a:cubicBezTo>
                    <a:pt x="36475" y="19632"/>
                    <a:pt x="36475" y="19633"/>
                    <a:pt x="36475" y="19633"/>
                  </a:cubicBezTo>
                  <a:cubicBezTo>
                    <a:pt x="36487" y="19633"/>
                    <a:pt x="36711" y="18885"/>
                    <a:pt x="36714" y="18403"/>
                  </a:cubicBezTo>
                  <a:cubicBezTo>
                    <a:pt x="36724" y="16226"/>
                    <a:pt x="35596" y="14139"/>
                    <a:pt x="33976" y="12689"/>
                  </a:cubicBezTo>
                  <a:cubicBezTo>
                    <a:pt x="32353" y="11239"/>
                    <a:pt x="30277" y="10373"/>
                    <a:pt x="28159" y="9882"/>
                  </a:cubicBezTo>
                  <a:cubicBezTo>
                    <a:pt x="26487" y="9495"/>
                    <a:pt x="24618" y="9245"/>
                    <a:pt x="23486" y="7958"/>
                  </a:cubicBezTo>
                  <a:cubicBezTo>
                    <a:pt x="21967" y="6231"/>
                    <a:pt x="22458" y="3375"/>
                    <a:pt x="20995" y="1597"/>
                  </a:cubicBezTo>
                  <a:cubicBezTo>
                    <a:pt x="20309" y="759"/>
                    <a:pt x="19257" y="278"/>
                    <a:pt x="18188" y="98"/>
                  </a:cubicBezTo>
                  <a:cubicBezTo>
                    <a:pt x="17780" y="29"/>
                    <a:pt x="17367" y="1"/>
                    <a:pt x="16954" y="1"/>
                  </a:cubicBezTo>
                  <a:close/>
                </a:path>
              </a:pathLst>
            </a:custGeom>
            <a:solidFill>
              <a:srgbClr val="FFFFFF">
                <a:alpha val="39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7" name="Google Shape;217;p28"/>
            <p:cNvSpPr/>
            <p:nvPr/>
          </p:nvSpPr>
          <p:spPr>
            <a:xfrm>
              <a:off x="5626472" y="3779503"/>
              <a:ext cx="3592318" cy="1430851"/>
            </a:xfrm>
            <a:custGeom>
              <a:avLst/>
              <a:gdLst/>
              <a:ahLst/>
              <a:cxnLst/>
              <a:rect l="l" t="t" r="r" b="b"/>
              <a:pathLst>
                <a:path w="48716" h="19404" extrusionOk="0">
                  <a:moveTo>
                    <a:pt x="48716" y="1"/>
                  </a:moveTo>
                  <a:cubicBezTo>
                    <a:pt x="44289" y="3195"/>
                    <a:pt x="39621" y="6196"/>
                    <a:pt x="34287" y="7162"/>
                  </a:cubicBezTo>
                  <a:cubicBezTo>
                    <a:pt x="32093" y="7559"/>
                    <a:pt x="29864" y="7596"/>
                    <a:pt x="27630" y="7596"/>
                  </a:cubicBezTo>
                  <a:cubicBezTo>
                    <a:pt x="27116" y="7596"/>
                    <a:pt x="26601" y="7594"/>
                    <a:pt x="26086" y="7594"/>
                  </a:cubicBezTo>
                  <a:cubicBezTo>
                    <a:pt x="25138" y="7594"/>
                    <a:pt x="24189" y="7601"/>
                    <a:pt x="23243" y="7639"/>
                  </a:cubicBezTo>
                  <a:cubicBezTo>
                    <a:pt x="15993" y="7930"/>
                    <a:pt x="8624" y="10235"/>
                    <a:pt x="3302" y="15164"/>
                  </a:cubicBezTo>
                  <a:cubicBezTo>
                    <a:pt x="1979" y="16389"/>
                    <a:pt x="783" y="17780"/>
                    <a:pt x="0" y="19403"/>
                  </a:cubicBezTo>
                  <a:lnTo>
                    <a:pt x="48716" y="19310"/>
                  </a:lnTo>
                  <a:lnTo>
                    <a:pt x="48716" y="1"/>
                  </a:lnTo>
                  <a:close/>
                </a:path>
              </a:pathLst>
            </a:custGeom>
            <a:solidFill>
              <a:srgbClr val="FFFFFF">
                <a:alpha val="39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18" name="Google Shape;218;p28"/>
          <p:cNvSpPr/>
          <p:nvPr/>
        </p:nvSpPr>
        <p:spPr>
          <a:xfrm>
            <a:off x="1372801" y="4873533"/>
            <a:ext cx="592367" cy="569800"/>
          </a:xfrm>
          <a:custGeom>
            <a:avLst/>
            <a:gdLst/>
            <a:ahLst/>
            <a:cxnLst/>
            <a:rect l="l" t="t" r="r" b="b"/>
            <a:pathLst>
              <a:path w="17771" h="17094" extrusionOk="0">
                <a:moveTo>
                  <a:pt x="2082" y="0"/>
                </a:moveTo>
                <a:cubicBezTo>
                  <a:pt x="1919" y="0"/>
                  <a:pt x="1752" y="28"/>
                  <a:pt x="1623" y="127"/>
                </a:cubicBezTo>
                <a:cubicBezTo>
                  <a:pt x="1414" y="287"/>
                  <a:pt x="1366" y="579"/>
                  <a:pt x="1365" y="843"/>
                </a:cubicBezTo>
                <a:cubicBezTo>
                  <a:pt x="1357" y="2637"/>
                  <a:pt x="2707" y="4111"/>
                  <a:pt x="3970" y="5385"/>
                </a:cubicBezTo>
                <a:cubicBezTo>
                  <a:pt x="5902" y="7335"/>
                  <a:pt x="7836" y="9286"/>
                  <a:pt x="9769" y="11235"/>
                </a:cubicBezTo>
                <a:cubicBezTo>
                  <a:pt x="7340" y="9896"/>
                  <a:pt x="4910" y="8554"/>
                  <a:pt x="2481" y="7213"/>
                </a:cubicBezTo>
                <a:cubicBezTo>
                  <a:pt x="1964" y="6927"/>
                  <a:pt x="1349" y="6646"/>
                  <a:pt x="785" y="6646"/>
                </a:cubicBezTo>
                <a:cubicBezTo>
                  <a:pt x="504" y="6646"/>
                  <a:pt x="237" y="6715"/>
                  <a:pt x="0" y="6888"/>
                </a:cubicBezTo>
                <a:cubicBezTo>
                  <a:pt x="2500" y="10782"/>
                  <a:pt x="7716" y="11735"/>
                  <a:pt x="11442" y="14480"/>
                </a:cubicBezTo>
                <a:cubicBezTo>
                  <a:pt x="8697" y="13833"/>
                  <a:pt x="5878" y="13506"/>
                  <a:pt x="3057" y="13506"/>
                </a:cubicBezTo>
                <a:cubicBezTo>
                  <a:pt x="2277" y="13506"/>
                  <a:pt x="1497" y="13531"/>
                  <a:pt x="718" y="13581"/>
                </a:cubicBezTo>
                <a:cubicBezTo>
                  <a:pt x="324" y="14050"/>
                  <a:pt x="993" y="14671"/>
                  <a:pt x="1563" y="14899"/>
                </a:cubicBezTo>
                <a:cubicBezTo>
                  <a:pt x="4857" y="16219"/>
                  <a:pt x="8405" y="16903"/>
                  <a:pt x="11955" y="16903"/>
                </a:cubicBezTo>
                <a:cubicBezTo>
                  <a:pt x="12005" y="16903"/>
                  <a:pt x="12056" y="16902"/>
                  <a:pt x="12106" y="16902"/>
                </a:cubicBezTo>
                <a:lnTo>
                  <a:pt x="12106" y="16902"/>
                </a:lnTo>
                <a:cubicBezTo>
                  <a:pt x="12430" y="17030"/>
                  <a:pt x="12779" y="17093"/>
                  <a:pt x="13129" y="17093"/>
                </a:cubicBezTo>
                <a:cubicBezTo>
                  <a:pt x="13742" y="17093"/>
                  <a:pt x="14355" y="16897"/>
                  <a:pt x="14825" y="16502"/>
                </a:cubicBezTo>
                <a:cubicBezTo>
                  <a:pt x="15258" y="16139"/>
                  <a:pt x="15562" y="15649"/>
                  <a:pt x="15830" y="15151"/>
                </a:cubicBezTo>
                <a:cubicBezTo>
                  <a:pt x="17194" y="12617"/>
                  <a:pt x="17771" y="9665"/>
                  <a:pt x="17461" y="6804"/>
                </a:cubicBezTo>
                <a:cubicBezTo>
                  <a:pt x="17383" y="6067"/>
                  <a:pt x="17076" y="5168"/>
                  <a:pt x="16339" y="5093"/>
                </a:cubicBezTo>
                <a:cubicBezTo>
                  <a:pt x="16307" y="5090"/>
                  <a:pt x="16275" y="5088"/>
                  <a:pt x="16245" y="5088"/>
                </a:cubicBezTo>
                <a:cubicBezTo>
                  <a:pt x="15523" y="5088"/>
                  <a:pt x="15081" y="5952"/>
                  <a:pt x="14892" y="6678"/>
                </a:cubicBezTo>
                <a:cubicBezTo>
                  <a:pt x="14471" y="8284"/>
                  <a:pt x="14253" y="9944"/>
                  <a:pt x="14247" y="11604"/>
                </a:cubicBezTo>
                <a:cubicBezTo>
                  <a:pt x="13332" y="9266"/>
                  <a:pt x="12696" y="6820"/>
                  <a:pt x="12354" y="4332"/>
                </a:cubicBezTo>
                <a:cubicBezTo>
                  <a:pt x="12220" y="3363"/>
                  <a:pt x="11901" y="2139"/>
                  <a:pt x="10931" y="2020"/>
                </a:cubicBezTo>
                <a:cubicBezTo>
                  <a:pt x="10887" y="2015"/>
                  <a:pt x="10844" y="2012"/>
                  <a:pt x="10802" y="2012"/>
                </a:cubicBezTo>
                <a:cubicBezTo>
                  <a:pt x="10153" y="2012"/>
                  <a:pt x="9594" y="2617"/>
                  <a:pt x="9449" y="3265"/>
                </a:cubicBezTo>
                <a:cubicBezTo>
                  <a:pt x="9295" y="3956"/>
                  <a:pt x="9486" y="4673"/>
                  <a:pt x="9675" y="5354"/>
                </a:cubicBezTo>
                <a:cubicBezTo>
                  <a:pt x="10152" y="7063"/>
                  <a:pt x="10627" y="8772"/>
                  <a:pt x="11101" y="10481"/>
                </a:cubicBezTo>
                <a:cubicBezTo>
                  <a:pt x="9404" y="6966"/>
                  <a:pt x="7042" y="3772"/>
                  <a:pt x="4180" y="1117"/>
                </a:cubicBezTo>
                <a:cubicBezTo>
                  <a:pt x="3596" y="575"/>
                  <a:pt x="2924" y="28"/>
                  <a:pt x="2128" y="1"/>
                </a:cubicBezTo>
                <a:cubicBezTo>
                  <a:pt x="2113" y="0"/>
                  <a:pt x="2098" y="0"/>
                  <a:pt x="2082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9" name="Google Shape;219;p28"/>
          <p:cNvSpPr/>
          <p:nvPr/>
        </p:nvSpPr>
        <p:spPr>
          <a:xfrm>
            <a:off x="10351900" y="1126467"/>
            <a:ext cx="276533" cy="329267"/>
          </a:xfrm>
          <a:custGeom>
            <a:avLst/>
            <a:gdLst/>
            <a:ahLst/>
            <a:cxnLst/>
            <a:rect l="l" t="t" r="r" b="b"/>
            <a:pathLst>
              <a:path w="8296" h="9878" extrusionOk="0">
                <a:moveTo>
                  <a:pt x="7368" y="1"/>
                </a:moveTo>
                <a:cubicBezTo>
                  <a:pt x="7294" y="1"/>
                  <a:pt x="7216" y="20"/>
                  <a:pt x="7144" y="44"/>
                </a:cubicBezTo>
                <a:cubicBezTo>
                  <a:pt x="6241" y="348"/>
                  <a:pt x="5729" y="1279"/>
                  <a:pt x="5305" y="2133"/>
                </a:cubicBezTo>
                <a:cubicBezTo>
                  <a:pt x="4653" y="3439"/>
                  <a:pt x="4003" y="4747"/>
                  <a:pt x="3352" y="6053"/>
                </a:cubicBezTo>
                <a:lnTo>
                  <a:pt x="4129" y="1696"/>
                </a:lnTo>
                <a:cubicBezTo>
                  <a:pt x="4212" y="1234"/>
                  <a:pt x="4253" y="663"/>
                  <a:pt x="3869" y="392"/>
                </a:cubicBezTo>
                <a:cubicBezTo>
                  <a:pt x="2335" y="2316"/>
                  <a:pt x="2748" y="5104"/>
                  <a:pt x="2005" y="7450"/>
                </a:cubicBezTo>
                <a:cubicBezTo>
                  <a:pt x="1821" y="5545"/>
                  <a:pt x="1354" y="3668"/>
                  <a:pt x="623" y="1899"/>
                </a:cubicBezTo>
                <a:cubicBezTo>
                  <a:pt x="588" y="1886"/>
                  <a:pt x="555" y="1879"/>
                  <a:pt x="523" y="1879"/>
                </a:cubicBezTo>
                <a:cubicBezTo>
                  <a:pt x="276" y="1879"/>
                  <a:pt x="118" y="2260"/>
                  <a:pt x="103" y="2548"/>
                </a:cubicBezTo>
                <a:cubicBezTo>
                  <a:pt x="0" y="4460"/>
                  <a:pt x="273" y="6390"/>
                  <a:pt x="899" y="8199"/>
                </a:cubicBezTo>
                <a:lnTo>
                  <a:pt x="899" y="8199"/>
                </a:lnTo>
                <a:cubicBezTo>
                  <a:pt x="875" y="8707"/>
                  <a:pt x="1127" y="9232"/>
                  <a:pt x="1566" y="9499"/>
                </a:cubicBezTo>
                <a:cubicBezTo>
                  <a:pt x="1823" y="9654"/>
                  <a:pt x="2122" y="9724"/>
                  <a:pt x="2418" y="9774"/>
                </a:cubicBezTo>
                <a:cubicBezTo>
                  <a:pt x="2832" y="9843"/>
                  <a:pt x="3251" y="9878"/>
                  <a:pt x="3671" y="9878"/>
                </a:cubicBezTo>
                <a:cubicBezTo>
                  <a:pt x="4781" y="9878"/>
                  <a:pt x="5891" y="9636"/>
                  <a:pt x="6899" y="9167"/>
                </a:cubicBezTo>
                <a:cubicBezTo>
                  <a:pt x="7256" y="9000"/>
                  <a:pt x="7656" y="8693"/>
                  <a:pt x="7568" y="8309"/>
                </a:cubicBezTo>
                <a:cubicBezTo>
                  <a:pt x="7485" y="7953"/>
                  <a:pt x="7060" y="7845"/>
                  <a:pt x="6677" y="7845"/>
                </a:cubicBezTo>
                <a:cubicBezTo>
                  <a:pt x="6624" y="7845"/>
                  <a:pt x="6572" y="7847"/>
                  <a:pt x="6522" y="7851"/>
                </a:cubicBezTo>
                <a:cubicBezTo>
                  <a:pt x="5640" y="7914"/>
                  <a:pt x="4769" y="8089"/>
                  <a:pt x="3932" y="8369"/>
                </a:cubicBezTo>
                <a:cubicBezTo>
                  <a:pt x="4953" y="7509"/>
                  <a:pt x="6075" y="6769"/>
                  <a:pt x="7268" y="6173"/>
                </a:cubicBezTo>
                <a:cubicBezTo>
                  <a:pt x="7733" y="5939"/>
                  <a:pt x="8295" y="5570"/>
                  <a:pt x="8189" y="5060"/>
                </a:cubicBezTo>
                <a:cubicBezTo>
                  <a:pt x="8118" y="4723"/>
                  <a:pt x="7753" y="4523"/>
                  <a:pt x="7403" y="4523"/>
                </a:cubicBezTo>
                <a:cubicBezTo>
                  <a:pt x="7372" y="4523"/>
                  <a:pt x="7340" y="4524"/>
                  <a:pt x="7309" y="4528"/>
                </a:cubicBezTo>
                <a:cubicBezTo>
                  <a:pt x="6934" y="4569"/>
                  <a:pt x="6606" y="4788"/>
                  <a:pt x="6296" y="4999"/>
                </a:cubicBezTo>
                <a:lnTo>
                  <a:pt x="3960" y="6593"/>
                </a:lnTo>
                <a:cubicBezTo>
                  <a:pt x="5438" y="5137"/>
                  <a:pt x="6642" y="3403"/>
                  <a:pt x="7488" y="1508"/>
                </a:cubicBezTo>
                <a:cubicBezTo>
                  <a:pt x="7660" y="1121"/>
                  <a:pt x="7821" y="690"/>
                  <a:pt x="7699" y="285"/>
                </a:cubicBezTo>
                <a:cubicBezTo>
                  <a:pt x="7670" y="193"/>
                  <a:pt x="7626" y="104"/>
                  <a:pt x="7548" y="51"/>
                </a:cubicBezTo>
                <a:cubicBezTo>
                  <a:pt x="7494" y="15"/>
                  <a:pt x="7433" y="1"/>
                  <a:pt x="7368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0" name="Google Shape;220;p28"/>
          <p:cNvSpPr/>
          <p:nvPr/>
        </p:nvSpPr>
        <p:spPr>
          <a:xfrm>
            <a:off x="2077567" y="5190985"/>
            <a:ext cx="414733" cy="469100"/>
          </a:xfrm>
          <a:custGeom>
            <a:avLst/>
            <a:gdLst/>
            <a:ahLst/>
            <a:cxnLst/>
            <a:rect l="l" t="t" r="r" b="b"/>
            <a:pathLst>
              <a:path w="12442" h="14073" extrusionOk="0">
                <a:moveTo>
                  <a:pt x="6549" y="1"/>
                </a:moveTo>
                <a:cubicBezTo>
                  <a:pt x="6378" y="1"/>
                  <a:pt x="6233" y="130"/>
                  <a:pt x="6124" y="262"/>
                </a:cubicBezTo>
                <a:cubicBezTo>
                  <a:pt x="5361" y="1188"/>
                  <a:pt x="5439" y="2524"/>
                  <a:pt x="5554" y="3719"/>
                </a:cubicBezTo>
                <a:cubicBezTo>
                  <a:pt x="5731" y="5548"/>
                  <a:pt x="5910" y="7376"/>
                  <a:pt x="6088" y="9205"/>
                </a:cubicBezTo>
                <a:cubicBezTo>
                  <a:pt x="5397" y="7482"/>
                  <a:pt x="4703" y="5760"/>
                  <a:pt x="4010" y="4037"/>
                </a:cubicBezTo>
                <a:cubicBezTo>
                  <a:pt x="3789" y="3489"/>
                  <a:pt x="3451" y="2851"/>
                  <a:pt x="2861" y="2820"/>
                </a:cubicBezTo>
                <a:lnTo>
                  <a:pt x="2861" y="2820"/>
                </a:lnTo>
                <a:cubicBezTo>
                  <a:pt x="2509" y="5897"/>
                  <a:pt x="4813" y="8597"/>
                  <a:pt x="5584" y="11595"/>
                </a:cubicBezTo>
                <a:cubicBezTo>
                  <a:pt x="4116" y="9684"/>
                  <a:pt x="2364" y="7993"/>
                  <a:pt x="403" y="6595"/>
                </a:cubicBezTo>
                <a:cubicBezTo>
                  <a:pt x="0" y="6670"/>
                  <a:pt x="85" y="7275"/>
                  <a:pt x="283" y="7634"/>
                </a:cubicBezTo>
                <a:cubicBezTo>
                  <a:pt x="1449" y="9741"/>
                  <a:pt x="3026" y="11618"/>
                  <a:pt x="4901" y="13129"/>
                </a:cubicBezTo>
                <a:lnTo>
                  <a:pt x="4901" y="13129"/>
                </a:lnTo>
                <a:cubicBezTo>
                  <a:pt x="5211" y="13682"/>
                  <a:pt x="5821" y="14073"/>
                  <a:pt x="6460" y="14073"/>
                </a:cubicBezTo>
                <a:cubicBezTo>
                  <a:pt x="6467" y="14073"/>
                  <a:pt x="6474" y="14073"/>
                  <a:pt x="6482" y="14072"/>
                </a:cubicBezTo>
                <a:cubicBezTo>
                  <a:pt x="6860" y="14067"/>
                  <a:pt x="7226" y="13942"/>
                  <a:pt x="7574" y="13798"/>
                </a:cubicBezTo>
                <a:cubicBezTo>
                  <a:pt x="9352" y="13061"/>
                  <a:pt x="10900" y="11774"/>
                  <a:pt x="11949" y="10159"/>
                </a:cubicBezTo>
                <a:cubicBezTo>
                  <a:pt x="12219" y="9743"/>
                  <a:pt x="12442" y="9146"/>
                  <a:pt x="12090" y="8796"/>
                </a:cubicBezTo>
                <a:cubicBezTo>
                  <a:pt x="11963" y="8669"/>
                  <a:pt x="11805" y="8618"/>
                  <a:pt x="11635" y="8618"/>
                </a:cubicBezTo>
                <a:cubicBezTo>
                  <a:pt x="11312" y="8618"/>
                  <a:pt x="10947" y="8804"/>
                  <a:pt x="10670" y="9007"/>
                </a:cubicBezTo>
                <a:cubicBezTo>
                  <a:pt x="9772" y="9662"/>
                  <a:pt x="8958" y="10431"/>
                  <a:pt x="8253" y="11289"/>
                </a:cubicBezTo>
                <a:cubicBezTo>
                  <a:pt x="8767" y="9691"/>
                  <a:pt x="9471" y="8153"/>
                  <a:pt x="10346" y="6718"/>
                </a:cubicBezTo>
                <a:cubicBezTo>
                  <a:pt x="10686" y="6159"/>
                  <a:pt x="11038" y="5390"/>
                  <a:pt x="10586" y="4917"/>
                </a:cubicBezTo>
                <a:cubicBezTo>
                  <a:pt x="10433" y="4758"/>
                  <a:pt x="10223" y="4688"/>
                  <a:pt x="10004" y="4688"/>
                </a:cubicBezTo>
                <a:cubicBezTo>
                  <a:pt x="9753" y="4688"/>
                  <a:pt x="9490" y="4780"/>
                  <a:pt x="9291" y="4937"/>
                </a:cubicBezTo>
                <a:cubicBezTo>
                  <a:pt x="8919" y="5230"/>
                  <a:pt x="8715" y="5681"/>
                  <a:pt x="8525" y="6116"/>
                </a:cubicBezTo>
                <a:cubicBezTo>
                  <a:pt x="8050" y="7202"/>
                  <a:pt x="7573" y="8290"/>
                  <a:pt x="7097" y="9377"/>
                </a:cubicBezTo>
                <a:cubicBezTo>
                  <a:pt x="7703" y="6837"/>
                  <a:pt x="7829" y="4182"/>
                  <a:pt x="7467" y="1595"/>
                </a:cubicBezTo>
                <a:cubicBezTo>
                  <a:pt x="7393" y="1067"/>
                  <a:pt x="7276" y="501"/>
                  <a:pt x="6875" y="149"/>
                </a:cubicBezTo>
                <a:cubicBezTo>
                  <a:pt x="6786" y="70"/>
                  <a:pt x="6677" y="4"/>
                  <a:pt x="6559" y="1"/>
                </a:cubicBezTo>
                <a:cubicBezTo>
                  <a:pt x="6556" y="1"/>
                  <a:pt x="6553" y="1"/>
                  <a:pt x="6549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1" name="Google Shape;221;p28"/>
          <p:cNvSpPr/>
          <p:nvPr/>
        </p:nvSpPr>
        <p:spPr>
          <a:xfrm>
            <a:off x="9745601" y="1126467"/>
            <a:ext cx="251300" cy="198133"/>
          </a:xfrm>
          <a:custGeom>
            <a:avLst/>
            <a:gdLst/>
            <a:ahLst/>
            <a:cxnLst/>
            <a:rect l="l" t="t" r="r" b="b"/>
            <a:pathLst>
              <a:path w="7539" h="5944" extrusionOk="0">
                <a:moveTo>
                  <a:pt x="1702" y="0"/>
                </a:moveTo>
                <a:lnTo>
                  <a:pt x="1702" y="0"/>
                </a:lnTo>
                <a:cubicBezTo>
                  <a:pt x="2013" y="1136"/>
                  <a:pt x="2583" y="2199"/>
                  <a:pt x="3361" y="3083"/>
                </a:cubicBezTo>
                <a:lnTo>
                  <a:pt x="3111" y="2891"/>
                </a:lnTo>
                <a:cubicBezTo>
                  <a:pt x="2997" y="2889"/>
                  <a:pt x="2882" y="2888"/>
                  <a:pt x="2765" y="2888"/>
                </a:cubicBezTo>
                <a:cubicBezTo>
                  <a:pt x="1800" y="2888"/>
                  <a:pt x="779" y="2991"/>
                  <a:pt x="138" y="3687"/>
                </a:cubicBezTo>
                <a:cubicBezTo>
                  <a:pt x="69" y="3762"/>
                  <a:pt x="1" y="3857"/>
                  <a:pt x="17" y="3960"/>
                </a:cubicBezTo>
                <a:cubicBezTo>
                  <a:pt x="30" y="4030"/>
                  <a:pt x="79" y="4088"/>
                  <a:pt x="132" y="4135"/>
                </a:cubicBezTo>
                <a:cubicBezTo>
                  <a:pt x="357" y="4339"/>
                  <a:pt x="649" y="4424"/>
                  <a:pt x="952" y="4424"/>
                </a:cubicBezTo>
                <a:cubicBezTo>
                  <a:pt x="1271" y="4424"/>
                  <a:pt x="1603" y="4331"/>
                  <a:pt x="1887" y="4183"/>
                </a:cubicBezTo>
                <a:cubicBezTo>
                  <a:pt x="2440" y="3897"/>
                  <a:pt x="2892" y="3445"/>
                  <a:pt x="3435" y="3140"/>
                </a:cubicBezTo>
                <a:lnTo>
                  <a:pt x="3435" y="3140"/>
                </a:lnTo>
                <a:cubicBezTo>
                  <a:pt x="3000" y="3771"/>
                  <a:pt x="2737" y="4518"/>
                  <a:pt x="2682" y="5282"/>
                </a:cubicBezTo>
                <a:cubicBezTo>
                  <a:pt x="2669" y="5444"/>
                  <a:pt x="2680" y="5635"/>
                  <a:pt x="2814" y="5727"/>
                </a:cubicBezTo>
                <a:cubicBezTo>
                  <a:pt x="2860" y="5759"/>
                  <a:pt x="2909" y="5772"/>
                  <a:pt x="2959" y="5772"/>
                </a:cubicBezTo>
                <a:cubicBezTo>
                  <a:pt x="3112" y="5772"/>
                  <a:pt x="3276" y="5648"/>
                  <a:pt x="3383" y="5519"/>
                </a:cubicBezTo>
                <a:cubicBezTo>
                  <a:pt x="3843" y="4962"/>
                  <a:pt x="4052" y="4207"/>
                  <a:pt x="3945" y="3492"/>
                </a:cubicBezTo>
                <a:lnTo>
                  <a:pt x="3945" y="3492"/>
                </a:lnTo>
                <a:cubicBezTo>
                  <a:pt x="4114" y="4382"/>
                  <a:pt x="4319" y="5339"/>
                  <a:pt x="4994" y="5944"/>
                </a:cubicBezTo>
                <a:cubicBezTo>
                  <a:pt x="5563" y="5160"/>
                  <a:pt x="5232" y="3887"/>
                  <a:pt x="4352" y="3480"/>
                </a:cubicBezTo>
                <a:cubicBezTo>
                  <a:pt x="4958" y="3392"/>
                  <a:pt x="5563" y="3303"/>
                  <a:pt x="6168" y="3214"/>
                </a:cubicBezTo>
                <a:cubicBezTo>
                  <a:pt x="6728" y="3133"/>
                  <a:pt x="7404" y="2951"/>
                  <a:pt x="7538" y="2402"/>
                </a:cubicBezTo>
                <a:cubicBezTo>
                  <a:pt x="7160" y="2254"/>
                  <a:pt x="6755" y="2182"/>
                  <a:pt x="6349" y="2182"/>
                </a:cubicBezTo>
                <a:cubicBezTo>
                  <a:pt x="5547" y="2182"/>
                  <a:pt x="4742" y="2462"/>
                  <a:pt x="4135" y="2988"/>
                </a:cubicBezTo>
                <a:cubicBezTo>
                  <a:pt x="4608" y="2461"/>
                  <a:pt x="5040" y="1898"/>
                  <a:pt x="5429" y="1304"/>
                </a:cubicBezTo>
                <a:cubicBezTo>
                  <a:pt x="5553" y="1116"/>
                  <a:pt x="5667" y="852"/>
                  <a:pt x="5516" y="687"/>
                </a:cubicBezTo>
                <a:cubicBezTo>
                  <a:pt x="5452" y="616"/>
                  <a:pt x="5357" y="588"/>
                  <a:pt x="5260" y="588"/>
                </a:cubicBezTo>
                <a:cubicBezTo>
                  <a:pt x="5208" y="588"/>
                  <a:pt x="5154" y="596"/>
                  <a:pt x="5104" y="610"/>
                </a:cubicBezTo>
                <a:cubicBezTo>
                  <a:pt x="4794" y="693"/>
                  <a:pt x="4551" y="934"/>
                  <a:pt x="4361" y="1193"/>
                </a:cubicBezTo>
                <a:cubicBezTo>
                  <a:pt x="3966" y="1736"/>
                  <a:pt x="3746" y="2407"/>
                  <a:pt x="3745" y="3078"/>
                </a:cubicBezTo>
                <a:cubicBezTo>
                  <a:pt x="3597" y="2447"/>
                  <a:pt x="3446" y="1807"/>
                  <a:pt x="3135" y="1237"/>
                </a:cubicBezTo>
                <a:cubicBezTo>
                  <a:pt x="2824" y="668"/>
                  <a:pt x="2328" y="168"/>
                  <a:pt x="170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2" name="Google Shape;222;p28"/>
          <p:cNvSpPr/>
          <p:nvPr/>
        </p:nvSpPr>
        <p:spPr>
          <a:xfrm>
            <a:off x="9996900" y="1648834"/>
            <a:ext cx="111000" cy="110967"/>
          </a:xfrm>
          <a:custGeom>
            <a:avLst/>
            <a:gdLst/>
            <a:ahLst/>
            <a:cxnLst/>
            <a:rect l="l" t="t" r="r" b="b"/>
            <a:pathLst>
              <a:path w="3330" h="3329" extrusionOk="0">
                <a:moveTo>
                  <a:pt x="1666" y="1"/>
                </a:moveTo>
                <a:cubicBezTo>
                  <a:pt x="746" y="1"/>
                  <a:pt x="1" y="745"/>
                  <a:pt x="1" y="1665"/>
                </a:cubicBezTo>
                <a:cubicBezTo>
                  <a:pt x="1" y="2584"/>
                  <a:pt x="746" y="3328"/>
                  <a:pt x="1666" y="3328"/>
                </a:cubicBezTo>
                <a:cubicBezTo>
                  <a:pt x="2584" y="3328"/>
                  <a:pt x="3329" y="2584"/>
                  <a:pt x="3329" y="1665"/>
                </a:cubicBezTo>
                <a:cubicBezTo>
                  <a:pt x="3329" y="746"/>
                  <a:pt x="2583" y="1"/>
                  <a:pt x="1666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3" name="Google Shape;223;p28"/>
          <p:cNvSpPr/>
          <p:nvPr/>
        </p:nvSpPr>
        <p:spPr>
          <a:xfrm>
            <a:off x="2237967" y="930134"/>
            <a:ext cx="93933" cy="93967"/>
          </a:xfrm>
          <a:custGeom>
            <a:avLst/>
            <a:gdLst/>
            <a:ahLst/>
            <a:cxnLst/>
            <a:rect l="l" t="t" r="r" b="b"/>
            <a:pathLst>
              <a:path w="2818" h="2819" extrusionOk="0">
                <a:moveTo>
                  <a:pt x="1409" y="0"/>
                </a:moveTo>
                <a:cubicBezTo>
                  <a:pt x="630" y="0"/>
                  <a:pt x="0" y="631"/>
                  <a:pt x="0" y="1409"/>
                </a:cubicBezTo>
                <a:cubicBezTo>
                  <a:pt x="0" y="2187"/>
                  <a:pt x="630" y="2818"/>
                  <a:pt x="1409" y="2818"/>
                </a:cubicBezTo>
                <a:cubicBezTo>
                  <a:pt x="2187" y="2818"/>
                  <a:pt x="2817" y="2187"/>
                  <a:pt x="2817" y="1409"/>
                </a:cubicBezTo>
                <a:cubicBezTo>
                  <a:pt x="2817" y="631"/>
                  <a:pt x="2187" y="0"/>
                  <a:pt x="1409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24" name="Google Shape;224;p28"/>
          <p:cNvGrpSpPr/>
          <p:nvPr/>
        </p:nvGrpSpPr>
        <p:grpSpPr>
          <a:xfrm>
            <a:off x="823934" y="930134"/>
            <a:ext cx="1253633" cy="1330933"/>
            <a:chOff x="840625" y="2182775"/>
            <a:chExt cx="940225" cy="998200"/>
          </a:xfrm>
        </p:grpSpPr>
        <p:sp>
          <p:nvSpPr>
            <p:cNvPr id="225" name="Google Shape;225;p28"/>
            <p:cNvSpPr/>
            <p:nvPr/>
          </p:nvSpPr>
          <p:spPr>
            <a:xfrm>
              <a:off x="840625" y="2182775"/>
              <a:ext cx="940225" cy="939000"/>
            </a:xfrm>
            <a:custGeom>
              <a:avLst/>
              <a:gdLst/>
              <a:ahLst/>
              <a:cxnLst/>
              <a:rect l="l" t="t" r="r" b="b"/>
              <a:pathLst>
                <a:path w="37609" h="37560" extrusionOk="0">
                  <a:moveTo>
                    <a:pt x="5398" y="1"/>
                  </a:moveTo>
                  <a:lnTo>
                    <a:pt x="5398" y="1"/>
                  </a:lnTo>
                  <a:cubicBezTo>
                    <a:pt x="6045" y="6638"/>
                    <a:pt x="8136" y="13130"/>
                    <a:pt x="11485" y="18898"/>
                  </a:cubicBezTo>
                  <a:cubicBezTo>
                    <a:pt x="7868" y="20733"/>
                    <a:pt x="3988" y="22045"/>
                    <a:pt x="0" y="22785"/>
                  </a:cubicBezTo>
                  <a:cubicBezTo>
                    <a:pt x="3327" y="26577"/>
                    <a:pt x="7407" y="29707"/>
                    <a:pt x="11933" y="31937"/>
                  </a:cubicBezTo>
                  <a:cubicBezTo>
                    <a:pt x="9637" y="33798"/>
                    <a:pt x="7249" y="35547"/>
                    <a:pt x="4782" y="37174"/>
                  </a:cubicBezTo>
                  <a:cubicBezTo>
                    <a:pt x="6282" y="37433"/>
                    <a:pt x="7803" y="37560"/>
                    <a:pt x="9324" y="37560"/>
                  </a:cubicBezTo>
                  <a:cubicBezTo>
                    <a:pt x="15235" y="37560"/>
                    <a:pt x="21148" y="35641"/>
                    <a:pt x="25879" y="32091"/>
                  </a:cubicBezTo>
                  <a:cubicBezTo>
                    <a:pt x="29733" y="29439"/>
                    <a:pt x="31264" y="29123"/>
                    <a:pt x="33803" y="25201"/>
                  </a:cubicBezTo>
                  <a:cubicBezTo>
                    <a:pt x="36344" y="21275"/>
                    <a:pt x="37609" y="16324"/>
                    <a:pt x="36309" y="11833"/>
                  </a:cubicBezTo>
                  <a:lnTo>
                    <a:pt x="36309" y="11833"/>
                  </a:lnTo>
                  <a:cubicBezTo>
                    <a:pt x="32622" y="13674"/>
                    <a:pt x="29029" y="15703"/>
                    <a:pt x="25549" y="17911"/>
                  </a:cubicBezTo>
                  <a:cubicBezTo>
                    <a:pt x="26128" y="12958"/>
                    <a:pt x="25672" y="7886"/>
                    <a:pt x="24219" y="3117"/>
                  </a:cubicBezTo>
                  <a:cubicBezTo>
                    <a:pt x="20739" y="6055"/>
                    <a:pt x="18207" y="10099"/>
                    <a:pt x="17087" y="14515"/>
                  </a:cubicBezTo>
                  <a:cubicBezTo>
                    <a:pt x="13191" y="9677"/>
                    <a:pt x="9293" y="4839"/>
                    <a:pt x="539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6" name="Google Shape;226;p28"/>
            <p:cNvSpPr/>
            <p:nvPr/>
          </p:nvSpPr>
          <p:spPr>
            <a:xfrm>
              <a:off x="1128150" y="2486225"/>
              <a:ext cx="432525" cy="694750"/>
            </a:xfrm>
            <a:custGeom>
              <a:avLst/>
              <a:gdLst/>
              <a:ahLst/>
              <a:cxnLst/>
              <a:rect l="l" t="t" r="r" b="b"/>
              <a:pathLst>
                <a:path w="17301" h="27790" extrusionOk="0">
                  <a:moveTo>
                    <a:pt x="177" y="0"/>
                  </a:moveTo>
                  <a:cubicBezTo>
                    <a:pt x="86" y="0"/>
                    <a:pt x="0" y="88"/>
                    <a:pt x="65" y="186"/>
                  </a:cubicBezTo>
                  <a:cubicBezTo>
                    <a:pt x="3003" y="4629"/>
                    <a:pt x="5907" y="9097"/>
                    <a:pt x="8648" y="13665"/>
                  </a:cubicBezTo>
                  <a:cubicBezTo>
                    <a:pt x="11393" y="18241"/>
                    <a:pt x="13799" y="22999"/>
                    <a:pt x="16492" y="27600"/>
                  </a:cubicBezTo>
                  <a:cubicBezTo>
                    <a:pt x="16570" y="27734"/>
                    <a:pt x="16685" y="27790"/>
                    <a:pt x="16799" y="27790"/>
                  </a:cubicBezTo>
                  <a:cubicBezTo>
                    <a:pt x="17051" y="27790"/>
                    <a:pt x="17301" y="27516"/>
                    <a:pt x="17153" y="27212"/>
                  </a:cubicBezTo>
                  <a:cubicBezTo>
                    <a:pt x="14851" y="22439"/>
                    <a:pt x="11951" y="17868"/>
                    <a:pt x="9160" y="13366"/>
                  </a:cubicBezTo>
                  <a:cubicBezTo>
                    <a:pt x="6348" y="8834"/>
                    <a:pt x="3419" y="4372"/>
                    <a:pt x="285" y="57"/>
                  </a:cubicBezTo>
                  <a:cubicBezTo>
                    <a:pt x="256" y="17"/>
                    <a:pt x="216" y="0"/>
                    <a:pt x="17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7" name="Google Shape;227;p28"/>
            <p:cNvSpPr/>
            <p:nvPr/>
          </p:nvSpPr>
          <p:spPr>
            <a:xfrm>
              <a:off x="1160550" y="2970575"/>
              <a:ext cx="281275" cy="48900"/>
            </a:xfrm>
            <a:custGeom>
              <a:avLst/>
              <a:gdLst/>
              <a:ahLst/>
              <a:cxnLst/>
              <a:rect l="l" t="t" r="r" b="b"/>
              <a:pathLst>
                <a:path w="11251" h="1956" extrusionOk="0">
                  <a:moveTo>
                    <a:pt x="10580" y="1"/>
                  </a:moveTo>
                  <a:cubicBezTo>
                    <a:pt x="7053" y="1"/>
                    <a:pt x="3442" y="799"/>
                    <a:pt x="88" y="1805"/>
                  </a:cubicBezTo>
                  <a:cubicBezTo>
                    <a:pt x="1" y="1832"/>
                    <a:pt x="28" y="1956"/>
                    <a:pt x="110" y="1956"/>
                  </a:cubicBezTo>
                  <a:cubicBezTo>
                    <a:pt x="116" y="1956"/>
                    <a:pt x="122" y="1955"/>
                    <a:pt x="129" y="1953"/>
                  </a:cubicBezTo>
                  <a:cubicBezTo>
                    <a:pt x="3711" y="1149"/>
                    <a:pt x="7293" y="859"/>
                    <a:pt x="10932" y="489"/>
                  </a:cubicBezTo>
                  <a:cubicBezTo>
                    <a:pt x="11237" y="459"/>
                    <a:pt x="11251" y="7"/>
                    <a:pt x="10932" y="4"/>
                  </a:cubicBezTo>
                  <a:cubicBezTo>
                    <a:pt x="10815" y="2"/>
                    <a:pt x="10698" y="1"/>
                    <a:pt x="1058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8" name="Google Shape;228;p28"/>
            <p:cNvSpPr/>
            <p:nvPr/>
          </p:nvSpPr>
          <p:spPr>
            <a:xfrm>
              <a:off x="1415175" y="2645775"/>
              <a:ext cx="229875" cy="329325"/>
            </a:xfrm>
            <a:custGeom>
              <a:avLst/>
              <a:gdLst/>
              <a:ahLst/>
              <a:cxnLst/>
              <a:rect l="l" t="t" r="r" b="b"/>
              <a:pathLst>
                <a:path w="9195" h="13173" extrusionOk="0">
                  <a:moveTo>
                    <a:pt x="8938" y="1"/>
                  </a:moveTo>
                  <a:cubicBezTo>
                    <a:pt x="8895" y="1"/>
                    <a:pt x="8850" y="20"/>
                    <a:pt x="8809" y="65"/>
                  </a:cubicBezTo>
                  <a:cubicBezTo>
                    <a:pt x="5445" y="3828"/>
                    <a:pt x="2313" y="8107"/>
                    <a:pt x="127" y="12673"/>
                  </a:cubicBezTo>
                  <a:cubicBezTo>
                    <a:pt x="0" y="12935"/>
                    <a:pt x="217" y="13172"/>
                    <a:pt x="436" y="13172"/>
                  </a:cubicBezTo>
                  <a:cubicBezTo>
                    <a:pt x="534" y="13172"/>
                    <a:pt x="633" y="13124"/>
                    <a:pt x="702" y="13008"/>
                  </a:cubicBezTo>
                  <a:cubicBezTo>
                    <a:pt x="3286" y="8598"/>
                    <a:pt x="5903" y="4357"/>
                    <a:pt x="9081" y="337"/>
                  </a:cubicBezTo>
                  <a:cubicBezTo>
                    <a:pt x="9194" y="192"/>
                    <a:pt x="9076" y="1"/>
                    <a:pt x="893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9" name="Google Shape;229;p28"/>
            <p:cNvSpPr/>
            <p:nvPr/>
          </p:nvSpPr>
          <p:spPr>
            <a:xfrm>
              <a:off x="1011300" y="2770300"/>
              <a:ext cx="338725" cy="72925"/>
            </a:xfrm>
            <a:custGeom>
              <a:avLst/>
              <a:gdLst/>
              <a:ahLst/>
              <a:cxnLst/>
              <a:rect l="l" t="t" r="r" b="b"/>
              <a:pathLst>
                <a:path w="13549" h="2917" extrusionOk="0">
                  <a:moveTo>
                    <a:pt x="224" y="1"/>
                  </a:moveTo>
                  <a:cubicBezTo>
                    <a:pt x="66" y="1"/>
                    <a:pt x="0" y="244"/>
                    <a:pt x="172" y="274"/>
                  </a:cubicBezTo>
                  <a:cubicBezTo>
                    <a:pt x="4475" y="1029"/>
                    <a:pt x="8748" y="1924"/>
                    <a:pt x="13004" y="2907"/>
                  </a:cubicBezTo>
                  <a:cubicBezTo>
                    <a:pt x="13032" y="2913"/>
                    <a:pt x="13058" y="2916"/>
                    <a:pt x="13084" y="2916"/>
                  </a:cubicBezTo>
                  <a:cubicBezTo>
                    <a:pt x="13428" y="2916"/>
                    <a:pt x="13549" y="2370"/>
                    <a:pt x="13175" y="2291"/>
                  </a:cubicBezTo>
                  <a:cubicBezTo>
                    <a:pt x="8893" y="1382"/>
                    <a:pt x="4578" y="636"/>
                    <a:pt x="246" y="3"/>
                  </a:cubicBezTo>
                  <a:cubicBezTo>
                    <a:pt x="238" y="1"/>
                    <a:pt x="231" y="1"/>
                    <a:pt x="22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0" name="Google Shape;230;p28"/>
            <p:cNvSpPr/>
            <p:nvPr/>
          </p:nvSpPr>
          <p:spPr>
            <a:xfrm>
              <a:off x="1310350" y="2475250"/>
              <a:ext cx="78675" cy="300025"/>
            </a:xfrm>
            <a:custGeom>
              <a:avLst/>
              <a:gdLst/>
              <a:ahLst/>
              <a:cxnLst/>
              <a:rect l="l" t="t" r="r" b="b"/>
              <a:pathLst>
                <a:path w="3147" h="12001" extrusionOk="0">
                  <a:moveTo>
                    <a:pt x="2970" y="1"/>
                  </a:moveTo>
                  <a:cubicBezTo>
                    <a:pt x="2912" y="1"/>
                    <a:pt x="2854" y="34"/>
                    <a:pt x="2831" y="111"/>
                  </a:cubicBezTo>
                  <a:cubicBezTo>
                    <a:pt x="2221" y="2122"/>
                    <a:pt x="1701" y="4147"/>
                    <a:pt x="1194" y="6185"/>
                  </a:cubicBezTo>
                  <a:cubicBezTo>
                    <a:pt x="740" y="8012"/>
                    <a:pt x="22" y="9942"/>
                    <a:pt x="2" y="11834"/>
                  </a:cubicBezTo>
                  <a:cubicBezTo>
                    <a:pt x="1" y="11934"/>
                    <a:pt x="92" y="12000"/>
                    <a:pt x="179" y="12000"/>
                  </a:cubicBezTo>
                  <a:cubicBezTo>
                    <a:pt x="232" y="12000"/>
                    <a:pt x="284" y="11975"/>
                    <a:pt x="312" y="11918"/>
                  </a:cubicBezTo>
                  <a:cubicBezTo>
                    <a:pt x="1153" y="10223"/>
                    <a:pt x="1394" y="8190"/>
                    <a:pt x="1818" y="6355"/>
                  </a:cubicBezTo>
                  <a:cubicBezTo>
                    <a:pt x="2295" y="4305"/>
                    <a:pt x="2754" y="2263"/>
                    <a:pt x="3126" y="190"/>
                  </a:cubicBezTo>
                  <a:cubicBezTo>
                    <a:pt x="3147" y="76"/>
                    <a:pt x="3057" y="1"/>
                    <a:pt x="297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1" name="Google Shape;231;p28"/>
            <p:cNvSpPr/>
            <p:nvPr/>
          </p:nvSpPr>
          <p:spPr>
            <a:xfrm>
              <a:off x="1109750" y="2858175"/>
              <a:ext cx="231100" cy="26800"/>
            </a:xfrm>
            <a:custGeom>
              <a:avLst/>
              <a:gdLst/>
              <a:ahLst/>
              <a:cxnLst/>
              <a:rect l="l" t="t" r="r" b="b"/>
              <a:pathLst>
                <a:path w="9244" h="1072" extrusionOk="0">
                  <a:moveTo>
                    <a:pt x="127" y="0"/>
                  </a:moveTo>
                  <a:cubicBezTo>
                    <a:pt x="37" y="0"/>
                    <a:pt x="1" y="130"/>
                    <a:pt x="96" y="151"/>
                  </a:cubicBezTo>
                  <a:cubicBezTo>
                    <a:pt x="2988" y="747"/>
                    <a:pt x="6034" y="962"/>
                    <a:pt x="8981" y="1071"/>
                  </a:cubicBezTo>
                  <a:cubicBezTo>
                    <a:pt x="8984" y="1072"/>
                    <a:pt x="8987" y="1072"/>
                    <a:pt x="8990" y="1072"/>
                  </a:cubicBezTo>
                  <a:cubicBezTo>
                    <a:pt x="9196" y="1072"/>
                    <a:pt x="9244" y="739"/>
                    <a:pt x="9033" y="694"/>
                  </a:cubicBezTo>
                  <a:cubicBezTo>
                    <a:pt x="6125" y="101"/>
                    <a:pt x="3078" y="421"/>
                    <a:pt x="139" y="1"/>
                  </a:cubicBezTo>
                  <a:cubicBezTo>
                    <a:pt x="135" y="1"/>
                    <a:pt x="131" y="0"/>
                    <a:pt x="12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2" name="Google Shape;232;p28"/>
            <p:cNvSpPr/>
            <p:nvPr/>
          </p:nvSpPr>
          <p:spPr>
            <a:xfrm>
              <a:off x="1366825" y="2658300"/>
              <a:ext cx="42625" cy="92500"/>
            </a:xfrm>
            <a:custGeom>
              <a:avLst/>
              <a:gdLst/>
              <a:ahLst/>
              <a:cxnLst/>
              <a:rect l="l" t="t" r="r" b="b"/>
              <a:pathLst>
                <a:path w="1705" h="3700" extrusionOk="0">
                  <a:moveTo>
                    <a:pt x="1501" y="0"/>
                  </a:moveTo>
                  <a:cubicBezTo>
                    <a:pt x="1447" y="0"/>
                    <a:pt x="1392" y="23"/>
                    <a:pt x="1358" y="75"/>
                  </a:cubicBezTo>
                  <a:cubicBezTo>
                    <a:pt x="673" y="1100"/>
                    <a:pt x="332" y="2378"/>
                    <a:pt x="24" y="3558"/>
                  </a:cubicBezTo>
                  <a:cubicBezTo>
                    <a:pt x="0" y="3645"/>
                    <a:pt x="67" y="3700"/>
                    <a:pt x="134" y="3700"/>
                  </a:cubicBezTo>
                  <a:cubicBezTo>
                    <a:pt x="180" y="3700"/>
                    <a:pt x="225" y="3675"/>
                    <a:pt x="245" y="3620"/>
                  </a:cubicBezTo>
                  <a:cubicBezTo>
                    <a:pt x="646" y="2449"/>
                    <a:pt x="1248" y="1364"/>
                    <a:pt x="1662" y="202"/>
                  </a:cubicBezTo>
                  <a:cubicBezTo>
                    <a:pt x="1705" y="82"/>
                    <a:pt x="1604" y="0"/>
                    <a:pt x="15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3" name="Google Shape;233;p28"/>
            <p:cNvSpPr/>
            <p:nvPr/>
          </p:nvSpPr>
          <p:spPr>
            <a:xfrm>
              <a:off x="1423375" y="2608850"/>
              <a:ext cx="15225" cy="17975"/>
            </a:xfrm>
            <a:custGeom>
              <a:avLst/>
              <a:gdLst/>
              <a:ahLst/>
              <a:cxnLst/>
              <a:rect l="l" t="t" r="r" b="b"/>
              <a:pathLst>
                <a:path w="609" h="719" extrusionOk="0">
                  <a:moveTo>
                    <a:pt x="430" y="1"/>
                  </a:moveTo>
                  <a:cubicBezTo>
                    <a:pt x="391" y="1"/>
                    <a:pt x="352" y="17"/>
                    <a:pt x="325" y="58"/>
                  </a:cubicBezTo>
                  <a:cubicBezTo>
                    <a:pt x="264" y="150"/>
                    <a:pt x="191" y="242"/>
                    <a:pt x="142" y="341"/>
                  </a:cubicBezTo>
                  <a:cubicBezTo>
                    <a:pt x="96" y="436"/>
                    <a:pt x="60" y="540"/>
                    <a:pt x="19" y="640"/>
                  </a:cubicBezTo>
                  <a:cubicBezTo>
                    <a:pt x="1" y="684"/>
                    <a:pt x="43" y="719"/>
                    <a:pt x="84" y="719"/>
                  </a:cubicBezTo>
                  <a:cubicBezTo>
                    <a:pt x="99" y="719"/>
                    <a:pt x="115" y="714"/>
                    <a:pt x="126" y="703"/>
                  </a:cubicBezTo>
                  <a:cubicBezTo>
                    <a:pt x="203" y="626"/>
                    <a:pt x="288" y="552"/>
                    <a:pt x="356" y="468"/>
                  </a:cubicBezTo>
                  <a:cubicBezTo>
                    <a:pt x="426" y="382"/>
                    <a:pt x="483" y="281"/>
                    <a:pt x="546" y="189"/>
                  </a:cubicBezTo>
                  <a:cubicBezTo>
                    <a:pt x="609" y="92"/>
                    <a:pt x="520" y="1"/>
                    <a:pt x="43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4" name="Google Shape;234;p28"/>
            <p:cNvSpPr/>
            <p:nvPr/>
          </p:nvSpPr>
          <p:spPr>
            <a:xfrm>
              <a:off x="1426700" y="2726925"/>
              <a:ext cx="81150" cy="101550"/>
            </a:xfrm>
            <a:custGeom>
              <a:avLst/>
              <a:gdLst/>
              <a:ahLst/>
              <a:cxnLst/>
              <a:rect l="l" t="t" r="r" b="b"/>
              <a:pathLst>
                <a:path w="3246" h="4062" extrusionOk="0">
                  <a:moveTo>
                    <a:pt x="2960" y="0"/>
                  </a:moveTo>
                  <a:cubicBezTo>
                    <a:pt x="2907" y="0"/>
                    <a:pt x="2852" y="20"/>
                    <a:pt x="2801" y="65"/>
                  </a:cubicBezTo>
                  <a:cubicBezTo>
                    <a:pt x="2267" y="548"/>
                    <a:pt x="1874" y="1202"/>
                    <a:pt x="1467" y="1787"/>
                  </a:cubicBezTo>
                  <a:cubicBezTo>
                    <a:pt x="1012" y="2441"/>
                    <a:pt x="556" y="3095"/>
                    <a:pt x="101" y="3748"/>
                  </a:cubicBezTo>
                  <a:cubicBezTo>
                    <a:pt x="1" y="3890"/>
                    <a:pt x="149" y="4062"/>
                    <a:pt x="291" y="4062"/>
                  </a:cubicBezTo>
                  <a:cubicBezTo>
                    <a:pt x="338" y="4062"/>
                    <a:pt x="384" y="4043"/>
                    <a:pt x="420" y="3997"/>
                  </a:cubicBezTo>
                  <a:cubicBezTo>
                    <a:pt x="912" y="3373"/>
                    <a:pt x="1405" y="2747"/>
                    <a:pt x="1898" y="2122"/>
                  </a:cubicBezTo>
                  <a:cubicBezTo>
                    <a:pt x="2341" y="1560"/>
                    <a:pt x="2855" y="996"/>
                    <a:pt x="3162" y="344"/>
                  </a:cubicBezTo>
                  <a:cubicBezTo>
                    <a:pt x="3245" y="171"/>
                    <a:pt x="3115" y="0"/>
                    <a:pt x="296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5" name="Google Shape;235;p28"/>
            <p:cNvSpPr/>
            <p:nvPr/>
          </p:nvSpPr>
          <p:spPr>
            <a:xfrm>
              <a:off x="1516525" y="2675950"/>
              <a:ext cx="27200" cy="31575"/>
            </a:xfrm>
            <a:custGeom>
              <a:avLst/>
              <a:gdLst/>
              <a:ahLst/>
              <a:cxnLst/>
              <a:rect l="l" t="t" r="r" b="b"/>
              <a:pathLst>
                <a:path w="1088" h="1263" extrusionOk="0">
                  <a:moveTo>
                    <a:pt x="916" y="0"/>
                  </a:moveTo>
                  <a:cubicBezTo>
                    <a:pt x="893" y="0"/>
                    <a:pt x="871" y="7"/>
                    <a:pt x="850" y="21"/>
                  </a:cubicBezTo>
                  <a:cubicBezTo>
                    <a:pt x="675" y="145"/>
                    <a:pt x="575" y="320"/>
                    <a:pt x="456" y="495"/>
                  </a:cubicBezTo>
                  <a:cubicBezTo>
                    <a:pt x="323" y="686"/>
                    <a:pt x="193" y="875"/>
                    <a:pt x="60" y="1067"/>
                  </a:cubicBezTo>
                  <a:cubicBezTo>
                    <a:pt x="0" y="1156"/>
                    <a:pt x="92" y="1262"/>
                    <a:pt x="180" y="1262"/>
                  </a:cubicBezTo>
                  <a:cubicBezTo>
                    <a:pt x="210" y="1262"/>
                    <a:pt x="239" y="1250"/>
                    <a:pt x="262" y="1222"/>
                  </a:cubicBezTo>
                  <a:cubicBezTo>
                    <a:pt x="409" y="1044"/>
                    <a:pt x="558" y="866"/>
                    <a:pt x="706" y="688"/>
                  </a:cubicBezTo>
                  <a:cubicBezTo>
                    <a:pt x="841" y="526"/>
                    <a:pt x="988" y="381"/>
                    <a:pt x="1056" y="180"/>
                  </a:cubicBezTo>
                  <a:cubicBezTo>
                    <a:pt x="1088" y="91"/>
                    <a:pt x="1003" y="0"/>
                    <a:pt x="91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36" name="Google Shape;236;p28"/>
          <p:cNvGrpSpPr/>
          <p:nvPr/>
        </p:nvGrpSpPr>
        <p:grpSpPr>
          <a:xfrm rot="2341279">
            <a:off x="10766695" y="4525575"/>
            <a:ext cx="930619" cy="2007836"/>
            <a:chOff x="5033650" y="866900"/>
            <a:chExt cx="697975" cy="1505900"/>
          </a:xfrm>
        </p:grpSpPr>
        <p:grpSp>
          <p:nvGrpSpPr>
            <p:cNvPr id="237" name="Google Shape;237;p28"/>
            <p:cNvGrpSpPr/>
            <p:nvPr/>
          </p:nvGrpSpPr>
          <p:grpSpPr>
            <a:xfrm>
              <a:off x="5123050" y="972300"/>
              <a:ext cx="561525" cy="1400500"/>
              <a:chOff x="5123050" y="972300"/>
              <a:chExt cx="561525" cy="1400500"/>
            </a:xfrm>
          </p:grpSpPr>
          <p:sp>
            <p:nvSpPr>
              <p:cNvPr id="238" name="Google Shape;238;p28"/>
              <p:cNvSpPr/>
              <p:nvPr/>
            </p:nvSpPr>
            <p:spPr>
              <a:xfrm>
                <a:off x="5215300" y="972300"/>
                <a:ext cx="469275" cy="1400500"/>
              </a:xfrm>
              <a:custGeom>
                <a:avLst/>
                <a:gdLst/>
                <a:ahLst/>
                <a:cxnLst/>
                <a:rect l="l" t="t" r="r" b="b"/>
                <a:pathLst>
                  <a:path w="18771" h="56020" extrusionOk="0">
                    <a:moveTo>
                      <a:pt x="391" y="1"/>
                    </a:moveTo>
                    <a:cubicBezTo>
                      <a:pt x="196" y="1"/>
                      <a:pt x="1" y="128"/>
                      <a:pt x="21" y="361"/>
                    </a:cubicBezTo>
                    <a:cubicBezTo>
                      <a:pt x="301" y="3657"/>
                      <a:pt x="1133" y="6926"/>
                      <a:pt x="1893" y="10137"/>
                    </a:cubicBezTo>
                    <a:cubicBezTo>
                      <a:pt x="2850" y="14160"/>
                      <a:pt x="3924" y="18157"/>
                      <a:pt x="5084" y="22126"/>
                    </a:cubicBezTo>
                    <a:cubicBezTo>
                      <a:pt x="7434" y="30170"/>
                      <a:pt x="10079" y="38165"/>
                      <a:pt x="13359" y="45880"/>
                    </a:cubicBezTo>
                    <a:cubicBezTo>
                      <a:pt x="14149" y="47738"/>
                      <a:pt x="14976" y="49581"/>
                      <a:pt x="15860" y="51396"/>
                    </a:cubicBezTo>
                    <a:cubicBezTo>
                      <a:pt x="16606" y="52928"/>
                      <a:pt x="17368" y="54726"/>
                      <a:pt x="18540" y="55981"/>
                    </a:cubicBezTo>
                    <a:cubicBezTo>
                      <a:pt x="18564" y="56008"/>
                      <a:pt x="18593" y="56019"/>
                      <a:pt x="18623" y="56019"/>
                    </a:cubicBezTo>
                    <a:cubicBezTo>
                      <a:pt x="18697" y="56019"/>
                      <a:pt x="18770" y="55947"/>
                      <a:pt x="18746" y="55863"/>
                    </a:cubicBezTo>
                    <a:cubicBezTo>
                      <a:pt x="18332" y="54455"/>
                      <a:pt x="17509" y="53117"/>
                      <a:pt x="16883" y="51790"/>
                    </a:cubicBezTo>
                    <a:cubicBezTo>
                      <a:pt x="16105" y="50139"/>
                      <a:pt x="15355" y="48475"/>
                      <a:pt x="14650" y="46790"/>
                    </a:cubicBezTo>
                    <a:cubicBezTo>
                      <a:pt x="13112" y="43112"/>
                      <a:pt x="11711" y="39370"/>
                      <a:pt x="10391" y="35610"/>
                    </a:cubicBezTo>
                    <a:cubicBezTo>
                      <a:pt x="7619" y="27719"/>
                      <a:pt x="5214" y="19687"/>
                      <a:pt x="3225" y="11565"/>
                    </a:cubicBezTo>
                    <a:cubicBezTo>
                      <a:pt x="2308" y="7817"/>
                      <a:pt x="1657" y="4010"/>
                      <a:pt x="751" y="263"/>
                    </a:cubicBezTo>
                    <a:cubicBezTo>
                      <a:pt x="707" y="85"/>
                      <a:pt x="549" y="1"/>
                      <a:pt x="39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9" name="Google Shape;239;p28"/>
              <p:cNvSpPr/>
              <p:nvPr/>
            </p:nvSpPr>
            <p:spPr>
              <a:xfrm>
                <a:off x="5123050" y="1296825"/>
                <a:ext cx="215525" cy="187375"/>
              </a:xfrm>
              <a:custGeom>
                <a:avLst/>
                <a:gdLst/>
                <a:ahLst/>
                <a:cxnLst/>
                <a:rect l="l" t="t" r="r" b="b"/>
                <a:pathLst>
                  <a:path w="8621" h="7495" extrusionOk="0">
                    <a:moveTo>
                      <a:pt x="180" y="1"/>
                    </a:moveTo>
                    <a:cubicBezTo>
                      <a:pt x="78" y="1"/>
                      <a:pt x="0" y="124"/>
                      <a:pt x="84" y="228"/>
                    </a:cubicBezTo>
                    <a:cubicBezTo>
                      <a:pt x="2349" y="3070"/>
                      <a:pt x="5267" y="5351"/>
                      <a:pt x="8203" y="7460"/>
                    </a:cubicBezTo>
                    <a:cubicBezTo>
                      <a:pt x="8237" y="7484"/>
                      <a:pt x="8272" y="7495"/>
                      <a:pt x="8306" y="7495"/>
                    </a:cubicBezTo>
                    <a:cubicBezTo>
                      <a:pt x="8472" y="7495"/>
                      <a:pt x="8620" y="7250"/>
                      <a:pt x="8462" y="7125"/>
                    </a:cubicBezTo>
                    <a:cubicBezTo>
                      <a:pt x="5630" y="4876"/>
                      <a:pt x="3059" y="2339"/>
                      <a:pt x="274" y="37"/>
                    </a:cubicBezTo>
                    <a:cubicBezTo>
                      <a:pt x="243" y="12"/>
                      <a:pt x="210" y="1"/>
                      <a:pt x="18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0" name="Google Shape;240;p28"/>
              <p:cNvSpPr/>
              <p:nvPr/>
            </p:nvSpPr>
            <p:spPr>
              <a:xfrm>
                <a:off x="5152525" y="1608975"/>
                <a:ext cx="276925" cy="147225"/>
              </a:xfrm>
              <a:custGeom>
                <a:avLst/>
                <a:gdLst/>
                <a:ahLst/>
                <a:cxnLst/>
                <a:rect l="l" t="t" r="r" b="b"/>
                <a:pathLst>
                  <a:path w="11077" h="5889" extrusionOk="0">
                    <a:moveTo>
                      <a:pt x="255" y="0"/>
                    </a:moveTo>
                    <a:cubicBezTo>
                      <a:pt x="113" y="0"/>
                      <a:pt x="0" y="183"/>
                      <a:pt x="124" y="305"/>
                    </a:cubicBezTo>
                    <a:cubicBezTo>
                      <a:pt x="2909" y="3070"/>
                      <a:pt x="7091" y="4428"/>
                      <a:pt x="10656" y="5873"/>
                    </a:cubicBezTo>
                    <a:cubicBezTo>
                      <a:pt x="10683" y="5883"/>
                      <a:pt x="10709" y="5888"/>
                      <a:pt x="10734" y="5888"/>
                    </a:cubicBezTo>
                    <a:cubicBezTo>
                      <a:pt x="10948" y="5888"/>
                      <a:pt x="11077" y="5523"/>
                      <a:pt x="10848" y="5420"/>
                    </a:cubicBezTo>
                    <a:cubicBezTo>
                      <a:pt x="9048" y="4609"/>
                      <a:pt x="7246" y="3799"/>
                      <a:pt x="5475" y="2930"/>
                    </a:cubicBezTo>
                    <a:cubicBezTo>
                      <a:pt x="3703" y="2059"/>
                      <a:pt x="2069" y="971"/>
                      <a:pt x="341" y="24"/>
                    </a:cubicBezTo>
                    <a:cubicBezTo>
                      <a:pt x="312" y="7"/>
                      <a:pt x="283" y="0"/>
                      <a:pt x="25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1" name="Google Shape;241;p28"/>
              <p:cNvSpPr/>
              <p:nvPr/>
            </p:nvSpPr>
            <p:spPr>
              <a:xfrm>
                <a:off x="5300200" y="1991700"/>
                <a:ext cx="275225" cy="165350"/>
              </a:xfrm>
              <a:custGeom>
                <a:avLst/>
                <a:gdLst/>
                <a:ahLst/>
                <a:cxnLst/>
                <a:rect l="l" t="t" r="r" b="b"/>
                <a:pathLst>
                  <a:path w="11009" h="6614" extrusionOk="0">
                    <a:moveTo>
                      <a:pt x="317" y="1"/>
                    </a:moveTo>
                    <a:cubicBezTo>
                      <a:pt x="141" y="1"/>
                      <a:pt x="0" y="207"/>
                      <a:pt x="152" y="377"/>
                    </a:cubicBezTo>
                    <a:cubicBezTo>
                      <a:pt x="2901" y="3437"/>
                      <a:pt x="6928" y="5192"/>
                      <a:pt x="10706" y="6604"/>
                    </a:cubicBezTo>
                    <a:cubicBezTo>
                      <a:pt x="10725" y="6610"/>
                      <a:pt x="10744" y="6614"/>
                      <a:pt x="10761" y="6614"/>
                    </a:cubicBezTo>
                    <a:cubicBezTo>
                      <a:pt x="10920" y="6614"/>
                      <a:pt x="11009" y="6354"/>
                      <a:pt x="10846" y="6272"/>
                    </a:cubicBezTo>
                    <a:cubicBezTo>
                      <a:pt x="7203" y="4462"/>
                      <a:pt x="3633" y="2647"/>
                      <a:pt x="471" y="59"/>
                    </a:cubicBezTo>
                    <a:cubicBezTo>
                      <a:pt x="421" y="18"/>
                      <a:pt x="367" y="1"/>
                      <a:pt x="31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2" name="Google Shape;242;p28"/>
              <p:cNvSpPr/>
              <p:nvPr/>
            </p:nvSpPr>
            <p:spPr>
              <a:xfrm>
                <a:off x="5559975" y="1889475"/>
                <a:ext cx="91175" cy="229225"/>
              </a:xfrm>
              <a:custGeom>
                <a:avLst/>
                <a:gdLst/>
                <a:ahLst/>
                <a:cxnLst/>
                <a:rect l="l" t="t" r="r" b="b"/>
                <a:pathLst>
                  <a:path w="3647" h="9169" extrusionOk="0">
                    <a:moveTo>
                      <a:pt x="3401" y="0"/>
                    </a:moveTo>
                    <a:cubicBezTo>
                      <a:pt x="3317" y="0"/>
                      <a:pt x="3230" y="49"/>
                      <a:pt x="3186" y="157"/>
                    </a:cubicBezTo>
                    <a:cubicBezTo>
                      <a:pt x="2585" y="1609"/>
                      <a:pt x="2208" y="3173"/>
                      <a:pt x="1681" y="4656"/>
                    </a:cubicBezTo>
                    <a:cubicBezTo>
                      <a:pt x="1158" y="6139"/>
                      <a:pt x="499" y="7577"/>
                      <a:pt x="19" y="9072"/>
                    </a:cubicBezTo>
                    <a:cubicBezTo>
                      <a:pt x="1" y="9129"/>
                      <a:pt x="48" y="9168"/>
                      <a:pt x="97" y="9168"/>
                    </a:cubicBezTo>
                    <a:cubicBezTo>
                      <a:pt x="122" y="9168"/>
                      <a:pt x="147" y="9158"/>
                      <a:pt x="163" y="9133"/>
                    </a:cubicBezTo>
                    <a:cubicBezTo>
                      <a:pt x="1764" y="6652"/>
                      <a:pt x="3174" y="3194"/>
                      <a:pt x="3620" y="277"/>
                    </a:cubicBezTo>
                    <a:cubicBezTo>
                      <a:pt x="3646" y="105"/>
                      <a:pt x="3526" y="0"/>
                      <a:pt x="340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3" name="Google Shape;243;p28"/>
              <p:cNvSpPr/>
              <p:nvPr/>
            </p:nvSpPr>
            <p:spPr>
              <a:xfrm>
                <a:off x="5418600" y="1531200"/>
                <a:ext cx="90175" cy="220325"/>
              </a:xfrm>
              <a:custGeom>
                <a:avLst/>
                <a:gdLst/>
                <a:ahLst/>
                <a:cxnLst/>
                <a:rect l="l" t="t" r="r" b="b"/>
                <a:pathLst>
                  <a:path w="3607" h="8813" extrusionOk="0">
                    <a:moveTo>
                      <a:pt x="3404" y="0"/>
                    </a:moveTo>
                    <a:cubicBezTo>
                      <a:pt x="3353" y="0"/>
                      <a:pt x="3303" y="25"/>
                      <a:pt x="3271" y="83"/>
                    </a:cubicBezTo>
                    <a:cubicBezTo>
                      <a:pt x="2572" y="1340"/>
                      <a:pt x="2169" y="2790"/>
                      <a:pt x="1670" y="4138"/>
                    </a:cubicBezTo>
                    <a:cubicBezTo>
                      <a:pt x="1103" y="5662"/>
                      <a:pt x="520" y="7179"/>
                      <a:pt x="17" y="8725"/>
                    </a:cubicBezTo>
                    <a:cubicBezTo>
                      <a:pt x="0" y="8774"/>
                      <a:pt x="45" y="8813"/>
                      <a:pt x="86" y="8813"/>
                    </a:cubicBezTo>
                    <a:cubicBezTo>
                      <a:pt x="107" y="8813"/>
                      <a:pt x="127" y="8803"/>
                      <a:pt x="138" y="8779"/>
                    </a:cubicBezTo>
                    <a:cubicBezTo>
                      <a:pt x="738" y="7458"/>
                      <a:pt x="1273" y="6116"/>
                      <a:pt x="1819" y="4773"/>
                    </a:cubicBezTo>
                    <a:cubicBezTo>
                      <a:pt x="2422" y="3287"/>
                      <a:pt x="3207" y="1771"/>
                      <a:pt x="3578" y="213"/>
                    </a:cubicBezTo>
                    <a:cubicBezTo>
                      <a:pt x="3606" y="94"/>
                      <a:pt x="3504" y="0"/>
                      <a:pt x="340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4" name="Google Shape;244;p28"/>
              <p:cNvSpPr/>
              <p:nvPr/>
            </p:nvSpPr>
            <p:spPr>
              <a:xfrm>
                <a:off x="5333350" y="1212650"/>
                <a:ext cx="120825" cy="225575"/>
              </a:xfrm>
              <a:custGeom>
                <a:avLst/>
                <a:gdLst/>
                <a:ahLst/>
                <a:cxnLst/>
                <a:rect l="l" t="t" r="r" b="b"/>
                <a:pathLst>
                  <a:path w="4833" h="9023" extrusionOk="0">
                    <a:moveTo>
                      <a:pt x="4518" y="0"/>
                    </a:moveTo>
                    <a:cubicBezTo>
                      <a:pt x="4440" y="0"/>
                      <a:pt x="4365" y="36"/>
                      <a:pt x="4324" y="123"/>
                    </a:cubicBezTo>
                    <a:cubicBezTo>
                      <a:pt x="3627" y="1591"/>
                      <a:pt x="3036" y="3108"/>
                      <a:pt x="2317" y="4571"/>
                    </a:cubicBezTo>
                    <a:cubicBezTo>
                      <a:pt x="1603" y="6024"/>
                      <a:pt x="657" y="7399"/>
                      <a:pt x="28" y="8885"/>
                    </a:cubicBezTo>
                    <a:cubicBezTo>
                      <a:pt x="0" y="8947"/>
                      <a:pt x="49" y="9023"/>
                      <a:pt x="108" y="9023"/>
                    </a:cubicBezTo>
                    <a:cubicBezTo>
                      <a:pt x="128" y="9023"/>
                      <a:pt x="149" y="9014"/>
                      <a:pt x="168" y="8992"/>
                    </a:cubicBezTo>
                    <a:cubicBezTo>
                      <a:pt x="1229" y="7785"/>
                      <a:pt x="1980" y="6224"/>
                      <a:pt x="2730" y="4812"/>
                    </a:cubicBezTo>
                    <a:cubicBezTo>
                      <a:pt x="3496" y="3365"/>
                      <a:pt x="4254" y="1867"/>
                      <a:pt x="4775" y="312"/>
                    </a:cubicBezTo>
                    <a:cubicBezTo>
                      <a:pt x="4832" y="138"/>
                      <a:pt x="4670" y="0"/>
                      <a:pt x="451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245" name="Google Shape;245;p28"/>
            <p:cNvSpPr/>
            <p:nvPr/>
          </p:nvSpPr>
          <p:spPr>
            <a:xfrm>
              <a:off x="5033650" y="1200400"/>
              <a:ext cx="148275" cy="131325"/>
            </a:xfrm>
            <a:custGeom>
              <a:avLst/>
              <a:gdLst/>
              <a:ahLst/>
              <a:cxnLst/>
              <a:rect l="l" t="t" r="r" b="b"/>
              <a:pathLst>
                <a:path w="5931" h="5253" extrusionOk="0">
                  <a:moveTo>
                    <a:pt x="2965" y="0"/>
                  </a:moveTo>
                  <a:cubicBezTo>
                    <a:pt x="2662" y="0"/>
                    <a:pt x="2355" y="53"/>
                    <a:pt x="2055" y="163"/>
                  </a:cubicBezTo>
                  <a:cubicBezTo>
                    <a:pt x="695" y="667"/>
                    <a:pt x="0" y="2177"/>
                    <a:pt x="503" y="3536"/>
                  </a:cubicBezTo>
                  <a:cubicBezTo>
                    <a:pt x="895" y="4597"/>
                    <a:pt x="1899" y="5253"/>
                    <a:pt x="2967" y="5253"/>
                  </a:cubicBezTo>
                  <a:cubicBezTo>
                    <a:pt x="3269" y="5253"/>
                    <a:pt x="3576" y="5200"/>
                    <a:pt x="3875" y="5090"/>
                  </a:cubicBezTo>
                  <a:cubicBezTo>
                    <a:pt x="5236" y="4586"/>
                    <a:pt x="5930" y="3076"/>
                    <a:pt x="5428" y="1717"/>
                  </a:cubicBezTo>
                  <a:cubicBezTo>
                    <a:pt x="5038" y="655"/>
                    <a:pt x="4033" y="0"/>
                    <a:pt x="29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6" name="Google Shape;246;p28"/>
            <p:cNvSpPr/>
            <p:nvPr/>
          </p:nvSpPr>
          <p:spPr>
            <a:xfrm>
              <a:off x="5081325" y="1549875"/>
              <a:ext cx="143575" cy="131325"/>
            </a:xfrm>
            <a:custGeom>
              <a:avLst/>
              <a:gdLst/>
              <a:ahLst/>
              <a:cxnLst/>
              <a:rect l="l" t="t" r="r" b="b"/>
              <a:pathLst>
                <a:path w="5743" h="5253" extrusionOk="0">
                  <a:moveTo>
                    <a:pt x="2875" y="0"/>
                  </a:moveTo>
                  <a:cubicBezTo>
                    <a:pt x="2693" y="0"/>
                    <a:pt x="2507" y="19"/>
                    <a:pt x="2321" y="59"/>
                  </a:cubicBezTo>
                  <a:cubicBezTo>
                    <a:pt x="904" y="362"/>
                    <a:pt x="0" y="1759"/>
                    <a:pt x="305" y="3176"/>
                  </a:cubicBezTo>
                  <a:cubicBezTo>
                    <a:pt x="568" y="4410"/>
                    <a:pt x="1658" y="5253"/>
                    <a:pt x="2869" y="5253"/>
                  </a:cubicBezTo>
                  <a:cubicBezTo>
                    <a:pt x="3051" y="5253"/>
                    <a:pt x="3236" y="5234"/>
                    <a:pt x="3421" y="5194"/>
                  </a:cubicBezTo>
                  <a:cubicBezTo>
                    <a:pt x="4840" y="4889"/>
                    <a:pt x="5742" y="3495"/>
                    <a:pt x="5439" y="2076"/>
                  </a:cubicBezTo>
                  <a:cubicBezTo>
                    <a:pt x="5175" y="844"/>
                    <a:pt x="4087" y="0"/>
                    <a:pt x="287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7" name="Google Shape;247;p28"/>
            <p:cNvSpPr/>
            <p:nvPr/>
          </p:nvSpPr>
          <p:spPr>
            <a:xfrm>
              <a:off x="5212625" y="1912850"/>
              <a:ext cx="148900" cy="131325"/>
            </a:xfrm>
            <a:custGeom>
              <a:avLst/>
              <a:gdLst/>
              <a:ahLst/>
              <a:cxnLst/>
              <a:rect l="l" t="t" r="r" b="b"/>
              <a:pathLst>
                <a:path w="5956" h="5253" extrusionOk="0">
                  <a:moveTo>
                    <a:pt x="2977" y="0"/>
                  </a:moveTo>
                  <a:cubicBezTo>
                    <a:pt x="2650" y="0"/>
                    <a:pt x="2318" y="62"/>
                    <a:pt x="1996" y="191"/>
                  </a:cubicBezTo>
                  <a:cubicBezTo>
                    <a:pt x="651" y="735"/>
                    <a:pt x="1" y="2265"/>
                    <a:pt x="543" y="3610"/>
                  </a:cubicBezTo>
                  <a:cubicBezTo>
                    <a:pt x="957" y="4632"/>
                    <a:pt x="1941" y="5252"/>
                    <a:pt x="2980" y="5252"/>
                  </a:cubicBezTo>
                  <a:cubicBezTo>
                    <a:pt x="3307" y="5252"/>
                    <a:pt x="3640" y="5191"/>
                    <a:pt x="3961" y="5061"/>
                  </a:cubicBezTo>
                  <a:cubicBezTo>
                    <a:pt x="5305" y="4519"/>
                    <a:pt x="5955" y="2989"/>
                    <a:pt x="5413" y="1644"/>
                  </a:cubicBezTo>
                  <a:cubicBezTo>
                    <a:pt x="5001" y="621"/>
                    <a:pt x="4017" y="0"/>
                    <a:pt x="297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8" name="Google Shape;248;p28"/>
            <p:cNvSpPr/>
            <p:nvPr/>
          </p:nvSpPr>
          <p:spPr>
            <a:xfrm>
              <a:off x="5377650" y="1117025"/>
              <a:ext cx="148250" cy="131300"/>
            </a:xfrm>
            <a:custGeom>
              <a:avLst/>
              <a:gdLst/>
              <a:ahLst/>
              <a:cxnLst/>
              <a:rect l="l" t="t" r="r" b="b"/>
              <a:pathLst>
                <a:path w="5930" h="5252" extrusionOk="0">
                  <a:moveTo>
                    <a:pt x="2964" y="0"/>
                  </a:moveTo>
                  <a:cubicBezTo>
                    <a:pt x="2662" y="0"/>
                    <a:pt x="2355" y="53"/>
                    <a:pt x="2055" y="164"/>
                  </a:cubicBezTo>
                  <a:cubicBezTo>
                    <a:pt x="693" y="666"/>
                    <a:pt x="0" y="2177"/>
                    <a:pt x="503" y="3536"/>
                  </a:cubicBezTo>
                  <a:cubicBezTo>
                    <a:pt x="894" y="4597"/>
                    <a:pt x="1899" y="5252"/>
                    <a:pt x="2967" y="5252"/>
                  </a:cubicBezTo>
                  <a:cubicBezTo>
                    <a:pt x="3269" y="5252"/>
                    <a:pt x="3576" y="5199"/>
                    <a:pt x="3875" y="5089"/>
                  </a:cubicBezTo>
                  <a:cubicBezTo>
                    <a:pt x="5236" y="4585"/>
                    <a:pt x="5929" y="3075"/>
                    <a:pt x="5428" y="1716"/>
                  </a:cubicBezTo>
                  <a:cubicBezTo>
                    <a:pt x="5035" y="657"/>
                    <a:pt x="4032" y="0"/>
                    <a:pt x="296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9" name="Google Shape;249;p28"/>
            <p:cNvSpPr/>
            <p:nvPr/>
          </p:nvSpPr>
          <p:spPr>
            <a:xfrm>
              <a:off x="5434900" y="1438275"/>
              <a:ext cx="131300" cy="131300"/>
            </a:xfrm>
            <a:custGeom>
              <a:avLst/>
              <a:gdLst/>
              <a:ahLst/>
              <a:cxnLst/>
              <a:rect l="l" t="t" r="r" b="b"/>
              <a:pathLst>
                <a:path w="5252" h="5252" extrusionOk="0">
                  <a:moveTo>
                    <a:pt x="2626" y="1"/>
                  </a:moveTo>
                  <a:cubicBezTo>
                    <a:pt x="1176" y="1"/>
                    <a:pt x="0" y="1176"/>
                    <a:pt x="0" y="2626"/>
                  </a:cubicBezTo>
                  <a:cubicBezTo>
                    <a:pt x="0" y="4077"/>
                    <a:pt x="1176" y="5252"/>
                    <a:pt x="2626" y="5252"/>
                  </a:cubicBezTo>
                  <a:cubicBezTo>
                    <a:pt x="4076" y="5252"/>
                    <a:pt x="5251" y="4077"/>
                    <a:pt x="5251" y="2626"/>
                  </a:cubicBezTo>
                  <a:cubicBezTo>
                    <a:pt x="5251" y="1176"/>
                    <a:pt x="4076" y="1"/>
                    <a:pt x="26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" name="Google Shape;250;p28"/>
            <p:cNvSpPr/>
            <p:nvPr/>
          </p:nvSpPr>
          <p:spPr>
            <a:xfrm>
              <a:off x="5583400" y="1792700"/>
              <a:ext cx="148225" cy="131300"/>
            </a:xfrm>
            <a:custGeom>
              <a:avLst/>
              <a:gdLst/>
              <a:ahLst/>
              <a:cxnLst/>
              <a:rect l="l" t="t" r="r" b="b"/>
              <a:pathLst>
                <a:path w="5929" h="5252" extrusionOk="0">
                  <a:moveTo>
                    <a:pt x="2964" y="0"/>
                  </a:moveTo>
                  <a:cubicBezTo>
                    <a:pt x="2661" y="0"/>
                    <a:pt x="2354" y="53"/>
                    <a:pt x="2054" y="163"/>
                  </a:cubicBezTo>
                  <a:cubicBezTo>
                    <a:pt x="693" y="667"/>
                    <a:pt x="0" y="2177"/>
                    <a:pt x="501" y="3536"/>
                  </a:cubicBezTo>
                  <a:cubicBezTo>
                    <a:pt x="894" y="4596"/>
                    <a:pt x="1897" y="5252"/>
                    <a:pt x="2965" y="5252"/>
                  </a:cubicBezTo>
                  <a:cubicBezTo>
                    <a:pt x="3267" y="5252"/>
                    <a:pt x="3574" y="5199"/>
                    <a:pt x="3874" y="5088"/>
                  </a:cubicBezTo>
                  <a:cubicBezTo>
                    <a:pt x="5234" y="4586"/>
                    <a:pt x="5929" y="3075"/>
                    <a:pt x="5427" y="1716"/>
                  </a:cubicBezTo>
                  <a:cubicBezTo>
                    <a:pt x="5035" y="655"/>
                    <a:pt x="4032" y="0"/>
                    <a:pt x="296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" name="Google Shape;251;p28"/>
            <p:cNvSpPr/>
            <p:nvPr/>
          </p:nvSpPr>
          <p:spPr>
            <a:xfrm>
              <a:off x="5145275" y="866900"/>
              <a:ext cx="148250" cy="131325"/>
            </a:xfrm>
            <a:custGeom>
              <a:avLst/>
              <a:gdLst/>
              <a:ahLst/>
              <a:cxnLst/>
              <a:rect l="l" t="t" r="r" b="b"/>
              <a:pathLst>
                <a:path w="5930" h="5253" extrusionOk="0">
                  <a:moveTo>
                    <a:pt x="2966" y="0"/>
                  </a:moveTo>
                  <a:cubicBezTo>
                    <a:pt x="2663" y="0"/>
                    <a:pt x="2355" y="53"/>
                    <a:pt x="2055" y="164"/>
                  </a:cubicBezTo>
                  <a:cubicBezTo>
                    <a:pt x="694" y="668"/>
                    <a:pt x="1" y="2178"/>
                    <a:pt x="502" y="3537"/>
                  </a:cubicBezTo>
                  <a:cubicBezTo>
                    <a:pt x="895" y="4597"/>
                    <a:pt x="1898" y="5253"/>
                    <a:pt x="2965" y="5253"/>
                  </a:cubicBezTo>
                  <a:cubicBezTo>
                    <a:pt x="3268" y="5253"/>
                    <a:pt x="3575" y="5200"/>
                    <a:pt x="3875" y="5090"/>
                  </a:cubicBezTo>
                  <a:cubicBezTo>
                    <a:pt x="5237" y="4586"/>
                    <a:pt x="5930" y="3076"/>
                    <a:pt x="5429" y="1717"/>
                  </a:cubicBezTo>
                  <a:cubicBezTo>
                    <a:pt x="5037" y="657"/>
                    <a:pt x="4034" y="0"/>
                    <a:pt x="296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52" name="Google Shape;252;p28"/>
          <p:cNvGrpSpPr/>
          <p:nvPr/>
        </p:nvGrpSpPr>
        <p:grpSpPr>
          <a:xfrm>
            <a:off x="10238433" y="4224467"/>
            <a:ext cx="762267" cy="966533"/>
            <a:chOff x="2256675" y="3570500"/>
            <a:chExt cx="571700" cy="724900"/>
          </a:xfrm>
        </p:grpSpPr>
        <p:sp>
          <p:nvSpPr>
            <p:cNvPr id="253" name="Google Shape;253;p28"/>
            <p:cNvSpPr/>
            <p:nvPr/>
          </p:nvSpPr>
          <p:spPr>
            <a:xfrm>
              <a:off x="2284900" y="3638600"/>
              <a:ext cx="513950" cy="547225"/>
            </a:xfrm>
            <a:custGeom>
              <a:avLst/>
              <a:gdLst/>
              <a:ahLst/>
              <a:cxnLst/>
              <a:rect l="l" t="t" r="r" b="b"/>
              <a:pathLst>
                <a:path w="20558" h="21889" extrusionOk="0">
                  <a:moveTo>
                    <a:pt x="11035" y="0"/>
                  </a:moveTo>
                  <a:cubicBezTo>
                    <a:pt x="9553" y="0"/>
                    <a:pt x="8078" y="369"/>
                    <a:pt x="6281" y="1142"/>
                  </a:cubicBezTo>
                  <a:cubicBezTo>
                    <a:pt x="3860" y="2088"/>
                    <a:pt x="1633" y="4157"/>
                    <a:pt x="817" y="6813"/>
                  </a:cubicBezTo>
                  <a:cubicBezTo>
                    <a:pt x="0" y="9468"/>
                    <a:pt x="577" y="12418"/>
                    <a:pt x="1922" y="14850"/>
                  </a:cubicBezTo>
                  <a:cubicBezTo>
                    <a:pt x="3954" y="18523"/>
                    <a:pt x="7755" y="21162"/>
                    <a:pt x="11908" y="21781"/>
                  </a:cubicBezTo>
                  <a:cubicBezTo>
                    <a:pt x="12343" y="21846"/>
                    <a:pt x="12787" y="21888"/>
                    <a:pt x="13229" y="21888"/>
                  </a:cubicBezTo>
                  <a:cubicBezTo>
                    <a:pt x="13789" y="21888"/>
                    <a:pt x="14344" y="21819"/>
                    <a:pt x="14872" y="21639"/>
                  </a:cubicBezTo>
                  <a:cubicBezTo>
                    <a:pt x="15963" y="21264"/>
                    <a:pt x="16844" y="20440"/>
                    <a:pt x="17555" y="19532"/>
                  </a:cubicBezTo>
                  <a:cubicBezTo>
                    <a:pt x="19827" y="16619"/>
                    <a:pt x="20557" y="12768"/>
                    <a:pt x="20517" y="9075"/>
                  </a:cubicBezTo>
                  <a:cubicBezTo>
                    <a:pt x="20499" y="7516"/>
                    <a:pt x="20337" y="5889"/>
                    <a:pt x="19507" y="4570"/>
                  </a:cubicBezTo>
                  <a:cubicBezTo>
                    <a:pt x="18653" y="3212"/>
                    <a:pt x="17330" y="1644"/>
                    <a:pt x="15831" y="1069"/>
                  </a:cubicBezTo>
                  <a:cubicBezTo>
                    <a:pt x="14005" y="368"/>
                    <a:pt x="12516" y="0"/>
                    <a:pt x="110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4" name="Google Shape;254;p28"/>
            <p:cNvSpPr/>
            <p:nvPr/>
          </p:nvSpPr>
          <p:spPr>
            <a:xfrm>
              <a:off x="2256675" y="3570500"/>
              <a:ext cx="513825" cy="362875"/>
            </a:xfrm>
            <a:custGeom>
              <a:avLst/>
              <a:gdLst/>
              <a:ahLst/>
              <a:cxnLst/>
              <a:rect l="l" t="t" r="r" b="b"/>
              <a:pathLst>
                <a:path w="20553" h="14515" extrusionOk="0">
                  <a:moveTo>
                    <a:pt x="5628" y="1"/>
                  </a:moveTo>
                  <a:cubicBezTo>
                    <a:pt x="5268" y="1"/>
                    <a:pt x="4906" y="316"/>
                    <a:pt x="5024" y="753"/>
                  </a:cubicBezTo>
                  <a:cubicBezTo>
                    <a:pt x="5276" y="1685"/>
                    <a:pt x="5587" y="2598"/>
                    <a:pt x="5951" y="3488"/>
                  </a:cubicBezTo>
                  <a:cubicBezTo>
                    <a:pt x="5342" y="3883"/>
                    <a:pt x="4751" y="4311"/>
                    <a:pt x="4179" y="4754"/>
                  </a:cubicBezTo>
                  <a:cubicBezTo>
                    <a:pt x="3611" y="5193"/>
                    <a:pt x="3051" y="5649"/>
                    <a:pt x="2587" y="6197"/>
                  </a:cubicBezTo>
                  <a:cubicBezTo>
                    <a:pt x="1598" y="7359"/>
                    <a:pt x="1107" y="8854"/>
                    <a:pt x="637" y="10305"/>
                  </a:cubicBezTo>
                  <a:cubicBezTo>
                    <a:pt x="321" y="11287"/>
                    <a:pt x="1" y="12340"/>
                    <a:pt x="287" y="13332"/>
                  </a:cubicBezTo>
                  <a:cubicBezTo>
                    <a:pt x="443" y="13874"/>
                    <a:pt x="833" y="14395"/>
                    <a:pt x="1384" y="14515"/>
                  </a:cubicBezTo>
                  <a:cubicBezTo>
                    <a:pt x="4323" y="13440"/>
                    <a:pt x="6739" y="12273"/>
                    <a:pt x="9536" y="10867"/>
                  </a:cubicBezTo>
                  <a:cubicBezTo>
                    <a:pt x="10421" y="10423"/>
                    <a:pt x="11303" y="9959"/>
                    <a:pt x="12244" y="9642"/>
                  </a:cubicBezTo>
                  <a:cubicBezTo>
                    <a:pt x="13317" y="9281"/>
                    <a:pt x="14447" y="9121"/>
                    <a:pt x="15538" y="8821"/>
                  </a:cubicBezTo>
                  <a:cubicBezTo>
                    <a:pt x="16880" y="8451"/>
                    <a:pt x="18163" y="7869"/>
                    <a:pt x="19324" y="7103"/>
                  </a:cubicBezTo>
                  <a:cubicBezTo>
                    <a:pt x="19920" y="6709"/>
                    <a:pt x="20552" y="6063"/>
                    <a:pt x="20317" y="5391"/>
                  </a:cubicBezTo>
                  <a:cubicBezTo>
                    <a:pt x="20245" y="5182"/>
                    <a:pt x="20095" y="5011"/>
                    <a:pt x="19943" y="4850"/>
                  </a:cubicBezTo>
                  <a:cubicBezTo>
                    <a:pt x="17942" y="2714"/>
                    <a:pt x="15007" y="1538"/>
                    <a:pt x="12088" y="1538"/>
                  </a:cubicBezTo>
                  <a:cubicBezTo>
                    <a:pt x="10839" y="1538"/>
                    <a:pt x="9592" y="1753"/>
                    <a:pt x="8423" y="2201"/>
                  </a:cubicBezTo>
                  <a:cubicBezTo>
                    <a:pt x="8123" y="2317"/>
                    <a:pt x="7831" y="2448"/>
                    <a:pt x="7543" y="2588"/>
                  </a:cubicBezTo>
                  <a:cubicBezTo>
                    <a:pt x="7060" y="1828"/>
                    <a:pt x="6583" y="1065"/>
                    <a:pt x="6125" y="289"/>
                  </a:cubicBezTo>
                  <a:cubicBezTo>
                    <a:pt x="6006" y="88"/>
                    <a:pt x="5817" y="1"/>
                    <a:pt x="562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5" name="Google Shape;255;p28"/>
            <p:cNvSpPr/>
            <p:nvPr/>
          </p:nvSpPr>
          <p:spPr>
            <a:xfrm>
              <a:off x="2370900" y="4157550"/>
              <a:ext cx="134600" cy="96775"/>
            </a:xfrm>
            <a:custGeom>
              <a:avLst/>
              <a:gdLst/>
              <a:ahLst/>
              <a:cxnLst/>
              <a:rect l="l" t="t" r="r" b="b"/>
              <a:pathLst>
                <a:path w="5384" h="3871" extrusionOk="0">
                  <a:moveTo>
                    <a:pt x="211" y="0"/>
                  </a:moveTo>
                  <a:cubicBezTo>
                    <a:pt x="108" y="0"/>
                    <a:pt x="1" y="89"/>
                    <a:pt x="44" y="205"/>
                  </a:cubicBezTo>
                  <a:cubicBezTo>
                    <a:pt x="443" y="1268"/>
                    <a:pt x="1070" y="2146"/>
                    <a:pt x="1995" y="2812"/>
                  </a:cubicBezTo>
                  <a:cubicBezTo>
                    <a:pt x="2672" y="3300"/>
                    <a:pt x="3714" y="3870"/>
                    <a:pt x="4630" y="3870"/>
                  </a:cubicBezTo>
                  <a:cubicBezTo>
                    <a:pt x="4800" y="3870"/>
                    <a:pt x="4966" y="3850"/>
                    <a:pt x="5125" y="3807"/>
                  </a:cubicBezTo>
                  <a:cubicBezTo>
                    <a:pt x="5310" y="3755"/>
                    <a:pt x="5384" y="3445"/>
                    <a:pt x="5183" y="3360"/>
                  </a:cubicBezTo>
                  <a:cubicBezTo>
                    <a:pt x="4306" y="2985"/>
                    <a:pt x="3384" y="2985"/>
                    <a:pt x="2530" y="2462"/>
                  </a:cubicBezTo>
                  <a:cubicBezTo>
                    <a:pt x="1597" y="1891"/>
                    <a:pt x="841" y="1051"/>
                    <a:pt x="343" y="79"/>
                  </a:cubicBezTo>
                  <a:cubicBezTo>
                    <a:pt x="315" y="24"/>
                    <a:pt x="263" y="0"/>
                    <a:pt x="2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6" name="Google Shape;256;p28"/>
            <p:cNvSpPr/>
            <p:nvPr/>
          </p:nvSpPr>
          <p:spPr>
            <a:xfrm>
              <a:off x="2377300" y="4222925"/>
              <a:ext cx="175625" cy="72475"/>
            </a:xfrm>
            <a:custGeom>
              <a:avLst/>
              <a:gdLst/>
              <a:ahLst/>
              <a:cxnLst/>
              <a:rect l="l" t="t" r="r" b="b"/>
              <a:pathLst>
                <a:path w="7025" h="2899" extrusionOk="0">
                  <a:moveTo>
                    <a:pt x="179" y="1"/>
                  </a:moveTo>
                  <a:cubicBezTo>
                    <a:pt x="83" y="1"/>
                    <a:pt x="1" y="116"/>
                    <a:pt x="88" y="207"/>
                  </a:cubicBezTo>
                  <a:cubicBezTo>
                    <a:pt x="1458" y="1623"/>
                    <a:pt x="3593" y="2899"/>
                    <a:pt x="5676" y="2899"/>
                  </a:cubicBezTo>
                  <a:cubicBezTo>
                    <a:pt x="6038" y="2899"/>
                    <a:pt x="6399" y="2860"/>
                    <a:pt x="6754" y="2777"/>
                  </a:cubicBezTo>
                  <a:cubicBezTo>
                    <a:pt x="7002" y="2719"/>
                    <a:pt x="7025" y="2293"/>
                    <a:pt x="6754" y="2252"/>
                  </a:cubicBezTo>
                  <a:cubicBezTo>
                    <a:pt x="5713" y="2095"/>
                    <a:pt x="4684" y="2137"/>
                    <a:pt x="3659" y="1831"/>
                  </a:cubicBezTo>
                  <a:cubicBezTo>
                    <a:pt x="2402" y="1455"/>
                    <a:pt x="1271" y="866"/>
                    <a:pt x="261" y="32"/>
                  </a:cubicBezTo>
                  <a:cubicBezTo>
                    <a:pt x="235" y="10"/>
                    <a:pt x="206" y="1"/>
                    <a:pt x="1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7" name="Google Shape;257;p28"/>
            <p:cNvSpPr/>
            <p:nvPr/>
          </p:nvSpPr>
          <p:spPr>
            <a:xfrm>
              <a:off x="2804800" y="3899975"/>
              <a:ext cx="23575" cy="98950"/>
            </a:xfrm>
            <a:custGeom>
              <a:avLst/>
              <a:gdLst/>
              <a:ahLst/>
              <a:cxnLst/>
              <a:rect l="l" t="t" r="r" b="b"/>
              <a:pathLst>
                <a:path w="943" h="3958" extrusionOk="0">
                  <a:moveTo>
                    <a:pt x="589" y="0"/>
                  </a:moveTo>
                  <a:cubicBezTo>
                    <a:pt x="508" y="0"/>
                    <a:pt x="431" y="44"/>
                    <a:pt x="417" y="136"/>
                  </a:cubicBezTo>
                  <a:cubicBezTo>
                    <a:pt x="325" y="776"/>
                    <a:pt x="385" y="1424"/>
                    <a:pt x="332" y="2069"/>
                  </a:cubicBezTo>
                  <a:cubicBezTo>
                    <a:pt x="285" y="2659"/>
                    <a:pt x="0" y="3351"/>
                    <a:pt x="161" y="3927"/>
                  </a:cubicBezTo>
                  <a:cubicBezTo>
                    <a:pt x="167" y="3946"/>
                    <a:pt x="184" y="3957"/>
                    <a:pt x="202" y="3957"/>
                  </a:cubicBezTo>
                  <a:cubicBezTo>
                    <a:pt x="212" y="3957"/>
                    <a:pt x="222" y="3954"/>
                    <a:pt x="230" y="3946"/>
                  </a:cubicBezTo>
                  <a:cubicBezTo>
                    <a:pt x="662" y="3520"/>
                    <a:pt x="689" y="2703"/>
                    <a:pt x="769" y="2127"/>
                  </a:cubicBezTo>
                  <a:cubicBezTo>
                    <a:pt x="860" y="1471"/>
                    <a:pt x="942" y="786"/>
                    <a:pt x="785" y="136"/>
                  </a:cubicBezTo>
                  <a:cubicBezTo>
                    <a:pt x="763" y="48"/>
                    <a:pt x="674" y="0"/>
                    <a:pt x="5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56614103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ackground 3"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9" name="Google Shape;259;p29"/>
          <p:cNvGrpSpPr/>
          <p:nvPr/>
        </p:nvGrpSpPr>
        <p:grpSpPr>
          <a:xfrm>
            <a:off x="-1922590" y="-84767"/>
            <a:ext cx="14320513" cy="7031907"/>
            <a:chOff x="-1441943" y="-63575"/>
            <a:chExt cx="10740385" cy="5273930"/>
          </a:xfrm>
        </p:grpSpPr>
        <p:sp>
          <p:nvSpPr>
            <p:cNvPr id="260" name="Google Shape;260;p29"/>
            <p:cNvSpPr/>
            <p:nvPr/>
          </p:nvSpPr>
          <p:spPr>
            <a:xfrm>
              <a:off x="4885275" y="-63575"/>
              <a:ext cx="4413166" cy="2696902"/>
            </a:xfrm>
            <a:custGeom>
              <a:avLst/>
              <a:gdLst/>
              <a:ahLst/>
              <a:cxnLst/>
              <a:rect l="l" t="t" r="r" b="b"/>
              <a:pathLst>
                <a:path w="51440" h="31437" extrusionOk="0">
                  <a:moveTo>
                    <a:pt x="51440" y="0"/>
                  </a:moveTo>
                  <a:lnTo>
                    <a:pt x="2368" y="363"/>
                  </a:lnTo>
                  <a:cubicBezTo>
                    <a:pt x="4510" y="748"/>
                    <a:pt x="5991" y="2928"/>
                    <a:pt x="6168" y="5098"/>
                  </a:cubicBezTo>
                  <a:cubicBezTo>
                    <a:pt x="6344" y="7271"/>
                    <a:pt x="5483" y="9393"/>
                    <a:pt x="4409" y="11289"/>
                  </a:cubicBezTo>
                  <a:cubicBezTo>
                    <a:pt x="3336" y="13182"/>
                    <a:pt x="2032" y="14958"/>
                    <a:pt x="1187" y="16966"/>
                  </a:cubicBezTo>
                  <a:cubicBezTo>
                    <a:pt x="537" y="18519"/>
                    <a:pt x="173" y="20188"/>
                    <a:pt x="84" y="21870"/>
                  </a:cubicBezTo>
                  <a:cubicBezTo>
                    <a:pt x="0" y="23437"/>
                    <a:pt x="163" y="25047"/>
                    <a:pt x="807" y="26476"/>
                  </a:cubicBezTo>
                  <a:cubicBezTo>
                    <a:pt x="1977" y="29075"/>
                    <a:pt x="4662" y="30795"/>
                    <a:pt x="7473" y="31273"/>
                  </a:cubicBezTo>
                  <a:cubicBezTo>
                    <a:pt x="8126" y="31385"/>
                    <a:pt x="8784" y="31437"/>
                    <a:pt x="9443" y="31437"/>
                  </a:cubicBezTo>
                  <a:cubicBezTo>
                    <a:pt x="11619" y="31437"/>
                    <a:pt x="13800" y="30870"/>
                    <a:pt x="15816" y="30020"/>
                  </a:cubicBezTo>
                  <a:cubicBezTo>
                    <a:pt x="18444" y="28912"/>
                    <a:pt x="20842" y="27341"/>
                    <a:pt x="23264" y="25836"/>
                  </a:cubicBezTo>
                  <a:cubicBezTo>
                    <a:pt x="27830" y="23001"/>
                    <a:pt x="32557" y="20360"/>
                    <a:pt x="37631" y="18589"/>
                  </a:cubicBezTo>
                  <a:cubicBezTo>
                    <a:pt x="41456" y="17253"/>
                    <a:pt x="45503" y="16426"/>
                    <a:pt x="49545" y="16426"/>
                  </a:cubicBezTo>
                  <a:cubicBezTo>
                    <a:pt x="50177" y="16426"/>
                    <a:pt x="50809" y="16446"/>
                    <a:pt x="51440" y="16488"/>
                  </a:cubicBezTo>
                  <a:lnTo>
                    <a:pt x="51440" y="0"/>
                  </a:lnTo>
                  <a:close/>
                </a:path>
              </a:pathLst>
            </a:custGeom>
            <a:solidFill>
              <a:srgbClr val="FFFFFF">
                <a:alpha val="39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1" name="Google Shape;261;p29"/>
            <p:cNvSpPr/>
            <p:nvPr/>
          </p:nvSpPr>
          <p:spPr>
            <a:xfrm>
              <a:off x="-1" y="284338"/>
              <a:ext cx="557131" cy="949360"/>
            </a:xfrm>
            <a:custGeom>
              <a:avLst/>
              <a:gdLst/>
              <a:ahLst/>
              <a:cxnLst/>
              <a:rect l="l" t="t" r="r" b="b"/>
              <a:pathLst>
                <a:path w="20839" h="35510" extrusionOk="0">
                  <a:moveTo>
                    <a:pt x="1" y="1"/>
                  </a:moveTo>
                  <a:lnTo>
                    <a:pt x="1" y="35510"/>
                  </a:lnTo>
                  <a:cubicBezTo>
                    <a:pt x="405" y="33962"/>
                    <a:pt x="1953" y="32416"/>
                    <a:pt x="2970" y="31699"/>
                  </a:cubicBezTo>
                  <a:cubicBezTo>
                    <a:pt x="5126" y="30183"/>
                    <a:pt x="7328" y="28954"/>
                    <a:pt x="9733" y="27857"/>
                  </a:cubicBezTo>
                  <a:cubicBezTo>
                    <a:pt x="12107" y="26774"/>
                    <a:pt x="14522" y="25697"/>
                    <a:pt x="16572" y="24078"/>
                  </a:cubicBezTo>
                  <a:cubicBezTo>
                    <a:pt x="19081" y="22095"/>
                    <a:pt x="20838" y="19156"/>
                    <a:pt x="20797" y="15889"/>
                  </a:cubicBezTo>
                  <a:cubicBezTo>
                    <a:pt x="20773" y="13947"/>
                    <a:pt x="20064" y="12000"/>
                    <a:pt x="18735" y="10588"/>
                  </a:cubicBezTo>
                  <a:cubicBezTo>
                    <a:pt x="16768" y="8504"/>
                    <a:pt x="14076" y="8061"/>
                    <a:pt x="11457" y="7303"/>
                  </a:cubicBezTo>
                  <a:cubicBezTo>
                    <a:pt x="8618" y="6483"/>
                    <a:pt x="5694" y="5548"/>
                    <a:pt x="3101" y="4091"/>
                  </a:cubicBezTo>
                  <a:cubicBezTo>
                    <a:pt x="1651" y="3278"/>
                    <a:pt x="610" y="1665"/>
                    <a:pt x="1" y="1"/>
                  </a:cubicBezTo>
                  <a:close/>
                </a:path>
              </a:pathLst>
            </a:custGeom>
            <a:solidFill>
              <a:srgbClr val="FFFFFF">
                <a:alpha val="39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2" name="Google Shape;262;p29"/>
            <p:cNvSpPr/>
            <p:nvPr/>
          </p:nvSpPr>
          <p:spPr>
            <a:xfrm>
              <a:off x="-1441943" y="1663854"/>
              <a:ext cx="6507945" cy="3479666"/>
            </a:xfrm>
            <a:custGeom>
              <a:avLst/>
              <a:gdLst/>
              <a:ahLst/>
              <a:cxnLst/>
              <a:rect l="l" t="t" r="r" b="b"/>
              <a:pathLst>
                <a:path w="36725" h="19635" extrusionOk="0">
                  <a:moveTo>
                    <a:pt x="16954" y="1"/>
                  </a:moveTo>
                  <a:cubicBezTo>
                    <a:pt x="16286" y="1"/>
                    <a:pt x="15614" y="74"/>
                    <a:pt x="14952" y="171"/>
                  </a:cubicBezTo>
                  <a:cubicBezTo>
                    <a:pt x="12377" y="548"/>
                    <a:pt x="9854" y="1265"/>
                    <a:pt x="7265" y="1521"/>
                  </a:cubicBezTo>
                  <a:cubicBezTo>
                    <a:pt x="6695" y="1577"/>
                    <a:pt x="6117" y="1609"/>
                    <a:pt x="5539" y="1609"/>
                  </a:cubicBezTo>
                  <a:cubicBezTo>
                    <a:pt x="3597" y="1609"/>
                    <a:pt x="1654" y="1252"/>
                    <a:pt x="1" y="281"/>
                  </a:cubicBezTo>
                  <a:lnTo>
                    <a:pt x="1" y="19635"/>
                  </a:lnTo>
                  <a:lnTo>
                    <a:pt x="36475" y="19631"/>
                  </a:lnTo>
                  <a:cubicBezTo>
                    <a:pt x="36475" y="19632"/>
                    <a:pt x="36475" y="19633"/>
                    <a:pt x="36475" y="19633"/>
                  </a:cubicBezTo>
                  <a:cubicBezTo>
                    <a:pt x="36487" y="19633"/>
                    <a:pt x="36711" y="18885"/>
                    <a:pt x="36714" y="18403"/>
                  </a:cubicBezTo>
                  <a:cubicBezTo>
                    <a:pt x="36724" y="16226"/>
                    <a:pt x="35596" y="14139"/>
                    <a:pt x="33976" y="12689"/>
                  </a:cubicBezTo>
                  <a:cubicBezTo>
                    <a:pt x="32353" y="11239"/>
                    <a:pt x="30277" y="10373"/>
                    <a:pt x="28159" y="9882"/>
                  </a:cubicBezTo>
                  <a:cubicBezTo>
                    <a:pt x="26487" y="9495"/>
                    <a:pt x="24618" y="9245"/>
                    <a:pt x="23486" y="7958"/>
                  </a:cubicBezTo>
                  <a:cubicBezTo>
                    <a:pt x="21967" y="6231"/>
                    <a:pt x="22458" y="3375"/>
                    <a:pt x="20995" y="1597"/>
                  </a:cubicBezTo>
                  <a:cubicBezTo>
                    <a:pt x="20309" y="759"/>
                    <a:pt x="19257" y="278"/>
                    <a:pt x="18188" y="98"/>
                  </a:cubicBezTo>
                  <a:cubicBezTo>
                    <a:pt x="17780" y="29"/>
                    <a:pt x="17367" y="1"/>
                    <a:pt x="16954" y="1"/>
                  </a:cubicBezTo>
                  <a:close/>
                </a:path>
              </a:pathLst>
            </a:custGeom>
            <a:solidFill>
              <a:srgbClr val="FFFFFF">
                <a:alpha val="39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3" name="Google Shape;263;p29"/>
            <p:cNvSpPr/>
            <p:nvPr/>
          </p:nvSpPr>
          <p:spPr>
            <a:xfrm>
              <a:off x="5626472" y="3779503"/>
              <a:ext cx="3592318" cy="1430851"/>
            </a:xfrm>
            <a:custGeom>
              <a:avLst/>
              <a:gdLst/>
              <a:ahLst/>
              <a:cxnLst/>
              <a:rect l="l" t="t" r="r" b="b"/>
              <a:pathLst>
                <a:path w="48716" h="19404" extrusionOk="0">
                  <a:moveTo>
                    <a:pt x="48716" y="1"/>
                  </a:moveTo>
                  <a:cubicBezTo>
                    <a:pt x="44289" y="3195"/>
                    <a:pt x="39621" y="6196"/>
                    <a:pt x="34287" y="7162"/>
                  </a:cubicBezTo>
                  <a:cubicBezTo>
                    <a:pt x="32093" y="7559"/>
                    <a:pt x="29864" y="7596"/>
                    <a:pt x="27630" y="7596"/>
                  </a:cubicBezTo>
                  <a:cubicBezTo>
                    <a:pt x="27116" y="7596"/>
                    <a:pt x="26601" y="7594"/>
                    <a:pt x="26086" y="7594"/>
                  </a:cubicBezTo>
                  <a:cubicBezTo>
                    <a:pt x="25138" y="7594"/>
                    <a:pt x="24189" y="7601"/>
                    <a:pt x="23243" y="7639"/>
                  </a:cubicBezTo>
                  <a:cubicBezTo>
                    <a:pt x="15993" y="7930"/>
                    <a:pt x="8624" y="10235"/>
                    <a:pt x="3302" y="15164"/>
                  </a:cubicBezTo>
                  <a:cubicBezTo>
                    <a:pt x="1979" y="16389"/>
                    <a:pt x="783" y="17780"/>
                    <a:pt x="0" y="19403"/>
                  </a:cubicBezTo>
                  <a:lnTo>
                    <a:pt x="48716" y="19310"/>
                  </a:lnTo>
                  <a:lnTo>
                    <a:pt x="48716" y="1"/>
                  </a:lnTo>
                  <a:close/>
                </a:path>
              </a:pathLst>
            </a:custGeom>
            <a:solidFill>
              <a:srgbClr val="FFFFFF">
                <a:alpha val="39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99010639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Background 4"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5" name="Google Shape;265;p30"/>
          <p:cNvGrpSpPr/>
          <p:nvPr/>
        </p:nvGrpSpPr>
        <p:grpSpPr>
          <a:xfrm>
            <a:off x="-1922590" y="-84766"/>
            <a:ext cx="14320513" cy="6942793"/>
            <a:chOff x="-1441943" y="-63575"/>
            <a:chExt cx="10740385" cy="5207095"/>
          </a:xfrm>
        </p:grpSpPr>
        <p:sp>
          <p:nvSpPr>
            <p:cNvPr id="266" name="Google Shape;266;p30"/>
            <p:cNvSpPr/>
            <p:nvPr/>
          </p:nvSpPr>
          <p:spPr>
            <a:xfrm>
              <a:off x="4885275" y="-63575"/>
              <a:ext cx="4413166" cy="2696902"/>
            </a:xfrm>
            <a:custGeom>
              <a:avLst/>
              <a:gdLst/>
              <a:ahLst/>
              <a:cxnLst/>
              <a:rect l="l" t="t" r="r" b="b"/>
              <a:pathLst>
                <a:path w="51440" h="31437" extrusionOk="0">
                  <a:moveTo>
                    <a:pt x="51440" y="0"/>
                  </a:moveTo>
                  <a:lnTo>
                    <a:pt x="2368" y="363"/>
                  </a:lnTo>
                  <a:cubicBezTo>
                    <a:pt x="4510" y="748"/>
                    <a:pt x="5991" y="2928"/>
                    <a:pt x="6168" y="5098"/>
                  </a:cubicBezTo>
                  <a:cubicBezTo>
                    <a:pt x="6344" y="7271"/>
                    <a:pt x="5483" y="9393"/>
                    <a:pt x="4409" y="11289"/>
                  </a:cubicBezTo>
                  <a:cubicBezTo>
                    <a:pt x="3336" y="13182"/>
                    <a:pt x="2032" y="14958"/>
                    <a:pt x="1187" y="16966"/>
                  </a:cubicBezTo>
                  <a:cubicBezTo>
                    <a:pt x="537" y="18519"/>
                    <a:pt x="173" y="20188"/>
                    <a:pt x="84" y="21870"/>
                  </a:cubicBezTo>
                  <a:cubicBezTo>
                    <a:pt x="0" y="23437"/>
                    <a:pt x="163" y="25047"/>
                    <a:pt x="807" y="26476"/>
                  </a:cubicBezTo>
                  <a:cubicBezTo>
                    <a:pt x="1977" y="29075"/>
                    <a:pt x="4662" y="30795"/>
                    <a:pt x="7473" y="31273"/>
                  </a:cubicBezTo>
                  <a:cubicBezTo>
                    <a:pt x="8126" y="31385"/>
                    <a:pt x="8784" y="31437"/>
                    <a:pt x="9443" y="31437"/>
                  </a:cubicBezTo>
                  <a:cubicBezTo>
                    <a:pt x="11619" y="31437"/>
                    <a:pt x="13800" y="30870"/>
                    <a:pt x="15816" y="30020"/>
                  </a:cubicBezTo>
                  <a:cubicBezTo>
                    <a:pt x="18444" y="28912"/>
                    <a:pt x="20842" y="27341"/>
                    <a:pt x="23264" y="25836"/>
                  </a:cubicBezTo>
                  <a:cubicBezTo>
                    <a:pt x="27830" y="23001"/>
                    <a:pt x="32557" y="20360"/>
                    <a:pt x="37631" y="18589"/>
                  </a:cubicBezTo>
                  <a:cubicBezTo>
                    <a:pt x="41456" y="17253"/>
                    <a:pt x="45503" y="16426"/>
                    <a:pt x="49545" y="16426"/>
                  </a:cubicBezTo>
                  <a:cubicBezTo>
                    <a:pt x="50177" y="16426"/>
                    <a:pt x="50809" y="16446"/>
                    <a:pt x="51440" y="16488"/>
                  </a:cubicBezTo>
                  <a:lnTo>
                    <a:pt x="51440" y="0"/>
                  </a:lnTo>
                  <a:close/>
                </a:path>
              </a:pathLst>
            </a:custGeom>
            <a:solidFill>
              <a:srgbClr val="FFFFFF">
                <a:alpha val="39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7" name="Google Shape;267;p30"/>
            <p:cNvSpPr/>
            <p:nvPr/>
          </p:nvSpPr>
          <p:spPr>
            <a:xfrm>
              <a:off x="-1441943" y="1663854"/>
              <a:ext cx="6507945" cy="3479666"/>
            </a:xfrm>
            <a:custGeom>
              <a:avLst/>
              <a:gdLst/>
              <a:ahLst/>
              <a:cxnLst/>
              <a:rect l="l" t="t" r="r" b="b"/>
              <a:pathLst>
                <a:path w="36725" h="19635" extrusionOk="0">
                  <a:moveTo>
                    <a:pt x="16954" y="1"/>
                  </a:moveTo>
                  <a:cubicBezTo>
                    <a:pt x="16286" y="1"/>
                    <a:pt x="15614" y="74"/>
                    <a:pt x="14952" y="171"/>
                  </a:cubicBezTo>
                  <a:cubicBezTo>
                    <a:pt x="12377" y="548"/>
                    <a:pt x="9854" y="1265"/>
                    <a:pt x="7265" y="1521"/>
                  </a:cubicBezTo>
                  <a:cubicBezTo>
                    <a:pt x="6695" y="1577"/>
                    <a:pt x="6117" y="1609"/>
                    <a:pt x="5539" y="1609"/>
                  </a:cubicBezTo>
                  <a:cubicBezTo>
                    <a:pt x="3597" y="1609"/>
                    <a:pt x="1654" y="1252"/>
                    <a:pt x="1" y="281"/>
                  </a:cubicBezTo>
                  <a:lnTo>
                    <a:pt x="1" y="19635"/>
                  </a:lnTo>
                  <a:lnTo>
                    <a:pt x="36475" y="19631"/>
                  </a:lnTo>
                  <a:cubicBezTo>
                    <a:pt x="36475" y="19632"/>
                    <a:pt x="36475" y="19633"/>
                    <a:pt x="36475" y="19633"/>
                  </a:cubicBezTo>
                  <a:cubicBezTo>
                    <a:pt x="36487" y="19633"/>
                    <a:pt x="36711" y="18885"/>
                    <a:pt x="36714" y="18403"/>
                  </a:cubicBezTo>
                  <a:cubicBezTo>
                    <a:pt x="36724" y="16226"/>
                    <a:pt x="35596" y="14139"/>
                    <a:pt x="33976" y="12689"/>
                  </a:cubicBezTo>
                  <a:cubicBezTo>
                    <a:pt x="32353" y="11239"/>
                    <a:pt x="30277" y="10373"/>
                    <a:pt x="28159" y="9882"/>
                  </a:cubicBezTo>
                  <a:cubicBezTo>
                    <a:pt x="26487" y="9495"/>
                    <a:pt x="24618" y="9245"/>
                    <a:pt x="23486" y="7958"/>
                  </a:cubicBezTo>
                  <a:cubicBezTo>
                    <a:pt x="21967" y="6231"/>
                    <a:pt x="22458" y="3375"/>
                    <a:pt x="20995" y="1597"/>
                  </a:cubicBezTo>
                  <a:cubicBezTo>
                    <a:pt x="20309" y="759"/>
                    <a:pt x="19257" y="278"/>
                    <a:pt x="18188" y="98"/>
                  </a:cubicBezTo>
                  <a:cubicBezTo>
                    <a:pt x="17780" y="29"/>
                    <a:pt x="17367" y="1"/>
                    <a:pt x="16954" y="1"/>
                  </a:cubicBezTo>
                  <a:close/>
                </a:path>
              </a:pathLst>
            </a:custGeom>
            <a:solidFill>
              <a:srgbClr val="FFFFFF">
                <a:alpha val="39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5357148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EEDA13C-01BB-4D11-BAEA-CB5B446DA5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7571932-D07C-4512-B72F-E4897DD933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76BAEEC-8319-4117-A342-E43F8BB2F1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37137-6347-4C89-8122-C1382D955D31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2E10166-2846-4665-BD6D-901978357F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CBE1536-0AA2-4A93-A70E-9137456EEC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67C50-A422-4942-99B9-5DA681E89A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479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10175E1-B660-413F-9C68-639B7E9AA0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9BCD1A0-F750-4220-807C-6D6C88C55EC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ED90B370-BC2F-4379-81A0-9F8E435564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688732FA-21E5-4589-900E-72DACDFB12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37137-6347-4C89-8122-C1382D955D31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32059154-DDBF-4682-B11D-D95A9411BE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3578ACCB-4E6A-4C55-AC21-CFEF2E11ED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67C50-A422-4942-99B9-5DA681E89A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1439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FE464F6-1276-4993-BAAD-9414EDCB0D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5A8416C2-790C-44C9-9FE2-D52C845681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8991DE2B-6ED7-4BD8-AFBC-B55AFBD9D1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2A5DC19F-5D56-4C4F-A35A-472B337BD9F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3BE449E7-80BA-43A9-9ED8-AC8069A5C0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6198B4E4-91DC-4654-9CAA-56C1DC05C0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37137-6347-4C89-8122-C1382D955D31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3CCC6C16-13E1-41AF-B0BC-A0F42CC72B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B39F3342-778D-4CA5-BAA9-BFF2700069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67C50-A422-4942-99B9-5DA681E89A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5316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C549077-2942-45D1-A79B-C88ECB6A13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335D2F99-1CD8-400F-8DC7-F3551A791B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37137-6347-4C89-8122-C1382D955D31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8970B031-223B-4FD1-9019-DC5505565B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F2E5ACDC-D673-45D3-8D65-35316B6687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67C50-A422-4942-99B9-5DA681E89A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9891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5F03F2FF-865C-4005-B8C3-DF1A822088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37137-6347-4C89-8122-C1382D955D31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A2F79215-CAA6-4975-97EE-4B98415055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038A0845-3A7A-47D3-80EA-5F74BB0E70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67C50-A422-4942-99B9-5DA681E89A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3508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D734236-1784-493E-80D7-0BE0C56DB6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32FBAF4-707C-4456-8A8E-EB8F70557A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5D5ACA1E-D945-419E-9FB9-583FE84626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F3A6A918-FE2C-4ABA-8DAA-54D04A7087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37137-6347-4C89-8122-C1382D955D31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95D12BEA-3549-4D0E-8564-B74B970D7A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E202EF30-D6BD-4597-AB6A-F448EF60AE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67C50-A422-4942-99B9-5DA681E89A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5387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8C22572-7040-431F-90D5-C85DB5F294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B0F43C41-8ECF-4796-AB79-E1C66BE729C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1875DC61-3BB7-4E80-AC11-87D3DA9F29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54CF359A-DC9D-4056-8948-A97DDC75F3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37137-6347-4C89-8122-C1382D955D31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89653AEC-8297-4ED5-B0DA-A3E941DFBC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13416BFC-AC3E-43EF-BAB6-969A8E42FF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67C50-A422-4942-99B9-5DA681E89A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8043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21" Type="http://schemas.openxmlformats.org/officeDocument/2006/relationships/slideLayout" Target="../slideLayouts/slideLayout32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E261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A7044080-007A-489E-AD54-E438E3EFEF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00CE1279-1E60-4827-A611-197AAE3488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83AFD56-BDAD-42AD-9AA8-0A0E2FB98D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437137-6347-4C89-8122-C1382D955D31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922E62F-842F-491F-A4E1-80EAA243E8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D370B08-8EF7-4DEE-82DA-38784569F8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F67C50-A422-4942-99B9-5DA681E89A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1157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E261E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60000" y="561100"/>
            <a:ext cx="10272000" cy="7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matic SC"/>
              <a:buNone/>
              <a:defRPr sz="32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60000" y="1649444"/>
            <a:ext cx="10272000" cy="448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Light"/>
              <a:buChar char="●"/>
              <a:defRPr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Light"/>
              <a:buChar char="○"/>
              <a:defRPr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Light"/>
              <a:buChar char="■"/>
              <a:defRPr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Light"/>
              <a:buChar char="●"/>
              <a:defRPr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Light"/>
              <a:buChar char="○"/>
              <a:defRPr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Light"/>
              <a:buChar char="■"/>
              <a:defRPr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Light"/>
              <a:buChar char="●"/>
              <a:defRPr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Light"/>
              <a:buChar char="○"/>
              <a:defRPr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Quicksand Light"/>
              <a:buChar char="■"/>
              <a:defRPr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6942742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6" r:id="rId12"/>
    <p:sldLayoutId id="2147483678" r:id="rId13"/>
    <p:sldLayoutId id="2147483679" r:id="rId14"/>
    <p:sldLayoutId id="2147483680" r:id="rId15"/>
    <p:sldLayoutId id="2147483681" r:id="rId16"/>
    <p:sldLayoutId id="2147483684" r:id="rId17"/>
    <p:sldLayoutId id="2147483686" r:id="rId18"/>
    <p:sldLayoutId id="2147483687" r:id="rId19"/>
    <p:sldLayoutId id="2147483688" r:id="rId20"/>
    <p:sldLayoutId id="2147483689" r:id="rId21"/>
    <p:sldLayoutId id="2147483690" r:id="rId2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276;p33">
            <a:extLst>
              <a:ext uri="{FF2B5EF4-FFF2-40B4-BE49-F238E27FC236}">
                <a16:creationId xmlns="" xmlns:a16="http://schemas.microsoft.com/office/drawing/2014/main" id="{C574B640-0199-463F-87CA-8E3956B46E10}"/>
              </a:ext>
            </a:extLst>
          </p:cNvPr>
          <p:cNvSpPr txBox="1">
            <a:spLocks/>
          </p:cNvSpPr>
          <p:nvPr/>
        </p:nvSpPr>
        <p:spPr>
          <a:xfrm>
            <a:off x="609600" y="1178355"/>
            <a:ext cx="10972800" cy="29223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Amatic SC"/>
              <a:buNone/>
              <a:defRPr sz="11066" b="1" i="0" u="none" strike="noStrike" cap="none">
                <a:solidFill>
                  <a:srgbClr val="191919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Amatic SC"/>
              <a:buNone/>
              <a:defRPr sz="6933" b="1" i="0" u="none" strike="noStrike" cap="none">
                <a:solidFill>
                  <a:srgbClr val="191919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Amatic SC"/>
              <a:buNone/>
              <a:defRPr sz="6933" b="1" i="0" u="none" strike="noStrike" cap="none">
                <a:solidFill>
                  <a:srgbClr val="191919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Amatic SC"/>
              <a:buNone/>
              <a:defRPr sz="6933" b="1" i="0" u="none" strike="noStrike" cap="none">
                <a:solidFill>
                  <a:srgbClr val="191919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Amatic SC"/>
              <a:buNone/>
              <a:defRPr sz="6933" b="1" i="0" u="none" strike="noStrike" cap="none">
                <a:solidFill>
                  <a:srgbClr val="191919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Amatic SC"/>
              <a:buNone/>
              <a:defRPr sz="6933" b="1" i="0" u="none" strike="noStrike" cap="none">
                <a:solidFill>
                  <a:srgbClr val="191919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Amatic SC"/>
              <a:buNone/>
              <a:defRPr sz="6933" b="1" i="0" u="none" strike="noStrike" cap="none">
                <a:solidFill>
                  <a:srgbClr val="191919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Amatic SC"/>
              <a:buNone/>
              <a:defRPr sz="6933" b="1" i="0" u="none" strike="noStrike" cap="none">
                <a:solidFill>
                  <a:srgbClr val="191919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Amatic SC"/>
              <a:buNone/>
              <a:defRPr sz="6933" b="1" i="0" u="none" strike="noStrike" cap="none">
                <a:solidFill>
                  <a:srgbClr val="191919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Amatic SC"/>
              <a:buNone/>
              <a:tabLst/>
              <a:defRPr/>
            </a:pPr>
            <a:r>
              <a:rPr kumimoji="0" lang="en-US" sz="10000" b="1" i="0" u="none" strike="noStrike" kern="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Itim" panose="00000500000000000000" pitchFamily="2" charset="-34"/>
                <a:cs typeface="Itim" panose="00000500000000000000" pitchFamily="2" charset="-34"/>
                <a:sym typeface="Amatic SC"/>
              </a:rPr>
              <a:t>Bài 45. Lực cản của nước </a:t>
            </a:r>
          </a:p>
        </p:txBody>
      </p:sp>
      <p:cxnSp>
        <p:nvCxnSpPr>
          <p:cNvPr id="196" name="Google Shape;338;p33">
            <a:extLst>
              <a:ext uri="{FF2B5EF4-FFF2-40B4-BE49-F238E27FC236}">
                <a16:creationId xmlns="" xmlns:a16="http://schemas.microsoft.com/office/drawing/2014/main" id="{1E37B4B8-6953-48EB-B19C-B888F7D0BE77}"/>
              </a:ext>
            </a:extLst>
          </p:cNvPr>
          <p:cNvCxnSpPr>
            <a:cxnSpLocks/>
          </p:cNvCxnSpPr>
          <p:nvPr/>
        </p:nvCxnSpPr>
        <p:spPr>
          <a:xfrm>
            <a:off x="4509800" y="4194147"/>
            <a:ext cx="3172400" cy="0"/>
          </a:xfrm>
          <a:prstGeom prst="straightConnector1">
            <a:avLst/>
          </a:prstGeom>
          <a:noFill/>
          <a:ln w="19050" cap="flat" cmpd="sng">
            <a:solidFill>
              <a:srgbClr val="FF8956"/>
            </a:solidFill>
            <a:prstDash val="dot"/>
            <a:round/>
            <a:headEnd type="none" w="med" len="med"/>
            <a:tailEnd type="none" w="med" len="med"/>
          </a:ln>
        </p:spPr>
      </p:cxnSp>
      <p:sp>
        <p:nvSpPr>
          <p:cNvPr id="5" name="Google Shape;277;p33">
            <a:extLst>
              <a:ext uri="{FF2B5EF4-FFF2-40B4-BE49-F238E27FC236}">
                <a16:creationId xmlns="" xmlns:a16="http://schemas.microsoft.com/office/drawing/2014/main" id="{3A9CE0EE-E8A7-485D-B7B9-01588BB75C9D}"/>
              </a:ext>
            </a:extLst>
          </p:cNvPr>
          <p:cNvSpPr txBox="1">
            <a:spLocks/>
          </p:cNvSpPr>
          <p:nvPr/>
        </p:nvSpPr>
        <p:spPr>
          <a:xfrm>
            <a:off x="896007" y="4288414"/>
            <a:ext cx="10399986" cy="11885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Light"/>
              <a:buNone/>
              <a:defRPr sz="1867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icksand Light"/>
              <a:buNone/>
              <a:defRPr sz="24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icksand Light"/>
              <a:buNone/>
              <a:defRPr sz="24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icksand Light"/>
              <a:buNone/>
              <a:defRPr sz="24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icksand Light"/>
              <a:buNone/>
              <a:defRPr sz="24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icksand Light"/>
              <a:buNone/>
              <a:defRPr sz="24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icksand Light"/>
              <a:buNone/>
              <a:defRPr sz="24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icksand Light"/>
              <a:buNone/>
              <a:defRPr sz="24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icksand Light"/>
              <a:buNone/>
              <a:defRPr sz="24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9pPr>
          </a:lstStyle>
          <a:p>
            <a:pPr marL="0" indent="0" algn="ctr">
              <a:lnSpc>
                <a:spcPct val="150000"/>
              </a:lnSpc>
            </a:pPr>
            <a:r>
              <a:rPr lang="en-US" sz="3000" kern="0" dirty="0" err="1">
                <a:solidFill>
                  <a:schemeClr val="bg1"/>
                </a:solidFill>
                <a:latin typeface="Comfortaa" pitchFamily="2" charset="0"/>
              </a:rPr>
              <a:t>Khoa</a:t>
            </a:r>
            <a:r>
              <a:rPr lang="en-US" sz="3000" kern="0" dirty="0">
                <a:solidFill>
                  <a:schemeClr val="bg1"/>
                </a:solidFill>
                <a:latin typeface="Comfortaa" pitchFamily="2" charset="0"/>
              </a:rPr>
              <a:t> </a:t>
            </a:r>
            <a:r>
              <a:rPr lang="en-US" sz="3000" kern="0" dirty="0" err="1">
                <a:solidFill>
                  <a:schemeClr val="bg1"/>
                </a:solidFill>
                <a:latin typeface="Comfortaa" pitchFamily="2" charset="0"/>
              </a:rPr>
              <a:t>học</a:t>
            </a:r>
            <a:r>
              <a:rPr lang="en-US" sz="3000" kern="0" dirty="0">
                <a:solidFill>
                  <a:schemeClr val="bg1"/>
                </a:solidFill>
                <a:latin typeface="Comfortaa" pitchFamily="2" charset="0"/>
              </a:rPr>
              <a:t> </a:t>
            </a:r>
            <a:r>
              <a:rPr lang="en-US" sz="3000" kern="0" dirty="0" err="1">
                <a:solidFill>
                  <a:schemeClr val="bg1"/>
                </a:solidFill>
                <a:latin typeface="Comfortaa" pitchFamily="2" charset="0"/>
              </a:rPr>
              <a:t>tự</a:t>
            </a:r>
            <a:r>
              <a:rPr lang="en-US" sz="3000" kern="0" dirty="0">
                <a:solidFill>
                  <a:schemeClr val="bg1"/>
                </a:solidFill>
                <a:latin typeface="Comfortaa" pitchFamily="2" charset="0"/>
              </a:rPr>
              <a:t> </a:t>
            </a:r>
            <a:r>
              <a:rPr lang="en-US" sz="3000" kern="0" dirty="0" err="1">
                <a:solidFill>
                  <a:schemeClr val="bg1"/>
                </a:solidFill>
                <a:latin typeface="Comfortaa" pitchFamily="2" charset="0"/>
              </a:rPr>
              <a:t>nhiên</a:t>
            </a:r>
            <a:r>
              <a:rPr lang="en-US" sz="3000" kern="0" dirty="0">
                <a:solidFill>
                  <a:schemeClr val="bg1"/>
                </a:solidFill>
                <a:latin typeface="Comfortaa" pitchFamily="2" charset="0"/>
              </a:rPr>
              <a:t> 6 – </a:t>
            </a:r>
            <a:r>
              <a:rPr lang="en-US" sz="3000" kern="0" dirty="0" err="1">
                <a:solidFill>
                  <a:schemeClr val="bg1"/>
                </a:solidFill>
                <a:latin typeface="Comfortaa" pitchFamily="2" charset="0"/>
              </a:rPr>
              <a:t>Kết</a:t>
            </a:r>
            <a:r>
              <a:rPr lang="en-US" sz="3000" kern="0" dirty="0">
                <a:solidFill>
                  <a:schemeClr val="bg1"/>
                </a:solidFill>
                <a:latin typeface="Comfortaa" pitchFamily="2" charset="0"/>
              </a:rPr>
              <a:t> </a:t>
            </a:r>
            <a:r>
              <a:rPr lang="en-US" sz="3000" kern="0" dirty="0" err="1">
                <a:solidFill>
                  <a:schemeClr val="bg1"/>
                </a:solidFill>
                <a:latin typeface="Comfortaa" pitchFamily="2" charset="0"/>
              </a:rPr>
              <a:t>nối</a:t>
            </a:r>
            <a:r>
              <a:rPr lang="en-US" sz="3000" kern="0" dirty="0">
                <a:solidFill>
                  <a:schemeClr val="bg1"/>
                </a:solidFill>
                <a:latin typeface="Comfortaa" pitchFamily="2" charset="0"/>
              </a:rPr>
              <a:t> tri </a:t>
            </a:r>
            <a:r>
              <a:rPr lang="en-US" sz="3000" kern="0" dirty="0" err="1">
                <a:solidFill>
                  <a:schemeClr val="bg1"/>
                </a:solidFill>
                <a:latin typeface="Comfortaa" pitchFamily="2" charset="0"/>
              </a:rPr>
              <a:t>thức</a:t>
            </a:r>
            <a:r>
              <a:rPr lang="en-US" sz="3000" kern="0" dirty="0">
                <a:solidFill>
                  <a:schemeClr val="bg1"/>
                </a:solidFill>
                <a:latin typeface="Comfortaa" pitchFamily="2" charset="0"/>
              </a:rPr>
              <a:t> </a:t>
            </a:r>
            <a:r>
              <a:rPr lang="en-US" sz="3000" kern="0" dirty="0" err="1">
                <a:solidFill>
                  <a:schemeClr val="bg1"/>
                </a:solidFill>
                <a:latin typeface="Comfortaa" pitchFamily="2" charset="0"/>
              </a:rPr>
              <a:t>với</a:t>
            </a:r>
            <a:r>
              <a:rPr lang="en-US" sz="3000" kern="0" dirty="0">
                <a:solidFill>
                  <a:schemeClr val="bg1"/>
                </a:solidFill>
                <a:latin typeface="Comfortaa" pitchFamily="2" charset="0"/>
              </a:rPr>
              <a:t> </a:t>
            </a:r>
            <a:r>
              <a:rPr lang="en-US" sz="3000" kern="0" dirty="0" err="1">
                <a:solidFill>
                  <a:schemeClr val="bg1"/>
                </a:solidFill>
                <a:latin typeface="Comfortaa" pitchFamily="2" charset="0"/>
              </a:rPr>
              <a:t>cuộc</a:t>
            </a:r>
            <a:r>
              <a:rPr lang="en-US" sz="3000" kern="0" dirty="0">
                <a:solidFill>
                  <a:schemeClr val="bg1"/>
                </a:solidFill>
                <a:latin typeface="Comfortaa" pitchFamily="2" charset="0"/>
              </a:rPr>
              <a:t> </a:t>
            </a:r>
            <a:r>
              <a:rPr lang="en-US" sz="3000" kern="0" dirty="0" err="1">
                <a:solidFill>
                  <a:schemeClr val="bg1"/>
                </a:solidFill>
                <a:latin typeface="Comfortaa" pitchFamily="2" charset="0"/>
              </a:rPr>
              <a:t>sống</a:t>
            </a:r>
            <a:r>
              <a:rPr lang="en-US" sz="3000" kern="0">
                <a:solidFill>
                  <a:schemeClr val="bg1"/>
                </a:solidFill>
                <a:latin typeface="Comfortaa" pitchFamily="2" charset="0"/>
              </a:rPr>
              <a:t> </a:t>
            </a:r>
            <a:endParaRPr lang="vi-VN" sz="3000" kern="0" dirty="0">
              <a:solidFill>
                <a:schemeClr val="bg1"/>
              </a:solidFill>
              <a:latin typeface="Comforta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2349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365;p54">
            <a:extLst>
              <a:ext uri="{FF2B5EF4-FFF2-40B4-BE49-F238E27FC236}">
                <a16:creationId xmlns="" xmlns:a16="http://schemas.microsoft.com/office/drawing/2014/main" id="{DAF08EC2-5D0D-48D9-855C-A59C0E5ED55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09600" y="3240349"/>
            <a:ext cx="10972800" cy="913819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algn="ctr"/>
            <a:r>
              <a:rPr lang="en" sz="5000">
                <a:solidFill>
                  <a:srgbClr val="FFFF00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Lực cản của nước là gì? </a:t>
            </a:r>
            <a:endParaRPr sz="5000">
              <a:solidFill>
                <a:srgbClr val="FFFF00"/>
              </a:solidFill>
              <a:latin typeface="Itim" panose="00000500000000000000" pitchFamily="2" charset="-34"/>
              <a:cs typeface="Itim" panose="00000500000000000000" pitchFamily="2" charset="-34"/>
            </a:endParaRPr>
          </a:p>
        </p:txBody>
      </p:sp>
      <p:sp>
        <p:nvSpPr>
          <p:cNvPr id="3" name="Google Shape;2366;p54">
            <a:extLst>
              <a:ext uri="{FF2B5EF4-FFF2-40B4-BE49-F238E27FC236}">
                <a16:creationId xmlns="" xmlns:a16="http://schemas.microsoft.com/office/drawing/2014/main" id="{8CD51C9F-FCB0-4185-93E6-835FC05E1B10}"/>
              </a:ext>
            </a:extLst>
          </p:cNvPr>
          <p:cNvSpPr txBox="1">
            <a:spLocks/>
          </p:cNvSpPr>
          <p:nvPr/>
        </p:nvSpPr>
        <p:spPr>
          <a:xfrm>
            <a:off x="4951200" y="1988003"/>
            <a:ext cx="2289600" cy="132622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" sz="10000" kern="0">
                <a:solidFill>
                  <a:schemeClr val="accent5">
                    <a:lumMod val="75000"/>
                  </a:schemeClr>
                </a:solidFill>
                <a:latin typeface="Itim" panose="00000500000000000000" pitchFamily="2" charset="-34"/>
                <a:cs typeface="Itim" panose="00000500000000000000" pitchFamily="2" charset="-34"/>
              </a:rPr>
              <a:t>01</a:t>
            </a:r>
          </a:p>
        </p:txBody>
      </p:sp>
      <p:cxnSp>
        <p:nvCxnSpPr>
          <p:cNvPr id="4" name="Google Shape;2368;p54">
            <a:extLst>
              <a:ext uri="{FF2B5EF4-FFF2-40B4-BE49-F238E27FC236}">
                <a16:creationId xmlns="" xmlns:a16="http://schemas.microsoft.com/office/drawing/2014/main" id="{16BD4E83-DAA5-4D41-963D-CA71C890D91A}"/>
              </a:ext>
            </a:extLst>
          </p:cNvPr>
          <p:cNvCxnSpPr>
            <a:cxnSpLocks/>
          </p:cNvCxnSpPr>
          <p:nvPr/>
        </p:nvCxnSpPr>
        <p:spPr>
          <a:xfrm>
            <a:off x="5121400" y="4269648"/>
            <a:ext cx="1949200" cy="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dot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2812505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365;p54">
            <a:extLst>
              <a:ext uri="{FF2B5EF4-FFF2-40B4-BE49-F238E27FC236}">
                <a16:creationId xmlns="" xmlns:a16="http://schemas.microsoft.com/office/drawing/2014/main" id="{BA8A6260-CA4B-46A9-A06E-C71EE59E699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52400" y="139284"/>
            <a:ext cx="11887200" cy="641952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n-US" sz="3000" b="0">
                <a:solidFill>
                  <a:srgbClr val="FFFF00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Các vật chuyển động trong nước (không khí) chịu tác dụng của lực cản </a:t>
            </a:r>
            <a:endParaRPr sz="3000" b="0">
              <a:solidFill>
                <a:srgbClr val="FFFF00"/>
              </a:solidFill>
              <a:latin typeface="Itim" panose="00000500000000000000" pitchFamily="2" charset="-34"/>
              <a:cs typeface="Itim" panose="00000500000000000000" pitchFamily="2" charset="-34"/>
            </a:endParaRPr>
          </a:p>
        </p:txBody>
      </p:sp>
      <p:pic>
        <p:nvPicPr>
          <p:cNvPr id="5" name="Picture 2" descr="5 STYLE HỒ BƠI được team SG săn lùng nhiều nhất mùa hè này | Bài viết |  Foody.vn">
            <a:extLst>
              <a:ext uri="{FF2B5EF4-FFF2-40B4-BE49-F238E27FC236}">
                <a16:creationId xmlns="" xmlns:a16="http://schemas.microsoft.com/office/drawing/2014/main" id="{5E9AE56D-8530-4F15-B3B2-B1842EEAB7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4974" y="1250497"/>
            <a:ext cx="4572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A picture containing person&#10;&#10;Description automatically generated">
            <a:extLst>
              <a:ext uri="{FF2B5EF4-FFF2-40B4-BE49-F238E27FC236}">
                <a16:creationId xmlns="" xmlns:a16="http://schemas.microsoft.com/office/drawing/2014/main" id="{F3576036-A3D2-4364-A527-D17001D3E7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250497"/>
            <a:ext cx="7196091" cy="3108960"/>
          </a:xfrm>
          <a:prstGeom prst="rect">
            <a:avLst/>
          </a:prstGeom>
        </p:spPr>
      </p:pic>
      <p:sp>
        <p:nvSpPr>
          <p:cNvPr id="7" name="Google Shape;1794;p49">
            <a:extLst>
              <a:ext uri="{FF2B5EF4-FFF2-40B4-BE49-F238E27FC236}">
                <a16:creationId xmlns="" xmlns:a16="http://schemas.microsoft.com/office/drawing/2014/main" id="{CF632240-EE73-4E45-BA66-6CA6C40409AF}"/>
              </a:ext>
            </a:extLst>
          </p:cNvPr>
          <p:cNvSpPr txBox="1">
            <a:spLocks/>
          </p:cNvSpPr>
          <p:nvPr/>
        </p:nvSpPr>
        <p:spPr>
          <a:xfrm>
            <a:off x="1538314" y="4507742"/>
            <a:ext cx="4424261" cy="64195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 algn="ctr">
              <a:defRPr/>
            </a:pPr>
            <a:r>
              <a:rPr lang="en-US" sz="2500" kern="0">
                <a:solidFill>
                  <a:srgbClr val="F8F8F8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Thả 1 tờ giấy vo tròn và 1 tờ giấy giữ nguyên </a:t>
            </a:r>
          </a:p>
        </p:txBody>
      </p:sp>
      <p:sp>
        <p:nvSpPr>
          <p:cNvPr id="8" name="Google Shape;1794;p49">
            <a:extLst>
              <a:ext uri="{FF2B5EF4-FFF2-40B4-BE49-F238E27FC236}">
                <a16:creationId xmlns="" xmlns:a16="http://schemas.microsoft.com/office/drawing/2014/main" id="{528EE5ED-EA1C-459C-BF71-590A3ADCFD9D}"/>
              </a:ext>
            </a:extLst>
          </p:cNvPr>
          <p:cNvSpPr txBox="1">
            <a:spLocks/>
          </p:cNvSpPr>
          <p:nvPr/>
        </p:nvSpPr>
        <p:spPr>
          <a:xfrm>
            <a:off x="7528843" y="5898697"/>
            <a:ext cx="4424261" cy="64195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 algn="ctr">
              <a:defRPr/>
            </a:pPr>
            <a:r>
              <a:rPr lang="en-US" sz="2500" kern="0">
                <a:solidFill>
                  <a:srgbClr val="F8F8F8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Đi bơi </a:t>
            </a:r>
          </a:p>
        </p:txBody>
      </p:sp>
    </p:spTree>
    <p:extLst>
      <p:ext uri="{BB962C8B-B14F-4D97-AF65-F5344CB8AC3E}">
        <p14:creationId xmlns:p14="http://schemas.microsoft.com/office/powerpoint/2010/main" val="3298182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794;p49">
            <a:extLst>
              <a:ext uri="{FF2B5EF4-FFF2-40B4-BE49-F238E27FC236}">
                <a16:creationId xmlns="" xmlns:a16="http://schemas.microsoft.com/office/drawing/2014/main" id="{9C339D16-68E4-43C4-A62E-D0146138D23B}"/>
              </a:ext>
            </a:extLst>
          </p:cNvPr>
          <p:cNvSpPr txBox="1">
            <a:spLocks/>
          </p:cNvSpPr>
          <p:nvPr/>
        </p:nvSpPr>
        <p:spPr>
          <a:xfrm>
            <a:off x="1066800" y="177470"/>
            <a:ext cx="10972800" cy="64195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>
              <a:defRPr/>
            </a:pPr>
            <a:r>
              <a:rPr lang="en-US" sz="2500">
                <a:solidFill>
                  <a:srgbClr val="F8F8F8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1. Vì sao đi lại trên bờ thì dễ dàng, còn đi lại dưới nước thì khó hơn? </a:t>
            </a:r>
            <a:endParaRPr lang="en-US" sz="2500" kern="0">
              <a:solidFill>
                <a:srgbClr val="F8F8F8"/>
              </a:solidFill>
              <a:latin typeface="Itim" panose="00000500000000000000" pitchFamily="2" charset="-34"/>
              <a:cs typeface="Itim" panose="00000500000000000000" pitchFamily="2" charset="-34"/>
            </a:endParaRPr>
          </a:p>
        </p:txBody>
      </p:sp>
      <p:pic>
        <p:nvPicPr>
          <p:cNvPr id="9" name="Picture 2" descr="Question mark Icons – Free Vector Download, PNG, SVG, GIF">
            <a:extLst>
              <a:ext uri="{FF2B5EF4-FFF2-40B4-BE49-F238E27FC236}">
                <a16:creationId xmlns="" xmlns:a16="http://schemas.microsoft.com/office/drawing/2014/main" id="{D106480E-61A9-477D-9721-10DE87258C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77470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Google Shape;1794;p49">
            <a:extLst>
              <a:ext uri="{FF2B5EF4-FFF2-40B4-BE49-F238E27FC236}">
                <a16:creationId xmlns="" xmlns:a16="http://schemas.microsoft.com/office/drawing/2014/main" id="{A530074C-9975-4D4F-AC15-005B11433C74}"/>
              </a:ext>
            </a:extLst>
          </p:cNvPr>
          <p:cNvSpPr txBox="1">
            <a:spLocks/>
          </p:cNvSpPr>
          <p:nvPr/>
        </p:nvSpPr>
        <p:spPr>
          <a:xfrm>
            <a:off x="152400" y="1548412"/>
            <a:ext cx="11887200" cy="64195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 algn="just">
              <a:defRPr/>
            </a:pPr>
            <a:r>
              <a:rPr lang="en-US" sz="2500">
                <a:solidFill>
                  <a:srgbClr val="F8F8F8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- Vì lực cản của nước lớn hơn lực cản của không khí </a:t>
            </a:r>
            <a:endParaRPr lang="vi-VN" sz="2500">
              <a:solidFill>
                <a:srgbClr val="F8F8F8"/>
              </a:solidFill>
              <a:latin typeface="Itim" panose="00000500000000000000" pitchFamily="2" charset="-34"/>
              <a:cs typeface="Itim" panose="00000500000000000000" pitchFamily="2" charset="-34"/>
            </a:endParaRPr>
          </a:p>
        </p:txBody>
      </p:sp>
      <p:sp>
        <p:nvSpPr>
          <p:cNvPr id="15" name="Google Shape;1794;p49">
            <a:extLst>
              <a:ext uri="{FF2B5EF4-FFF2-40B4-BE49-F238E27FC236}">
                <a16:creationId xmlns="" xmlns:a16="http://schemas.microsoft.com/office/drawing/2014/main" id="{EC5263CE-BE2F-44C4-BD89-2666D2873C33}"/>
              </a:ext>
            </a:extLst>
          </p:cNvPr>
          <p:cNvSpPr txBox="1">
            <a:spLocks/>
          </p:cNvSpPr>
          <p:nvPr/>
        </p:nvSpPr>
        <p:spPr>
          <a:xfrm>
            <a:off x="5147915" y="985996"/>
            <a:ext cx="1896170" cy="39584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defRPr/>
            </a:pPr>
            <a:r>
              <a:rPr lang="en-US" sz="2500" kern="0">
                <a:solidFill>
                  <a:srgbClr val="00B0F0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Bài làm </a:t>
            </a:r>
          </a:p>
        </p:txBody>
      </p:sp>
    </p:spTree>
    <p:extLst>
      <p:ext uri="{BB962C8B-B14F-4D97-AF65-F5344CB8AC3E}">
        <p14:creationId xmlns:p14="http://schemas.microsoft.com/office/powerpoint/2010/main" val="3964383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4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365;p54">
            <a:extLst>
              <a:ext uri="{FF2B5EF4-FFF2-40B4-BE49-F238E27FC236}">
                <a16:creationId xmlns="" xmlns:a16="http://schemas.microsoft.com/office/drawing/2014/main" id="{DAF08EC2-5D0D-48D9-855C-A59C0E5ED55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09600" y="3240349"/>
            <a:ext cx="10972800" cy="913819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algn="ctr"/>
            <a:r>
              <a:rPr lang="en" sz="5000">
                <a:solidFill>
                  <a:srgbClr val="FFFF00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Lực cản của nước </a:t>
            </a:r>
            <a:br>
              <a:rPr lang="en" sz="5000">
                <a:solidFill>
                  <a:srgbClr val="FFFF00"/>
                </a:solidFill>
                <a:latin typeface="Itim" panose="00000500000000000000" pitchFamily="2" charset="-34"/>
                <a:cs typeface="Itim" panose="00000500000000000000" pitchFamily="2" charset="-34"/>
              </a:rPr>
            </a:br>
            <a:r>
              <a:rPr lang="en" sz="5000">
                <a:solidFill>
                  <a:srgbClr val="FFFF00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phụ thuộc yếu tố nào?</a:t>
            </a:r>
            <a:endParaRPr sz="5000">
              <a:solidFill>
                <a:srgbClr val="FFFF00"/>
              </a:solidFill>
              <a:latin typeface="Itim" panose="00000500000000000000" pitchFamily="2" charset="-34"/>
              <a:cs typeface="Itim" panose="00000500000000000000" pitchFamily="2" charset="-34"/>
            </a:endParaRPr>
          </a:p>
        </p:txBody>
      </p:sp>
      <p:sp>
        <p:nvSpPr>
          <p:cNvPr id="3" name="Google Shape;2366;p54">
            <a:extLst>
              <a:ext uri="{FF2B5EF4-FFF2-40B4-BE49-F238E27FC236}">
                <a16:creationId xmlns="" xmlns:a16="http://schemas.microsoft.com/office/drawing/2014/main" id="{8CD51C9F-FCB0-4185-93E6-835FC05E1B10}"/>
              </a:ext>
            </a:extLst>
          </p:cNvPr>
          <p:cNvSpPr txBox="1">
            <a:spLocks/>
          </p:cNvSpPr>
          <p:nvPr/>
        </p:nvSpPr>
        <p:spPr>
          <a:xfrm>
            <a:off x="4951200" y="1325845"/>
            <a:ext cx="2289600" cy="132622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" sz="10000" kern="0">
                <a:solidFill>
                  <a:schemeClr val="accent5">
                    <a:lumMod val="75000"/>
                  </a:schemeClr>
                </a:solidFill>
                <a:latin typeface="Itim" panose="00000500000000000000" pitchFamily="2" charset="-34"/>
                <a:cs typeface="Itim" panose="00000500000000000000" pitchFamily="2" charset="-34"/>
              </a:rPr>
              <a:t>02</a:t>
            </a:r>
          </a:p>
        </p:txBody>
      </p:sp>
      <p:cxnSp>
        <p:nvCxnSpPr>
          <p:cNvPr id="4" name="Google Shape;2368;p54">
            <a:extLst>
              <a:ext uri="{FF2B5EF4-FFF2-40B4-BE49-F238E27FC236}">
                <a16:creationId xmlns="" xmlns:a16="http://schemas.microsoft.com/office/drawing/2014/main" id="{16BD4E83-DAA5-4D41-963D-CA71C890D91A}"/>
              </a:ext>
            </a:extLst>
          </p:cNvPr>
          <p:cNvCxnSpPr>
            <a:cxnSpLocks/>
          </p:cNvCxnSpPr>
          <p:nvPr/>
        </p:nvCxnSpPr>
        <p:spPr>
          <a:xfrm>
            <a:off x="5121400" y="4269648"/>
            <a:ext cx="1949200" cy="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dot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3607990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365;p54">
            <a:extLst>
              <a:ext uri="{FF2B5EF4-FFF2-40B4-BE49-F238E27FC236}">
                <a16:creationId xmlns="" xmlns:a16="http://schemas.microsoft.com/office/drawing/2014/main" id="{BA8A6260-CA4B-46A9-A06E-C71EE59E699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52400" y="139284"/>
            <a:ext cx="11887200" cy="641952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n-US" sz="3000" b="0">
                <a:solidFill>
                  <a:srgbClr val="FFFF00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Lực cản của nước phụ thuộc vào nhiều yếu tố, một trong số đó là diện tích mặt cản </a:t>
            </a:r>
            <a:endParaRPr sz="3000" b="0">
              <a:solidFill>
                <a:srgbClr val="FFFF00"/>
              </a:solidFill>
              <a:latin typeface="Itim" panose="00000500000000000000" pitchFamily="2" charset="-34"/>
              <a:cs typeface="Itim" panose="00000500000000000000" pitchFamily="2" charset="-34"/>
            </a:endParaRPr>
          </a:p>
        </p:txBody>
      </p:sp>
      <p:pic>
        <p:nvPicPr>
          <p:cNvPr id="12" name="Picture 11" descr="A picture containing fish, spiny-finned fish&#10;&#10;Description automatically generated">
            <a:extLst>
              <a:ext uri="{FF2B5EF4-FFF2-40B4-BE49-F238E27FC236}">
                <a16:creationId xmlns="" xmlns:a16="http://schemas.microsoft.com/office/drawing/2014/main" id="{9B9EC51C-3591-4FF4-ADDB-1CF1D9A9DD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4689963"/>
            <a:ext cx="11887200" cy="2022100"/>
          </a:xfrm>
          <a:prstGeom prst="rect">
            <a:avLst/>
          </a:prstGeom>
        </p:spPr>
      </p:pic>
      <p:pic>
        <p:nvPicPr>
          <p:cNvPr id="1026" name="Picture 2" descr="QUY TRÌNH THIẾT KẾ DU THUYỀN ĐƯỢC THỰC HIỆN NHƯ THẾ NÀO | LE ANH DESIGN">
            <a:extLst>
              <a:ext uri="{FF2B5EF4-FFF2-40B4-BE49-F238E27FC236}">
                <a16:creationId xmlns="" xmlns:a16="http://schemas.microsoft.com/office/drawing/2014/main" id="{310F6338-0061-4384-AB4B-3E1FC47C01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7124" y="1438068"/>
            <a:ext cx="5137752" cy="3251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3646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794;p49">
            <a:extLst>
              <a:ext uri="{FF2B5EF4-FFF2-40B4-BE49-F238E27FC236}">
                <a16:creationId xmlns="" xmlns:a16="http://schemas.microsoft.com/office/drawing/2014/main" id="{9C339D16-68E4-43C4-A62E-D0146138D23B}"/>
              </a:ext>
            </a:extLst>
          </p:cNvPr>
          <p:cNvSpPr txBox="1">
            <a:spLocks/>
          </p:cNvSpPr>
          <p:nvPr/>
        </p:nvSpPr>
        <p:spPr>
          <a:xfrm>
            <a:off x="1066800" y="177470"/>
            <a:ext cx="10972800" cy="64195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>
              <a:defRPr/>
            </a:pPr>
            <a:r>
              <a:rPr lang="en-US" sz="2500">
                <a:solidFill>
                  <a:srgbClr val="F8F8F8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2. Vì sao vận động viên đua xe đạp thường ngồi khom xuống giống như hình và đội mũ bảo hiểm có hình dạng đặc biệt? </a:t>
            </a:r>
            <a:endParaRPr lang="en-US" sz="2500" kern="0">
              <a:solidFill>
                <a:srgbClr val="F8F8F8"/>
              </a:solidFill>
              <a:latin typeface="Itim" panose="00000500000000000000" pitchFamily="2" charset="-34"/>
              <a:cs typeface="Itim" panose="00000500000000000000" pitchFamily="2" charset="-34"/>
            </a:endParaRPr>
          </a:p>
        </p:txBody>
      </p:sp>
      <p:pic>
        <p:nvPicPr>
          <p:cNvPr id="9" name="Picture 2" descr="Question mark Icons – Free Vector Download, PNG, SVG, GIF">
            <a:extLst>
              <a:ext uri="{FF2B5EF4-FFF2-40B4-BE49-F238E27FC236}">
                <a16:creationId xmlns="" xmlns:a16="http://schemas.microsoft.com/office/drawing/2014/main" id="{D106480E-61A9-477D-9721-10DE87258C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77470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Google Shape;1794;p49">
            <a:extLst>
              <a:ext uri="{FF2B5EF4-FFF2-40B4-BE49-F238E27FC236}">
                <a16:creationId xmlns="" xmlns:a16="http://schemas.microsoft.com/office/drawing/2014/main" id="{A530074C-9975-4D4F-AC15-005B11433C74}"/>
              </a:ext>
            </a:extLst>
          </p:cNvPr>
          <p:cNvSpPr txBox="1">
            <a:spLocks/>
          </p:cNvSpPr>
          <p:nvPr/>
        </p:nvSpPr>
        <p:spPr>
          <a:xfrm>
            <a:off x="152400" y="5568619"/>
            <a:ext cx="11887200" cy="64195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 algn="just">
              <a:defRPr/>
            </a:pPr>
            <a:r>
              <a:rPr lang="en-US" sz="2500">
                <a:solidFill>
                  <a:srgbClr val="F8F8F8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- Vì khi ngồi khom xuống và đội mũ có hình dạng đặc biệt sẽ làm giảm lực cản của không khí tác dụng lên vận động viên </a:t>
            </a:r>
            <a:endParaRPr lang="vi-VN" sz="2500">
              <a:solidFill>
                <a:srgbClr val="F8F8F8"/>
              </a:solidFill>
              <a:latin typeface="Itim" panose="00000500000000000000" pitchFamily="2" charset="-34"/>
              <a:cs typeface="Itim" panose="00000500000000000000" pitchFamily="2" charset="-34"/>
            </a:endParaRPr>
          </a:p>
        </p:txBody>
      </p:sp>
      <p:sp>
        <p:nvSpPr>
          <p:cNvPr id="15" name="Google Shape;1794;p49">
            <a:extLst>
              <a:ext uri="{FF2B5EF4-FFF2-40B4-BE49-F238E27FC236}">
                <a16:creationId xmlns="" xmlns:a16="http://schemas.microsoft.com/office/drawing/2014/main" id="{EC5263CE-BE2F-44C4-BD89-2666D2873C33}"/>
              </a:ext>
            </a:extLst>
          </p:cNvPr>
          <p:cNvSpPr txBox="1">
            <a:spLocks/>
          </p:cNvSpPr>
          <p:nvPr/>
        </p:nvSpPr>
        <p:spPr>
          <a:xfrm>
            <a:off x="5147915" y="5006203"/>
            <a:ext cx="1896170" cy="39584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defRPr/>
            </a:pPr>
            <a:r>
              <a:rPr lang="en-US" sz="2500" kern="0">
                <a:solidFill>
                  <a:srgbClr val="00B0F0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Bài làm </a:t>
            </a:r>
          </a:p>
        </p:txBody>
      </p:sp>
      <p:pic>
        <p:nvPicPr>
          <p:cNvPr id="6" name="Picture 2" descr="Hòa Bình: Ngày thi đấu thứ 2, giải vô địch xe đạp địa hình và đường trường  toàn quốc lần thứ 34 - Ảnh thời sự trong nước - Văn hoá &amp;amp;">
            <a:extLst>
              <a:ext uri="{FF2B5EF4-FFF2-40B4-BE49-F238E27FC236}">
                <a16:creationId xmlns="" xmlns:a16="http://schemas.microsoft.com/office/drawing/2014/main" id="{E2DB30ED-A651-4A99-99FF-98B5DFD609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0736" y="1183396"/>
            <a:ext cx="5490528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2589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4" grpId="0"/>
      <p:bldP spid="1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insey Cute Animals Newsletter by Slidesgo">
  <a:themeElements>
    <a:clrScheme name="Simple Light">
      <a:dk1>
        <a:srgbClr val="4C487D"/>
      </a:dk1>
      <a:lt1>
        <a:srgbClr val="ECE9FF"/>
      </a:lt1>
      <a:dk2>
        <a:srgbClr val="6C7891"/>
      </a:dk2>
      <a:lt2>
        <a:srgbClr val="A8A4ED"/>
      </a:lt2>
      <a:accent1>
        <a:srgbClr val="AFBFFA"/>
      </a:accent1>
      <a:accent2>
        <a:srgbClr val="7385E0"/>
      </a:accent2>
      <a:accent3>
        <a:srgbClr val="FFE4B8"/>
      </a:accent3>
      <a:accent4>
        <a:srgbClr val="FAC069"/>
      </a:accent4>
      <a:accent5>
        <a:srgbClr val="FF8956"/>
      </a:accent5>
      <a:accent6>
        <a:srgbClr val="E07770"/>
      </a:accent6>
      <a:hlink>
        <a:srgbClr val="4C487D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12857</TotalTime>
  <Words>177</Words>
  <PresentationFormat>Custom</PresentationFormat>
  <Paragraphs>16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9" baseType="lpstr">
      <vt:lpstr>Office Theme</vt:lpstr>
      <vt:lpstr>Dinsey Cute Animals Newsletter by Slidesgo</vt:lpstr>
      <vt:lpstr>PowerPoint Presentation</vt:lpstr>
      <vt:lpstr>Lực cản của nước là gì? </vt:lpstr>
      <vt:lpstr>Các vật chuyển động trong nước (không khí) chịu tác dụng của lực cản </vt:lpstr>
      <vt:lpstr>PowerPoint Presentation</vt:lpstr>
      <vt:lpstr>Lực cản của nước  phụ thuộc yếu tố nào?</vt:lpstr>
      <vt:lpstr>Lực cản của nước phụ thuộc vào nhiều yếu tố, một trong số đó là diện tích mặt cản 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2021-03-25T13:14:34Z</dcterms:created>
  <dcterms:modified xsi:type="dcterms:W3CDTF">2023-03-30T00:33:27Z</dcterms:modified>
</cp:coreProperties>
</file>