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0"/>
      </p:cViewPr>
      <p:guideLst>
        <p:guide orient="horz" pos="2160"/>
        <p:guide pos="2880"/>
      </p:guideLst>
    </p:cSldViewPr>
  </p:slideViewPr>
  <p:notesTextViewPr>
    <p:cViewPr>
      <p:scale>
        <a:sx n="1" d="1"/>
        <a:sy n="1" d="1"/>
      </p:scale>
      <p:origin x="0" y="3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B77D98-6D12-4D92-BED2-2E6084EFFE95}" type="datetimeFigureOut">
              <a:rPr lang="en-US" smtClean="0"/>
              <a:t>17/1/2021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E42D2C-1FFF-460F-8308-D08321CE4BB7}" type="slidenum">
              <a:rPr lang="en-US" smtClean="0"/>
              <a:t>‹#›</a:t>
            </a:fld>
            <a:endParaRPr lang="en-US"/>
          </a:p>
        </p:txBody>
      </p:sp>
    </p:spTree>
    <p:extLst>
      <p:ext uri="{BB962C8B-B14F-4D97-AF65-F5344CB8AC3E}">
        <p14:creationId xmlns:p14="http://schemas.microsoft.com/office/powerpoint/2010/main" val="3958986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facebook.com/groups/groupthcs/?ref=shar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smtClean="0">
                <a:solidFill>
                  <a:schemeClr val="accent2"/>
                </a:solidFill>
                <a:latin typeface="Times New Roman" pitchFamily="18" charset="0"/>
                <a:cs typeface="Times New Roman" pitchFamily="18" charset="0"/>
                <a:hlinkClick r:id="rId3"/>
              </a:rPr>
              <a:t>https://www.facebook.com/groups/groupthcs/</a:t>
            </a:r>
            <a:endParaRPr lang="en-US" sz="1200" smtClean="0"/>
          </a:p>
          <a:p>
            <a:endParaRPr lang="en-US" dirty="0"/>
          </a:p>
        </p:txBody>
      </p:sp>
      <p:sp>
        <p:nvSpPr>
          <p:cNvPr id="4" name="Slide Number Placeholder 3"/>
          <p:cNvSpPr>
            <a:spLocks noGrp="1"/>
          </p:cNvSpPr>
          <p:nvPr>
            <p:ph type="sldNum" sz="quarter" idx="10"/>
          </p:nvPr>
        </p:nvSpPr>
        <p:spPr/>
        <p:txBody>
          <a:bodyPr/>
          <a:lstStyle/>
          <a:p>
            <a:fld id="{E8E42D2C-1FFF-460F-8308-D08321CE4BB7}" type="slidenum">
              <a:rPr lang="en-US" smtClean="0"/>
              <a:t>1</a:t>
            </a:fld>
            <a:endParaRPr lang="en-US"/>
          </a:p>
        </p:txBody>
      </p:sp>
    </p:spTree>
    <p:extLst>
      <p:ext uri="{BB962C8B-B14F-4D97-AF65-F5344CB8AC3E}">
        <p14:creationId xmlns:p14="http://schemas.microsoft.com/office/powerpoint/2010/main" val="195859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682855-1972-4831-9669-1751B3A885C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2488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BC35BC9-72FC-4382-91C8-87D19B65242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94771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D3F79E-7DA8-4B3D-BB48-69165E2A38B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47507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C249FF4-7EBD-487D-9591-679A64BA0C7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7950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5A68D0-AF80-448A-AA8A-46BB579F00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3837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E6E096-F778-40F6-890E-23E6AC847C6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004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99C2006-027A-4EEC-A27E-81AEE284E0F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91594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EF4D17C-359F-4CAA-9411-C4DD434065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9093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C56159C-4EF6-4AE8-98E9-C8A034C5CA4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6339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B01AB0-6AB3-40B5-A573-C78A5A70F70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19537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8E499CD-9466-49D6-B3D0-1D6FEF2DE33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0964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8122A0-7DB2-4AB4-8B01-345F5AEFBA5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4060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B243D766-4EB0-48FF-9431-10546E8FDABD}"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200745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acebook.com/groups/groupthcs/?ref=shar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0"/>
          </a:xfrm>
        </p:spPr>
        <p:txBody>
          <a:bodyPr/>
          <a:lstStyle/>
          <a:p>
            <a:pPr algn="l">
              <a:lnSpc>
                <a:spcPct val="120000"/>
              </a:lnSpc>
              <a:defRPr/>
            </a:pPr>
            <a:r>
              <a:rPr lang="en-US" sz="1800" b="1" dirty="0">
                <a:ln w="6600">
                  <a:solidFill>
                    <a:srgbClr val="333399"/>
                  </a:solidFill>
                  <a:prstDash val="solid"/>
                </a:ln>
                <a:solidFill>
                  <a:srgbClr val="000000"/>
                </a:solidFill>
                <a:latin typeface="Times New Roman" pitchFamily="18" charset="0"/>
                <a:cs typeface="Times New Roman" pitchFamily="18" charset="0"/>
              </a:rPr>
              <a:t>GROUP GIÁO VIÊN THCS ĐƯỢC XÂY DỰNG VỚI MỤC ĐÍCH HỖ TRỢ CÁC THẦY CÔ VỀ MODUN, GIÁO ÁN, ĐỀ THI, SÁNG KIẾN,…TẤT CẢ TÀI LIỆU ĐỀU MIỄN </a:t>
            </a:r>
            <a:r>
              <a:rPr lang="en-US" sz="1800" b="1" dirty="0" smtClean="0">
                <a:ln w="6600">
                  <a:solidFill>
                    <a:srgbClr val="333399"/>
                  </a:solidFill>
                  <a:prstDash val="solid"/>
                </a:ln>
                <a:solidFill>
                  <a:srgbClr val="000000"/>
                </a:solidFill>
                <a:latin typeface="Times New Roman" pitchFamily="18" charset="0"/>
                <a:cs typeface="Times New Roman" pitchFamily="18" charset="0"/>
              </a:rPr>
              <a:t>PHÍ! </a:t>
            </a:r>
            <a:r>
              <a:rPr lang="en-US" sz="1800" b="1" dirty="0">
                <a:ln w="6600">
                  <a:solidFill>
                    <a:srgbClr val="333399"/>
                  </a:solidFill>
                  <a:prstDash val="solid"/>
                </a:ln>
                <a:solidFill>
                  <a:srgbClr val="000000"/>
                </a:solidFill>
                <a:latin typeface="Times New Roman" pitchFamily="18" charset="0"/>
                <a:cs typeface="Times New Roman" pitchFamily="18" charset="0"/>
              </a:rPr>
              <a:t>MONG QUÝ THẦY CÔ ỦNG HỘ GROUP, THAM GIAM NHÓM ĐỂ NHÓM NGÀY CÀNG LỚN MẠNH</a:t>
            </a:r>
            <a:r>
              <a:rPr lang="en-US" sz="1800" b="1" dirty="0" smtClean="0">
                <a:ln w="6600">
                  <a:solidFill>
                    <a:srgbClr val="333399"/>
                  </a:solidFill>
                  <a:prstDash val="solid"/>
                </a:ln>
                <a:solidFill>
                  <a:srgbClr val="000000"/>
                </a:solidFill>
                <a:latin typeface="Times New Roman" pitchFamily="18" charset="0"/>
                <a:cs typeface="Times New Roman" pitchFamily="18" charset="0"/>
              </a:rPr>
              <a:t>! SẮP TỚI GROUP SẼ CÓ CÁC EVENT ĐƯỢC TỔ CHỨC HÀNG TUẦN ĐỂ CÁM ƠN CÁC THẦY CÔ CÓ ĐÓNG GÓP CHO NHÓM VỀ TÀI LIỆU XÂY DỰNG NHÓM, SẼ CÓ NHỮNG PHẦN QUÀ GIÁ TRỊ GỬI ĐẾN THẦY CÔ AH</a:t>
            </a:r>
            <a:r>
              <a:rPr lang="en-US" sz="1800" b="1" dirty="0" smtClean="0">
                <a:ln w="6600">
                  <a:solidFill>
                    <a:srgbClr val="333399"/>
                  </a:solidFill>
                  <a:prstDash val="solid"/>
                </a:ln>
                <a:solidFill>
                  <a:srgbClr val="000000"/>
                </a:solidFill>
                <a:latin typeface="Times New Roman" pitchFamily="18" charset="0"/>
                <a:cs typeface="Times New Roman" pitchFamily="18" charset="0"/>
              </a:rPr>
              <a:t>!</a:t>
            </a:r>
            <a:r>
              <a:rPr lang="en-US" sz="1800" b="1" dirty="0" smtClean="0">
                <a:ln w="6600">
                  <a:solidFill>
                    <a:srgbClr val="333399"/>
                  </a:solidFill>
                  <a:prstDash val="solid"/>
                </a:ln>
                <a:solidFill>
                  <a:srgbClr val="000000"/>
                </a:solidFill>
                <a:latin typeface="Times New Roman" pitchFamily="18" charset="0"/>
                <a:cs typeface="Times New Roman" pitchFamily="18" charset="0"/>
              </a:rPr>
              <a:t/>
            </a:r>
            <a:br>
              <a:rPr lang="en-US" sz="1800" b="1" dirty="0" smtClean="0">
                <a:ln w="6600">
                  <a:solidFill>
                    <a:srgbClr val="333399"/>
                  </a:solidFill>
                  <a:prstDash val="solid"/>
                </a:ln>
                <a:solidFill>
                  <a:srgbClr val="000000"/>
                </a:solidFill>
                <a:latin typeface="Times New Roman" pitchFamily="18" charset="0"/>
                <a:cs typeface="Times New Roman" pitchFamily="18" charset="0"/>
              </a:rPr>
            </a:br>
            <a:r>
              <a:rPr lang="en-US" sz="1800" b="1" dirty="0" smtClean="0">
                <a:ln w="6600">
                  <a:solidFill>
                    <a:srgbClr val="333399"/>
                  </a:solidFill>
                  <a:prstDash val="solid"/>
                </a:ln>
                <a:solidFill>
                  <a:srgbClr val="FF0000"/>
                </a:solidFill>
                <a:latin typeface="Times New Roman" pitchFamily="18" charset="0"/>
                <a:cs typeface="Times New Roman" pitchFamily="18" charset="0"/>
              </a:rPr>
              <a:t>THẦY CÔ KÍCH </a:t>
            </a:r>
            <a:r>
              <a:rPr lang="en-US" sz="1800" b="1" dirty="0">
                <a:ln w="6600">
                  <a:solidFill>
                    <a:srgbClr val="333399"/>
                  </a:solidFill>
                  <a:prstDash val="solid"/>
                </a:ln>
                <a:solidFill>
                  <a:srgbClr val="FF0000"/>
                </a:solidFill>
                <a:latin typeface="Times New Roman" pitchFamily="18" charset="0"/>
                <a:cs typeface="Times New Roman" pitchFamily="18" charset="0"/>
              </a:rPr>
              <a:t>VÀ LINK DƯỚI ĐỂ VÀO NHÓM NHÉ!</a:t>
            </a:r>
          </a:p>
        </p:txBody>
      </p:sp>
      <p:sp>
        <p:nvSpPr>
          <p:cNvPr id="5" name="TextBox 1"/>
          <p:cNvSpPr txBox="1">
            <a:spLocks noChangeArrowheads="1"/>
          </p:cNvSpPr>
          <p:nvPr/>
        </p:nvSpPr>
        <p:spPr bwMode="auto">
          <a:xfrm>
            <a:off x="304800" y="3048000"/>
            <a:ext cx="8686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3200" b="1" u="sng" dirty="0">
                <a:solidFill>
                  <a:srgbClr val="000099"/>
                </a:solidFill>
                <a:latin typeface="Times New Roman" pitchFamily="18" charset="0"/>
                <a:cs typeface="Times New Roman" pitchFamily="18" charset="0"/>
                <a:hlinkClick r:id="rId3"/>
              </a:rPr>
              <a:t>https://www.facebook.com/groups/groupthcs</a:t>
            </a:r>
            <a:r>
              <a:rPr lang="en-US" sz="3200" b="1" u="sng" dirty="0" smtClean="0">
                <a:solidFill>
                  <a:srgbClr val="000099"/>
                </a:solidFill>
                <a:latin typeface="Times New Roman" pitchFamily="18" charset="0"/>
                <a:cs typeface="Times New Roman" pitchFamily="18" charset="0"/>
                <a:hlinkClick r:id="rId3"/>
              </a:rPr>
              <a:t>/</a:t>
            </a:r>
            <a:endParaRPr lang="en-US" sz="3200" b="1" dirty="0">
              <a:solidFill>
                <a:srgbClr val="000099"/>
              </a:solidFill>
            </a:endParaRPr>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199" y="3819811"/>
            <a:ext cx="2809589" cy="2809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0157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105</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GROUP GIÁO VIÊN THCS ĐƯỢC XÂY DỰNG VỚI MỤC ĐÍCH HỖ TRỢ CÁC THẦY CÔ VỀ MODUN, GIÁO ÁN, ĐỀ THI, SÁNG KIẾN,…TẤT CẢ TÀI LIỆU ĐỀU MIỄN PHÍ! MONG QUÝ THẦY CÔ ỦNG HỘ GROUP, THAM GIAM NHÓM ĐỂ NHÓM NGÀY CÀNG LỚN MẠNH! SẮP TỚI GROUP SẼ CÓ CÁC EVENT ĐƯỢC TỔ CHỨC HÀNG TUẦN ĐỂ CÁM ƠN CÁC THẦY CÔ CÓ ĐÓNG GÓP CHO NHÓM VỀ TÀI LIỆU XÂY DỰNG NHÓM, SẼ CÓ NHỮNG PHẦN QUÀ GIÁ TRỊ GỬI ĐẾN THẦY CÔ AH! THẦY CÔ KÍCH VÀ LINK DƯỚI ĐỂ VÀO NHÓM NHÉ!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GIÁO VIÊN THCS ĐƯỢC XÂY DỰNG VỚI MỤC ĐÍCH HỖ TRỢ CÁC THẦY CÔ VỀ MODUN, GIÁO ÁN, ĐỀ THI, SÁNG KIẾN,…TẤT CẢ TÀI LIỆU ĐỀU MIỄN PHÍ. MONG QUÝ THẦY CÔ ỦNG HỘ GROUP, THAM GIAM NHÓM ĐỂ NHÓM NGÀY CÀNG LỚN MẠNH! KÍCH VÀ LINK DƯỚI ĐỂ VÀO NHÓM NHÉ!</dc:title>
  <dc:creator>Admin</dc:creator>
  <cp:lastModifiedBy>Admin</cp:lastModifiedBy>
  <cp:revision>9</cp:revision>
  <dcterms:created xsi:type="dcterms:W3CDTF">2021-01-04T13:40:36Z</dcterms:created>
  <dcterms:modified xsi:type="dcterms:W3CDTF">2021-01-17T02:30:41Z</dcterms:modified>
</cp:coreProperties>
</file>