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4" r:id="rId39"/>
    <p:sldId id="295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F5D1"/>
    <a:srgbClr val="F9FBEF"/>
    <a:srgbClr val="F0F3CB"/>
    <a:srgbClr val="FFFFFF"/>
    <a:srgbClr val="FEFFFF"/>
    <a:srgbClr val="A7DE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364" autoAdjust="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A7C32-D0F9-451E-917D-A9CFBE1DA8E6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A4FE9-16E7-47C4-BE2B-38DF2ED58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806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A7C32-D0F9-451E-917D-A9CFBE1DA8E6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A4FE9-16E7-47C4-BE2B-38DF2ED58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777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A7C32-D0F9-451E-917D-A9CFBE1DA8E6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A4FE9-16E7-47C4-BE2B-38DF2ED58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704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A7C32-D0F9-451E-917D-A9CFBE1DA8E6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A4FE9-16E7-47C4-BE2B-38DF2ED58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02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A7C32-D0F9-451E-917D-A9CFBE1DA8E6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A4FE9-16E7-47C4-BE2B-38DF2ED58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658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A7C32-D0F9-451E-917D-A9CFBE1DA8E6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A4FE9-16E7-47C4-BE2B-38DF2ED58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155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A7C32-D0F9-451E-917D-A9CFBE1DA8E6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A4FE9-16E7-47C4-BE2B-38DF2ED58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196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A7C32-D0F9-451E-917D-A9CFBE1DA8E6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A4FE9-16E7-47C4-BE2B-38DF2ED58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151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A7C32-D0F9-451E-917D-A9CFBE1DA8E6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A4FE9-16E7-47C4-BE2B-38DF2ED58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088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A7C32-D0F9-451E-917D-A9CFBE1DA8E6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A4FE9-16E7-47C4-BE2B-38DF2ED58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210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A7C32-D0F9-451E-917D-A9CFBE1DA8E6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A4FE9-16E7-47C4-BE2B-38DF2ED58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772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FA7C32-D0F9-451E-917D-A9CFBE1DA8E6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FA4FE9-16E7-47C4-BE2B-38DF2ED58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376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92018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421" t="31155" r="20505" b="28125"/>
          <a:stretch/>
        </p:blipFill>
        <p:spPr>
          <a:xfrm>
            <a:off x="900545" y="1648690"/>
            <a:ext cx="10465533" cy="419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094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060" t="28693" r="26148" b="21496"/>
          <a:stretch/>
        </p:blipFill>
        <p:spPr>
          <a:xfrm>
            <a:off x="1177636" y="748146"/>
            <a:ext cx="9767455" cy="5385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9058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5509" t="26610" r="59370" b="42708"/>
          <a:stretch/>
        </p:blipFill>
        <p:spPr>
          <a:xfrm>
            <a:off x="665019" y="1620982"/>
            <a:ext cx="3421469" cy="39033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3417" t="48580" r="22101" b="17898"/>
          <a:stretch/>
        </p:blipFill>
        <p:spPr>
          <a:xfrm>
            <a:off x="4962939" y="1440271"/>
            <a:ext cx="3276900" cy="42647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7213" t="57670" r="60541" b="12784"/>
          <a:stretch/>
        </p:blipFill>
        <p:spPr>
          <a:xfrm>
            <a:off x="9116291" y="2023064"/>
            <a:ext cx="2770909" cy="375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3670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634" t="45170" r="47764" b="12595"/>
          <a:stretch/>
        </p:blipFill>
        <p:spPr>
          <a:xfrm>
            <a:off x="1648690" y="886691"/>
            <a:ext cx="6622473" cy="531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3786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7773" t="23580" r="21144" b="53125"/>
          <a:stretch/>
        </p:blipFill>
        <p:spPr>
          <a:xfrm>
            <a:off x="3103418" y="1609802"/>
            <a:ext cx="6123709" cy="380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8679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3407" t="38731" r="21676" b="23012"/>
          <a:stretch/>
        </p:blipFill>
        <p:spPr>
          <a:xfrm>
            <a:off x="734291" y="429491"/>
            <a:ext cx="3903964" cy="33700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1792" t="47253" r="32537" b="24148"/>
          <a:stretch/>
        </p:blipFill>
        <p:spPr>
          <a:xfrm>
            <a:off x="4793672" y="3214254"/>
            <a:ext cx="6823595" cy="307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7882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09599" y="540328"/>
            <a:ext cx="8603674" cy="2161308"/>
            <a:chOff x="2396835" y="2216728"/>
            <a:chExt cx="6096001" cy="13716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26148" t="28504" r="27000" b="52746"/>
            <a:stretch/>
          </p:blipFill>
          <p:spPr>
            <a:xfrm>
              <a:off x="2396835" y="2216728"/>
              <a:ext cx="6096001" cy="13716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2396835" y="2216728"/>
              <a:ext cx="4682838" cy="16625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6292" t="37784" r="20823" b="12216"/>
          <a:stretch/>
        </p:blipFill>
        <p:spPr>
          <a:xfrm>
            <a:off x="9670473" y="1856509"/>
            <a:ext cx="2064327" cy="450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1832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805" t="25852" r="51278" b="37595"/>
          <a:stretch/>
        </p:blipFill>
        <p:spPr>
          <a:xfrm>
            <a:off x="1524001" y="380999"/>
            <a:ext cx="3241963" cy="26739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2023" t="25852" r="22528" b="39679"/>
          <a:stretch/>
        </p:blipFill>
        <p:spPr>
          <a:xfrm>
            <a:off x="6719453" y="318654"/>
            <a:ext cx="3311237" cy="25215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3593" t="45549" r="50958" b="18466"/>
          <a:stretch/>
        </p:blipFill>
        <p:spPr>
          <a:xfrm>
            <a:off x="1524001" y="3283527"/>
            <a:ext cx="3311236" cy="26323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2662" t="45549" r="23380" b="18466"/>
          <a:stretch/>
        </p:blipFill>
        <p:spPr>
          <a:xfrm>
            <a:off x="6567054" y="3463636"/>
            <a:ext cx="3117271" cy="263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0128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491345" y="401781"/>
            <a:ext cx="5070763" cy="5671247"/>
            <a:chOff x="3491345" y="401781"/>
            <a:chExt cx="5070763" cy="567124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33069" t="39868" r="42653" b="11837"/>
            <a:stretch/>
          </p:blipFill>
          <p:spPr>
            <a:xfrm>
              <a:off x="3491345" y="401781"/>
              <a:ext cx="5070763" cy="5671247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3491345" y="401781"/>
              <a:ext cx="1717964" cy="29371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845375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250" t="34564" r="19546" b="40057"/>
          <a:stretch/>
        </p:blipFill>
        <p:spPr>
          <a:xfrm>
            <a:off x="249382" y="1814945"/>
            <a:ext cx="11899608" cy="286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720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4134" t="28883" r="34134" b="39299"/>
          <a:stretch/>
        </p:blipFill>
        <p:spPr>
          <a:xfrm>
            <a:off x="2341419" y="1427017"/>
            <a:ext cx="7093526" cy="399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9979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3921" t="43277" r="36370" b="32860"/>
          <a:stretch/>
        </p:blipFill>
        <p:spPr>
          <a:xfrm>
            <a:off x="2341418" y="2008910"/>
            <a:ext cx="7761519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7384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3417" t="23011" r="23379" b="11459"/>
          <a:stretch/>
        </p:blipFill>
        <p:spPr>
          <a:xfrm>
            <a:off x="3560618" y="249380"/>
            <a:ext cx="2299855" cy="641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4405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6893" t="37973" r="30514" b="21307"/>
          <a:stretch/>
        </p:blipFill>
        <p:spPr>
          <a:xfrm>
            <a:off x="1662545" y="1260762"/>
            <a:ext cx="8700655" cy="467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5480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8171" t="32102" r="57028" b="41193"/>
          <a:stretch/>
        </p:blipFill>
        <p:spPr>
          <a:xfrm>
            <a:off x="1260763" y="697272"/>
            <a:ext cx="1925783" cy="19534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8837" t="31534" r="26149" b="41192"/>
          <a:stretch/>
        </p:blipFill>
        <p:spPr>
          <a:xfrm>
            <a:off x="4932218" y="644235"/>
            <a:ext cx="1953491" cy="19950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2672" t="51758" r="41076" b="19140"/>
          <a:stretch/>
        </p:blipFill>
        <p:spPr>
          <a:xfrm>
            <a:off x="8453871" y="510451"/>
            <a:ext cx="2114550" cy="21288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1481" t="34753" r="39991" b="43277"/>
          <a:stretch/>
        </p:blipFill>
        <p:spPr>
          <a:xfrm>
            <a:off x="775854" y="3442852"/>
            <a:ext cx="2410692" cy="16071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7150" t="56535" r="27275" b="12594"/>
          <a:stretch/>
        </p:blipFill>
        <p:spPr>
          <a:xfrm>
            <a:off x="4569402" y="3442852"/>
            <a:ext cx="5929746" cy="225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4580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1149" t="47851" r="28880" b="22266"/>
          <a:stretch/>
        </p:blipFill>
        <p:spPr>
          <a:xfrm>
            <a:off x="1485900" y="1471613"/>
            <a:ext cx="9279592" cy="390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8632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792" t="35416" r="21889" b="29688"/>
          <a:stretch/>
        </p:blipFill>
        <p:spPr>
          <a:xfrm>
            <a:off x="514350" y="1219200"/>
            <a:ext cx="11023268" cy="39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991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328" t="30729" r="21889" b="11198"/>
          <a:stretch/>
        </p:blipFill>
        <p:spPr>
          <a:xfrm>
            <a:off x="1200149" y="704850"/>
            <a:ext cx="9486901" cy="5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4903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3617" t="25000" r="26134" b="42448"/>
          <a:stretch/>
        </p:blipFill>
        <p:spPr>
          <a:xfrm>
            <a:off x="4286249" y="590549"/>
            <a:ext cx="3048001" cy="544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3744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5402" t="26562" r="23646" b="11198"/>
          <a:stretch/>
        </p:blipFill>
        <p:spPr>
          <a:xfrm>
            <a:off x="1771649" y="285749"/>
            <a:ext cx="9505951" cy="652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0565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2963" t="32315" r="23239" b="41850"/>
          <a:stretch/>
        </p:blipFill>
        <p:spPr>
          <a:xfrm>
            <a:off x="1314449" y="2343149"/>
            <a:ext cx="2379317" cy="25045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8243" t="33333" r="22914" b="22137"/>
          <a:stretch/>
        </p:blipFill>
        <p:spPr>
          <a:xfrm>
            <a:off x="5962650" y="1181099"/>
            <a:ext cx="4933950" cy="428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550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5190" t="41572" r="23805" b="20738"/>
          <a:stretch/>
        </p:blipFill>
        <p:spPr>
          <a:xfrm>
            <a:off x="872837" y="1177635"/>
            <a:ext cx="10704832" cy="444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6627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9663" t="23959" r="22182" b="55208"/>
          <a:stretch/>
        </p:blipFill>
        <p:spPr>
          <a:xfrm>
            <a:off x="1047749" y="742950"/>
            <a:ext cx="4311015" cy="2781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3273" t="50072" r="23810" b="26527"/>
          <a:stretch/>
        </p:blipFill>
        <p:spPr>
          <a:xfrm>
            <a:off x="7096991" y="1745673"/>
            <a:ext cx="306705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5152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4018" t="28882" r="21463" b="30019"/>
          <a:stretch/>
        </p:blipFill>
        <p:spPr>
          <a:xfrm>
            <a:off x="1371600" y="1440872"/>
            <a:ext cx="10231676" cy="433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4245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6079" t="28883" r="20930" b="49337"/>
          <a:stretch/>
        </p:blipFill>
        <p:spPr>
          <a:xfrm>
            <a:off x="3823852" y="1066800"/>
            <a:ext cx="4765965" cy="449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0292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954" t="27747" r="50106" b="44412"/>
          <a:stretch/>
        </p:blipFill>
        <p:spPr>
          <a:xfrm>
            <a:off x="997526" y="387927"/>
            <a:ext cx="4966277" cy="28855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1385" t="27747" r="21995" b="43845"/>
          <a:stretch/>
        </p:blipFill>
        <p:spPr>
          <a:xfrm>
            <a:off x="6206833" y="346363"/>
            <a:ext cx="4907385" cy="29444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3061" t="56535" r="52661" b="19412"/>
          <a:stretch/>
        </p:blipFill>
        <p:spPr>
          <a:xfrm>
            <a:off x="997526" y="3422071"/>
            <a:ext cx="4475537" cy="24929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8172" t="56535" r="21850" b="19412"/>
          <a:stretch/>
        </p:blipFill>
        <p:spPr>
          <a:xfrm>
            <a:off x="6206833" y="3422071"/>
            <a:ext cx="5526331" cy="249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3226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995054" y="498764"/>
            <a:ext cx="8631381" cy="6109854"/>
            <a:chOff x="1953491" y="-1274618"/>
            <a:chExt cx="7412182" cy="62484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22209" t="21496" r="21569" b="11269"/>
            <a:stretch/>
          </p:blipFill>
          <p:spPr>
            <a:xfrm>
              <a:off x="1953491" y="-1274618"/>
              <a:ext cx="7315199" cy="4918364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l="22421" t="60701" r="20718" b="21117"/>
            <a:stretch/>
          </p:blipFill>
          <p:spPr>
            <a:xfrm>
              <a:off x="1967347" y="3643746"/>
              <a:ext cx="7398326" cy="13300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32615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4018" t="28125" r="21143" b="13542"/>
          <a:stretch/>
        </p:blipFill>
        <p:spPr>
          <a:xfrm>
            <a:off x="1524000" y="595745"/>
            <a:ext cx="8700655" cy="520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6348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8278" t="36458" r="24338" b="26988"/>
          <a:stretch/>
        </p:blipFill>
        <p:spPr>
          <a:xfrm>
            <a:off x="831272" y="1108363"/>
            <a:ext cx="10477773" cy="454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0438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9148" t="41761" r="21995" b="24716"/>
          <a:stretch/>
        </p:blipFill>
        <p:spPr>
          <a:xfrm>
            <a:off x="3158837" y="983672"/>
            <a:ext cx="6968836" cy="455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0395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5120" t="51610" r="20398" b="15246"/>
          <a:stretch/>
        </p:blipFill>
        <p:spPr>
          <a:xfrm>
            <a:off x="3588327" y="762000"/>
            <a:ext cx="3796146" cy="488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2265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5944" t="48012" r="26680" b="14867"/>
          <a:stretch/>
        </p:blipFill>
        <p:spPr>
          <a:xfrm>
            <a:off x="2202872" y="1163780"/>
            <a:ext cx="7468099" cy="417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925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487" t="19980" r="22101" b="12027"/>
          <a:stretch/>
        </p:blipFill>
        <p:spPr>
          <a:xfrm>
            <a:off x="1537854" y="180109"/>
            <a:ext cx="9351818" cy="657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804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399307" y="1025235"/>
            <a:ext cx="9185565" cy="4987638"/>
            <a:chOff x="2424545" y="2369127"/>
            <a:chExt cx="7370619" cy="318654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21782" t="35511" r="21569" b="20928"/>
            <a:stretch/>
          </p:blipFill>
          <p:spPr>
            <a:xfrm>
              <a:off x="2424545" y="2369127"/>
              <a:ext cx="7370619" cy="3186546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2646218" y="2369127"/>
              <a:ext cx="3560618" cy="113607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56775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847" t="43087" r="53834" b="17519"/>
          <a:stretch/>
        </p:blipFill>
        <p:spPr>
          <a:xfrm>
            <a:off x="1130446" y="1133475"/>
            <a:ext cx="4628256" cy="43957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5739" t="20898" r="20754" b="41406"/>
          <a:stretch/>
        </p:blipFill>
        <p:spPr>
          <a:xfrm>
            <a:off x="7515224" y="514784"/>
            <a:ext cx="3300413" cy="517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4584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1676" t="27148" r="22401" b="60612"/>
          <a:stretch/>
        </p:blipFill>
        <p:spPr>
          <a:xfrm>
            <a:off x="4282787" y="1057275"/>
            <a:ext cx="4463745" cy="19291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1676" t="39519" r="22401" b="42316"/>
          <a:stretch/>
        </p:blipFill>
        <p:spPr>
          <a:xfrm>
            <a:off x="2174731" y="3000374"/>
            <a:ext cx="4463744" cy="28629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1676" t="62761" r="22401" b="18292"/>
          <a:stretch/>
        </p:blipFill>
        <p:spPr>
          <a:xfrm>
            <a:off x="7456343" y="3000373"/>
            <a:ext cx="4463745" cy="298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9894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585" t="40624" r="21194" b="19336"/>
          <a:stretch/>
        </p:blipFill>
        <p:spPr>
          <a:xfrm>
            <a:off x="771524" y="928688"/>
            <a:ext cx="10705169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7626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0853" t="21118" r="21995" b="53314"/>
          <a:stretch/>
        </p:blipFill>
        <p:spPr>
          <a:xfrm>
            <a:off x="2313708" y="1565564"/>
            <a:ext cx="6899564" cy="365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0697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</TotalTime>
  <Words>0</Words>
  <Application>Microsoft Office PowerPoint</Application>
  <PresentationFormat>Widescreen</PresentationFormat>
  <Paragraphs>0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41</cp:revision>
  <dcterms:created xsi:type="dcterms:W3CDTF">2021-08-27T08:20:21Z</dcterms:created>
  <dcterms:modified xsi:type="dcterms:W3CDTF">2021-08-28T08:04:50Z</dcterms:modified>
</cp:coreProperties>
</file>