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66" r:id="rId3"/>
    <p:sldId id="280" r:id="rId4"/>
    <p:sldId id="281" r:id="rId5"/>
    <p:sldId id="267" r:id="rId6"/>
    <p:sldId id="283" r:id="rId7"/>
    <p:sldId id="293" r:id="rId8"/>
    <p:sldId id="294" r:id="rId9"/>
    <p:sldId id="296" r:id="rId10"/>
    <p:sldId id="285" r:id="rId11"/>
    <p:sldId id="276" r:id="rId12"/>
    <p:sldId id="287" r:id="rId13"/>
    <p:sldId id="279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F332E-DA81-44ED-B5D0-80C1668B41B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31E7F-B880-46BB-B9A5-3ED24FA9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9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84A13-8C9A-4886-9CF4-6FE66C195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1D198-6CAA-4C9B-9C04-79F7170E0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DDD42-7D4B-4732-A743-70996DD5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002B-A40B-4883-831D-5C0475EC01D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6F662-E727-48D6-9403-EE3BDB75E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15346-F2FE-416F-94C2-530F1565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0952-F6E9-4B65-827E-975F9AE4D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3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6A2C-3DEC-4D3C-A19A-E49E37B6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FBB87-1344-4884-8D43-D4E38C67D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8BB19-F298-480B-A45D-D97CA09BF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002B-A40B-4883-831D-5C0475EC01D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F0E47-F147-4FB5-B437-AC8D1483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734A5-8B01-4945-9990-826A1948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0952-F6E9-4B65-827E-975F9AE4D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6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662BB0-7F25-485B-A694-61EE3FD62A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63DC9-04EA-4900-9F27-186A7DA3D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A6597-67B4-42A3-B621-A8C34E09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002B-A40B-4883-831D-5C0475EC01D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A7614-5090-4D6C-BEDA-A5A68559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17CEF-8A9C-4CB7-8C82-FF98CFD13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0952-F6E9-4B65-827E-975F9AE4D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2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42478-AF04-4AAF-8878-14724A77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38E75-D852-4143-BF9A-9EC12F398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CCF3-51C6-4F15-AC2F-012F3339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002B-A40B-4883-831D-5C0475EC01D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5B79A-5FF6-4199-A6C5-F0EF998AA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A0AE2-2882-43B9-85B8-EB478E2C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0952-F6E9-4B65-827E-975F9AE4D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78CB-2AD9-4942-A823-0A4148FB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548CA-90D2-4A52-BFEB-34A22B293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9E3A8-E2C8-4B95-BBB4-2E3C6884D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002B-A40B-4883-831D-5C0475EC01D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D7595-2FE5-4FEF-9830-A56EDC601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C2D2E-4C2C-4542-AFB2-5C82980B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0952-F6E9-4B65-827E-975F9AE4D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8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AD726-91FE-4121-9141-6C0631FE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61F34-6156-4809-93D3-17F3FF1F8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D7BCF-E532-4D68-AEB0-EDA0A3B02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333AC-F87A-4CB4-8B41-30E060073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002B-A40B-4883-831D-5C0475EC01D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74588-728F-4201-A33E-BEED9343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7C05C-CE84-4E1B-9A3D-E575E5D8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0952-F6E9-4B65-827E-975F9AE4D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4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F558A-74D7-4CEF-912C-8E38B2A7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D12D-5CDF-4934-90D1-1E04CEE5A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6DF8A-00F9-4D7A-86F1-450B4A8D8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DBE5C-9C9A-43E7-9BA8-25B19D8A3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935571-E18A-4FAC-BCEB-083D53E0D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029E8D-4F81-4FFE-A25F-CB6C707A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002B-A40B-4883-831D-5C0475EC01D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26A9EE-D35F-40CC-8F94-6E753B30E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4B5A5B-74CF-4963-877C-9C95BED3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0952-F6E9-4B65-827E-975F9AE4D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5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0352-DB81-47B0-8842-4551C709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AE249-A48D-4224-B693-F15DF533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002B-A40B-4883-831D-5C0475EC01D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A881B-381F-4F25-BF4B-7F0A65BB8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E2459-7560-487D-933E-E5E3B534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0952-F6E9-4B65-827E-975F9AE4D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1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4512B-FB8F-4F20-8C3B-756374EB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002B-A40B-4883-831D-5C0475EC01D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378CA-7B66-4877-BE0F-3E3110307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ED94F-AF11-4FDF-BB7D-5010EE08A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0952-F6E9-4B65-827E-975F9AE4D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4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9E9D-57EF-420F-870C-14369B930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3DBD0-B505-4CDD-A757-E1E6F9649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EB1D0-06EC-4D6D-8AB5-2865B9DEE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8605B-B440-48B5-B56E-D7F1BD8B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002B-A40B-4883-831D-5C0475EC01D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3D6F4-4703-41BA-AF8E-F6F8E462A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2D527-909C-47CC-9E98-FE6CDAF1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0952-F6E9-4B65-827E-975F9AE4D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7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15BAC-AD2C-4200-8E67-AB2A0EC5A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A6A250-E836-4144-A8BC-7D77A7370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2D134-11C1-4423-B114-94749A77A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F2063-35F7-428D-A147-2BC546AD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002B-A40B-4883-831D-5C0475EC01D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0EC83-078C-4D7F-B9BF-B343C4ABD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CB67D-4764-4A29-ACDD-538D657A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0952-F6E9-4B65-827E-975F9AE4D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4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7E6B9E-5E1A-4D33-9668-3151DC214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4D414-F13C-44C7-B88F-18541D6FB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59EF6-5FF2-464B-A339-A3CA89343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C002B-A40B-4883-831D-5C0475EC01D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C8405-6166-4662-8C64-D28D0FE63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B10A4-FB60-45A3-B1F3-7D5415B7C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0952-F6E9-4B65-827E-975F9AE4D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8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6825B-8A09-4995-AE68-FFAE9C69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54" y="-3968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28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2021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9055AC-4B0E-4295-80AD-82DBE705E95D}"/>
              </a:ext>
            </a:extLst>
          </p:cNvPr>
          <p:cNvSpPr txBox="1">
            <a:spLocks/>
          </p:cNvSpPr>
          <p:nvPr/>
        </p:nvSpPr>
        <p:spPr>
          <a:xfrm>
            <a:off x="1404729" y="113506"/>
            <a:ext cx="78651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84A7FB-0FED-47AF-858C-F5AA5FA50E1B}"/>
              </a:ext>
            </a:extLst>
          </p:cNvPr>
          <p:cNvSpPr txBox="1"/>
          <p:nvPr/>
        </p:nvSpPr>
        <p:spPr>
          <a:xfrm>
            <a:off x="0" y="875736"/>
            <a:ext cx="4608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Khởi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4D7D7-E705-4F9C-966D-27880962C3A1}"/>
              </a:ext>
            </a:extLst>
          </p:cNvPr>
          <p:cNvSpPr txBox="1"/>
          <p:nvPr/>
        </p:nvSpPr>
        <p:spPr>
          <a:xfrm>
            <a:off x="178906" y="1481954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47730-1439-411F-BA9F-314F86F8FBC1}"/>
              </a:ext>
            </a:extLst>
          </p:cNvPr>
          <p:cNvSpPr txBox="1"/>
          <p:nvPr/>
        </p:nvSpPr>
        <p:spPr>
          <a:xfrm>
            <a:off x="4095524" y="1573281"/>
            <a:ext cx="8096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buổi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A27A4E-4237-4B76-AEC2-A19752B574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3" b="36811"/>
          <a:stretch/>
        </p:blipFill>
        <p:spPr>
          <a:xfrm>
            <a:off x="1994454" y="2251395"/>
            <a:ext cx="7454346" cy="46066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E65E6D-AE19-4B38-803D-32799F0A50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3" t="69445" r="17447" b="13469"/>
          <a:stretch/>
        </p:blipFill>
        <p:spPr>
          <a:xfrm>
            <a:off x="1994454" y="2232725"/>
            <a:ext cx="7454346" cy="46338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B01E28-7D53-4F1A-B02E-7EB330B2B9FF}"/>
              </a:ext>
            </a:extLst>
          </p:cNvPr>
          <p:cNvSpPr txBox="1"/>
          <p:nvPr/>
        </p:nvSpPr>
        <p:spPr>
          <a:xfrm>
            <a:off x="4095524" y="1605065"/>
            <a:ext cx="8096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44FDAA-2AC8-4EE1-9CF6-4BECC4C13864}"/>
              </a:ext>
            </a:extLst>
          </p:cNvPr>
          <p:cNvSpPr txBox="1"/>
          <p:nvPr/>
        </p:nvSpPr>
        <p:spPr>
          <a:xfrm>
            <a:off x="4095524" y="1636849"/>
            <a:ext cx="8096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237B1E-6B00-4761-9BC9-24ABB51A49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64" b="10912"/>
          <a:stretch/>
        </p:blipFill>
        <p:spPr>
          <a:xfrm>
            <a:off x="2050476" y="2249383"/>
            <a:ext cx="7398324" cy="476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0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6" grpId="0"/>
      <p:bldP spid="6" grpId="1"/>
      <p:bldP spid="11" grpId="0"/>
      <p:bldP spid="11" grpId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h dán tường hai hàng cây xanh thẳng tắp D0484">
            <a:extLst>
              <a:ext uri="{FF2B5EF4-FFF2-40B4-BE49-F238E27FC236}">
                <a16:creationId xmlns:a16="http://schemas.microsoft.com/office/drawing/2014/main" id="{FC37B076-3066-4EB7-AF5D-A420DA651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03" y="92765"/>
            <a:ext cx="9647583" cy="676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39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6825B-8A09-4995-AE68-FFAE9C69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54" y="-3968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28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2021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9055AC-4B0E-4295-80AD-82DBE705E95D}"/>
              </a:ext>
            </a:extLst>
          </p:cNvPr>
          <p:cNvSpPr txBox="1">
            <a:spLocks/>
          </p:cNvSpPr>
          <p:nvPr/>
        </p:nvSpPr>
        <p:spPr>
          <a:xfrm>
            <a:off x="1404729" y="113506"/>
            <a:ext cx="78651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B4C8DA90-1947-4736-9C31-3C6968B00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1" t="55876" r="55961" b="38822"/>
          <a:stretch/>
        </p:blipFill>
        <p:spPr>
          <a:xfrm>
            <a:off x="-25299" y="1132395"/>
            <a:ext cx="3449782" cy="128245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8BBDEF7-25D3-4205-95A0-1468533CC71B}"/>
              </a:ext>
            </a:extLst>
          </p:cNvPr>
          <p:cNvSpPr txBox="1">
            <a:spLocks/>
          </p:cNvSpPr>
          <p:nvPr/>
        </p:nvSpPr>
        <p:spPr>
          <a:xfrm>
            <a:off x="1994454" y="644801"/>
            <a:ext cx="65863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3: NGÀY MỚI BẮT ĐẦU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2EB185-9DF1-4BC7-B099-58A725EDA7C4}"/>
              </a:ext>
            </a:extLst>
          </p:cNvPr>
          <p:cNvSpPr txBox="1"/>
          <p:nvPr/>
        </p:nvSpPr>
        <p:spPr>
          <a:xfrm>
            <a:off x="456600" y="2057170"/>
            <a:ext cx="6936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2.Chọn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E8A039-092F-4A35-8186-657528A9193B}"/>
              </a:ext>
            </a:extLst>
          </p:cNvPr>
          <p:cNvGrpSpPr/>
          <p:nvPr/>
        </p:nvGrpSpPr>
        <p:grpSpPr>
          <a:xfrm>
            <a:off x="157674" y="2414853"/>
            <a:ext cx="12163371" cy="4014193"/>
            <a:chOff x="28629" y="536794"/>
            <a:chExt cx="12163371" cy="401419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A5E43F8-9667-4572-861A-1306C4C64A2A}"/>
                </a:ext>
              </a:extLst>
            </p:cNvPr>
            <p:cNvGrpSpPr/>
            <p:nvPr/>
          </p:nvGrpSpPr>
          <p:grpSpPr>
            <a:xfrm>
              <a:off x="28629" y="536794"/>
              <a:ext cx="11920638" cy="1366807"/>
              <a:chOff x="540042" y="638569"/>
              <a:chExt cx="11920638" cy="1366807"/>
            </a:xfrm>
          </p:grpSpPr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D5AD69DC-09D6-4064-91AB-C7F6717E5B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79744" y="679813"/>
                <a:ext cx="4870555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qua </a:t>
                </a:r>
                <a:r>
                  <a:rPr lang="en-US" sz="3600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cửa</a:t>
                </a:r>
                <a:r>
                  <a:rPr lang="en-US" sz="3600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</a:t>
                </a:r>
                <a:r>
                  <a:rPr lang="en-US" sz="3600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sổ</a:t>
                </a:r>
                <a:r>
                  <a:rPr lang="en-US" sz="3600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</a:t>
                </a:r>
                <a:r>
                  <a:rPr lang="en-US" sz="3600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vào</a:t>
                </a:r>
                <a:r>
                  <a:rPr lang="en-US" sz="3600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</a:t>
                </a:r>
                <a:r>
                  <a:rPr lang="en-US" sz="3600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nhà</a:t>
                </a:r>
                <a:r>
                  <a:rPr lang="en-US" sz="3600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.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8114B64-DC87-4255-A4CD-D08E905661A2}"/>
                  </a:ext>
                </a:extLst>
              </p:cNvPr>
              <p:cNvSpPr txBox="1"/>
              <p:nvPr/>
            </p:nvSpPr>
            <p:spPr>
              <a:xfrm>
                <a:off x="7898560" y="1002161"/>
                <a:ext cx="17988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(</a:t>
                </a:r>
                <a:r>
                  <a:rPr lang="en-US" sz="3600" i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tung</a:t>
                </a:r>
                <a:r>
                  <a:rPr lang="en-US" sz="3600" i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/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01C20B-2CE1-41FB-B573-39F8D39AC340}"/>
                  </a:ext>
                </a:extLst>
              </p:cNvPr>
              <p:cNvSpPr txBox="1"/>
              <p:nvPr/>
            </p:nvSpPr>
            <p:spPr>
              <a:xfrm>
                <a:off x="9380245" y="954212"/>
                <a:ext cx="17988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i="1" dirty="0" err="1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chiếu</a:t>
                </a:r>
                <a:r>
                  <a:rPr lang="en-US" sz="3600" i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</a:t>
                </a:r>
                <a:endParaRPr lang="en-US" sz="36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FB93CA7-FFEC-439C-8B87-8420745190CC}"/>
                  </a:ext>
                </a:extLst>
              </p:cNvPr>
              <p:cNvSpPr txBox="1"/>
              <p:nvPr/>
            </p:nvSpPr>
            <p:spPr>
              <a:xfrm>
                <a:off x="10697782" y="978186"/>
                <a:ext cx="1762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i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/</a:t>
                </a:r>
                <a:r>
                  <a:rPr lang="en-US" sz="3600" i="1" dirty="0" err="1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chạy</a:t>
                </a:r>
                <a:r>
                  <a:rPr lang="en-US" sz="3600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)</a:t>
                </a:r>
              </a:p>
            </p:txBody>
          </p:sp>
          <p:sp>
            <p:nvSpPr>
              <p:cNvPr id="36" name="Title 1">
                <a:extLst>
                  <a:ext uri="{FF2B5EF4-FFF2-40B4-BE49-F238E27FC236}">
                    <a16:creationId xmlns:a16="http://schemas.microsoft.com/office/drawing/2014/main" id="{D7C63F8D-896A-4A45-98F8-FB1C43505B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0042" y="638569"/>
                <a:ext cx="2991441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a.Nắng</a:t>
                </a:r>
                <a:r>
                  <a:rPr lang="en-US" sz="3600" dirty="0">
                    <a:ea typeface="AvantGarde" panose="00000400000000000000" pitchFamily="2" charset="0"/>
                    <a:cs typeface="AvantGarde" panose="00000400000000000000" pitchFamily="2" charset="0"/>
                  </a:rPr>
                  <a:t>………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4DDFC44-88A3-47FB-9072-45146D451D85}"/>
                </a:ext>
              </a:extLst>
            </p:cNvPr>
            <p:cNvGrpSpPr/>
            <p:nvPr/>
          </p:nvGrpSpPr>
          <p:grpSpPr>
            <a:xfrm>
              <a:off x="106035" y="1794225"/>
              <a:ext cx="12085965" cy="1383250"/>
              <a:chOff x="572854" y="556910"/>
              <a:chExt cx="12085965" cy="1383250"/>
            </a:xfrm>
          </p:grpSpPr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CAC5D6FF-1BD5-4020-B695-F05A9FA84B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69426" y="614597"/>
                <a:ext cx="870449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36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E399B7-AD42-4814-B54F-2B9A021ECF47}"/>
                  </a:ext>
                </a:extLst>
              </p:cNvPr>
              <p:cNvSpPr txBox="1"/>
              <p:nvPr/>
            </p:nvSpPr>
            <p:spPr>
              <a:xfrm>
                <a:off x="8930484" y="934786"/>
                <a:ext cx="17988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(</a:t>
                </a:r>
                <a:r>
                  <a:rPr lang="en-US" sz="3600" i="1" dirty="0" err="1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nói</a:t>
                </a:r>
                <a:r>
                  <a:rPr lang="en-US" sz="3600" i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/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08ED8D-507E-4745-AD9B-E5C05A4625C7}"/>
                  </a:ext>
                </a:extLst>
              </p:cNvPr>
              <p:cNvSpPr txBox="1"/>
              <p:nvPr/>
            </p:nvSpPr>
            <p:spPr>
              <a:xfrm>
                <a:off x="9996512" y="974295"/>
                <a:ext cx="17988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i="1" dirty="0" err="1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hót</a:t>
                </a:r>
                <a:r>
                  <a:rPr lang="en-US" sz="3600" i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</a:t>
                </a:r>
                <a:endParaRPr lang="en-US" sz="36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58B5093-8A58-486E-A8F2-BA080B81D475}"/>
                  </a:ext>
                </a:extLst>
              </p:cNvPr>
              <p:cNvSpPr txBox="1"/>
              <p:nvPr/>
            </p:nvSpPr>
            <p:spPr>
              <a:xfrm>
                <a:off x="10895921" y="914569"/>
                <a:ext cx="1762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i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/</a:t>
                </a:r>
                <a:r>
                  <a:rPr lang="en-US" sz="3600" i="1" dirty="0" err="1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cười</a:t>
                </a:r>
                <a:r>
                  <a:rPr lang="en-US" sz="3600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)</a:t>
                </a:r>
              </a:p>
            </p:txBody>
          </p:sp>
          <p:sp>
            <p:nvSpPr>
              <p:cNvPr id="28" name="Title 1">
                <a:extLst>
                  <a:ext uri="{FF2B5EF4-FFF2-40B4-BE49-F238E27FC236}">
                    <a16:creationId xmlns:a16="http://schemas.microsoft.com/office/drawing/2014/main" id="{A31A5C2C-D233-460D-93FB-9A03A75EA9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2854" y="556910"/>
                <a:ext cx="8310252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b.Chim</a:t>
                </a:r>
                <a:r>
                  <a:rPr lang="en-US" sz="3600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bay ra </a:t>
                </a:r>
                <a:r>
                  <a:rPr lang="en-US" sz="3600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khỏi</a:t>
                </a:r>
                <a:r>
                  <a:rPr lang="en-US" sz="3600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</a:t>
                </a:r>
                <a:r>
                  <a:rPr lang="en-US" sz="3600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tổ</a:t>
                </a:r>
                <a:r>
                  <a:rPr lang="en-US" sz="3600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, </a:t>
                </a:r>
                <a:r>
                  <a:rPr lang="en-US" sz="3600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cất</a:t>
                </a:r>
                <a:r>
                  <a:rPr lang="en-US" sz="3600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</a:t>
                </a:r>
                <a:r>
                  <a:rPr lang="en-US" sz="3600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tiếng</a:t>
                </a:r>
                <a:r>
                  <a:rPr lang="en-US" sz="4800" dirty="0"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.....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1C583D8-6A11-476B-91D0-C76561D52AB4}"/>
                </a:ext>
              </a:extLst>
            </p:cNvPr>
            <p:cNvGrpSpPr/>
            <p:nvPr/>
          </p:nvGrpSpPr>
          <p:grpSpPr>
            <a:xfrm>
              <a:off x="70539" y="3225424"/>
              <a:ext cx="11878728" cy="1325563"/>
              <a:chOff x="511412" y="614595"/>
              <a:chExt cx="11878728" cy="1325563"/>
            </a:xfrm>
          </p:grpSpPr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D598E607-873D-406C-B65C-8720F6FF29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3495" y="614595"/>
                <a:ext cx="1985133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gà</a:t>
                </a:r>
                <a:r>
                  <a:rPr lang="en-US" sz="3600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.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21D330-9101-40D3-AC0C-595F80AD9F3F}"/>
                  </a:ext>
                </a:extLst>
              </p:cNvPr>
              <p:cNvSpPr txBox="1"/>
              <p:nvPr/>
            </p:nvSpPr>
            <p:spPr>
              <a:xfrm>
                <a:off x="7009757" y="944854"/>
                <a:ext cx="25046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(</a:t>
                </a:r>
                <a:r>
                  <a:rPr lang="en-US" sz="3600" i="1" dirty="0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chuồng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6978C9-7D11-44A5-A665-7DEF0CC37AB4}"/>
                  </a:ext>
                </a:extLst>
              </p:cNvPr>
              <p:cNvSpPr txBox="1"/>
              <p:nvPr/>
            </p:nvSpPr>
            <p:spPr>
              <a:xfrm>
                <a:off x="9066972" y="954212"/>
                <a:ext cx="17988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i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/</a:t>
                </a:r>
                <a:r>
                  <a:rPr lang="en-US" sz="3600" i="1" dirty="0" err="1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chiếu</a:t>
                </a:r>
                <a:r>
                  <a:rPr lang="en-US" sz="3600" i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</a:t>
                </a:r>
                <a:endParaRPr lang="en-US" sz="36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CD9DE72-F7C5-4778-B64E-A4CB3D5F85B9}"/>
                  </a:ext>
                </a:extLst>
              </p:cNvPr>
              <p:cNvSpPr txBox="1"/>
              <p:nvPr/>
            </p:nvSpPr>
            <p:spPr>
              <a:xfrm>
                <a:off x="10627242" y="979189"/>
                <a:ext cx="1762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i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/</a:t>
                </a:r>
                <a:r>
                  <a:rPr lang="en-US" sz="3600" i="1" dirty="0" err="1">
                    <a:solidFill>
                      <a:srgbClr val="FF00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chạy</a:t>
                </a:r>
                <a:r>
                  <a:rPr lang="en-US" sz="3600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)</a:t>
                </a:r>
              </a:p>
            </p:txBody>
          </p:sp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39009BBE-61AF-4518-A276-2BDFCF73E8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1412" y="614595"/>
                <a:ext cx="5782727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a.Nắng</a:t>
                </a:r>
                <a:r>
                  <a:rPr lang="en-US" sz="3600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</a:t>
                </a:r>
                <a:r>
                  <a:rPr lang="en-US" sz="3600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chiếu</a:t>
                </a:r>
                <a:r>
                  <a:rPr lang="en-US" sz="3600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</a:t>
                </a:r>
                <a:r>
                  <a:rPr lang="en-US" sz="3600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vào</a:t>
                </a:r>
                <a:r>
                  <a:rPr lang="en-US" sz="3600" dirty="0">
                    <a:ea typeface="AvantGarde" panose="00000400000000000000" pitchFamily="2" charset="0"/>
                    <a:cs typeface="AvantGarde" panose="00000400000000000000" pitchFamily="2" charset="0"/>
                  </a:rPr>
                  <a:t>…………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880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6825B-8A09-4995-AE68-FFAE9C69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54" y="-3968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28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2021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9055AC-4B0E-4295-80AD-82DBE705E95D}"/>
              </a:ext>
            </a:extLst>
          </p:cNvPr>
          <p:cNvSpPr txBox="1">
            <a:spLocks/>
          </p:cNvSpPr>
          <p:nvPr/>
        </p:nvSpPr>
        <p:spPr>
          <a:xfrm>
            <a:off x="1404729" y="113506"/>
            <a:ext cx="78651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B4C8DA90-1947-4736-9C31-3C6968B00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1" t="55876" r="55961" b="38822"/>
          <a:stretch/>
        </p:blipFill>
        <p:spPr>
          <a:xfrm>
            <a:off x="-25299" y="1132395"/>
            <a:ext cx="3449782" cy="128245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8BBDEF7-25D3-4205-95A0-1468533CC71B}"/>
              </a:ext>
            </a:extLst>
          </p:cNvPr>
          <p:cNvSpPr txBox="1">
            <a:spLocks/>
          </p:cNvSpPr>
          <p:nvPr/>
        </p:nvSpPr>
        <p:spPr>
          <a:xfrm>
            <a:off x="1994454" y="644801"/>
            <a:ext cx="65863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3: NGÀY MỚI BẮT ĐẦU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2EB185-9DF1-4BC7-B099-58A725EDA7C4}"/>
              </a:ext>
            </a:extLst>
          </p:cNvPr>
          <p:cNvSpPr txBox="1"/>
          <p:nvPr/>
        </p:nvSpPr>
        <p:spPr>
          <a:xfrm>
            <a:off x="456600" y="2057170"/>
            <a:ext cx="6936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2.Chọn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AD69DC-09D6-4064-91AB-C7F6717E5B88}"/>
              </a:ext>
            </a:extLst>
          </p:cNvPr>
          <p:cNvSpPr txBox="1">
            <a:spLocks/>
          </p:cNvSpPr>
          <p:nvPr/>
        </p:nvSpPr>
        <p:spPr>
          <a:xfrm>
            <a:off x="3295323" y="2440915"/>
            <a:ext cx="48705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cửa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114B64-DC87-4255-A4CD-D08E905661A2}"/>
              </a:ext>
            </a:extLst>
          </p:cNvPr>
          <p:cNvSpPr txBox="1"/>
          <p:nvPr/>
        </p:nvSpPr>
        <p:spPr>
          <a:xfrm>
            <a:off x="7855735" y="2778445"/>
            <a:ext cx="179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tung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01C20B-2CE1-41FB-B573-39F8D39AC340}"/>
              </a:ext>
            </a:extLst>
          </p:cNvPr>
          <p:cNvSpPr txBox="1"/>
          <p:nvPr/>
        </p:nvSpPr>
        <p:spPr>
          <a:xfrm>
            <a:off x="9228234" y="2754468"/>
            <a:ext cx="179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chiếu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B93CA7-FFEC-439C-8B87-8420745190CC}"/>
              </a:ext>
            </a:extLst>
          </p:cNvPr>
          <p:cNvSpPr txBox="1"/>
          <p:nvPr/>
        </p:nvSpPr>
        <p:spPr>
          <a:xfrm>
            <a:off x="10544956" y="2778445"/>
            <a:ext cx="1762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chạy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7C63F8D-896A-4A45-98F8-FB1C43505B9C}"/>
              </a:ext>
            </a:extLst>
          </p:cNvPr>
          <p:cNvSpPr txBox="1">
            <a:spLocks/>
          </p:cNvSpPr>
          <p:nvPr/>
        </p:nvSpPr>
        <p:spPr>
          <a:xfrm>
            <a:off x="145538" y="2414853"/>
            <a:ext cx="31497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a.Nắng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AvantGarde" panose="00000400000000000000" pitchFamily="2" charset="0"/>
                <a:cs typeface="AvantGarde" panose="00000400000000000000" pitchFamily="2" charset="0"/>
              </a:rPr>
              <a:t>………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AC5D6FF-1BD5-4020-B695-F05A9FA84B11}"/>
              </a:ext>
            </a:extLst>
          </p:cNvPr>
          <p:cNvSpPr txBox="1">
            <a:spLocks/>
          </p:cNvSpPr>
          <p:nvPr/>
        </p:nvSpPr>
        <p:spPr>
          <a:xfrm>
            <a:off x="6831652" y="3729971"/>
            <a:ext cx="8704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E399B7-AD42-4814-B54F-2B9A021ECF47}"/>
              </a:ext>
            </a:extLst>
          </p:cNvPr>
          <p:cNvSpPr txBox="1"/>
          <p:nvPr/>
        </p:nvSpPr>
        <p:spPr>
          <a:xfrm>
            <a:off x="8592710" y="4050160"/>
            <a:ext cx="179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08ED8D-507E-4745-AD9B-E5C05A4625C7}"/>
              </a:ext>
            </a:extLst>
          </p:cNvPr>
          <p:cNvSpPr txBox="1"/>
          <p:nvPr/>
        </p:nvSpPr>
        <p:spPr>
          <a:xfrm>
            <a:off x="9658738" y="4039301"/>
            <a:ext cx="179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hót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8B5093-8A58-486E-A8F2-BA080B81D475}"/>
              </a:ext>
            </a:extLst>
          </p:cNvPr>
          <p:cNvSpPr txBox="1"/>
          <p:nvPr/>
        </p:nvSpPr>
        <p:spPr>
          <a:xfrm>
            <a:off x="10558147" y="4029943"/>
            <a:ext cx="1762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31A5C2C-D233-460D-93FB-9A03A75EA97E}"/>
              </a:ext>
            </a:extLst>
          </p:cNvPr>
          <p:cNvSpPr txBox="1">
            <a:spLocks/>
          </p:cNvSpPr>
          <p:nvPr/>
        </p:nvSpPr>
        <p:spPr>
          <a:xfrm>
            <a:off x="235080" y="3672284"/>
            <a:ext cx="83102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b.Chim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bay 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.....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598E607-873D-406C-B65C-8720F6FF29B8}"/>
              </a:ext>
            </a:extLst>
          </p:cNvPr>
          <p:cNvSpPr txBox="1">
            <a:spLocks/>
          </p:cNvSpPr>
          <p:nvPr/>
        </p:nvSpPr>
        <p:spPr>
          <a:xfrm>
            <a:off x="6163729" y="5075078"/>
            <a:ext cx="198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21D330-9101-40D3-AC0C-595F80AD9F3F}"/>
              </a:ext>
            </a:extLst>
          </p:cNvPr>
          <p:cNvSpPr txBox="1"/>
          <p:nvPr/>
        </p:nvSpPr>
        <p:spPr>
          <a:xfrm>
            <a:off x="6913547" y="5432149"/>
            <a:ext cx="250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chuồng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6978C9-7D11-44A5-A665-7DEF0CC37AB4}"/>
              </a:ext>
            </a:extLst>
          </p:cNvPr>
          <p:cNvSpPr txBox="1"/>
          <p:nvPr/>
        </p:nvSpPr>
        <p:spPr>
          <a:xfrm>
            <a:off x="8755144" y="5443100"/>
            <a:ext cx="179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chiếu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D9DE72-F7C5-4778-B64E-A4CB3D5F85B9}"/>
              </a:ext>
            </a:extLst>
          </p:cNvPr>
          <p:cNvSpPr txBox="1"/>
          <p:nvPr/>
        </p:nvSpPr>
        <p:spPr>
          <a:xfrm>
            <a:off x="10315414" y="5468077"/>
            <a:ext cx="1762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chạy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9009BBE-61AF-4518-A276-2BDFCF73E8B6}"/>
              </a:ext>
            </a:extLst>
          </p:cNvPr>
          <p:cNvSpPr txBox="1">
            <a:spLocks/>
          </p:cNvSpPr>
          <p:nvPr/>
        </p:nvSpPr>
        <p:spPr>
          <a:xfrm>
            <a:off x="199584" y="5103483"/>
            <a:ext cx="5782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a.Nắng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AvantGarde" panose="00000400000000000000" pitchFamily="2" charset="0"/>
                <a:cs typeface="AvantGarde" panose="00000400000000000000" pitchFamily="2" charset="0"/>
              </a:rPr>
              <a:t>…………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13582-EC5B-45F0-AC86-E690A6E061E3}"/>
              </a:ext>
            </a:extLst>
          </p:cNvPr>
          <p:cNvSpPr txBox="1"/>
          <p:nvPr/>
        </p:nvSpPr>
        <p:spPr>
          <a:xfrm flipH="1">
            <a:off x="6879517" y="5432149"/>
            <a:ext cx="46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</a:p>
        </p:txBody>
      </p:sp>
    </p:spTree>
    <p:extLst>
      <p:ext uri="{BB962C8B-B14F-4D97-AF65-F5344CB8AC3E}">
        <p14:creationId xmlns:p14="http://schemas.microsoft.com/office/powerpoint/2010/main" val="362492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60195 -0.0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0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17982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21732 -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7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6825B-8A09-4995-AE68-FFAE9C69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54" y="-3968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28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2021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9055AC-4B0E-4295-80AD-82DBE705E95D}"/>
              </a:ext>
            </a:extLst>
          </p:cNvPr>
          <p:cNvSpPr txBox="1">
            <a:spLocks/>
          </p:cNvSpPr>
          <p:nvPr/>
        </p:nvSpPr>
        <p:spPr>
          <a:xfrm>
            <a:off x="1404729" y="113506"/>
            <a:ext cx="78651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B4C8DA90-1947-4736-9C31-3C6968B00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1" t="55876" r="55961" b="38822"/>
          <a:stretch/>
        </p:blipFill>
        <p:spPr>
          <a:xfrm>
            <a:off x="-25299" y="1132395"/>
            <a:ext cx="3449782" cy="128245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8BBDEF7-25D3-4205-95A0-1468533CC71B}"/>
              </a:ext>
            </a:extLst>
          </p:cNvPr>
          <p:cNvSpPr txBox="1">
            <a:spLocks/>
          </p:cNvSpPr>
          <p:nvPr/>
        </p:nvSpPr>
        <p:spPr>
          <a:xfrm>
            <a:off x="1994454" y="644801"/>
            <a:ext cx="65863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3: NGÀY MỚI BẮT ĐẦU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2EB185-9DF1-4BC7-B099-58A725EDA7C4}"/>
              </a:ext>
            </a:extLst>
          </p:cNvPr>
          <p:cNvSpPr txBox="1"/>
          <p:nvPr/>
        </p:nvSpPr>
        <p:spPr>
          <a:xfrm>
            <a:off x="456600" y="2057170"/>
            <a:ext cx="6936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F15CB6-3FFE-4D6B-BE24-661D83685351}"/>
              </a:ext>
            </a:extLst>
          </p:cNvPr>
          <p:cNvSpPr txBox="1"/>
          <p:nvPr/>
        </p:nvSpPr>
        <p:spPr>
          <a:xfrm>
            <a:off x="456600" y="2754853"/>
            <a:ext cx="906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ỉ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hoạt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nắng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E2AE60-4FBB-4FA4-A7A3-B1E34EE9B65C}"/>
              </a:ext>
            </a:extLst>
          </p:cNvPr>
          <p:cNvSpPr txBox="1"/>
          <p:nvPr/>
        </p:nvSpPr>
        <p:spPr>
          <a:xfrm>
            <a:off x="311160" y="4873406"/>
            <a:ext cx="995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39F3AA7-B35C-4AAB-9941-57CC55D268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2" t="31189" r="12497" b="66565"/>
          <a:stretch/>
        </p:blipFill>
        <p:spPr>
          <a:xfrm>
            <a:off x="456600" y="3743713"/>
            <a:ext cx="11505551" cy="5108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524471D-A97F-4AE3-BB7D-1D3B199AC2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2" t="31189" r="12497" b="66565"/>
          <a:stretch/>
        </p:blipFill>
        <p:spPr>
          <a:xfrm>
            <a:off x="311160" y="5899217"/>
            <a:ext cx="11505551" cy="5108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A7DD58-A943-4DC3-B4D9-6BE02BD5B952}"/>
              </a:ext>
            </a:extLst>
          </p:cNvPr>
          <p:cNvSpPr txBox="1"/>
          <p:nvPr/>
        </p:nvSpPr>
        <p:spPr>
          <a:xfrm>
            <a:off x="824458" y="3384944"/>
            <a:ext cx="9743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nhô</a:t>
            </a:r>
            <a:r>
              <a:rPr lang="en-US" sz="5400" b="1" dirty="0">
                <a:solidFill>
                  <a:srgbClr val="C00000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lên</a:t>
            </a:r>
            <a:r>
              <a:rPr lang="en-US" sz="5400" b="1" dirty="0">
                <a:solidFill>
                  <a:srgbClr val="C00000"/>
                </a:solidFill>
                <a:latin typeface="HP001 5 hàng" panose="020B0603050302020204" pitchFamily="34" charset="0"/>
              </a:rPr>
              <a:t>, </a:t>
            </a:r>
            <a:r>
              <a:rPr lang="en-US" sz="54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tƤ</a:t>
            </a:r>
            <a:r>
              <a:rPr lang="en-US" sz="5400" b="1" dirty="0">
                <a:solidFill>
                  <a:srgbClr val="C00000"/>
                </a:solidFill>
                <a:latin typeface="HP001 5 hàng" panose="020B0603050302020204" pitchFamily="34" charset="0"/>
              </a:rPr>
              <a:t>, </a:t>
            </a:r>
            <a:r>
              <a:rPr lang="en-US" sz="54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chiếu</a:t>
            </a:r>
            <a:r>
              <a:rPr lang="en-US" sz="5400" b="1" dirty="0">
                <a:solidFill>
                  <a:srgbClr val="C00000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vào</a:t>
            </a:r>
            <a:r>
              <a:rPr lang="en-US" sz="5400" b="1" dirty="0">
                <a:solidFill>
                  <a:srgbClr val="C00000"/>
                </a:solidFill>
                <a:latin typeface="HP001 5 hàng" panose="020B0603050302020204" pitchFamily="34" charset="0"/>
              </a:rPr>
              <a:t>, </a:t>
            </a:r>
            <a:r>
              <a:rPr lang="en-US" sz="54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gĊ</a:t>
            </a:r>
            <a:r>
              <a:rPr lang="en-US" sz="5400" b="1" dirty="0">
                <a:solidFill>
                  <a:srgbClr val="C00000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bé</a:t>
            </a:r>
            <a:endParaRPr lang="en-US" sz="5400" b="1" dirty="0">
              <a:solidFill>
                <a:srgbClr val="C0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66AF67-0F08-4153-B92B-3E818AAFA9C9}"/>
              </a:ext>
            </a:extLst>
          </p:cNvPr>
          <p:cNvSpPr txBox="1"/>
          <p:nvPr/>
        </p:nvSpPr>
        <p:spPr>
          <a:xfrm>
            <a:off x="113375" y="560556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Đàn</a:t>
            </a:r>
            <a:r>
              <a:rPr lang="en-US" sz="4800" b="1" dirty="0">
                <a:solidFill>
                  <a:srgbClr val="C00000"/>
                </a:solidFill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gà</a:t>
            </a:r>
            <a:r>
              <a:rPr lang="en-US" sz="4800" b="1" dirty="0">
                <a:solidFill>
                  <a:srgbClr val="C00000"/>
                </a:solidFill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lục</a:t>
            </a:r>
            <a:r>
              <a:rPr lang="en-US" sz="4800" b="1" dirty="0">
                <a:solidFill>
                  <a:srgbClr val="C00000"/>
                </a:solidFill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tục</a:t>
            </a:r>
            <a:r>
              <a:rPr lang="en-US" sz="4800" b="1" dirty="0">
                <a:solidFill>
                  <a:srgbClr val="C00000"/>
                </a:solidFill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ǟa</a:t>
            </a:r>
            <a:r>
              <a:rPr lang="en-US" sz="4800" b="1" dirty="0">
                <a:solidFill>
                  <a:srgbClr val="C00000"/>
                </a:solidFill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khĈ</a:t>
            </a:r>
            <a:r>
              <a:rPr lang="en-US" sz="4800" b="1" dirty="0">
                <a:solidFill>
                  <a:srgbClr val="C00000"/>
                </a:solidFill>
                <a:latin typeface="HP001 5 hàng" panose="020B0603050302020204" pitchFamily="34" charset="0"/>
              </a:rPr>
              <a:t> chuồng, </a:t>
            </a:r>
            <a:r>
              <a:rPr lang="en-US" sz="48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đi</a:t>
            </a:r>
            <a:r>
              <a:rPr lang="en-US" sz="4800" b="1" dirty="0">
                <a:solidFill>
                  <a:srgbClr val="C00000"/>
                </a:solidFill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kiếm</a:t>
            </a:r>
            <a:r>
              <a:rPr lang="en-US" sz="4800" b="1" dirty="0">
                <a:solidFill>
                  <a:srgbClr val="C00000"/>
                </a:solidFill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mē</a:t>
            </a:r>
            <a:r>
              <a:rPr lang="en-US" sz="4800" b="1" dirty="0">
                <a:solidFill>
                  <a:srgbClr val="C00000"/>
                </a:solidFill>
                <a:latin typeface="HP001 5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229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6825B-8A09-4995-AE68-FFAE9C69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54" y="-3968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28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2021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9055AC-4B0E-4295-80AD-82DBE705E95D}"/>
              </a:ext>
            </a:extLst>
          </p:cNvPr>
          <p:cNvSpPr txBox="1">
            <a:spLocks/>
          </p:cNvSpPr>
          <p:nvPr/>
        </p:nvSpPr>
        <p:spPr>
          <a:xfrm>
            <a:off x="1404729" y="113506"/>
            <a:ext cx="78651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B4C8DA90-1947-4736-9C31-3C6968B00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1" t="55876" r="55961" b="38822"/>
          <a:stretch/>
        </p:blipFill>
        <p:spPr>
          <a:xfrm>
            <a:off x="-25299" y="1132395"/>
            <a:ext cx="3449782" cy="128245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8BBDEF7-25D3-4205-95A0-1468533CC71B}"/>
              </a:ext>
            </a:extLst>
          </p:cNvPr>
          <p:cNvSpPr txBox="1">
            <a:spLocks/>
          </p:cNvSpPr>
          <p:nvPr/>
        </p:nvSpPr>
        <p:spPr>
          <a:xfrm>
            <a:off x="1994454" y="644801"/>
            <a:ext cx="65863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3: NGÀY MỚI BẮT ĐẦU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2EB185-9DF1-4BC7-B099-58A725EDA7C4}"/>
              </a:ext>
            </a:extLst>
          </p:cNvPr>
          <p:cNvSpPr txBox="1"/>
          <p:nvPr/>
        </p:nvSpPr>
        <p:spPr>
          <a:xfrm>
            <a:off x="456600" y="2057170"/>
            <a:ext cx="6936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phù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hợp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AC5D6FF-1BD5-4020-B695-F05A9FA84B11}"/>
              </a:ext>
            </a:extLst>
          </p:cNvPr>
          <p:cNvSpPr txBox="1">
            <a:spLocks/>
          </p:cNvSpPr>
          <p:nvPr/>
        </p:nvSpPr>
        <p:spPr>
          <a:xfrm>
            <a:off x="6861633" y="3664675"/>
            <a:ext cx="8704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5E90BD-F822-40BB-AAE7-8EE012B4F0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5" t="46862" r="21616" b="13005"/>
          <a:stretch/>
        </p:blipFill>
        <p:spPr>
          <a:xfrm>
            <a:off x="0" y="2588465"/>
            <a:ext cx="12085983" cy="4381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10FB77-DC75-4E06-9233-D20EEC4DE944}"/>
              </a:ext>
            </a:extLst>
          </p:cNvPr>
          <p:cNvSpPr txBox="1"/>
          <p:nvPr/>
        </p:nvSpPr>
        <p:spPr>
          <a:xfrm>
            <a:off x="334617" y="5677969"/>
            <a:ext cx="11416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HP001 5 hàng" panose="020B0603050302020204" pitchFamily="34" charset="0"/>
              </a:rPr>
              <a:t>Gia </a:t>
            </a:r>
            <a:r>
              <a:rPr lang="en-US" sz="54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đình</a:t>
            </a:r>
            <a:r>
              <a:rPr lang="en-US" sz="5400" b="1" dirty="0">
                <a:solidFill>
                  <a:srgbClr val="C00000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em</a:t>
            </a:r>
            <a:r>
              <a:rPr lang="en-US" sz="5400" b="1" dirty="0">
                <a:solidFill>
                  <a:srgbClr val="C00000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tập</a:t>
            </a:r>
            <a:r>
              <a:rPr lang="en-US" sz="5400" b="1" dirty="0">
                <a:solidFill>
                  <a:srgbClr val="C00000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thể</a:t>
            </a:r>
            <a:r>
              <a:rPr lang="en-US" sz="5400" b="1" dirty="0">
                <a:solidFill>
                  <a:srgbClr val="C00000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dục</a:t>
            </a:r>
            <a:r>
              <a:rPr lang="en-US" sz="5400" b="1" dirty="0">
                <a:solidFill>
                  <a:srgbClr val="C00000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buổi</a:t>
            </a:r>
            <a:r>
              <a:rPr lang="en-US" sz="5400" b="1" dirty="0">
                <a:solidFill>
                  <a:srgbClr val="C00000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HP001 5 hàng" panose="020B0603050302020204" pitchFamily="34" charset="0"/>
              </a:rPr>
              <a:t>sáng</a:t>
            </a:r>
            <a:r>
              <a:rPr lang="en-US" sz="5400" b="1" dirty="0">
                <a:solidFill>
                  <a:srgbClr val="C00000"/>
                </a:solidFill>
                <a:latin typeface="HP001 5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084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6825B-8A09-4995-AE68-FFAE9C69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54" y="-3968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28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2021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9055AC-4B0E-4295-80AD-82DBE705E95D}"/>
              </a:ext>
            </a:extLst>
          </p:cNvPr>
          <p:cNvSpPr txBox="1">
            <a:spLocks/>
          </p:cNvSpPr>
          <p:nvPr/>
        </p:nvSpPr>
        <p:spPr>
          <a:xfrm>
            <a:off x="1404729" y="113506"/>
            <a:ext cx="78651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4B51FE-CC9A-4397-9BC2-77ED955FAA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34202" r="56295" b="61714"/>
          <a:stretch/>
        </p:blipFill>
        <p:spPr>
          <a:xfrm>
            <a:off x="0" y="1387268"/>
            <a:ext cx="5592417" cy="11661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63B2014-E0D4-4AE9-80CD-68F0BB8FE739}"/>
              </a:ext>
            </a:extLst>
          </p:cNvPr>
          <p:cNvSpPr txBox="1">
            <a:spLocks/>
          </p:cNvSpPr>
          <p:nvPr/>
        </p:nvSpPr>
        <p:spPr>
          <a:xfrm>
            <a:off x="1994454" y="644801"/>
            <a:ext cx="65863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3: NGÀY MỚI BẮT ĐẦU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84A7FB-0FED-47AF-858C-F5AA5FA50E1B}"/>
              </a:ext>
            </a:extLst>
          </p:cNvPr>
          <p:cNvSpPr txBox="1"/>
          <p:nvPr/>
        </p:nvSpPr>
        <p:spPr>
          <a:xfrm>
            <a:off x="265044" y="2420443"/>
            <a:ext cx="1098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xếp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E87A90F-D1C3-46A5-988E-A04C04509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t="45762" r="15368" b="52531"/>
          <a:stretch/>
        </p:blipFill>
        <p:spPr>
          <a:xfrm>
            <a:off x="383106" y="4078853"/>
            <a:ext cx="10986052" cy="43732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0E2081A-043B-4337-B5C3-7F77099F8B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t="45762" r="15368" b="52531"/>
          <a:stretch/>
        </p:blipFill>
        <p:spPr>
          <a:xfrm>
            <a:off x="373698" y="5844433"/>
            <a:ext cx="10986052" cy="43732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350C709-F3F6-4717-956A-D33064AB6D67}"/>
              </a:ext>
            </a:extLst>
          </p:cNvPr>
          <p:cNvSpPr txBox="1"/>
          <p:nvPr/>
        </p:nvSpPr>
        <p:spPr>
          <a:xfrm>
            <a:off x="251791" y="2945697"/>
            <a:ext cx="68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C81169-FA02-4D08-AD00-70C29BAFD9E4}"/>
              </a:ext>
            </a:extLst>
          </p:cNvPr>
          <p:cNvSpPr txBox="1"/>
          <p:nvPr/>
        </p:nvSpPr>
        <p:spPr>
          <a:xfrm>
            <a:off x="742121" y="2930825"/>
            <a:ext cx="276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mùa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03378D-9F5D-4DCC-9A85-C0B659B6D72F}"/>
              </a:ext>
            </a:extLst>
          </p:cNvPr>
          <p:cNvSpPr txBox="1"/>
          <p:nvPr/>
        </p:nvSpPr>
        <p:spPr>
          <a:xfrm>
            <a:off x="2988366" y="2938261"/>
            <a:ext cx="276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đua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33A9F8-0F0F-4B47-AE1B-6CE95116C4F2}"/>
              </a:ext>
            </a:extLst>
          </p:cNvPr>
          <p:cNvSpPr txBox="1"/>
          <p:nvPr/>
        </p:nvSpPr>
        <p:spPr>
          <a:xfrm>
            <a:off x="5234611" y="2968022"/>
            <a:ext cx="276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7142B2-7183-4BE5-8755-B15E2D0B7F00}"/>
              </a:ext>
            </a:extLst>
          </p:cNvPr>
          <p:cNvSpPr txBox="1"/>
          <p:nvPr/>
        </p:nvSpPr>
        <p:spPr>
          <a:xfrm>
            <a:off x="7195932" y="2960555"/>
            <a:ext cx="276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94960D-3E0C-4263-B915-F6BB422A4A86}"/>
              </a:ext>
            </a:extLst>
          </p:cNvPr>
          <p:cNvSpPr txBox="1"/>
          <p:nvPr/>
        </p:nvSpPr>
        <p:spPr>
          <a:xfrm>
            <a:off x="383105" y="3657646"/>
            <a:ext cx="1192381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a.Mùa</a:t>
            </a:r>
            <a:r>
              <a:rPr lang="en-US" sz="5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xuân</a:t>
            </a:r>
            <a:r>
              <a:rPr lang="en-US" sz="5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h</a:t>
            </a:r>
            <a:r>
              <a:rPr lang="el-GR" sz="5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Ξ</a:t>
            </a:r>
            <a:r>
              <a:rPr lang="en-US" sz="5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đào</a:t>
            </a:r>
            <a:r>
              <a:rPr lang="en-US" sz="5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đua</a:t>
            </a:r>
            <a:r>
              <a:rPr lang="en-US" sz="5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nhau</a:t>
            </a:r>
            <a:r>
              <a:rPr lang="en-US" sz="5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khoe</a:t>
            </a:r>
            <a:r>
              <a:rPr lang="en-US" sz="5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sắc</a:t>
            </a:r>
            <a:r>
              <a:rPr lang="en-US" sz="5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5D574C-0C74-4DA7-B36E-30DD42F2B421}"/>
              </a:ext>
            </a:extLst>
          </p:cNvPr>
          <p:cNvSpPr txBox="1"/>
          <p:nvPr/>
        </p:nvSpPr>
        <p:spPr>
          <a:xfrm>
            <a:off x="563667" y="4806588"/>
            <a:ext cx="589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0620BB-7B6C-4F78-ABFB-7FC77A5945C7}"/>
              </a:ext>
            </a:extLst>
          </p:cNvPr>
          <p:cNvSpPr txBox="1"/>
          <p:nvPr/>
        </p:nvSpPr>
        <p:spPr>
          <a:xfrm>
            <a:off x="1053997" y="4806588"/>
            <a:ext cx="1500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qua,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BC61E7B-693D-430C-910E-F1858339A626}"/>
              </a:ext>
            </a:extLst>
          </p:cNvPr>
          <p:cNvSpPr txBox="1"/>
          <p:nvPr/>
        </p:nvSpPr>
        <p:spPr>
          <a:xfrm>
            <a:off x="2117485" y="4802493"/>
            <a:ext cx="232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cửa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285846-5AD1-42A1-8847-80602C8AC5D0}"/>
              </a:ext>
            </a:extLst>
          </p:cNvPr>
          <p:cNvSpPr txBox="1"/>
          <p:nvPr/>
        </p:nvSpPr>
        <p:spPr>
          <a:xfrm>
            <a:off x="3984385" y="4802492"/>
            <a:ext cx="2547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E62608-E43C-456F-BDAE-9619C77A9D7C}"/>
              </a:ext>
            </a:extLst>
          </p:cNvPr>
          <p:cNvSpPr txBox="1"/>
          <p:nvPr/>
        </p:nvSpPr>
        <p:spPr>
          <a:xfrm>
            <a:off x="5876132" y="4802492"/>
            <a:ext cx="232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chiếu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BD4397-3A24-4E9A-9E8C-35368EABBD4B}"/>
              </a:ext>
            </a:extLst>
          </p:cNvPr>
          <p:cNvSpPr txBox="1"/>
          <p:nvPr/>
        </p:nvSpPr>
        <p:spPr>
          <a:xfrm>
            <a:off x="383105" y="5336101"/>
            <a:ext cx="1192381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b.</a:t>
            </a:r>
            <a:r>
              <a:rPr lang="en-US" sz="5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Tia</a:t>
            </a:r>
            <a:r>
              <a:rPr lang="en-US" sz="5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nắng</a:t>
            </a:r>
            <a:r>
              <a:rPr lang="en-US" sz="5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chiếu</a:t>
            </a:r>
            <a:r>
              <a:rPr lang="en-US" sz="5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qua ô </a:t>
            </a:r>
            <a:r>
              <a:rPr lang="en-US" sz="5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cửa</a:t>
            </a:r>
            <a:r>
              <a:rPr lang="en-US" sz="5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sổ</a:t>
            </a:r>
            <a:r>
              <a:rPr lang="en-US" sz="5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842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1185 0.11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0082 0.1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0.01019 L -0.18294 0.115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15899 0.126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3.95833E-6 0.120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0.00221 0.1180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-4.07407E-6 L -0.02305 0.03172 C 0.02617 0.03843 0.05404 0.04838 0.05404 0.0588 C 0.05404 0.07061 0.02617 0.0801 -0.02305 0.08681 L -0.24167 0.11875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9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65 -4.07407E-6 L -0.02539 0.03218 C 0.02526 0.03889 0.05404 0.04908 0.05404 0.05949 C 0.05404 0.07153 0.02526 0.08125 -0.02539 0.08797 L -0.25065 0.12061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4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24674 0.1175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0.2487 0.11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5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5" grpId="0" animBg="1"/>
      <p:bldP spid="37" grpId="0"/>
      <p:bldP spid="38" grpId="0"/>
      <p:bldP spid="54" grpId="0"/>
      <p:bldP spid="55" grpId="0"/>
      <p:bldP spid="56" grpId="0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EBDF1AC-081F-4097-8157-A2B1A7D943EB}"/>
              </a:ext>
            </a:extLst>
          </p:cNvPr>
          <p:cNvGrpSpPr/>
          <p:nvPr/>
        </p:nvGrpSpPr>
        <p:grpSpPr>
          <a:xfrm>
            <a:off x="0" y="0"/>
            <a:ext cx="12012744" cy="6858001"/>
            <a:chOff x="0" y="0"/>
            <a:chExt cx="12012744" cy="6858001"/>
          </a:xfrm>
        </p:grpSpPr>
        <p:pic>
          <p:nvPicPr>
            <p:cNvPr id="2052" name="Picture 4" descr="Top 15 bài văn thuyết minh về cây đào ngày Tết hay nhất - Toplist.vn">
              <a:extLst>
                <a:ext uri="{FF2B5EF4-FFF2-40B4-BE49-F238E27FC236}">
                  <a16:creationId xmlns:a16="http://schemas.microsoft.com/office/drawing/2014/main" id="{08098CBB-B615-4ED9-96F5-11304B790B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0470" y="1815549"/>
              <a:ext cx="6102274" cy="504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Top 100 Hình Ảnh Hoa Đẹp Rực Rỡ Vào Dịp Tết Đến - Hoa Ba Miền">
              <a:extLst>
                <a:ext uri="{FF2B5EF4-FFF2-40B4-BE49-F238E27FC236}">
                  <a16:creationId xmlns:a16="http://schemas.microsoft.com/office/drawing/2014/main" id="{DC35B805-9D58-4D59-B818-4F9058B9D0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10470" cy="571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072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 Biện pháp chống nắng mặt trời hướng tây hiệu quả nhất | Mái che Việt -  Thương hiệu số 1 Việt Nam">
            <a:extLst>
              <a:ext uri="{FF2B5EF4-FFF2-40B4-BE49-F238E27FC236}">
                <a16:creationId xmlns:a16="http://schemas.microsoft.com/office/drawing/2014/main" id="{9DD3C80D-757D-49F2-A8E9-8DF697901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" y="443345"/>
            <a:ext cx="10210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46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6825B-8A09-4995-AE68-FFAE9C69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54" y="-3968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28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2021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9055AC-4B0E-4295-80AD-82DBE705E95D}"/>
              </a:ext>
            </a:extLst>
          </p:cNvPr>
          <p:cNvSpPr txBox="1">
            <a:spLocks/>
          </p:cNvSpPr>
          <p:nvPr/>
        </p:nvSpPr>
        <p:spPr>
          <a:xfrm>
            <a:off x="1404729" y="113506"/>
            <a:ext cx="78651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B4C8DA90-1947-4736-9C31-3C6968B00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1" t="55876" r="55961" b="38822"/>
          <a:stretch/>
        </p:blipFill>
        <p:spPr>
          <a:xfrm>
            <a:off x="-25299" y="1132395"/>
            <a:ext cx="3449782" cy="128245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8BBDEF7-25D3-4205-95A0-1468533CC71B}"/>
              </a:ext>
            </a:extLst>
          </p:cNvPr>
          <p:cNvSpPr txBox="1">
            <a:spLocks/>
          </p:cNvSpPr>
          <p:nvPr/>
        </p:nvSpPr>
        <p:spPr>
          <a:xfrm>
            <a:off x="1994454" y="644801"/>
            <a:ext cx="65863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3: NGÀY MỚI BẮT ĐẦU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9D2969-B8E6-4B76-A420-3F885983AF56}"/>
              </a:ext>
            </a:extLst>
          </p:cNvPr>
          <p:cNvSpPr txBox="1"/>
          <p:nvPr/>
        </p:nvSpPr>
        <p:spPr>
          <a:xfrm>
            <a:off x="470454" y="2065445"/>
            <a:ext cx="6936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ngữ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86AFCC-D3D9-427D-870A-95BDA9AD6F2E}"/>
              </a:ext>
            </a:extLst>
          </p:cNvPr>
          <p:cNvGrpSpPr/>
          <p:nvPr/>
        </p:nvGrpSpPr>
        <p:grpSpPr>
          <a:xfrm>
            <a:off x="174171" y="2596740"/>
            <a:ext cx="11727543" cy="4268516"/>
            <a:chOff x="174171" y="1345956"/>
            <a:chExt cx="11727543" cy="55193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38223B3-FC69-445A-A5A5-12C8FE1789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46" t="65738" r="16911" b="16944"/>
            <a:stretch/>
          </p:blipFill>
          <p:spPr>
            <a:xfrm>
              <a:off x="7649028" y="1345956"/>
              <a:ext cx="4252686" cy="5519300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C0813BA-0F11-4D60-B40B-9E07705DC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79" t="65257" r="45649" b="16875"/>
            <a:stretch/>
          </p:blipFill>
          <p:spPr>
            <a:xfrm>
              <a:off x="4020458" y="1345956"/>
              <a:ext cx="3628570" cy="5504785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36B6686-5143-4C7A-8542-A8534A271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0" t="65509" r="69425" b="17448"/>
            <a:stretch/>
          </p:blipFill>
          <p:spPr>
            <a:xfrm>
              <a:off x="174171" y="1345956"/>
              <a:ext cx="3846286" cy="5330615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C76075-C577-44C4-807B-1BE7E7659EA5}"/>
              </a:ext>
            </a:extLst>
          </p:cNvPr>
          <p:cNvCxnSpPr>
            <a:cxnSpLocks/>
          </p:cNvCxnSpPr>
          <p:nvPr/>
        </p:nvCxnSpPr>
        <p:spPr>
          <a:xfrm>
            <a:off x="780615" y="3417373"/>
            <a:ext cx="19884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CAD1DD2-A89D-40DC-A34A-2C2290E82814}"/>
              </a:ext>
            </a:extLst>
          </p:cNvPr>
          <p:cNvSpPr txBox="1"/>
          <p:nvPr/>
        </p:nvSpPr>
        <p:spPr>
          <a:xfrm>
            <a:off x="8212907" y="2504209"/>
            <a:ext cx="264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đỏ</a:t>
            </a:r>
            <a:r>
              <a:rPr lang="en-US" sz="6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ǟực</a:t>
            </a:r>
            <a:endParaRPr lang="en-US" sz="6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8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ê mẩn ngắm loài hoa báo hiệu hè về nở đỏ rực góc trời Hà Nội">
            <a:extLst>
              <a:ext uri="{FF2B5EF4-FFF2-40B4-BE49-F238E27FC236}">
                <a16:creationId xmlns:a16="http://schemas.microsoft.com/office/drawing/2014/main" id="{FBDDD1C4-F38F-4FDB-9CF0-FB59FD48C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387927"/>
            <a:ext cx="9975272" cy="583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08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6825B-8A09-4995-AE68-FFAE9C69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54" y="-3968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28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2021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9055AC-4B0E-4295-80AD-82DBE705E95D}"/>
              </a:ext>
            </a:extLst>
          </p:cNvPr>
          <p:cNvSpPr txBox="1">
            <a:spLocks/>
          </p:cNvSpPr>
          <p:nvPr/>
        </p:nvSpPr>
        <p:spPr>
          <a:xfrm>
            <a:off x="1404729" y="113506"/>
            <a:ext cx="78651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B4C8DA90-1947-4736-9C31-3C6968B00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1" t="55876" r="55961" b="38822"/>
          <a:stretch/>
        </p:blipFill>
        <p:spPr>
          <a:xfrm>
            <a:off x="-25299" y="1132395"/>
            <a:ext cx="3449782" cy="128245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8BBDEF7-25D3-4205-95A0-1468533CC71B}"/>
              </a:ext>
            </a:extLst>
          </p:cNvPr>
          <p:cNvSpPr txBox="1">
            <a:spLocks/>
          </p:cNvSpPr>
          <p:nvPr/>
        </p:nvSpPr>
        <p:spPr>
          <a:xfrm>
            <a:off x="1994454" y="644801"/>
            <a:ext cx="65863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3: NGÀY MỚI BẮT ĐẦU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9D2969-B8E6-4B76-A420-3F885983AF56}"/>
              </a:ext>
            </a:extLst>
          </p:cNvPr>
          <p:cNvSpPr txBox="1"/>
          <p:nvPr/>
        </p:nvSpPr>
        <p:spPr>
          <a:xfrm>
            <a:off x="470454" y="2065445"/>
            <a:ext cx="6936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86AFCC-D3D9-427D-870A-95BDA9AD6F2E}"/>
              </a:ext>
            </a:extLst>
          </p:cNvPr>
          <p:cNvGrpSpPr/>
          <p:nvPr/>
        </p:nvGrpSpPr>
        <p:grpSpPr>
          <a:xfrm>
            <a:off x="174171" y="2596740"/>
            <a:ext cx="11727543" cy="4268516"/>
            <a:chOff x="174171" y="1345956"/>
            <a:chExt cx="11727543" cy="55193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38223B3-FC69-445A-A5A5-12C8FE1789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46" t="65738" r="16911" b="16944"/>
            <a:stretch/>
          </p:blipFill>
          <p:spPr>
            <a:xfrm>
              <a:off x="7649028" y="1345956"/>
              <a:ext cx="4252686" cy="5519300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C0813BA-0F11-4D60-B40B-9E07705DC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79" t="65257" r="45649" b="16875"/>
            <a:stretch/>
          </p:blipFill>
          <p:spPr>
            <a:xfrm>
              <a:off x="4020458" y="1345956"/>
              <a:ext cx="3628570" cy="5504785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36B6686-5143-4C7A-8542-A8534A271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0" t="65509" r="69425" b="17448"/>
            <a:stretch/>
          </p:blipFill>
          <p:spPr>
            <a:xfrm>
              <a:off x="174171" y="1345956"/>
              <a:ext cx="3846286" cy="5330615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C76075-C577-44C4-807B-1BE7E7659EA5}"/>
              </a:ext>
            </a:extLst>
          </p:cNvPr>
          <p:cNvCxnSpPr>
            <a:cxnSpLocks/>
          </p:cNvCxnSpPr>
          <p:nvPr/>
        </p:nvCxnSpPr>
        <p:spPr>
          <a:xfrm>
            <a:off x="780615" y="3417373"/>
            <a:ext cx="19884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7799CE-F879-4C86-AE48-C0C918FD8161}"/>
              </a:ext>
            </a:extLst>
          </p:cNvPr>
          <p:cNvCxnSpPr>
            <a:cxnSpLocks/>
          </p:cNvCxnSpPr>
          <p:nvPr/>
        </p:nvCxnSpPr>
        <p:spPr>
          <a:xfrm>
            <a:off x="4267200" y="4513201"/>
            <a:ext cx="26996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CAD1DD2-A89D-40DC-A34A-2C2290E82814}"/>
              </a:ext>
            </a:extLst>
          </p:cNvPr>
          <p:cNvSpPr txBox="1"/>
          <p:nvPr/>
        </p:nvSpPr>
        <p:spPr>
          <a:xfrm>
            <a:off x="8212907" y="2504209"/>
            <a:ext cx="264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đỏ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ǟực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DFF8FD-B33E-4ED8-9EF4-1C0091CCB2D5}"/>
              </a:ext>
            </a:extLst>
          </p:cNvPr>
          <p:cNvSpPr txBox="1"/>
          <p:nvPr/>
        </p:nvSpPr>
        <p:spPr>
          <a:xfrm>
            <a:off x="8212907" y="3638417"/>
            <a:ext cx="3514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tia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nắng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9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6825B-8A09-4995-AE68-FFAE9C69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54" y="-3968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28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2021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9055AC-4B0E-4295-80AD-82DBE705E95D}"/>
              </a:ext>
            </a:extLst>
          </p:cNvPr>
          <p:cNvSpPr txBox="1">
            <a:spLocks/>
          </p:cNvSpPr>
          <p:nvPr/>
        </p:nvSpPr>
        <p:spPr>
          <a:xfrm>
            <a:off x="1404729" y="113506"/>
            <a:ext cx="78651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B4C8DA90-1947-4736-9C31-3C6968B00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1" t="55876" r="55961" b="38822"/>
          <a:stretch/>
        </p:blipFill>
        <p:spPr>
          <a:xfrm>
            <a:off x="-25299" y="1132395"/>
            <a:ext cx="3449782" cy="128245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8BBDEF7-25D3-4205-95A0-1468533CC71B}"/>
              </a:ext>
            </a:extLst>
          </p:cNvPr>
          <p:cNvSpPr txBox="1">
            <a:spLocks/>
          </p:cNvSpPr>
          <p:nvPr/>
        </p:nvSpPr>
        <p:spPr>
          <a:xfrm>
            <a:off x="1994454" y="644801"/>
            <a:ext cx="65863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3: NGÀY MỚI BẮT ĐẦU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9D2969-B8E6-4B76-A420-3F885983AF56}"/>
              </a:ext>
            </a:extLst>
          </p:cNvPr>
          <p:cNvSpPr txBox="1"/>
          <p:nvPr/>
        </p:nvSpPr>
        <p:spPr>
          <a:xfrm>
            <a:off x="470454" y="2065445"/>
            <a:ext cx="6936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86AFCC-D3D9-427D-870A-95BDA9AD6F2E}"/>
              </a:ext>
            </a:extLst>
          </p:cNvPr>
          <p:cNvGrpSpPr/>
          <p:nvPr/>
        </p:nvGrpSpPr>
        <p:grpSpPr>
          <a:xfrm>
            <a:off x="174171" y="2596740"/>
            <a:ext cx="11727543" cy="4268516"/>
            <a:chOff x="174171" y="1345956"/>
            <a:chExt cx="11727543" cy="55193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38223B3-FC69-445A-A5A5-12C8FE1789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46" t="65738" r="16911" b="16944"/>
            <a:stretch/>
          </p:blipFill>
          <p:spPr>
            <a:xfrm>
              <a:off x="7649028" y="1345956"/>
              <a:ext cx="4252686" cy="5519300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C0813BA-0F11-4D60-B40B-9E07705DC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79" t="65257" r="45649" b="16875"/>
            <a:stretch/>
          </p:blipFill>
          <p:spPr>
            <a:xfrm>
              <a:off x="4020458" y="1345956"/>
              <a:ext cx="3628570" cy="5504785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36B6686-5143-4C7A-8542-A8534A271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0" t="65509" r="69425" b="17448"/>
            <a:stretch/>
          </p:blipFill>
          <p:spPr>
            <a:xfrm>
              <a:off x="174171" y="1345956"/>
              <a:ext cx="3846286" cy="5330615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C76075-C577-44C4-807B-1BE7E7659EA5}"/>
              </a:ext>
            </a:extLst>
          </p:cNvPr>
          <p:cNvCxnSpPr>
            <a:cxnSpLocks/>
          </p:cNvCxnSpPr>
          <p:nvPr/>
        </p:nvCxnSpPr>
        <p:spPr>
          <a:xfrm>
            <a:off x="780615" y="3417373"/>
            <a:ext cx="19884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7799CE-F879-4C86-AE48-C0C918FD8161}"/>
              </a:ext>
            </a:extLst>
          </p:cNvPr>
          <p:cNvCxnSpPr>
            <a:cxnSpLocks/>
          </p:cNvCxnSpPr>
          <p:nvPr/>
        </p:nvCxnSpPr>
        <p:spPr>
          <a:xfrm>
            <a:off x="4267200" y="4513201"/>
            <a:ext cx="26996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47AD4B-B86F-4398-8968-291183D1BE39}"/>
              </a:ext>
            </a:extLst>
          </p:cNvPr>
          <p:cNvCxnSpPr>
            <a:cxnSpLocks/>
          </p:cNvCxnSpPr>
          <p:nvPr/>
        </p:nvCxnSpPr>
        <p:spPr>
          <a:xfrm>
            <a:off x="885371" y="5601773"/>
            <a:ext cx="21055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CAD1DD2-A89D-40DC-A34A-2C2290E82814}"/>
              </a:ext>
            </a:extLst>
          </p:cNvPr>
          <p:cNvSpPr txBox="1"/>
          <p:nvPr/>
        </p:nvSpPr>
        <p:spPr>
          <a:xfrm>
            <a:off x="8212907" y="2504209"/>
            <a:ext cx="264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đỏ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ǟực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DFF8FD-B33E-4ED8-9EF4-1C0091CCB2D5}"/>
              </a:ext>
            </a:extLst>
          </p:cNvPr>
          <p:cNvSpPr txBox="1"/>
          <p:nvPr/>
        </p:nvSpPr>
        <p:spPr>
          <a:xfrm>
            <a:off x="8212907" y="3638417"/>
            <a:ext cx="3514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tia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nắng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8696B3-9671-41CA-B180-FC9531645612}"/>
              </a:ext>
            </a:extLst>
          </p:cNvPr>
          <p:cNvSpPr txBox="1"/>
          <p:nvPr/>
        </p:nvSpPr>
        <p:spPr>
          <a:xfrm>
            <a:off x="8331199" y="4680094"/>
            <a:ext cx="264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cửa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sổ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63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6825B-8A09-4995-AE68-FFAE9C69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54" y="-3968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28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</a:t>
            </a:r>
            <a:r>
              <a:rPr lang="en-US" sz="32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32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2021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9055AC-4B0E-4295-80AD-82DBE705E95D}"/>
              </a:ext>
            </a:extLst>
          </p:cNvPr>
          <p:cNvSpPr txBox="1">
            <a:spLocks/>
          </p:cNvSpPr>
          <p:nvPr/>
        </p:nvSpPr>
        <p:spPr>
          <a:xfrm>
            <a:off x="1404729" y="113506"/>
            <a:ext cx="78651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B4C8DA90-1947-4736-9C31-3C6968B00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1" t="55876" r="55961" b="38822"/>
          <a:stretch/>
        </p:blipFill>
        <p:spPr>
          <a:xfrm>
            <a:off x="-25299" y="1132395"/>
            <a:ext cx="3449782" cy="128245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8BBDEF7-25D3-4205-95A0-1468533CC71B}"/>
              </a:ext>
            </a:extLst>
          </p:cNvPr>
          <p:cNvSpPr txBox="1">
            <a:spLocks/>
          </p:cNvSpPr>
          <p:nvPr/>
        </p:nvSpPr>
        <p:spPr>
          <a:xfrm>
            <a:off x="1994454" y="644801"/>
            <a:ext cx="65863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3: NGÀY MỚI BẮT ĐẦU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9D2969-B8E6-4B76-A420-3F885983AF56}"/>
              </a:ext>
            </a:extLst>
          </p:cNvPr>
          <p:cNvSpPr txBox="1"/>
          <p:nvPr/>
        </p:nvSpPr>
        <p:spPr>
          <a:xfrm>
            <a:off x="470454" y="2065445"/>
            <a:ext cx="6936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86AFCC-D3D9-427D-870A-95BDA9AD6F2E}"/>
              </a:ext>
            </a:extLst>
          </p:cNvPr>
          <p:cNvGrpSpPr/>
          <p:nvPr/>
        </p:nvGrpSpPr>
        <p:grpSpPr>
          <a:xfrm>
            <a:off x="174171" y="2596740"/>
            <a:ext cx="11727543" cy="4268516"/>
            <a:chOff x="174171" y="1345956"/>
            <a:chExt cx="11727543" cy="55193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38223B3-FC69-445A-A5A5-12C8FE1789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46" t="65738" r="16911" b="16944"/>
            <a:stretch/>
          </p:blipFill>
          <p:spPr>
            <a:xfrm>
              <a:off x="7649028" y="1345956"/>
              <a:ext cx="4252686" cy="5519300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C0813BA-0F11-4D60-B40B-9E07705DC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79" t="65257" r="45649" b="16875"/>
            <a:stretch/>
          </p:blipFill>
          <p:spPr>
            <a:xfrm>
              <a:off x="4020458" y="1345956"/>
              <a:ext cx="3628570" cy="5504785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36B6686-5143-4C7A-8542-A8534A271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0" t="65509" r="69425" b="17448"/>
            <a:stretch/>
          </p:blipFill>
          <p:spPr>
            <a:xfrm>
              <a:off x="174171" y="1345956"/>
              <a:ext cx="3846286" cy="5330615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C76075-C577-44C4-807B-1BE7E7659EA5}"/>
              </a:ext>
            </a:extLst>
          </p:cNvPr>
          <p:cNvCxnSpPr>
            <a:cxnSpLocks/>
          </p:cNvCxnSpPr>
          <p:nvPr/>
        </p:nvCxnSpPr>
        <p:spPr>
          <a:xfrm>
            <a:off x="780615" y="3417373"/>
            <a:ext cx="19884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7799CE-F879-4C86-AE48-C0C918FD8161}"/>
              </a:ext>
            </a:extLst>
          </p:cNvPr>
          <p:cNvCxnSpPr>
            <a:cxnSpLocks/>
          </p:cNvCxnSpPr>
          <p:nvPr/>
        </p:nvCxnSpPr>
        <p:spPr>
          <a:xfrm>
            <a:off x="4267200" y="4513201"/>
            <a:ext cx="26996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47AD4B-B86F-4398-8968-291183D1BE39}"/>
              </a:ext>
            </a:extLst>
          </p:cNvPr>
          <p:cNvCxnSpPr>
            <a:cxnSpLocks/>
          </p:cNvCxnSpPr>
          <p:nvPr/>
        </p:nvCxnSpPr>
        <p:spPr>
          <a:xfrm>
            <a:off x="885371" y="5601773"/>
            <a:ext cx="21055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09015D5-789B-419A-B3A7-C15E6F963D73}"/>
              </a:ext>
            </a:extLst>
          </p:cNvPr>
          <p:cNvCxnSpPr>
            <a:cxnSpLocks/>
          </p:cNvCxnSpPr>
          <p:nvPr/>
        </p:nvCxnSpPr>
        <p:spPr>
          <a:xfrm>
            <a:off x="4267200" y="6719331"/>
            <a:ext cx="26996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CAD1DD2-A89D-40DC-A34A-2C2290E82814}"/>
              </a:ext>
            </a:extLst>
          </p:cNvPr>
          <p:cNvSpPr txBox="1"/>
          <p:nvPr/>
        </p:nvSpPr>
        <p:spPr>
          <a:xfrm>
            <a:off x="8212907" y="2504209"/>
            <a:ext cx="264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đỏ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ǟực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DFF8FD-B33E-4ED8-9EF4-1C0091CCB2D5}"/>
              </a:ext>
            </a:extLst>
          </p:cNvPr>
          <p:cNvSpPr txBox="1"/>
          <p:nvPr/>
        </p:nvSpPr>
        <p:spPr>
          <a:xfrm>
            <a:off x="8212907" y="3638417"/>
            <a:ext cx="3514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tia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nắng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8696B3-9671-41CA-B180-FC9531645612}"/>
              </a:ext>
            </a:extLst>
          </p:cNvPr>
          <p:cNvSpPr txBox="1"/>
          <p:nvPr/>
        </p:nvSpPr>
        <p:spPr>
          <a:xfrm>
            <a:off x="8331199" y="4680094"/>
            <a:ext cx="264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cửa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sổ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A32479-9DC8-4E14-AA65-67F961128816}"/>
              </a:ext>
            </a:extLst>
          </p:cNvPr>
          <p:cNvSpPr txBox="1"/>
          <p:nvPr/>
        </p:nvSpPr>
        <p:spPr>
          <a:xfrm>
            <a:off x="8331199" y="5837765"/>
            <a:ext cx="3514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ǟặng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cây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07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537</Words>
  <PresentationFormat>Widescreen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AvantGarde</vt:lpstr>
      <vt:lpstr>Calibri</vt:lpstr>
      <vt:lpstr>Calibri Light</vt:lpstr>
      <vt:lpstr>HP001 5 hàng</vt:lpstr>
      <vt:lpstr>Times New Roman</vt:lpstr>
      <vt:lpstr>Office Theme</vt:lpstr>
      <vt:lpstr>Thứ tư ngày 28 tháng 4 năm 2021</vt:lpstr>
      <vt:lpstr>Thứ tư ngày 28 tháng 4 năm 2021</vt:lpstr>
      <vt:lpstr>PowerPoint Presentation</vt:lpstr>
      <vt:lpstr>PowerPoint Presentation</vt:lpstr>
      <vt:lpstr>Thứ tư ngày 28 tháng 4 năm 2021</vt:lpstr>
      <vt:lpstr>PowerPoint Presentation</vt:lpstr>
      <vt:lpstr>Thứ tư ngày 28 tháng 4 năm 2021</vt:lpstr>
      <vt:lpstr>Thứ tư ngày 28 tháng 4 năm 2021</vt:lpstr>
      <vt:lpstr>Thứ tư ngày 28 tháng 4 năm 2021</vt:lpstr>
      <vt:lpstr>PowerPoint Presentation</vt:lpstr>
      <vt:lpstr>Thứ tư ngày 28 tháng 4 năm 2021</vt:lpstr>
      <vt:lpstr>Thứ tư ngày 28 tháng 4 năm 2021</vt:lpstr>
      <vt:lpstr>Thứ tư ngày 28 tháng 4 năm 2021</vt:lpstr>
      <vt:lpstr>Thứ tư ngày 28 tháng 4 năm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2021-04-26T07:59:51Z</dcterms:created>
  <dcterms:modified xsi:type="dcterms:W3CDTF">2021-05-03T14:14:15Z</dcterms:modified>
</cp:coreProperties>
</file>