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27" r:id="rId4"/>
    <p:sldId id="428" r:id="rId5"/>
    <p:sldId id="443" r:id="rId6"/>
    <p:sldId id="464" r:id="rId7"/>
    <p:sldId id="465" r:id="rId8"/>
    <p:sldId id="466" r:id="rId9"/>
    <p:sldId id="467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CC"/>
    <a:srgbClr val="FF0066"/>
    <a:srgbClr val="C5F3F3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780" y="-24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II(T2)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1" t="55208" r="16349" b="22396"/>
          <a:stretch/>
        </p:blipFill>
        <p:spPr bwMode="auto">
          <a:xfrm>
            <a:off x="594519" y="304800"/>
            <a:ext cx="151638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67798" y="-31068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273132" y="7577554"/>
            <a:ext cx="2369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Chõ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76140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372955" y="7577554"/>
            <a:ext cx="2479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6439218" y="7585232"/>
            <a:ext cx="205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81432" y="1744346"/>
            <a:ext cx="3269558" cy="654607"/>
            <a:chOff x="784864" y="1442589"/>
            <a:chExt cx="3269558" cy="654607"/>
          </a:xfrm>
        </p:grpSpPr>
        <p:sp>
          <p:nvSpPr>
            <p:cNvPr id="31" name="Rectangle 30"/>
            <p:cNvSpPr/>
            <p:nvPr/>
          </p:nvSpPr>
          <p:spPr>
            <a:xfrm>
              <a:off x="784864" y="1442589"/>
              <a:ext cx="326955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746919" y="2743200"/>
            <a:ext cx="1508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82" y="3867834"/>
            <a:ext cx="14430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81551" y="6163043"/>
            <a:ext cx="1435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682" y="5105400"/>
            <a:ext cx="1453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1551" y="3990200"/>
            <a:ext cx="146991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3" grpId="0"/>
      <p:bldP spid="3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38980" y="1562860"/>
            <a:ext cx="3269558" cy="654607"/>
            <a:chOff x="784864" y="1442589"/>
            <a:chExt cx="3269558" cy="654607"/>
          </a:xfrm>
        </p:grpSpPr>
        <p:sp>
          <p:nvSpPr>
            <p:cNvPr id="31" name="Rectangle 30"/>
            <p:cNvSpPr/>
            <p:nvPr/>
          </p:nvSpPr>
          <p:spPr>
            <a:xfrm>
              <a:off x="784864" y="1442589"/>
              <a:ext cx="326955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360488" y="2420034"/>
            <a:ext cx="1447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9389" y="3669087"/>
            <a:ext cx="399914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3121" y="5295215"/>
            <a:ext cx="399914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121" y="6882769"/>
            <a:ext cx="399914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97628" y="3115952"/>
            <a:ext cx="9084491" cy="1532248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671727" y="4912503"/>
            <a:ext cx="9038633" cy="1411754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71727" y="6673219"/>
            <a:ext cx="9195002" cy="2209800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12" idx="3"/>
          </p:cNvCxnSpPr>
          <p:nvPr/>
        </p:nvCxnSpPr>
        <p:spPr>
          <a:xfrm>
            <a:off x="4808538" y="3992253"/>
            <a:ext cx="1863189" cy="3536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5" idx="3"/>
          </p:cNvCxnSpPr>
          <p:nvPr/>
        </p:nvCxnSpPr>
        <p:spPr>
          <a:xfrm flipV="1">
            <a:off x="4822269" y="4315418"/>
            <a:ext cx="1775359" cy="1302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4" idx="3"/>
          </p:cNvCxnSpPr>
          <p:nvPr/>
        </p:nvCxnSpPr>
        <p:spPr>
          <a:xfrm flipV="1">
            <a:off x="4822270" y="5941546"/>
            <a:ext cx="1849457" cy="12643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995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 animBg="1"/>
      <p:bldP spid="35" grpId="0" animBg="1"/>
      <p:bldP spid="24" grpId="0" animBg="1"/>
      <p:bldP spid="2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81432" y="1744346"/>
            <a:ext cx="3269558" cy="654607"/>
            <a:chOff x="784864" y="1442589"/>
            <a:chExt cx="3269558" cy="654607"/>
          </a:xfrm>
        </p:grpSpPr>
        <p:sp>
          <p:nvSpPr>
            <p:cNvPr id="31" name="Rectangle 30"/>
            <p:cNvSpPr/>
            <p:nvPr/>
          </p:nvSpPr>
          <p:spPr>
            <a:xfrm>
              <a:off x="784864" y="1442589"/>
              <a:ext cx="326955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821900" y="2590800"/>
            <a:ext cx="1508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079603" y="4077383"/>
            <a:ext cx="1453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1431" y="4742764"/>
            <a:ext cx="1433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1902" y="3392952"/>
            <a:ext cx="1458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9603" y="4742764"/>
            <a:ext cx="147655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4" y="6989980"/>
            <a:ext cx="1435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7865" y="5469454"/>
            <a:ext cx="1475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nhú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7864" y="6305549"/>
            <a:ext cx="1460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83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81432" y="1744346"/>
            <a:ext cx="3269558" cy="654607"/>
            <a:chOff x="784864" y="1442589"/>
            <a:chExt cx="3269558" cy="654607"/>
          </a:xfrm>
        </p:grpSpPr>
        <p:sp>
          <p:nvSpPr>
            <p:cNvPr id="31" name="Rectangle 30"/>
            <p:cNvSpPr/>
            <p:nvPr/>
          </p:nvSpPr>
          <p:spPr>
            <a:xfrm>
              <a:off x="784864" y="1442589"/>
              <a:ext cx="326955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821900" y="2590800"/>
            <a:ext cx="1508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079603" y="4077383"/>
            <a:ext cx="1453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1431" y="4742764"/>
            <a:ext cx="1433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1902" y="3392952"/>
            <a:ext cx="1458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926" y="3507250"/>
            <a:ext cx="14765573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180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81432" y="1744346"/>
            <a:ext cx="3269558" cy="654607"/>
            <a:chOff x="784864" y="1442589"/>
            <a:chExt cx="3269558" cy="654607"/>
          </a:xfrm>
        </p:grpSpPr>
        <p:sp>
          <p:nvSpPr>
            <p:cNvPr id="31" name="Rectangle 30"/>
            <p:cNvSpPr/>
            <p:nvPr/>
          </p:nvSpPr>
          <p:spPr>
            <a:xfrm>
              <a:off x="784864" y="1442589"/>
              <a:ext cx="3269558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746919" y="2743200"/>
            <a:ext cx="1508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82" y="3867834"/>
            <a:ext cx="14430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KÌ II(T6)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81551" y="6163043"/>
            <a:ext cx="1435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5682" y="5105400"/>
            <a:ext cx="1453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5461" y="3943529"/>
            <a:ext cx="146991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21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3" grpId="0"/>
      <p:bldP spid="35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10088</TotalTime>
  <Words>814</Words>
  <Application>Microsoft Office PowerPoint</Application>
  <PresentationFormat>Custom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</cp:lastModifiedBy>
  <cp:revision>1162</cp:revision>
  <dcterms:created xsi:type="dcterms:W3CDTF">2008-09-09T22:52:10Z</dcterms:created>
  <dcterms:modified xsi:type="dcterms:W3CDTF">2022-08-27T01:34:33Z</dcterms:modified>
</cp:coreProperties>
</file>