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3"/>
  </p:notesMasterIdLst>
  <p:sldIdLst>
    <p:sldId id="933" r:id="rId2"/>
    <p:sldId id="1054" r:id="rId3"/>
    <p:sldId id="872" r:id="rId4"/>
    <p:sldId id="1055" r:id="rId5"/>
    <p:sldId id="586" r:id="rId6"/>
    <p:sldId id="1056" r:id="rId7"/>
    <p:sldId id="1061" r:id="rId8"/>
    <p:sldId id="1057" r:id="rId9"/>
    <p:sldId id="936" r:id="rId10"/>
    <p:sldId id="589" r:id="rId11"/>
    <p:sldId id="1038" r:id="rId12"/>
    <p:sldId id="1058" r:id="rId13"/>
    <p:sldId id="1059" r:id="rId14"/>
    <p:sldId id="1060" r:id="rId15"/>
    <p:sldId id="1062" r:id="rId16"/>
    <p:sldId id="1068" r:id="rId17"/>
    <p:sldId id="1067" r:id="rId18"/>
    <p:sldId id="270" r:id="rId19"/>
    <p:sldId id="271" r:id="rId20"/>
    <p:sldId id="1063" r:id="rId21"/>
    <p:sldId id="1064" r:id="rId22"/>
    <p:sldId id="1065" r:id="rId23"/>
    <p:sldId id="1066" r:id="rId24"/>
    <p:sldId id="1070" r:id="rId25"/>
    <p:sldId id="274" r:id="rId26"/>
    <p:sldId id="275" r:id="rId27"/>
    <p:sldId id="276" r:id="rId28"/>
    <p:sldId id="278" r:id="rId29"/>
    <p:sldId id="1069" r:id="rId30"/>
    <p:sldId id="279" r:id="rId31"/>
    <p:sldId id="932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  <a:srgbClr val="FFEFBD"/>
    <a:srgbClr val="FFD5FB"/>
    <a:srgbClr val="D6BBEB"/>
    <a:srgbClr val="FFF3FE"/>
    <a:srgbClr val="0000FF"/>
    <a:srgbClr val="FD1874"/>
    <a:srgbClr val="DFC9EF"/>
    <a:srgbClr val="E79DC9"/>
    <a:srgbClr val="FC4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3481" autoAdjust="0"/>
  </p:normalViewPr>
  <p:slideViewPr>
    <p:cSldViewPr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98" d="100"/>
          <a:sy n="98" d="100"/>
        </p:scale>
        <p:origin x="-193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34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7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340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3600" dirty="0"/>
              <a:t>Một buổi sáng mùa thu, sự đồng điệu giữa hiện tại và quá khứ khiến kỉ</a:t>
            </a:r>
          </a:p>
          <a:p>
            <a:r>
              <a:rPr lang="vi-VN" sz="3600" dirty="0"/>
              <a:t>niệm về ngày đầu tiên đi học tưởng chừng đã ngủ yên trong kí ức lại bùng lên</a:t>
            </a:r>
          </a:p>
          <a:p>
            <a:r>
              <a:rPr lang="vi-VN" sz="3600" dirty="0"/>
              <a:t>tha thiết và mãnh lịệt trong lòng tác giả. Có cảm giác như buổi tựu trường vừa</a:t>
            </a:r>
          </a:p>
          <a:p>
            <a:r>
              <a:rPr lang="vi-VN" sz="3600" dirty="0"/>
              <a:t>mới diễn ra đây thôi. Thì ra, đối với nhân vật “tôi”, kỉ niệm về lần tựu trường</a:t>
            </a:r>
          </a:p>
          <a:p>
            <a:r>
              <a:rPr lang="vi-VN" sz="3600" dirty="0"/>
              <a:t>đầu tiên luôn thường trực trong tâm trí và vẹn nguyên màu kí ức. Ngay lập tức, </a:t>
            </a:r>
          </a:p>
          <a:p>
            <a:r>
              <a:rPr lang="vi-VN" sz="3600" dirty="0"/>
              <a:t>khung trời kỉ niệm với những mảng kí ức tươi đẹp dần được hé mở. Trong</a:t>
            </a:r>
          </a:p>
          <a:p>
            <a:r>
              <a:rPr lang="vi-VN" sz="3600" dirty="0"/>
              <a:t>khoảnh khắc, nhân vật “tôi” đưa người đọc quay về với kỉ niệm, hoá mình trở thành</a:t>
            </a:r>
          </a:p>
          <a:p>
            <a:r>
              <a:rPr lang="vi-VN" sz="3600" dirty="0"/>
              <a:t>cậu học sinh bé bỏng ngày nào trong cảm xúc bỡ ngỡ, sợ sệt, hồi hộp bên trường,</a:t>
            </a:r>
          </a:p>
          <a:p>
            <a:r>
              <a:rPr lang="vi-VN" sz="3600" dirty="0"/>
              <a:t>lớp, thầy cô, và bạn bè mói.</a:t>
            </a:r>
            <a:endParaRPr lang="en-S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499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3600" dirty="0"/>
              <a:t>Một buổi sáng mùa thu, sự đồng điệu giữa hiện tại và quá khứ khiến kỉ</a:t>
            </a:r>
          </a:p>
          <a:p>
            <a:r>
              <a:rPr lang="vi-VN" sz="3600" dirty="0"/>
              <a:t>niệm về ngày đầu tiên đi học tưởng chừng đã ngủ yên trong kí ức lại bùng lên</a:t>
            </a:r>
          </a:p>
          <a:p>
            <a:r>
              <a:rPr lang="vi-VN" sz="3600" dirty="0"/>
              <a:t>tha thiết và mãnh lịệt trong lòng tác giả. Có cảm giác như buổi tựu trường vừa</a:t>
            </a:r>
          </a:p>
          <a:p>
            <a:r>
              <a:rPr lang="vi-VN" sz="3600" dirty="0"/>
              <a:t>mới diễn ra đây thôi. Thì ra, đối với nhân vật “tôi”, kỉ niệm về lần tựu trường</a:t>
            </a:r>
          </a:p>
          <a:p>
            <a:r>
              <a:rPr lang="vi-VN" sz="3600" dirty="0"/>
              <a:t>đầu tiên luôn thường trực trong tâm trí và vẹn nguyên màu kí ức. Ngay lập tức, </a:t>
            </a:r>
          </a:p>
          <a:p>
            <a:r>
              <a:rPr lang="vi-VN" sz="3600" dirty="0"/>
              <a:t>khung trời kỉ niệm với những mảng kí ức tươi đẹp dần được hé mở. Trong</a:t>
            </a:r>
          </a:p>
          <a:p>
            <a:r>
              <a:rPr lang="vi-VN" sz="3600" dirty="0"/>
              <a:t>khoảnh khắc, nhân vật “tôi” đưa người đọc quay về với kỉ niệm, hoá mình trở thành</a:t>
            </a:r>
          </a:p>
          <a:p>
            <a:r>
              <a:rPr lang="vi-VN" sz="3600" dirty="0"/>
              <a:t>cậu học sinh bé bỏng ngày nào trong cảm xúc bỡ ngỡ, sợ sệt, hồi hộp bên trường,</a:t>
            </a:r>
          </a:p>
          <a:p>
            <a:r>
              <a:rPr lang="vi-VN" sz="3600" dirty="0"/>
              <a:t>lớp, thầy cô, và bạn bè mói.</a:t>
            </a:r>
            <a:endParaRPr lang="en-S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06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277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783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Mục tiêu của phần này là các em cần nhận biết được những thao tác cần làm, những lưu ý khi thực hiện các bước trong quy trình viết biên bản về một cuộc họp, cuộc thảo luận hay một vụ việc.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Và các em cũng cần biết chủ động đề xuất mục đích hợp tác khi được giao nhiệm vụ.</a:t>
            </a:r>
            <a:endParaRPr/>
          </a:p>
        </p:txBody>
      </p:sp>
      <p:sp>
        <p:nvSpPr>
          <p:cNvPr id="259" name="Google Shape;2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8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39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2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8487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839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334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791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44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3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2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8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7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3600" dirty="0"/>
              <a:t>Một buổi sáng mùa thu, sự đồng điệu giữa hiện tại và quá khứ khiến kỉ</a:t>
            </a:r>
          </a:p>
          <a:p>
            <a:r>
              <a:rPr lang="vi-VN" sz="3600" dirty="0"/>
              <a:t>niệm về ngày đầu tiên đi học tưởng chừng đã ngủ yên trong kí ức lại bùng lên</a:t>
            </a:r>
          </a:p>
          <a:p>
            <a:r>
              <a:rPr lang="vi-VN" sz="3600" dirty="0"/>
              <a:t>tha thiết và mãnh lịệt trong lòng tác giả. Có cảm giác như buổi tựu trường vừa</a:t>
            </a:r>
          </a:p>
          <a:p>
            <a:r>
              <a:rPr lang="vi-VN" sz="3600" dirty="0"/>
              <a:t>mới diễn ra đây thôi. Thì ra, đối với nhân vật “tôi”, kỉ niệm về lần tựu trường</a:t>
            </a:r>
          </a:p>
          <a:p>
            <a:r>
              <a:rPr lang="vi-VN" sz="3600" dirty="0"/>
              <a:t>đầu tiên luôn thường trực trong tâm trí và vẹn nguyên màu kí ức. Ngay lập tức, </a:t>
            </a:r>
          </a:p>
          <a:p>
            <a:r>
              <a:rPr lang="vi-VN" sz="3600" dirty="0"/>
              <a:t>khung trời kỉ niệm với những mảng kí ức tươi đẹp dần được hé mở. Trong</a:t>
            </a:r>
          </a:p>
          <a:p>
            <a:r>
              <a:rPr lang="vi-VN" sz="3600" dirty="0"/>
              <a:t>khoảnh khắc, nhân vật “tôi” đưa người đọc quay về với kỉ niệm, hoá mình trở thành</a:t>
            </a:r>
          </a:p>
          <a:p>
            <a:r>
              <a:rPr lang="vi-VN" sz="3600" dirty="0"/>
              <a:t>cậu học sinh bé bỏng ngày nào trong cảm xúc bỡ ngỡ, sợ sệt, hồi hộp bên trường,</a:t>
            </a:r>
          </a:p>
          <a:p>
            <a:r>
              <a:rPr lang="vi-VN" sz="3600" dirty="0"/>
              <a:t>lớp, thầy cô, và bạn bè mói.</a:t>
            </a:r>
            <a:endParaRPr lang="en-S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37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7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5" indent="0" algn="ctr">
              <a:buNone/>
              <a:defRPr sz="2000"/>
            </a:lvl2pPr>
            <a:lvl3pPr marL="914251" indent="0" algn="ctr">
              <a:buNone/>
              <a:defRPr sz="1800"/>
            </a:lvl3pPr>
            <a:lvl4pPr marL="1371376" indent="0" algn="ctr">
              <a:buNone/>
              <a:defRPr sz="1600"/>
            </a:lvl4pPr>
            <a:lvl5pPr marL="1828502" indent="0" algn="ctr">
              <a:buNone/>
              <a:defRPr sz="1600"/>
            </a:lvl5pPr>
            <a:lvl6pPr marL="2285626" indent="0" algn="ctr">
              <a:buNone/>
              <a:defRPr sz="1600"/>
            </a:lvl6pPr>
            <a:lvl7pPr marL="2742752" indent="0" algn="ctr">
              <a:buNone/>
              <a:defRPr sz="1600"/>
            </a:lvl7pPr>
            <a:lvl8pPr marL="3199877" indent="0" algn="ctr">
              <a:buNone/>
              <a:defRPr sz="1600"/>
            </a:lvl8pPr>
            <a:lvl9pPr marL="36570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93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730" y="407207"/>
            <a:ext cx="8347089" cy="609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329" y="4372713"/>
            <a:ext cx="2779024" cy="28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813" y="2072753"/>
            <a:ext cx="3016355" cy="81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9268" y="51651"/>
            <a:ext cx="8262433" cy="68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4911" y="3327699"/>
            <a:ext cx="1232683" cy="161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04262" y="2376463"/>
            <a:ext cx="1568105" cy="352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58011" y="5343261"/>
            <a:ext cx="2773600" cy="110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1"/>
          <p:cNvSpPr/>
          <p:nvPr/>
        </p:nvSpPr>
        <p:spPr>
          <a:xfrm>
            <a:off x="11177787" y="6570741"/>
            <a:ext cx="1069480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vietlanglit.com</a:t>
            </a:r>
            <a:endParaRPr sz="1067">
              <a:solidFill>
                <a:srgbClr val="BFBFB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4121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5"/>
            <a:ext cx="12184782" cy="68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349430" y="165435"/>
            <a:ext cx="321568" cy="18864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349430" y="440738"/>
            <a:ext cx="321568" cy="18864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349430" y="716041"/>
            <a:ext cx="321568" cy="18864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349430" y="1020841"/>
            <a:ext cx="321568" cy="18864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49430" y="1296144"/>
            <a:ext cx="321568" cy="18864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5"/>
          <p:cNvGrpSpPr>
            <a:grpSpLocks noChangeAspect="1"/>
          </p:cNvGrpSpPr>
          <p:nvPr/>
        </p:nvGrpSpPr>
        <p:grpSpPr bwMode="auto">
          <a:xfrm>
            <a:off x="10544" y="2636912"/>
            <a:ext cx="12188825" cy="3219040"/>
            <a:chOff x="0" y="1456"/>
            <a:chExt cx="7678" cy="2235"/>
          </a:xfrm>
          <a:solidFill>
            <a:schemeClr val="accent3"/>
          </a:solidFill>
        </p:grpSpPr>
        <p:sp>
          <p:nvSpPr>
            <p:cNvPr id="68" name="Oval 56"/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58"/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96" y="3423412"/>
            <a:ext cx="6952501" cy="239625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818398"/>
            <a:ext cx="5911427" cy="18601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D9F28B-0BCD-45E8-9F92-CB0C8C4943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8971" y="6019800"/>
            <a:ext cx="403244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SG" altLang="en-US" b="1" dirty="0">
                <a:solidFill>
                  <a:srgbClr val="FF0000"/>
                </a:solidFill>
                <a:cs typeface="Times New Roman" pitchFamily="18" charset="0"/>
              </a:rPr>
              <a:t>GV: </a:t>
            </a:r>
            <a:r>
              <a:rPr lang="en-SG" altLang="en-US" b="1" dirty="0" err="1">
                <a:solidFill>
                  <a:srgbClr val="FF0000"/>
                </a:solidFill>
                <a:cs typeface="Times New Roman" pitchFamily="18" charset="0"/>
              </a:rPr>
              <a:t>Nguyễn</a:t>
            </a:r>
            <a:r>
              <a:rPr lang="en-SG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SG" altLang="en-US" b="1" dirty="0" err="1">
                <a:solidFill>
                  <a:srgbClr val="FF0000"/>
                </a:solidFill>
                <a:cs typeface="Times New Roman" pitchFamily="18" charset="0"/>
              </a:rPr>
              <a:t>Thị</a:t>
            </a:r>
            <a:r>
              <a:rPr lang="en-SG" alt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SG" altLang="en-US" b="1" dirty="0" err="1">
                <a:solidFill>
                  <a:srgbClr val="FF0000"/>
                </a:solidFill>
                <a:cs typeface="Times New Roman" pitchFamily="18" charset="0"/>
              </a:rPr>
              <a:t>Ngọc</a:t>
            </a:r>
            <a:endParaRPr lang="en-SG" alt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020" y="-417893"/>
            <a:ext cx="2322777" cy="1963082"/>
          </a:xfrm>
          <a:prstGeom prst="rect">
            <a:avLst/>
          </a:prstGeom>
        </p:spPr>
      </p:pic>
      <p:sp>
        <p:nvSpPr>
          <p:cNvPr id="13" name="Google Shape;79;p1">
            <a:extLst>
              <a:ext uri="{FF2B5EF4-FFF2-40B4-BE49-F238E27FC236}">
                <a16:creationId xmlns="" xmlns:a16="http://schemas.microsoft.com/office/drawing/2014/main" id="{6F4ED7DD-2778-441A-9B44-C50B75D9F108}"/>
              </a:ext>
            </a:extLst>
          </p:cNvPr>
          <p:cNvSpPr txBox="1"/>
          <p:nvPr/>
        </p:nvSpPr>
        <p:spPr>
          <a:xfrm>
            <a:off x="457090" y="1352761"/>
            <a:ext cx="11449272" cy="1754286"/>
          </a:xfrm>
          <a:prstGeom prst="rect">
            <a:avLst/>
          </a:prstGeom>
          <a:solidFill>
            <a:srgbClr val="DAE5F1"/>
          </a:solidFill>
          <a:ln w="285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PHẦN VIẾT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 BÀI VĂN PHÂN TÍCH ĐẶC ĐIỂM NHÂN VẬT TRONG MỘT TÁC PHẨM VĂN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7DB1B6-FD30-4EF4-A361-50219C76F609}"/>
              </a:ext>
            </a:extLst>
          </p:cNvPr>
          <p:cNvSpPr txBox="1"/>
          <p:nvPr/>
        </p:nvSpPr>
        <p:spPr>
          <a:xfrm>
            <a:off x="196237" y="2443113"/>
            <a:ext cx="4684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641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SGK/ tr. 68 – 69: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Bơ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mơn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cùng</a:t>
            </a:r>
            <a:endParaRPr lang="en-US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8B42A81-1632-47C1-9693-0EB0C572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178" r="25364" b="14945"/>
          <a:stretch>
            <a:fillRect/>
          </a:stretch>
        </p:blipFill>
        <p:spPr>
          <a:xfrm>
            <a:off x="5144142" y="2204864"/>
            <a:ext cx="6872267" cy="4424579"/>
          </a:xfrm>
          <a:prstGeom prst="rect">
            <a:avLst/>
          </a:prstGeom>
        </p:spPr>
      </p:pic>
      <p:pic>
        <p:nvPicPr>
          <p:cNvPr id="18" name="Picture 2" descr="C:\Documents and Settings\THANH TAI\My Documents\Downloads\tải xuống (6).jpg">
            <a:extLst>
              <a:ext uri="{FF2B5EF4-FFF2-40B4-BE49-F238E27FC236}">
                <a16:creationId xmlns="" xmlns:a16="http://schemas.microsoft.com/office/drawing/2014/main" id="{37BD90CD-4130-473C-B58D-A0AB7C02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000" b="16470"/>
          <a:stretch>
            <a:fillRect/>
          </a:stretch>
        </p:blipFill>
        <p:spPr bwMode="auto">
          <a:xfrm>
            <a:off x="19742" y="0"/>
            <a:ext cx="4842332" cy="18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66C9246-C5A9-4EC1-83AE-601C6C26D5B1}"/>
              </a:ext>
            </a:extLst>
          </p:cNvPr>
          <p:cNvSpPr/>
          <p:nvPr/>
        </p:nvSpPr>
        <p:spPr>
          <a:xfrm>
            <a:off x="5447928" y="99349"/>
            <a:ext cx="6264696" cy="1860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II. Hướng dẫn phân tích kiểu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42486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A021A-8BB8-4E89-840B-4AD6D632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0"/>
            <a:ext cx="9361040" cy="6858000"/>
          </a:xfrm>
          <a:prstGeom prst="rect">
            <a:avLst/>
          </a:prstGeom>
        </p:spPr>
      </p:pic>
      <p:pic>
        <p:nvPicPr>
          <p:cNvPr id="7" name="Picture 2" descr="C:\Documents and Settings\THANH TAI\My Documents\Downloads\tải xuống (6).jpg">
            <a:extLst>
              <a:ext uri="{FF2B5EF4-FFF2-40B4-BE49-F238E27FC236}">
                <a16:creationId xmlns="" xmlns:a16="http://schemas.microsoft.com/office/drawing/2014/main" id="{0FA2F5ED-FE96-4C43-95DB-A4FAD135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000" b="16470"/>
          <a:stretch>
            <a:fillRect/>
          </a:stretch>
        </p:blipFill>
        <p:spPr bwMode="auto">
          <a:xfrm>
            <a:off x="19742" y="0"/>
            <a:ext cx="2547866" cy="18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ải xuống (1).jpg">
            <a:extLst>
              <a:ext uri="{FF2B5EF4-FFF2-40B4-BE49-F238E27FC236}">
                <a16:creationId xmlns="" xmlns:a16="http://schemas.microsoft.com/office/drawing/2014/main" id="{3676C2AC-603D-4F64-8C4E-EDFDA330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85" y="1860343"/>
            <a:ext cx="2313684" cy="48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THANH TAI\My Documents\Downloads\tải xuống (6).jpg">
            <a:extLst>
              <a:ext uri="{FF2B5EF4-FFF2-40B4-BE49-F238E27FC236}">
                <a16:creationId xmlns="" xmlns:a16="http://schemas.microsoft.com/office/drawing/2014/main" id="{0FA2F5ED-FE96-4C43-95DB-A4FAD135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0000" b="16470"/>
          <a:stretch>
            <a:fillRect/>
          </a:stretch>
        </p:blipFill>
        <p:spPr bwMode="auto">
          <a:xfrm>
            <a:off x="19742" y="0"/>
            <a:ext cx="2547866" cy="18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ải xuống (1).jpg">
            <a:extLst>
              <a:ext uri="{FF2B5EF4-FFF2-40B4-BE49-F238E27FC236}">
                <a16:creationId xmlns="" xmlns:a16="http://schemas.microsoft.com/office/drawing/2014/main" id="{3676C2AC-603D-4F64-8C4E-EDFDA330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85" y="1860343"/>
            <a:ext cx="2313684" cy="4809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9BDAFC-94DC-4AE2-8373-D3BBAEDB5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12" y="57150"/>
            <a:ext cx="9484946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7DB1B6-FD30-4EF4-A361-50219C76F609}"/>
              </a:ext>
            </a:extLst>
          </p:cNvPr>
          <p:cNvSpPr txBox="1"/>
          <p:nvPr/>
        </p:nvSpPr>
        <p:spPr>
          <a:xfrm>
            <a:off x="196237" y="2443113"/>
            <a:ext cx="46844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12185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algn="just" defTabSz="12185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trình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lí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lẽ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bằng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chứng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để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rõ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đặc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điểm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nhân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cần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chú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ý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điều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gì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algn="just" defTabSz="12185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Ở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8B42A81-1632-47C1-9693-0EB0C572D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178" r="25364" b="14945"/>
          <a:stretch>
            <a:fillRect/>
          </a:stretch>
        </p:blipFill>
        <p:spPr>
          <a:xfrm>
            <a:off x="5144142" y="2204864"/>
            <a:ext cx="6872267" cy="4424579"/>
          </a:xfrm>
          <a:prstGeom prst="rect">
            <a:avLst/>
          </a:prstGeom>
        </p:spPr>
      </p:pic>
      <p:pic>
        <p:nvPicPr>
          <p:cNvPr id="18" name="Picture 2" descr="C:\Documents and Settings\THANH TAI\My Documents\Downloads\tải xuống (6).jpg">
            <a:extLst>
              <a:ext uri="{FF2B5EF4-FFF2-40B4-BE49-F238E27FC236}">
                <a16:creationId xmlns="" xmlns:a16="http://schemas.microsoft.com/office/drawing/2014/main" id="{37BD90CD-4130-473C-B58D-A0AB7C02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000" b="16470"/>
          <a:stretch>
            <a:fillRect/>
          </a:stretch>
        </p:blipFill>
        <p:spPr bwMode="auto">
          <a:xfrm>
            <a:off x="19742" y="0"/>
            <a:ext cx="4842332" cy="18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66C9246-C5A9-4EC1-83AE-601C6C26D5B1}"/>
              </a:ext>
            </a:extLst>
          </p:cNvPr>
          <p:cNvSpPr/>
          <p:nvPr/>
        </p:nvSpPr>
        <p:spPr>
          <a:xfrm>
            <a:off x="5447928" y="99349"/>
            <a:ext cx="6264696" cy="1860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7DB1B6-FD30-4EF4-A361-50219C76F609}"/>
              </a:ext>
            </a:extLst>
          </p:cNvPr>
          <p:cNvSpPr txBox="1"/>
          <p:nvPr/>
        </p:nvSpPr>
        <p:spPr>
          <a:xfrm>
            <a:off x="177576" y="1966628"/>
            <a:ext cx="11247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Bơ-mơn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Ô-Hen-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Bơ-mơn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Bơ-mơn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2" descr="C:\Documents and Settings\THANH TAI\My Documents\Downloads\tải xuống (6).jpg">
            <a:extLst>
              <a:ext uri="{FF2B5EF4-FFF2-40B4-BE49-F238E27FC236}">
                <a16:creationId xmlns="" xmlns:a16="http://schemas.microsoft.com/office/drawing/2014/main" id="{37BD90CD-4130-473C-B58D-A0AB7C02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0000" b="16470"/>
          <a:stretch>
            <a:fillRect/>
          </a:stretch>
        </p:blipFill>
        <p:spPr bwMode="auto">
          <a:xfrm>
            <a:off x="19742" y="0"/>
            <a:ext cx="4842332" cy="18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66C9246-C5A9-4EC1-83AE-601C6C26D5B1}"/>
              </a:ext>
            </a:extLst>
          </p:cNvPr>
          <p:cNvSpPr/>
          <p:nvPr/>
        </p:nvSpPr>
        <p:spPr>
          <a:xfrm>
            <a:off x="5447928" y="99349"/>
            <a:ext cx="6264696" cy="1860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II. Hướng dẫn phân tích kiểu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36778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14"/>
          <p:cNvCxnSpPr/>
          <p:nvPr/>
        </p:nvCxnSpPr>
        <p:spPr>
          <a:xfrm>
            <a:off x="6951976" y="3435554"/>
            <a:ext cx="0" cy="1728192"/>
          </a:xfrm>
          <a:prstGeom prst="straightConnector1">
            <a:avLst/>
          </a:prstGeom>
          <a:noFill/>
          <a:ln w="9525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DA636B-C945-47A0-BCCA-A13C1F1A77F9}"/>
              </a:ext>
            </a:extLst>
          </p:cNvPr>
          <p:cNvSpPr/>
          <p:nvPr/>
        </p:nvSpPr>
        <p:spPr>
          <a:xfrm>
            <a:off x="767408" y="116633"/>
            <a:ext cx="10369145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II. Hướng dẫn phân tích kiểu văn bản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58C9A8A-62AE-473A-AC2A-B8F0E302F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54590"/>
              </p:ext>
            </p:extLst>
          </p:nvPr>
        </p:nvGraphicFramePr>
        <p:xfrm>
          <a:off x="119336" y="1322312"/>
          <a:ext cx="11737304" cy="555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1608242783"/>
                    </a:ext>
                  </a:extLst>
                </a:gridCol>
                <a:gridCol w="9276011">
                  <a:extLst>
                    <a:ext uri="{9D8B030D-6E8A-4147-A177-3AD203B41FA5}">
                      <a16:colId xmlns="" xmlns:a16="http://schemas.microsoft.com/office/drawing/2014/main" val="1203846706"/>
                    </a:ext>
                  </a:extLst>
                </a:gridCol>
                <a:gridCol w="1309165">
                  <a:extLst>
                    <a:ext uri="{9D8B030D-6E8A-4147-A177-3AD203B41FA5}">
                      <a16:colId xmlns="" xmlns:a16="http://schemas.microsoft.com/office/drawing/2014/main" val="3506537811"/>
                    </a:ext>
                  </a:extLst>
                </a:gridCol>
              </a:tblGrid>
              <a:tr h="6886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mẫu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2329469622"/>
                  </a:ext>
                </a:extLst>
              </a:tr>
              <a:tr h="10329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707178175"/>
                  </a:ext>
                </a:extLst>
              </a:tr>
              <a:tr h="5738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1734152622"/>
                  </a:ext>
                </a:extLst>
              </a:tr>
              <a:tr h="7407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1082551998"/>
                  </a:ext>
                </a:extLst>
              </a:tr>
              <a:tr h="22953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them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38854913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="" xmlns:a16="http://schemas.microsoft.com/office/drawing/2014/main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769906"/>
            <a:ext cx="10369152" cy="5318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ADDFD9-B3FD-4020-B636-AC023A1DF736}"/>
              </a:ext>
            </a:extLst>
          </p:cNvPr>
          <p:cNvSpPr/>
          <p:nvPr/>
        </p:nvSpPr>
        <p:spPr>
          <a:xfrm>
            <a:off x="2639616" y="3356992"/>
            <a:ext cx="7776864" cy="1754310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algn="ctr"/>
            <a:r>
              <a:rPr lang="vi-VN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</a:t>
            </a:r>
            <a:r>
              <a:rPr lang="en-US" altLang="zh-C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</a:t>
            </a:r>
            <a:r>
              <a:rPr lang="vi-VN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. Hướng dẫn </a:t>
            </a:r>
            <a:endParaRPr lang="en-US" altLang="zh-CN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QUY </a:t>
            </a:r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TRÌNH VIẾT</a:t>
            </a:r>
            <a:endParaRPr lang="vi-VN" altLang="zh-C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"/>
          <p:cNvSpPr/>
          <p:nvPr/>
        </p:nvSpPr>
        <p:spPr>
          <a:xfrm>
            <a:off x="1487488" y="1772816"/>
            <a:ext cx="555306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khoảng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400 - 500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sâu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sắc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i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CD2D1E-C087-4670-B302-5C9E8FADBE37}"/>
              </a:ext>
            </a:extLst>
          </p:cNvPr>
          <p:cNvSpPr/>
          <p:nvPr/>
        </p:nvSpPr>
        <p:spPr>
          <a:xfrm>
            <a:off x="0" y="0"/>
            <a:ext cx="10232641" cy="836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Hướng dẫn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viết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087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8918" y="203655"/>
            <a:ext cx="1409205" cy="1280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15"/>
          <p:cNvGrpSpPr/>
          <p:nvPr/>
        </p:nvGrpSpPr>
        <p:grpSpPr>
          <a:xfrm>
            <a:off x="6689705" y="1256041"/>
            <a:ext cx="4007030" cy="4067286"/>
            <a:chOff x="1078478" y="1849567"/>
            <a:chExt cx="4007030" cy="4067286"/>
          </a:xfrm>
        </p:grpSpPr>
        <p:pic>
          <p:nvPicPr>
            <p:cNvPr id="263" name="Google Shape;263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5"/>
            <p:cNvSpPr txBox="1"/>
            <p:nvPr/>
          </p:nvSpPr>
          <p:spPr>
            <a:xfrm>
              <a:off x="1232607" y="2268778"/>
              <a:ext cx="36987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1: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Chuẩn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bị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trước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khi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viết</a:t>
              </a:r>
              <a:endParaRPr sz="200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5"/>
            <p:cNvSpPr txBox="1"/>
            <p:nvPr/>
          </p:nvSpPr>
          <p:spPr>
            <a:xfrm>
              <a:off x="1232607" y="3744119"/>
              <a:ext cx="36987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 2: </a:t>
              </a:r>
              <a:r>
                <a:rPr lang="en-US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Tìm ý, lập dàn ý</a:t>
              </a:r>
              <a:endParaRPr sz="200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 txBox="1"/>
            <p:nvPr/>
          </p:nvSpPr>
          <p:spPr>
            <a:xfrm>
              <a:off x="1232607" y="5132291"/>
              <a:ext cx="3698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Arial"/>
                <a:buNone/>
              </a:pPr>
              <a:r>
                <a:rPr lang="en-US" sz="18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</a:t>
              </a:r>
              <a:r>
                <a:rPr lang="en-US" sz="18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3: </a:t>
              </a:r>
              <a:r>
                <a:rPr lang="en-US" sz="18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Viết</a:t>
              </a:r>
              <a:r>
                <a:rPr lang="en-US" sz="18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endParaRPr sz="180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p15" descr="vector trẻ em đẹp đáng yêu"/>
          <p:cNvPicPr preferRelativeResize="0"/>
          <p:nvPr/>
        </p:nvPicPr>
        <p:blipFill rotWithShape="1">
          <a:blip r:embed="rId5">
            <a:alphaModFix/>
          </a:blip>
          <a:srcRect l="15459" t="13340" r="12813" b="15161"/>
          <a:stretch/>
        </p:blipFill>
        <p:spPr>
          <a:xfrm>
            <a:off x="407368" y="1855096"/>
            <a:ext cx="4993561" cy="497758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70" name="Google Shape;270;p15"/>
          <p:cNvGrpSpPr/>
          <p:nvPr/>
        </p:nvGrpSpPr>
        <p:grpSpPr>
          <a:xfrm>
            <a:off x="6689705" y="5447024"/>
            <a:ext cx="4007030" cy="1355483"/>
            <a:chOff x="3839754" y="5334287"/>
            <a:chExt cx="4007030" cy="1355483"/>
          </a:xfrm>
        </p:grpSpPr>
        <p:pic>
          <p:nvPicPr>
            <p:cNvPr id="271" name="Google Shape;271;p15"/>
            <p:cNvPicPr preferRelativeResize="0"/>
            <p:nvPr/>
          </p:nvPicPr>
          <p:blipFill rotWithShape="1">
            <a:blip r:embed="rId4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5"/>
            <p:cNvSpPr txBox="1"/>
            <p:nvPr/>
          </p:nvSpPr>
          <p:spPr>
            <a:xfrm>
              <a:off x="3993883" y="5753498"/>
              <a:ext cx="36987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4: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Xem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chỉnh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rút</a:t>
              </a:r>
              <a:r>
                <a:rPr lang="en-US" sz="20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kinh</a:t>
              </a:r>
              <a:r>
                <a:rPr lang="en-US" sz="20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nghiệm</a:t>
              </a:r>
              <a:endParaRPr sz="200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06B06B-792C-4C06-9A3C-6EAA098E6441}"/>
              </a:ext>
            </a:extLst>
          </p:cNvPr>
          <p:cNvSpPr/>
          <p:nvPr/>
        </p:nvSpPr>
        <p:spPr>
          <a:xfrm>
            <a:off x="-32185" y="101236"/>
            <a:ext cx="10232641" cy="836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Hướng dẫn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viết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5" name="Google Shape;315;p18">
            <a:extLst>
              <a:ext uri="{FF2B5EF4-FFF2-40B4-BE49-F238E27FC236}">
                <a16:creationId xmlns="" xmlns:a16="http://schemas.microsoft.com/office/drawing/2014/main" id="{E3063A94-2190-4BAC-B826-27B05664D7D9}"/>
              </a:ext>
            </a:extLst>
          </p:cNvPr>
          <p:cNvSpPr/>
          <p:nvPr/>
        </p:nvSpPr>
        <p:spPr>
          <a:xfrm>
            <a:off x="297390" y="1027296"/>
            <a:ext cx="6469380" cy="668790"/>
          </a:xfrm>
          <a:prstGeom prst="rect">
            <a:avLst/>
          </a:prstGeom>
          <a:solidFill>
            <a:srgbClr val="FE672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viết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6"/>
          <p:cNvPicPr preferRelativeResize="0"/>
          <p:nvPr/>
        </p:nvPicPr>
        <p:blipFill rotWithShape="1">
          <a:blip r:embed="rId3">
            <a:alphaModFix/>
          </a:blip>
          <a:srcRect l="55576" t="17150" r="5418" b="52522"/>
          <a:stretch/>
        </p:blipFill>
        <p:spPr>
          <a:xfrm>
            <a:off x="1108654" y="1927794"/>
            <a:ext cx="4495807" cy="349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6963" y="3156744"/>
            <a:ext cx="3425037" cy="404455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/>
          <p:nvPr/>
        </p:nvSpPr>
        <p:spPr>
          <a:xfrm>
            <a:off x="1677505" y="2414233"/>
            <a:ext cx="3147015" cy="7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Xác định đề tài</a:t>
            </a: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1616034" y="4049863"/>
            <a:ext cx="3339953" cy="7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Thu thập tư liệu</a:t>
            </a:r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1282495" y="125751"/>
            <a:ext cx="4007030" cy="1355483"/>
            <a:chOff x="3839754" y="5334287"/>
            <a:chExt cx="4007030" cy="1355483"/>
          </a:xfrm>
        </p:grpSpPr>
        <p:pic>
          <p:nvPicPr>
            <p:cNvPr id="282" name="Google Shape;282;p16"/>
            <p:cNvPicPr preferRelativeResize="0"/>
            <p:nvPr/>
          </p:nvPicPr>
          <p:blipFill rotWithShape="1">
            <a:blip r:embed="rId5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6"/>
            <p:cNvSpPr txBox="1"/>
            <p:nvPr/>
          </p:nvSpPr>
          <p:spPr>
            <a:xfrm>
              <a:off x="3993883" y="5839997"/>
              <a:ext cx="36987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 1: Chuẩn bị trước khi viết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16"/>
          <p:cNvSpPr/>
          <p:nvPr/>
        </p:nvSpPr>
        <p:spPr>
          <a:xfrm rot="-7623411">
            <a:off x="9040236" y="1630930"/>
            <a:ext cx="1562539" cy="1566607"/>
          </a:xfrm>
          <a:prstGeom prst="teardrop">
            <a:avLst>
              <a:gd name="adj" fmla="val 100000"/>
            </a:avLst>
          </a:prstGeom>
          <a:solidFill>
            <a:srgbClr val="FE67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5" name="Google Shape;285;p16"/>
          <p:cNvSpPr/>
          <p:nvPr/>
        </p:nvSpPr>
        <p:spPr>
          <a:xfrm rot="7461556" flipH="1">
            <a:off x="6381729" y="1787526"/>
            <a:ext cx="1566605" cy="1562540"/>
          </a:xfrm>
          <a:prstGeom prst="teardrop">
            <a:avLst>
              <a:gd name="adj" fmla="val 100000"/>
            </a:avLst>
          </a:prstGeom>
          <a:solidFill>
            <a:srgbClr val="F5B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6" name="Google Shape;286;p16"/>
          <p:cNvSpPr/>
          <p:nvPr/>
        </p:nvSpPr>
        <p:spPr>
          <a:xfrm rot="8068996">
            <a:off x="7635996" y="156496"/>
            <a:ext cx="1566606" cy="1562540"/>
          </a:xfrm>
          <a:prstGeom prst="teardrop">
            <a:avLst>
              <a:gd name="adj" fmla="val 100000"/>
            </a:avLst>
          </a:prstGeom>
          <a:solidFill>
            <a:srgbClr val="21A5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6510343" y="2384130"/>
            <a:ext cx="13093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Đề tài</a:t>
            </a:r>
            <a:endParaRPr sz="240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7764611" y="710257"/>
            <a:ext cx="13093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Mục đích</a:t>
            </a:r>
            <a:endParaRPr sz="240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9040538" y="2202174"/>
            <a:ext cx="13093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Người đọc</a:t>
            </a:r>
            <a:endParaRPr sz="240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">
            <a:extLst>
              <a:ext uri="{FF2B5EF4-FFF2-40B4-BE49-F238E27FC236}">
                <a16:creationId xmlns="" xmlns:a16="http://schemas.microsoft.com/office/drawing/2014/main" id="{34482C32-A123-45F2-A1B3-79B03E002F7B}"/>
              </a:ext>
            </a:extLst>
          </p:cNvPr>
          <p:cNvSpPr txBox="1"/>
          <p:nvPr/>
        </p:nvSpPr>
        <p:spPr>
          <a:xfrm>
            <a:off x="1320800" y="1085634"/>
            <a:ext cx="9557407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54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1" i="0" u="none" strike="noStrike" cap="none" dirty="0">
              <a:solidFill>
                <a:srgbClr val="21A5B1"/>
              </a:solidFill>
              <a:latin typeface="Monda"/>
              <a:ea typeface="Monda"/>
              <a:cs typeface="Monda"/>
              <a:sym typeface="Monda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A5B1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Biết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viết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bài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văn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văn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đảm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bảo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các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bước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: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chuẩn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bị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trước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khi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viết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(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xác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định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đề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tài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mục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đích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thu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thập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tư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liệu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);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tìm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ý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và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lập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dàn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ý,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viết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bài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;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xem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lại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và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chỉnh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sửa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rút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kinh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nghiệm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  <a:t>.</a:t>
            </a:r>
            <a:endParaRPr dirty="0">
              <a:solidFill>
                <a:srgbClr val="0070C0"/>
              </a:solidFill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21A5B1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 dirty="0" err="1">
                <a:solidFill>
                  <a:srgbClr val="0070C0"/>
                </a:solidFill>
                <a:latin typeface="Monda" panose="020B0604020202020204" charset="0"/>
                <a:ea typeface="Monda"/>
                <a:cs typeface="Monda"/>
                <a:sym typeface="Monda"/>
              </a:rPr>
              <a:t>Viết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 panose="020B0604020202020204" charset="0"/>
                <a:ea typeface="Monda"/>
                <a:cs typeface="Monda"/>
                <a:sym typeface="Mond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Monda" panose="020B06040202020202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Monda" panose="020B060402020202020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Monda" panose="020B0604020202020204" charset="0"/>
              </a:rPr>
              <a:t>.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Monda" panose="020B0604020202020204" charset="0"/>
                <a:ea typeface="Monda"/>
                <a:cs typeface="Monda"/>
                <a:sym typeface="Monda"/>
              </a:rPr>
              <a:t>.</a:t>
            </a:r>
            <a:endParaRPr dirty="0">
              <a:solidFill>
                <a:srgbClr val="0070C0"/>
              </a:solidFill>
              <a:latin typeface="Monda" panose="020B0604020202020204" charset="0"/>
            </a:endParaRPr>
          </a:p>
        </p:txBody>
      </p:sp>
      <p:sp>
        <p:nvSpPr>
          <p:cNvPr id="3" name="Google Shape;89;p2">
            <a:extLst>
              <a:ext uri="{FF2B5EF4-FFF2-40B4-BE49-F238E27FC236}">
                <a16:creationId xmlns="" xmlns:a16="http://schemas.microsoft.com/office/drawing/2014/main" id="{E012916A-7757-4146-A620-0CECC1D4D693}"/>
              </a:ext>
            </a:extLst>
          </p:cNvPr>
          <p:cNvSpPr txBox="1"/>
          <p:nvPr/>
        </p:nvSpPr>
        <p:spPr>
          <a:xfrm>
            <a:off x="2711624" y="836712"/>
            <a:ext cx="5829329" cy="769441"/>
          </a:xfrm>
          <a:prstGeom prst="rect">
            <a:avLst/>
          </a:prstGeom>
          <a:solidFill>
            <a:srgbClr val="DAE5F1"/>
          </a:solidFill>
          <a:ln w="285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đạt</a:t>
            </a:r>
            <a:endParaRPr sz="4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7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7"/>
          <p:cNvPicPr preferRelativeResize="0"/>
          <p:nvPr/>
        </p:nvPicPr>
        <p:blipFill rotWithShape="1">
          <a:blip r:embed="rId3">
            <a:alphaModFix/>
          </a:blip>
          <a:srcRect l="55576" t="17150" r="5418" b="52522"/>
          <a:stretch/>
        </p:blipFill>
        <p:spPr>
          <a:xfrm>
            <a:off x="1108654" y="1927794"/>
            <a:ext cx="4495807" cy="349542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/>
          <p:nvPr/>
        </p:nvSpPr>
        <p:spPr>
          <a:xfrm>
            <a:off x="1677505" y="2414233"/>
            <a:ext cx="3147015" cy="7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endParaRPr dirty="0"/>
          </a:p>
        </p:txBody>
      </p:sp>
      <p:sp>
        <p:nvSpPr>
          <p:cNvPr id="296" name="Google Shape;296;p17"/>
          <p:cNvSpPr/>
          <p:nvPr/>
        </p:nvSpPr>
        <p:spPr>
          <a:xfrm>
            <a:off x="1616034" y="4049863"/>
            <a:ext cx="3339953" cy="7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Thu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thập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endParaRPr dirty="0"/>
          </a:p>
        </p:txBody>
      </p:sp>
      <p:grpSp>
        <p:nvGrpSpPr>
          <p:cNvPr id="297" name="Google Shape;297;p17"/>
          <p:cNvGrpSpPr/>
          <p:nvPr/>
        </p:nvGrpSpPr>
        <p:grpSpPr>
          <a:xfrm>
            <a:off x="1282495" y="125751"/>
            <a:ext cx="4007030" cy="1355483"/>
            <a:chOff x="3839754" y="5334287"/>
            <a:chExt cx="4007030" cy="1355483"/>
          </a:xfrm>
        </p:grpSpPr>
        <p:pic>
          <p:nvPicPr>
            <p:cNvPr id="298" name="Google Shape;298;p17"/>
            <p:cNvPicPr preferRelativeResize="0"/>
            <p:nvPr/>
          </p:nvPicPr>
          <p:blipFill rotWithShape="1">
            <a:blip r:embed="rId4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7"/>
            <p:cNvSpPr txBox="1"/>
            <p:nvPr/>
          </p:nvSpPr>
          <p:spPr>
            <a:xfrm>
              <a:off x="3993883" y="5839997"/>
              <a:ext cx="36987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 1: Chuẩn bị trước khi viết</a:t>
              </a:r>
              <a:endParaRPr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17"/>
          <p:cNvSpPr/>
          <p:nvPr/>
        </p:nvSpPr>
        <p:spPr>
          <a:xfrm>
            <a:off x="5891591" y="4594102"/>
            <a:ext cx="1948870" cy="2213078"/>
          </a:xfrm>
          <a:custGeom>
            <a:avLst/>
            <a:gdLst/>
            <a:ahLst/>
            <a:cxnLst/>
            <a:rect l="l" t="t" r="r" b="b"/>
            <a:pathLst>
              <a:path w="1948870" h="2213078" extrusionOk="0">
                <a:moveTo>
                  <a:pt x="387385" y="1565958"/>
                </a:moveTo>
                <a:lnTo>
                  <a:pt x="371929" y="1577245"/>
                </a:lnTo>
                <a:lnTo>
                  <a:pt x="356474" y="1591355"/>
                </a:lnTo>
                <a:lnTo>
                  <a:pt x="342424" y="1605464"/>
                </a:lnTo>
                <a:lnTo>
                  <a:pt x="329779" y="1620984"/>
                </a:lnTo>
                <a:lnTo>
                  <a:pt x="319944" y="1636504"/>
                </a:lnTo>
                <a:lnTo>
                  <a:pt x="314324" y="1654846"/>
                </a:lnTo>
                <a:lnTo>
                  <a:pt x="308703" y="1676010"/>
                </a:lnTo>
                <a:lnTo>
                  <a:pt x="308703" y="1695763"/>
                </a:lnTo>
                <a:lnTo>
                  <a:pt x="308703" y="1709872"/>
                </a:lnTo>
                <a:lnTo>
                  <a:pt x="312919" y="1719749"/>
                </a:lnTo>
                <a:lnTo>
                  <a:pt x="318539" y="1729625"/>
                </a:lnTo>
                <a:lnTo>
                  <a:pt x="324159" y="1739502"/>
                </a:lnTo>
                <a:lnTo>
                  <a:pt x="333994" y="1747967"/>
                </a:lnTo>
                <a:lnTo>
                  <a:pt x="343829" y="1755022"/>
                </a:lnTo>
                <a:lnTo>
                  <a:pt x="366309" y="1767720"/>
                </a:lnTo>
                <a:close/>
                <a:moveTo>
                  <a:pt x="432345" y="1446029"/>
                </a:moveTo>
                <a:lnTo>
                  <a:pt x="444991" y="1446029"/>
                </a:lnTo>
                <a:lnTo>
                  <a:pt x="454826" y="1450262"/>
                </a:lnTo>
                <a:lnTo>
                  <a:pt x="464661" y="1454495"/>
                </a:lnTo>
                <a:lnTo>
                  <a:pt x="471686" y="1462960"/>
                </a:lnTo>
                <a:lnTo>
                  <a:pt x="478711" y="1472837"/>
                </a:lnTo>
                <a:lnTo>
                  <a:pt x="480116" y="1484124"/>
                </a:lnTo>
                <a:lnTo>
                  <a:pt x="480116" y="1494001"/>
                </a:lnTo>
                <a:lnTo>
                  <a:pt x="444991" y="1828390"/>
                </a:lnTo>
                <a:lnTo>
                  <a:pt x="442181" y="1836856"/>
                </a:lnTo>
                <a:lnTo>
                  <a:pt x="440776" y="1846732"/>
                </a:lnTo>
                <a:lnTo>
                  <a:pt x="435155" y="1852376"/>
                </a:lnTo>
                <a:lnTo>
                  <a:pt x="426725" y="1858020"/>
                </a:lnTo>
                <a:lnTo>
                  <a:pt x="415485" y="1863663"/>
                </a:lnTo>
                <a:lnTo>
                  <a:pt x="402840" y="1866485"/>
                </a:lnTo>
                <a:lnTo>
                  <a:pt x="393005" y="1866485"/>
                </a:lnTo>
                <a:lnTo>
                  <a:pt x="356474" y="1853787"/>
                </a:lnTo>
                <a:lnTo>
                  <a:pt x="319944" y="1841089"/>
                </a:lnTo>
                <a:lnTo>
                  <a:pt x="307298" y="1832623"/>
                </a:lnTo>
                <a:lnTo>
                  <a:pt x="293248" y="1824157"/>
                </a:lnTo>
                <a:lnTo>
                  <a:pt x="279198" y="1814281"/>
                </a:lnTo>
                <a:lnTo>
                  <a:pt x="267958" y="1804404"/>
                </a:lnTo>
                <a:lnTo>
                  <a:pt x="256718" y="1793117"/>
                </a:lnTo>
                <a:lnTo>
                  <a:pt x="246883" y="1780419"/>
                </a:lnTo>
                <a:lnTo>
                  <a:pt x="241262" y="1769131"/>
                </a:lnTo>
                <a:lnTo>
                  <a:pt x="234237" y="1755022"/>
                </a:lnTo>
                <a:lnTo>
                  <a:pt x="230022" y="1740913"/>
                </a:lnTo>
                <a:lnTo>
                  <a:pt x="225807" y="1728214"/>
                </a:lnTo>
                <a:lnTo>
                  <a:pt x="224402" y="1714105"/>
                </a:lnTo>
                <a:lnTo>
                  <a:pt x="221592" y="1698585"/>
                </a:lnTo>
                <a:lnTo>
                  <a:pt x="221592" y="1678832"/>
                </a:lnTo>
                <a:lnTo>
                  <a:pt x="224402" y="1659079"/>
                </a:lnTo>
                <a:lnTo>
                  <a:pt x="227212" y="1640737"/>
                </a:lnTo>
                <a:lnTo>
                  <a:pt x="234237" y="1622395"/>
                </a:lnTo>
                <a:lnTo>
                  <a:pt x="241262" y="1605464"/>
                </a:lnTo>
                <a:lnTo>
                  <a:pt x="249693" y="1587122"/>
                </a:lnTo>
                <a:lnTo>
                  <a:pt x="259528" y="1571602"/>
                </a:lnTo>
                <a:lnTo>
                  <a:pt x="273578" y="1553260"/>
                </a:lnTo>
                <a:lnTo>
                  <a:pt x="284818" y="1539150"/>
                </a:lnTo>
                <a:lnTo>
                  <a:pt x="300273" y="1523630"/>
                </a:lnTo>
                <a:lnTo>
                  <a:pt x="317134" y="1509521"/>
                </a:lnTo>
                <a:lnTo>
                  <a:pt x="336804" y="1496823"/>
                </a:lnTo>
                <a:lnTo>
                  <a:pt x="353664" y="1484124"/>
                </a:lnTo>
                <a:lnTo>
                  <a:pt x="376145" y="1472837"/>
                </a:lnTo>
                <a:lnTo>
                  <a:pt x="397220" y="1460139"/>
                </a:lnTo>
                <a:lnTo>
                  <a:pt x="422510" y="1450262"/>
                </a:lnTo>
                <a:close/>
                <a:moveTo>
                  <a:pt x="610154" y="528411"/>
                </a:moveTo>
                <a:lnTo>
                  <a:pt x="622806" y="528411"/>
                </a:lnTo>
                <a:lnTo>
                  <a:pt x="636864" y="531252"/>
                </a:lnTo>
                <a:lnTo>
                  <a:pt x="649517" y="536934"/>
                </a:lnTo>
                <a:lnTo>
                  <a:pt x="659357" y="545457"/>
                </a:lnTo>
                <a:lnTo>
                  <a:pt x="666387" y="555400"/>
                </a:lnTo>
                <a:lnTo>
                  <a:pt x="672010" y="566764"/>
                </a:lnTo>
                <a:lnTo>
                  <a:pt x="679039" y="579548"/>
                </a:lnTo>
                <a:lnTo>
                  <a:pt x="680445" y="592332"/>
                </a:lnTo>
                <a:lnTo>
                  <a:pt x="684662" y="676139"/>
                </a:lnTo>
                <a:lnTo>
                  <a:pt x="684662" y="690344"/>
                </a:lnTo>
                <a:lnTo>
                  <a:pt x="680445" y="704548"/>
                </a:lnTo>
                <a:lnTo>
                  <a:pt x="676227" y="715912"/>
                </a:lnTo>
                <a:lnTo>
                  <a:pt x="669198" y="725855"/>
                </a:lnTo>
                <a:lnTo>
                  <a:pt x="660763" y="735799"/>
                </a:lnTo>
                <a:lnTo>
                  <a:pt x="649517" y="741480"/>
                </a:lnTo>
                <a:lnTo>
                  <a:pt x="636864" y="745742"/>
                </a:lnTo>
                <a:lnTo>
                  <a:pt x="622806" y="750003"/>
                </a:lnTo>
                <a:lnTo>
                  <a:pt x="610154" y="748583"/>
                </a:lnTo>
                <a:lnTo>
                  <a:pt x="597502" y="745742"/>
                </a:lnTo>
                <a:lnTo>
                  <a:pt x="586255" y="740060"/>
                </a:lnTo>
                <a:lnTo>
                  <a:pt x="576414" y="731537"/>
                </a:lnTo>
                <a:lnTo>
                  <a:pt x="567980" y="721594"/>
                </a:lnTo>
                <a:lnTo>
                  <a:pt x="560950" y="710230"/>
                </a:lnTo>
                <a:lnTo>
                  <a:pt x="556733" y="698867"/>
                </a:lnTo>
                <a:lnTo>
                  <a:pt x="553921" y="684662"/>
                </a:lnTo>
                <a:lnTo>
                  <a:pt x="548298" y="600855"/>
                </a:lnTo>
                <a:lnTo>
                  <a:pt x="551110" y="586650"/>
                </a:lnTo>
                <a:lnTo>
                  <a:pt x="552516" y="572446"/>
                </a:lnTo>
                <a:lnTo>
                  <a:pt x="558139" y="561082"/>
                </a:lnTo>
                <a:lnTo>
                  <a:pt x="563762" y="551139"/>
                </a:lnTo>
                <a:lnTo>
                  <a:pt x="573603" y="542616"/>
                </a:lnTo>
                <a:lnTo>
                  <a:pt x="583443" y="535514"/>
                </a:lnTo>
                <a:lnTo>
                  <a:pt x="597502" y="531252"/>
                </a:lnTo>
                <a:close/>
                <a:moveTo>
                  <a:pt x="1042002" y="465911"/>
                </a:moveTo>
                <a:lnTo>
                  <a:pt x="1056060" y="465911"/>
                </a:lnTo>
                <a:lnTo>
                  <a:pt x="1070119" y="470173"/>
                </a:lnTo>
                <a:lnTo>
                  <a:pt x="1079959" y="474434"/>
                </a:lnTo>
                <a:lnTo>
                  <a:pt x="1091206" y="481536"/>
                </a:lnTo>
                <a:lnTo>
                  <a:pt x="1099641" y="491480"/>
                </a:lnTo>
                <a:lnTo>
                  <a:pt x="1105264" y="501423"/>
                </a:lnTo>
                <a:lnTo>
                  <a:pt x="1110887" y="515627"/>
                </a:lnTo>
                <a:lnTo>
                  <a:pt x="1113699" y="529832"/>
                </a:lnTo>
                <a:lnTo>
                  <a:pt x="1119322" y="613639"/>
                </a:lnTo>
                <a:lnTo>
                  <a:pt x="1119322" y="627844"/>
                </a:lnTo>
                <a:lnTo>
                  <a:pt x="1116511" y="639208"/>
                </a:lnTo>
                <a:lnTo>
                  <a:pt x="1110887" y="653412"/>
                </a:lnTo>
                <a:lnTo>
                  <a:pt x="1103858" y="663355"/>
                </a:lnTo>
                <a:lnTo>
                  <a:pt x="1095423" y="670458"/>
                </a:lnTo>
                <a:lnTo>
                  <a:pt x="1085583" y="678980"/>
                </a:lnTo>
                <a:lnTo>
                  <a:pt x="1071524" y="684662"/>
                </a:lnTo>
                <a:lnTo>
                  <a:pt x="1057466" y="687503"/>
                </a:lnTo>
                <a:lnTo>
                  <a:pt x="1046220" y="687503"/>
                </a:lnTo>
                <a:lnTo>
                  <a:pt x="1032162" y="683242"/>
                </a:lnTo>
                <a:lnTo>
                  <a:pt x="1020915" y="677560"/>
                </a:lnTo>
                <a:lnTo>
                  <a:pt x="1011074" y="669037"/>
                </a:lnTo>
                <a:lnTo>
                  <a:pt x="1002640" y="660514"/>
                </a:lnTo>
                <a:lnTo>
                  <a:pt x="995610" y="649151"/>
                </a:lnTo>
                <a:lnTo>
                  <a:pt x="991393" y="637787"/>
                </a:lnTo>
                <a:lnTo>
                  <a:pt x="988581" y="623582"/>
                </a:lnTo>
                <a:lnTo>
                  <a:pt x="982958" y="539775"/>
                </a:lnTo>
                <a:lnTo>
                  <a:pt x="982958" y="525571"/>
                </a:lnTo>
                <a:lnTo>
                  <a:pt x="985770" y="511366"/>
                </a:lnTo>
                <a:lnTo>
                  <a:pt x="991393" y="500002"/>
                </a:lnTo>
                <a:lnTo>
                  <a:pt x="997016" y="490059"/>
                </a:lnTo>
                <a:lnTo>
                  <a:pt x="1006857" y="480116"/>
                </a:lnTo>
                <a:lnTo>
                  <a:pt x="1016698" y="471593"/>
                </a:lnTo>
                <a:lnTo>
                  <a:pt x="1027944" y="467332"/>
                </a:lnTo>
                <a:close/>
                <a:moveTo>
                  <a:pt x="629264" y="86648"/>
                </a:moveTo>
                <a:lnTo>
                  <a:pt x="599434" y="88069"/>
                </a:lnTo>
                <a:lnTo>
                  <a:pt x="571025" y="90910"/>
                </a:lnTo>
                <a:lnTo>
                  <a:pt x="542616" y="93751"/>
                </a:lnTo>
                <a:lnTo>
                  <a:pt x="515627" y="100853"/>
                </a:lnTo>
                <a:lnTo>
                  <a:pt x="490059" y="107955"/>
                </a:lnTo>
                <a:lnTo>
                  <a:pt x="463070" y="116478"/>
                </a:lnTo>
                <a:lnTo>
                  <a:pt x="438922" y="127842"/>
                </a:lnTo>
                <a:lnTo>
                  <a:pt x="416195" y="140626"/>
                </a:lnTo>
                <a:lnTo>
                  <a:pt x="392047" y="151990"/>
                </a:lnTo>
                <a:lnTo>
                  <a:pt x="367899" y="166194"/>
                </a:lnTo>
                <a:lnTo>
                  <a:pt x="346592" y="181819"/>
                </a:lnTo>
                <a:lnTo>
                  <a:pt x="326706" y="200285"/>
                </a:lnTo>
                <a:lnTo>
                  <a:pt x="306819" y="217331"/>
                </a:lnTo>
                <a:lnTo>
                  <a:pt x="286933" y="235797"/>
                </a:lnTo>
                <a:lnTo>
                  <a:pt x="268467" y="255683"/>
                </a:lnTo>
                <a:lnTo>
                  <a:pt x="250001" y="276990"/>
                </a:lnTo>
                <a:lnTo>
                  <a:pt x="232955" y="296877"/>
                </a:lnTo>
                <a:lnTo>
                  <a:pt x="215910" y="321024"/>
                </a:lnTo>
                <a:lnTo>
                  <a:pt x="188921" y="366479"/>
                </a:lnTo>
                <a:lnTo>
                  <a:pt x="164773" y="417616"/>
                </a:lnTo>
                <a:lnTo>
                  <a:pt x="143466" y="468752"/>
                </a:lnTo>
                <a:lnTo>
                  <a:pt x="126421" y="519889"/>
                </a:lnTo>
                <a:lnTo>
                  <a:pt x="115057" y="573866"/>
                </a:lnTo>
                <a:lnTo>
                  <a:pt x="109375" y="627844"/>
                </a:lnTo>
                <a:lnTo>
                  <a:pt x="106535" y="656253"/>
                </a:lnTo>
                <a:lnTo>
                  <a:pt x="105114" y="681821"/>
                </a:lnTo>
                <a:lnTo>
                  <a:pt x="106535" y="713072"/>
                </a:lnTo>
                <a:lnTo>
                  <a:pt x="109375" y="742901"/>
                </a:lnTo>
                <a:lnTo>
                  <a:pt x="113637" y="774151"/>
                </a:lnTo>
                <a:lnTo>
                  <a:pt x="119319" y="801140"/>
                </a:lnTo>
                <a:lnTo>
                  <a:pt x="125000" y="825288"/>
                </a:lnTo>
                <a:lnTo>
                  <a:pt x="134944" y="850856"/>
                </a:lnTo>
                <a:lnTo>
                  <a:pt x="144887" y="873584"/>
                </a:lnTo>
                <a:lnTo>
                  <a:pt x="154830" y="894891"/>
                </a:lnTo>
                <a:lnTo>
                  <a:pt x="166194" y="914777"/>
                </a:lnTo>
                <a:lnTo>
                  <a:pt x="178978" y="934663"/>
                </a:lnTo>
                <a:lnTo>
                  <a:pt x="193183" y="950289"/>
                </a:lnTo>
                <a:lnTo>
                  <a:pt x="208808" y="968755"/>
                </a:lnTo>
                <a:lnTo>
                  <a:pt x="224433" y="982959"/>
                </a:lnTo>
                <a:lnTo>
                  <a:pt x="240058" y="998584"/>
                </a:lnTo>
                <a:lnTo>
                  <a:pt x="255683" y="1009948"/>
                </a:lnTo>
                <a:lnTo>
                  <a:pt x="274149" y="1022732"/>
                </a:lnTo>
                <a:lnTo>
                  <a:pt x="312501" y="1044039"/>
                </a:lnTo>
                <a:lnTo>
                  <a:pt x="349433" y="1062505"/>
                </a:lnTo>
                <a:lnTo>
                  <a:pt x="387785" y="1076710"/>
                </a:lnTo>
                <a:lnTo>
                  <a:pt x="427558" y="1086653"/>
                </a:lnTo>
                <a:lnTo>
                  <a:pt x="467331" y="1096596"/>
                </a:lnTo>
                <a:lnTo>
                  <a:pt x="505684" y="1102278"/>
                </a:lnTo>
                <a:lnTo>
                  <a:pt x="541195" y="1106539"/>
                </a:lnTo>
                <a:lnTo>
                  <a:pt x="575286" y="1107960"/>
                </a:lnTo>
                <a:lnTo>
                  <a:pt x="576707" y="1117903"/>
                </a:lnTo>
                <a:lnTo>
                  <a:pt x="579548" y="1147733"/>
                </a:lnTo>
                <a:lnTo>
                  <a:pt x="576707" y="1167619"/>
                </a:lnTo>
                <a:lnTo>
                  <a:pt x="572445" y="1190346"/>
                </a:lnTo>
                <a:lnTo>
                  <a:pt x="566763" y="1217335"/>
                </a:lnTo>
                <a:lnTo>
                  <a:pt x="556820" y="1245744"/>
                </a:lnTo>
                <a:lnTo>
                  <a:pt x="555400" y="1247165"/>
                </a:lnTo>
                <a:lnTo>
                  <a:pt x="551138" y="1250006"/>
                </a:lnTo>
                <a:lnTo>
                  <a:pt x="541195" y="1250006"/>
                </a:lnTo>
                <a:lnTo>
                  <a:pt x="515627" y="1251426"/>
                </a:lnTo>
                <a:lnTo>
                  <a:pt x="490059" y="1255688"/>
                </a:lnTo>
                <a:lnTo>
                  <a:pt x="465911" y="1259949"/>
                </a:lnTo>
                <a:lnTo>
                  <a:pt x="438922" y="1265631"/>
                </a:lnTo>
                <a:lnTo>
                  <a:pt x="416195" y="1272733"/>
                </a:lnTo>
                <a:lnTo>
                  <a:pt x="392047" y="1281256"/>
                </a:lnTo>
                <a:lnTo>
                  <a:pt x="367899" y="1291199"/>
                </a:lnTo>
                <a:lnTo>
                  <a:pt x="346592" y="1303983"/>
                </a:lnTo>
                <a:lnTo>
                  <a:pt x="322444" y="1315347"/>
                </a:lnTo>
                <a:lnTo>
                  <a:pt x="302558" y="1326711"/>
                </a:lnTo>
                <a:lnTo>
                  <a:pt x="279831" y="1343756"/>
                </a:lnTo>
                <a:lnTo>
                  <a:pt x="259944" y="1359381"/>
                </a:lnTo>
                <a:lnTo>
                  <a:pt x="240058" y="1375006"/>
                </a:lnTo>
                <a:lnTo>
                  <a:pt x="223012" y="1393472"/>
                </a:lnTo>
                <a:lnTo>
                  <a:pt x="204546" y="1413359"/>
                </a:lnTo>
                <a:lnTo>
                  <a:pt x="186080" y="1433245"/>
                </a:lnTo>
                <a:lnTo>
                  <a:pt x="173296" y="1453132"/>
                </a:lnTo>
                <a:lnTo>
                  <a:pt x="159091" y="1473018"/>
                </a:lnTo>
                <a:lnTo>
                  <a:pt x="146307" y="1492905"/>
                </a:lnTo>
                <a:lnTo>
                  <a:pt x="134944" y="1514211"/>
                </a:lnTo>
                <a:lnTo>
                  <a:pt x="125000" y="1536939"/>
                </a:lnTo>
                <a:lnTo>
                  <a:pt x="115057" y="1558246"/>
                </a:lnTo>
                <a:lnTo>
                  <a:pt x="106535" y="1579553"/>
                </a:lnTo>
                <a:lnTo>
                  <a:pt x="100853" y="1602280"/>
                </a:lnTo>
                <a:lnTo>
                  <a:pt x="95171" y="1626428"/>
                </a:lnTo>
                <a:lnTo>
                  <a:pt x="90909" y="1647735"/>
                </a:lnTo>
                <a:lnTo>
                  <a:pt x="89489" y="1671883"/>
                </a:lnTo>
                <a:lnTo>
                  <a:pt x="86648" y="1693190"/>
                </a:lnTo>
                <a:lnTo>
                  <a:pt x="86648" y="1717337"/>
                </a:lnTo>
                <a:lnTo>
                  <a:pt x="86648" y="1741485"/>
                </a:lnTo>
                <a:lnTo>
                  <a:pt x="89489" y="1762792"/>
                </a:lnTo>
                <a:lnTo>
                  <a:pt x="93750" y="1786940"/>
                </a:lnTo>
                <a:lnTo>
                  <a:pt x="100853" y="1819611"/>
                </a:lnTo>
                <a:lnTo>
                  <a:pt x="110796" y="1846599"/>
                </a:lnTo>
                <a:lnTo>
                  <a:pt x="123580" y="1875009"/>
                </a:lnTo>
                <a:lnTo>
                  <a:pt x="139205" y="1899156"/>
                </a:lnTo>
                <a:lnTo>
                  <a:pt x="154830" y="1919043"/>
                </a:lnTo>
                <a:lnTo>
                  <a:pt x="173296" y="1938929"/>
                </a:lnTo>
                <a:lnTo>
                  <a:pt x="193183" y="1954554"/>
                </a:lnTo>
                <a:lnTo>
                  <a:pt x="214489" y="1968759"/>
                </a:lnTo>
                <a:lnTo>
                  <a:pt x="235796" y="1982964"/>
                </a:lnTo>
                <a:lnTo>
                  <a:pt x="258524" y="1992907"/>
                </a:lnTo>
                <a:lnTo>
                  <a:pt x="279831" y="2002850"/>
                </a:lnTo>
                <a:lnTo>
                  <a:pt x="302558" y="2009952"/>
                </a:lnTo>
                <a:lnTo>
                  <a:pt x="346592" y="2022736"/>
                </a:lnTo>
                <a:lnTo>
                  <a:pt x="383524" y="2028418"/>
                </a:lnTo>
                <a:lnTo>
                  <a:pt x="392047" y="2029839"/>
                </a:lnTo>
                <a:lnTo>
                  <a:pt x="399149" y="2034100"/>
                </a:lnTo>
                <a:lnTo>
                  <a:pt x="406251" y="2038362"/>
                </a:lnTo>
                <a:lnTo>
                  <a:pt x="411933" y="2044043"/>
                </a:lnTo>
                <a:lnTo>
                  <a:pt x="416195" y="2052566"/>
                </a:lnTo>
                <a:lnTo>
                  <a:pt x="419036" y="2059668"/>
                </a:lnTo>
                <a:lnTo>
                  <a:pt x="421877" y="2068191"/>
                </a:lnTo>
                <a:lnTo>
                  <a:pt x="421877" y="2076714"/>
                </a:lnTo>
                <a:lnTo>
                  <a:pt x="417615" y="2102282"/>
                </a:lnTo>
                <a:lnTo>
                  <a:pt x="465911" y="2112225"/>
                </a:lnTo>
                <a:lnTo>
                  <a:pt x="517047" y="2119328"/>
                </a:lnTo>
                <a:lnTo>
                  <a:pt x="575286" y="2126430"/>
                </a:lnTo>
                <a:lnTo>
                  <a:pt x="639207" y="2127850"/>
                </a:lnTo>
                <a:lnTo>
                  <a:pt x="684661" y="2126430"/>
                </a:lnTo>
                <a:lnTo>
                  <a:pt x="730116" y="2123589"/>
                </a:lnTo>
                <a:lnTo>
                  <a:pt x="818185" y="2116487"/>
                </a:lnTo>
                <a:lnTo>
                  <a:pt x="889208" y="2106544"/>
                </a:lnTo>
                <a:lnTo>
                  <a:pt x="946026" y="2098021"/>
                </a:lnTo>
                <a:lnTo>
                  <a:pt x="916196" y="1876429"/>
                </a:lnTo>
                <a:lnTo>
                  <a:pt x="894889" y="1732962"/>
                </a:lnTo>
                <a:lnTo>
                  <a:pt x="873583" y="1589496"/>
                </a:lnTo>
                <a:lnTo>
                  <a:pt x="873583" y="1578132"/>
                </a:lnTo>
                <a:lnTo>
                  <a:pt x="877844" y="1568189"/>
                </a:lnTo>
                <a:lnTo>
                  <a:pt x="882105" y="1558246"/>
                </a:lnTo>
                <a:lnTo>
                  <a:pt x="889208" y="1549723"/>
                </a:lnTo>
                <a:lnTo>
                  <a:pt x="899151" y="1544041"/>
                </a:lnTo>
                <a:lnTo>
                  <a:pt x="909094" y="1539780"/>
                </a:lnTo>
                <a:lnTo>
                  <a:pt x="919037" y="1539780"/>
                </a:lnTo>
                <a:lnTo>
                  <a:pt x="931821" y="1542621"/>
                </a:lnTo>
                <a:lnTo>
                  <a:pt x="991481" y="1559666"/>
                </a:lnTo>
                <a:lnTo>
                  <a:pt x="1046879" y="1573871"/>
                </a:lnTo>
                <a:lnTo>
                  <a:pt x="1096595" y="1582394"/>
                </a:lnTo>
                <a:lnTo>
                  <a:pt x="1120742" y="1583814"/>
                </a:lnTo>
                <a:lnTo>
                  <a:pt x="1142049" y="1583814"/>
                </a:lnTo>
                <a:lnTo>
                  <a:pt x="1154834" y="1583814"/>
                </a:lnTo>
                <a:lnTo>
                  <a:pt x="1196027" y="1579553"/>
                </a:lnTo>
                <a:lnTo>
                  <a:pt x="1234379" y="1573871"/>
                </a:lnTo>
                <a:lnTo>
                  <a:pt x="1269891" y="1563928"/>
                </a:lnTo>
                <a:lnTo>
                  <a:pt x="1303982" y="1552564"/>
                </a:lnTo>
                <a:lnTo>
                  <a:pt x="1335232" y="1538359"/>
                </a:lnTo>
                <a:lnTo>
                  <a:pt x="1363641" y="1522734"/>
                </a:lnTo>
                <a:lnTo>
                  <a:pt x="1392050" y="1504268"/>
                </a:lnTo>
                <a:lnTo>
                  <a:pt x="1414778" y="1484382"/>
                </a:lnTo>
                <a:lnTo>
                  <a:pt x="1437505" y="1464495"/>
                </a:lnTo>
                <a:lnTo>
                  <a:pt x="1458812" y="1444609"/>
                </a:lnTo>
                <a:lnTo>
                  <a:pt x="1477278" y="1423302"/>
                </a:lnTo>
                <a:lnTo>
                  <a:pt x="1492903" y="1403416"/>
                </a:lnTo>
                <a:lnTo>
                  <a:pt x="1508528" y="1380688"/>
                </a:lnTo>
                <a:lnTo>
                  <a:pt x="1521312" y="1360802"/>
                </a:lnTo>
                <a:lnTo>
                  <a:pt x="1542619" y="1323870"/>
                </a:lnTo>
                <a:lnTo>
                  <a:pt x="1546880" y="1316767"/>
                </a:lnTo>
                <a:lnTo>
                  <a:pt x="1551142" y="1311086"/>
                </a:lnTo>
                <a:lnTo>
                  <a:pt x="1562505" y="1303983"/>
                </a:lnTo>
                <a:lnTo>
                  <a:pt x="1576710" y="1301142"/>
                </a:lnTo>
                <a:lnTo>
                  <a:pt x="1582392" y="1299722"/>
                </a:lnTo>
                <a:lnTo>
                  <a:pt x="1590914" y="1301142"/>
                </a:lnTo>
                <a:lnTo>
                  <a:pt x="1620744" y="1305404"/>
                </a:lnTo>
                <a:lnTo>
                  <a:pt x="1651994" y="1306824"/>
                </a:lnTo>
                <a:lnTo>
                  <a:pt x="1674722" y="1306824"/>
                </a:lnTo>
                <a:lnTo>
                  <a:pt x="1694608" y="1305404"/>
                </a:lnTo>
                <a:lnTo>
                  <a:pt x="1714494" y="1301142"/>
                </a:lnTo>
                <a:lnTo>
                  <a:pt x="1734381" y="1296881"/>
                </a:lnTo>
                <a:lnTo>
                  <a:pt x="1751426" y="1291199"/>
                </a:lnTo>
                <a:lnTo>
                  <a:pt x="1769892" y="1284097"/>
                </a:lnTo>
                <a:lnTo>
                  <a:pt x="1785517" y="1275574"/>
                </a:lnTo>
                <a:lnTo>
                  <a:pt x="1799722" y="1265631"/>
                </a:lnTo>
                <a:lnTo>
                  <a:pt x="1813927" y="1255688"/>
                </a:lnTo>
                <a:lnTo>
                  <a:pt x="1825290" y="1245744"/>
                </a:lnTo>
                <a:lnTo>
                  <a:pt x="1835233" y="1232960"/>
                </a:lnTo>
                <a:lnTo>
                  <a:pt x="1845177" y="1221597"/>
                </a:lnTo>
                <a:lnTo>
                  <a:pt x="1853699" y="1210233"/>
                </a:lnTo>
                <a:lnTo>
                  <a:pt x="1857961" y="1196028"/>
                </a:lnTo>
                <a:lnTo>
                  <a:pt x="1860802" y="1181824"/>
                </a:lnTo>
                <a:lnTo>
                  <a:pt x="1860802" y="1167619"/>
                </a:lnTo>
                <a:lnTo>
                  <a:pt x="1860802" y="1153414"/>
                </a:lnTo>
                <a:lnTo>
                  <a:pt x="1857961" y="1140630"/>
                </a:lnTo>
                <a:lnTo>
                  <a:pt x="1853699" y="1127846"/>
                </a:lnTo>
                <a:lnTo>
                  <a:pt x="1845177" y="1113641"/>
                </a:lnTo>
                <a:lnTo>
                  <a:pt x="1835233" y="1102278"/>
                </a:lnTo>
                <a:lnTo>
                  <a:pt x="1825290" y="1089494"/>
                </a:lnTo>
                <a:lnTo>
                  <a:pt x="1813927" y="1079550"/>
                </a:lnTo>
                <a:lnTo>
                  <a:pt x="1799722" y="1069607"/>
                </a:lnTo>
                <a:lnTo>
                  <a:pt x="1785517" y="1059664"/>
                </a:lnTo>
                <a:lnTo>
                  <a:pt x="1769892" y="1052562"/>
                </a:lnTo>
                <a:lnTo>
                  <a:pt x="1751426" y="1046880"/>
                </a:lnTo>
                <a:lnTo>
                  <a:pt x="1734381" y="1039778"/>
                </a:lnTo>
                <a:lnTo>
                  <a:pt x="1714494" y="1034096"/>
                </a:lnTo>
                <a:lnTo>
                  <a:pt x="1694608" y="1032675"/>
                </a:lnTo>
                <a:lnTo>
                  <a:pt x="1674722" y="1028414"/>
                </a:lnTo>
                <a:lnTo>
                  <a:pt x="1651994" y="1028414"/>
                </a:lnTo>
                <a:lnTo>
                  <a:pt x="1620744" y="1029834"/>
                </a:lnTo>
                <a:lnTo>
                  <a:pt x="1588074" y="1036937"/>
                </a:lnTo>
                <a:lnTo>
                  <a:pt x="1558244" y="1044039"/>
                </a:lnTo>
                <a:lnTo>
                  <a:pt x="1531255" y="1053982"/>
                </a:lnTo>
                <a:lnTo>
                  <a:pt x="1507107" y="1068187"/>
                </a:lnTo>
                <a:lnTo>
                  <a:pt x="1484380" y="1086653"/>
                </a:lnTo>
                <a:lnTo>
                  <a:pt x="1467335" y="1103698"/>
                </a:lnTo>
                <a:lnTo>
                  <a:pt x="1461653" y="1113641"/>
                </a:lnTo>
                <a:lnTo>
                  <a:pt x="1454550" y="1123585"/>
                </a:lnTo>
                <a:lnTo>
                  <a:pt x="1451709" y="1132107"/>
                </a:lnTo>
                <a:lnTo>
                  <a:pt x="1448869" y="1137789"/>
                </a:lnTo>
                <a:lnTo>
                  <a:pt x="1448869" y="1140630"/>
                </a:lnTo>
                <a:lnTo>
                  <a:pt x="1444607" y="1147733"/>
                </a:lnTo>
                <a:lnTo>
                  <a:pt x="1444607" y="1150573"/>
                </a:lnTo>
                <a:lnTo>
                  <a:pt x="1434664" y="1186085"/>
                </a:lnTo>
                <a:lnTo>
                  <a:pt x="1419039" y="1225858"/>
                </a:lnTo>
                <a:lnTo>
                  <a:pt x="1409096" y="1247165"/>
                </a:lnTo>
                <a:lnTo>
                  <a:pt x="1397732" y="1269892"/>
                </a:lnTo>
                <a:lnTo>
                  <a:pt x="1383527" y="1291199"/>
                </a:lnTo>
                <a:lnTo>
                  <a:pt x="1367902" y="1313926"/>
                </a:lnTo>
                <a:lnTo>
                  <a:pt x="1350857" y="1335233"/>
                </a:lnTo>
                <a:lnTo>
                  <a:pt x="1330970" y="1355120"/>
                </a:lnTo>
                <a:lnTo>
                  <a:pt x="1311084" y="1373586"/>
                </a:lnTo>
                <a:lnTo>
                  <a:pt x="1289777" y="1386370"/>
                </a:lnTo>
                <a:lnTo>
                  <a:pt x="1264209" y="1400575"/>
                </a:lnTo>
                <a:lnTo>
                  <a:pt x="1235800" y="1410518"/>
                </a:lnTo>
                <a:lnTo>
                  <a:pt x="1208811" y="1419041"/>
                </a:lnTo>
                <a:lnTo>
                  <a:pt x="1174720" y="1420461"/>
                </a:lnTo>
                <a:lnTo>
                  <a:pt x="1151993" y="1420461"/>
                </a:lnTo>
                <a:lnTo>
                  <a:pt x="1130686" y="1419041"/>
                </a:lnTo>
                <a:lnTo>
                  <a:pt x="1107958" y="1416200"/>
                </a:lnTo>
                <a:lnTo>
                  <a:pt x="1086651" y="1413359"/>
                </a:lnTo>
                <a:lnTo>
                  <a:pt x="1042617" y="1400575"/>
                </a:lnTo>
                <a:lnTo>
                  <a:pt x="1001424" y="1384950"/>
                </a:lnTo>
                <a:lnTo>
                  <a:pt x="961651" y="1366484"/>
                </a:lnTo>
                <a:lnTo>
                  <a:pt x="921878" y="1346597"/>
                </a:lnTo>
                <a:lnTo>
                  <a:pt x="848014" y="1303983"/>
                </a:lnTo>
                <a:lnTo>
                  <a:pt x="798298" y="1272733"/>
                </a:lnTo>
                <a:lnTo>
                  <a:pt x="752844" y="1250006"/>
                </a:lnTo>
                <a:lnTo>
                  <a:pt x="742900" y="1242903"/>
                </a:lnTo>
                <a:lnTo>
                  <a:pt x="728696" y="1231540"/>
                </a:lnTo>
                <a:lnTo>
                  <a:pt x="723014" y="1225858"/>
                </a:lnTo>
                <a:lnTo>
                  <a:pt x="718753" y="1217335"/>
                </a:lnTo>
                <a:lnTo>
                  <a:pt x="714491" y="1210233"/>
                </a:lnTo>
                <a:lnTo>
                  <a:pt x="714491" y="1201710"/>
                </a:lnTo>
                <a:lnTo>
                  <a:pt x="710230" y="1147733"/>
                </a:lnTo>
                <a:lnTo>
                  <a:pt x="710230" y="1137789"/>
                </a:lnTo>
                <a:lnTo>
                  <a:pt x="713071" y="1130687"/>
                </a:lnTo>
                <a:lnTo>
                  <a:pt x="715912" y="1123585"/>
                </a:lnTo>
                <a:lnTo>
                  <a:pt x="720173" y="1117903"/>
                </a:lnTo>
                <a:lnTo>
                  <a:pt x="725855" y="1112221"/>
                </a:lnTo>
                <a:lnTo>
                  <a:pt x="732957" y="1106539"/>
                </a:lnTo>
                <a:lnTo>
                  <a:pt x="740059" y="1103698"/>
                </a:lnTo>
                <a:lnTo>
                  <a:pt x="748582" y="1102278"/>
                </a:lnTo>
                <a:lnTo>
                  <a:pt x="795457" y="1092335"/>
                </a:lnTo>
                <a:lnTo>
                  <a:pt x="842332" y="1082391"/>
                </a:lnTo>
                <a:lnTo>
                  <a:pt x="884946" y="1068187"/>
                </a:lnTo>
                <a:lnTo>
                  <a:pt x="926140" y="1049721"/>
                </a:lnTo>
                <a:lnTo>
                  <a:pt x="963071" y="1029834"/>
                </a:lnTo>
                <a:lnTo>
                  <a:pt x="998583" y="1008527"/>
                </a:lnTo>
                <a:lnTo>
                  <a:pt x="1031254" y="982959"/>
                </a:lnTo>
                <a:lnTo>
                  <a:pt x="1058242" y="957391"/>
                </a:lnTo>
                <a:lnTo>
                  <a:pt x="1085231" y="927561"/>
                </a:lnTo>
                <a:lnTo>
                  <a:pt x="1106538" y="894891"/>
                </a:lnTo>
                <a:lnTo>
                  <a:pt x="1126424" y="860799"/>
                </a:lnTo>
                <a:lnTo>
                  <a:pt x="1142049" y="825288"/>
                </a:lnTo>
                <a:lnTo>
                  <a:pt x="1154834" y="786936"/>
                </a:lnTo>
                <a:lnTo>
                  <a:pt x="1164777" y="747163"/>
                </a:lnTo>
                <a:lnTo>
                  <a:pt x="1169038" y="705969"/>
                </a:lnTo>
                <a:lnTo>
                  <a:pt x="1170459" y="661935"/>
                </a:lnTo>
                <a:lnTo>
                  <a:pt x="1170459" y="636367"/>
                </a:lnTo>
                <a:lnTo>
                  <a:pt x="1169038" y="607957"/>
                </a:lnTo>
                <a:lnTo>
                  <a:pt x="1166197" y="582389"/>
                </a:lnTo>
                <a:lnTo>
                  <a:pt x="1160515" y="556821"/>
                </a:lnTo>
                <a:lnTo>
                  <a:pt x="1149152" y="504264"/>
                </a:lnTo>
                <a:lnTo>
                  <a:pt x="1132106" y="454548"/>
                </a:lnTo>
                <a:lnTo>
                  <a:pt x="1110799" y="404832"/>
                </a:lnTo>
                <a:lnTo>
                  <a:pt x="1085231" y="356536"/>
                </a:lnTo>
                <a:lnTo>
                  <a:pt x="1071026" y="335229"/>
                </a:lnTo>
                <a:lnTo>
                  <a:pt x="1055401" y="311081"/>
                </a:lnTo>
                <a:lnTo>
                  <a:pt x="1038356" y="291195"/>
                </a:lnTo>
                <a:lnTo>
                  <a:pt x="1021310" y="269888"/>
                </a:lnTo>
                <a:lnTo>
                  <a:pt x="1002844" y="250001"/>
                </a:lnTo>
                <a:lnTo>
                  <a:pt x="982958" y="230115"/>
                </a:lnTo>
                <a:lnTo>
                  <a:pt x="963071" y="211649"/>
                </a:lnTo>
                <a:lnTo>
                  <a:pt x="943185" y="196024"/>
                </a:lnTo>
                <a:lnTo>
                  <a:pt x="921878" y="180399"/>
                </a:lnTo>
                <a:lnTo>
                  <a:pt x="897730" y="163353"/>
                </a:lnTo>
                <a:lnTo>
                  <a:pt x="873583" y="150569"/>
                </a:lnTo>
                <a:lnTo>
                  <a:pt x="849435" y="137785"/>
                </a:lnTo>
                <a:lnTo>
                  <a:pt x="823866" y="126421"/>
                </a:lnTo>
                <a:lnTo>
                  <a:pt x="798298" y="116478"/>
                </a:lnTo>
                <a:lnTo>
                  <a:pt x="772730" y="106535"/>
                </a:lnTo>
                <a:lnTo>
                  <a:pt x="744321" y="100853"/>
                </a:lnTo>
                <a:lnTo>
                  <a:pt x="715912" y="93751"/>
                </a:lnTo>
                <a:lnTo>
                  <a:pt x="688923" y="90910"/>
                </a:lnTo>
                <a:lnTo>
                  <a:pt x="659093" y="88069"/>
                </a:lnTo>
                <a:close/>
                <a:moveTo>
                  <a:pt x="596593" y="0"/>
                </a:moveTo>
                <a:lnTo>
                  <a:pt x="629264" y="0"/>
                </a:lnTo>
                <a:lnTo>
                  <a:pt x="660514" y="0"/>
                </a:lnTo>
                <a:lnTo>
                  <a:pt x="690343" y="2841"/>
                </a:lnTo>
                <a:lnTo>
                  <a:pt x="723014" y="7103"/>
                </a:lnTo>
                <a:lnTo>
                  <a:pt x="752844" y="12784"/>
                </a:lnTo>
                <a:lnTo>
                  <a:pt x="784094" y="19887"/>
                </a:lnTo>
                <a:lnTo>
                  <a:pt x="813923" y="29830"/>
                </a:lnTo>
                <a:lnTo>
                  <a:pt x="842332" y="41194"/>
                </a:lnTo>
                <a:lnTo>
                  <a:pt x="869321" y="52557"/>
                </a:lnTo>
                <a:lnTo>
                  <a:pt x="897730" y="66762"/>
                </a:lnTo>
                <a:lnTo>
                  <a:pt x="926140" y="80967"/>
                </a:lnTo>
                <a:lnTo>
                  <a:pt x="951708" y="96592"/>
                </a:lnTo>
                <a:lnTo>
                  <a:pt x="977276" y="113637"/>
                </a:lnTo>
                <a:lnTo>
                  <a:pt x="1002844" y="133524"/>
                </a:lnTo>
                <a:lnTo>
                  <a:pt x="1026992" y="151990"/>
                </a:lnTo>
                <a:lnTo>
                  <a:pt x="1048299" y="173296"/>
                </a:lnTo>
                <a:lnTo>
                  <a:pt x="1071026" y="196024"/>
                </a:lnTo>
                <a:lnTo>
                  <a:pt x="1092333" y="220172"/>
                </a:lnTo>
                <a:lnTo>
                  <a:pt x="1112220" y="244320"/>
                </a:lnTo>
                <a:lnTo>
                  <a:pt x="1130686" y="267047"/>
                </a:lnTo>
                <a:lnTo>
                  <a:pt x="1149152" y="294036"/>
                </a:lnTo>
                <a:lnTo>
                  <a:pt x="1164777" y="321024"/>
                </a:lnTo>
                <a:lnTo>
                  <a:pt x="1180402" y="349434"/>
                </a:lnTo>
                <a:lnTo>
                  <a:pt x="1194606" y="376422"/>
                </a:lnTo>
                <a:lnTo>
                  <a:pt x="1208811" y="407672"/>
                </a:lnTo>
                <a:lnTo>
                  <a:pt x="1218754" y="437502"/>
                </a:lnTo>
                <a:lnTo>
                  <a:pt x="1228697" y="467332"/>
                </a:lnTo>
                <a:lnTo>
                  <a:pt x="1238641" y="498582"/>
                </a:lnTo>
                <a:lnTo>
                  <a:pt x="1244322" y="529832"/>
                </a:lnTo>
                <a:lnTo>
                  <a:pt x="1250004" y="562503"/>
                </a:lnTo>
                <a:lnTo>
                  <a:pt x="1254266" y="593753"/>
                </a:lnTo>
                <a:lnTo>
                  <a:pt x="1258527" y="627844"/>
                </a:lnTo>
                <a:lnTo>
                  <a:pt x="1258527" y="661935"/>
                </a:lnTo>
                <a:lnTo>
                  <a:pt x="1255686" y="711651"/>
                </a:lnTo>
                <a:lnTo>
                  <a:pt x="1250004" y="759947"/>
                </a:lnTo>
                <a:lnTo>
                  <a:pt x="1240061" y="805402"/>
                </a:lnTo>
                <a:lnTo>
                  <a:pt x="1228697" y="849436"/>
                </a:lnTo>
                <a:lnTo>
                  <a:pt x="1210231" y="889209"/>
                </a:lnTo>
                <a:lnTo>
                  <a:pt x="1190345" y="928982"/>
                </a:lnTo>
                <a:lnTo>
                  <a:pt x="1166197" y="967334"/>
                </a:lnTo>
                <a:lnTo>
                  <a:pt x="1139208" y="1000005"/>
                </a:lnTo>
                <a:lnTo>
                  <a:pt x="1107958" y="1032675"/>
                </a:lnTo>
                <a:lnTo>
                  <a:pt x="1075288" y="1062505"/>
                </a:lnTo>
                <a:lnTo>
                  <a:pt x="1036935" y="1088073"/>
                </a:lnTo>
                <a:lnTo>
                  <a:pt x="997163" y="1112221"/>
                </a:lnTo>
                <a:lnTo>
                  <a:pt x="953128" y="1133528"/>
                </a:lnTo>
                <a:lnTo>
                  <a:pt x="907674" y="1151994"/>
                </a:lnTo>
                <a:lnTo>
                  <a:pt x="857958" y="1167619"/>
                </a:lnTo>
                <a:lnTo>
                  <a:pt x="805401" y="1180403"/>
                </a:lnTo>
                <a:lnTo>
                  <a:pt x="848014" y="1201710"/>
                </a:lnTo>
                <a:lnTo>
                  <a:pt x="892049" y="1227278"/>
                </a:lnTo>
                <a:lnTo>
                  <a:pt x="958810" y="1267051"/>
                </a:lnTo>
                <a:lnTo>
                  <a:pt x="992901" y="1285517"/>
                </a:lnTo>
                <a:lnTo>
                  <a:pt x="1026992" y="1301142"/>
                </a:lnTo>
                <a:lnTo>
                  <a:pt x="1062504" y="1315347"/>
                </a:lnTo>
                <a:lnTo>
                  <a:pt x="1098015" y="1326711"/>
                </a:lnTo>
                <a:lnTo>
                  <a:pt x="1136368" y="1333813"/>
                </a:lnTo>
                <a:lnTo>
                  <a:pt x="1154834" y="1335233"/>
                </a:lnTo>
                <a:lnTo>
                  <a:pt x="1171879" y="1335233"/>
                </a:lnTo>
                <a:lnTo>
                  <a:pt x="1194606" y="1333813"/>
                </a:lnTo>
                <a:lnTo>
                  <a:pt x="1214493" y="1326711"/>
                </a:lnTo>
                <a:lnTo>
                  <a:pt x="1231538" y="1319608"/>
                </a:lnTo>
                <a:lnTo>
                  <a:pt x="1250004" y="1309665"/>
                </a:lnTo>
                <a:lnTo>
                  <a:pt x="1265629" y="1296881"/>
                </a:lnTo>
                <a:lnTo>
                  <a:pt x="1279834" y="1284097"/>
                </a:lnTo>
                <a:lnTo>
                  <a:pt x="1294039" y="1269892"/>
                </a:lnTo>
                <a:lnTo>
                  <a:pt x="1305402" y="1252847"/>
                </a:lnTo>
                <a:lnTo>
                  <a:pt x="1315345" y="1237222"/>
                </a:lnTo>
                <a:lnTo>
                  <a:pt x="1325289" y="1220176"/>
                </a:lnTo>
                <a:lnTo>
                  <a:pt x="1340914" y="1186085"/>
                </a:lnTo>
                <a:lnTo>
                  <a:pt x="1353698" y="1153414"/>
                </a:lnTo>
                <a:lnTo>
                  <a:pt x="1362221" y="1127846"/>
                </a:lnTo>
                <a:lnTo>
                  <a:pt x="1365061" y="1113641"/>
                </a:lnTo>
                <a:lnTo>
                  <a:pt x="1369323" y="1096596"/>
                </a:lnTo>
                <a:lnTo>
                  <a:pt x="1372164" y="1088073"/>
                </a:lnTo>
                <a:lnTo>
                  <a:pt x="1375005" y="1079550"/>
                </a:lnTo>
                <a:lnTo>
                  <a:pt x="1379266" y="1073869"/>
                </a:lnTo>
                <a:lnTo>
                  <a:pt x="1384948" y="1068187"/>
                </a:lnTo>
                <a:lnTo>
                  <a:pt x="1394891" y="1053982"/>
                </a:lnTo>
                <a:lnTo>
                  <a:pt x="1407675" y="1039778"/>
                </a:lnTo>
                <a:lnTo>
                  <a:pt x="1419039" y="1028414"/>
                </a:lnTo>
                <a:lnTo>
                  <a:pt x="1433244" y="1017050"/>
                </a:lnTo>
                <a:lnTo>
                  <a:pt x="1447448" y="1004266"/>
                </a:lnTo>
                <a:lnTo>
                  <a:pt x="1461653" y="994323"/>
                </a:lnTo>
                <a:lnTo>
                  <a:pt x="1494323" y="977277"/>
                </a:lnTo>
                <a:lnTo>
                  <a:pt x="1531255" y="960232"/>
                </a:lnTo>
                <a:lnTo>
                  <a:pt x="1568187" y="950289"/>
                </a:lnTo>
                <a:lnTo>
                  <a:pt x="1610801" y="944607"/>
                </a:lnTo>
                <a:lnTo>
                  <a:pt x="1651994" y="943186"/>
                </a:lnTo>
                <a:lnTo>
                  <a:pt x="1681824" y="943186"/>
                </a:lnTo>
                <a:lnTo>
                  <a:pt x="1711654" y="947448"/>
                </a:lnTo>
                <a:lnTo>
                  <a:pt x="1740063" y="953129"/>
                </a:lnTo>
                <a:lnTo>
                  <a:pt x="1767051" y="958811"/>
                </a:lnTo>
                <a:lnTo>
                  <a:pt x="1794040" y="968755"/>
                </a:lnTo>
                <a:lnTo>
                  <a:pt x="1818188" y="980118"/>
                </a:lnTo>
                <a:lnTo>
                  <a:pt x="1840915" y="992902"/>
                </a:lnTo>
                <a:lnTo>
                  <a:pt x="1860802" y="1008527"/>
                </a:lnTo>
                <a:lnTo>
                  <a:pt x="1880688" y="1024152"/>
                </a:lnTo>
                <a:lnTo>
                  <a:pt x="1899154" y="1042618"/>
                </a:lnTo>
                <a:lnTo>
                  <a:pt x="1913359" y="1059664"/>
                </a:lnTo>
                <a:lnTo>
                  <a:pt x="1924722" y="1079550"/>
                </a:lnTo>
                <a:lnTo>
                  <a:pt x="1934666" y="1100857"/>
                </a:lnTo>
                <a:lnTo>
                  <a:pt x="1943188" y="1122164"/>
                </a:lnTo>
                <a:lnTo>
                  <a:pt x="1947450" y="1146312"/>
                </a:lnTo>
                <a:lnTo>
                  <a:pt x="1948870" y="1167619"/>
                </a:lnTo>
                <a:lnTo>
                  <a:pt x="1947450" y="1191767"/>
                </a:lnTo>
                <a:lnTo>
                  <a:pt x="1943188" y="1213074"/>
                </a:lnTo>
                <a:lnTo>
                  <a:pt x="1934666" y="1235801"/>
                </a:lnTo>
                <a:lnTo>
                  <a:pt x="1924722" y="1255688"/>
                </a:lnTo>
                <a:lnTo>
                  <a:pt x="1913359" y="1275574"/>
                </a:lnTo>
                <a:lnTo>
                  <a:pt x="1899154" y="1295460"/>
                </a:lnTo>
                <a:lnTo>
                  <a:pt x="1880688" y="1311086"/>
                </a:lnTo>
                <a:lnTo>
                  <a:pt x="1860802" y="1329552"/>
                </a:lnTo>
                <a:lnTo>
                  <a:pt x="1840915" y="1343756"/>
                </a:lnTo>
                <a:lnTo>
                  <a:pt x="1818188" y="1355120"/>
                </a:lnTo>
                <a:lnTo>
                  <a:pt x="1794040" y="1366484"/>
                </a:lnTo>
                <a:lnTo>
                  <a:pt x="1767051" y="1376427"/>
                </a:lnTo>
                <a:lnTo>
                  <a:pt x="1740063" y="1384950"/>
                </a:lnTo>
                <a:lnTo>
                  <a:pt x="1711654" y="1390631"/>
                </a:lnTo>
                <a:lnTo>
                  <a:pt x="1681824" y="1393472"/>
                </a:lnTo>
                <a:lnTo>
                  <a:pt x="1651994" y="1394893"/>
                </a:lnTo>
                <a:lnTo>
                  <a:pt x="1627846" y="1393472"/>
                </a:lnTo>
                <a:lnTo>
                  <a:pt x="1605119" y="1390631"/>
                </a:lnTo>
                <a:lnTo>
                  <a:pt x="1576710" y="1434666"/>
                </a:lnTo>
                <a:lnTo>
                  <a:pt x="1561085" y="1457393"/>
                </a:lnTo>
                <a:lnTo>
                  <a:pt x="1542619" y="1480120"/>
                </a:lnTo>
                <a:lnTo>
                  <a:pt x="1522732" y="1502848"/>
                </a:lnTo>
                <a:lnTo>
                  <a:pt x="1501426" y="1526996"/>
                </a:lnTo>
                <a:lnTo>
                  <a:pt x="1477278" y="1548303"/>
                </a:lnTo>
                <a:lnTo>
                  <a:pt x="1451709" y="1568189"/>
                </a:lnTo>
                <a:lnTo>
                  <a:pt x="1421880" y="1588075"/>
                </a:lnTo>
                <a:lnTo>
                  <a:pt x="1392050" y="1606541"/>
                </a:lnTo>
                <a:lnTo>
                  <a:pt x="1359380" y="1623587"/>
                </a:lnTo>
                <a:lnTo>
                  <a:pt x="1323868" y="1637792"/>
                </a:lnTo>
                <a:lnTo>
                  <a:pt x="1285516" y="1650576"/>
                </a:lnTo>
                <a:lnTo>
                  <a:pt x="1245743" y="1660519"/>
                </a:lnTo>
                <a:lnTo>
                  <a:pt x="1204550" y="1667621"/>
                </a:lnTo>
                <a:lnTo>
                  <a:pt x="1159095" y="1671883"/>
                </a:lnTo>
                <a:lnTo>
                  <a:pt x="1134947" y="1671883"/>
                </a:lnTo>
                <a:lnTo>
                  <a:pt x="1112220" y="1670462"/>
                </a:lnTo>
                <a:lnTo>
                  <a:pt x="1065345" y="1666201"/>
                </a:lnTo>
                <a:lnTo>
                  <a:pt x="1017049" y="1656258"/>
                </a:lnTo>
                <a:lnTo>
                  <a:pt x="971594" y="1646314"/>
                </a:lnTo>
                <a:lnTo>
                  <a:pt x="995742" y="1813929"/>
                </a:lnTo>
                <a:lnTo>
                  <a:pt x="1017049" y="1965918"/>
                </a:lnTo>
                <a:lnTo>
                  <a:pt x="1036935" y="2126430"/>
                </a:lnTo>
                <a:lnTo>
                  <a:pt x="1036935" y="2133532"/>
                </a:lnTo>
                <a:lnTo>
                  <a:pt x="1036935" y="2142055"/>
                </a:lnTo>
                <a:lnTo>
                  <a:pt x="1035515" y="2149157"/>
                </a:lnTo>
                <a:lnTo>
                  <a:pt x="1031254" y="2156260"/>
                </a:lnTo>
                <a:lnTo>
                  <a:pt x="1025572" y="2161942"/>
                </a:lnTo>
                <a:lnTo>
                  <a:pt x="1018469" y="2167623"/>
                </a:lnTo>
                <a:lnTo>
                  <a:pt x="1011367" y="2171885"/>
                </a:lnTo>
                <a:lnTo>
                  <a:pt x="1002844" y="2173305"/>
                </a:lnTo>
                <a:lnTo>
                  <a:pt x="968753" y="2181828"/>
                </a:lnTo>
                <a:lnTo>
                  <a:pt x="887787" y="2193192"/>
                </a:lnTo>
                <a:lnTo>
                  <a:pt x="833810" y="2201714"/>
                </a:lnTo>
                <a:lnTo>
                  <a:pt x="772730" y="2207396"/>
                </a:lnTo>
                <a:lnTo>
                  <a:pt x="705968" y="2211658"/>
                </a:lnTo>
                <a:lnTo>
                  <a:pt x="639207" y="2213078"/>
                </a:lnTo>
                <a:lnTo>
                  <a:pt x="596593" y="2213078"/>
                </a:lnTo>
                <a:lnTo>
                  <a:pt x="556820" y="2211658"/>
                </a:lnTo>
                <a:lnTo>
                  <a:pt x="519888" y="2207396"/>
                </a:lnTo>
                <a:lnTo>
                  <a:pt x="482956" y="2203135"/>
                </a:lnTo>
                <a:lnTo>
                  <a:pt x="447445" y="2197453"/>
                </a:lnTo>
                <a:lnTo>
                  <a:pt x="416195" y="2190351"/>
                </a:lnTo>
                <a:lnTo>
                  <a:pt x="386365" y="2181828"/>
                </a:lnTo>
                <a:lnTo>
                  <a:pt x="356535" y="2171885"/>
                </a:lnTo>
                <a:lnTo>
                  <a:pt x="349433" y="2170464"/>
                </a:lnTo>
                <a:lnTo>
                  <a:pt x="343751" y="2166203"/>
                </a:lnTo>
                <a:lnTo>
                  <a:pt x="333808" y="2153419"/>
                </a:lnTo>
                <a:lnTo>
                  <a:pt x="329547" y="2142055"/>
                </a:lnTo>
                <a:lnTo>
                  <a:pt x="328126" y="2133532"/>
                </a:lnTo>
                <a:lnTo>
                  <a:pt x="328126" y="2127850"/>
                </a:lnTo>
                <a:lnTo>
                  <a:pt x="329547" y="2107964"/>
                </a:lnTo>
                <a:lnTo>
                  <a:pt x="298297" y="2099441"/>
                </a:lnTo>
                <a:lnTo>
                  <a:pt x="267046" y="2089498"/>
                </a:lnTo>
                <a:lnTo>
                  <a:pt x="235796" y="2078134"/>
                </a:lnTo>
                <a:lnTo>
                  <a:pt x="208808" y="2066771"/>
                </a:lnTo>
                <a:lnTo>
                  <a:pt x="183239" y="2052566"/>
                </a:lnTo>
                <a:lnTo>
                  <a:pt x="156251" y="2036941"/>
                </a:lnTo>
                <a:lnTo>
                  <a:pt x="134944" y="2018475"/>
                </a:lnTo>
                <a:lnTo>
                  <a:pt x="113637" y="2000009"/>
                </a:lnTo>
                <a:lnTo>
                  <a:pt x="93750" y="1980123"/>
                </a:lnTo>
                <a:lnTo>
                  <a:pt x="75284" y="1958816"/>
                </a:lnTo>
                <a:lnTo>
                  <a:pt x="59659" y="1934668"/>
                </a:lnTo>
                <a:lnTo>
                  <a:pt x="45455" y="1910520"/>
                </a:lnTo>
                <a:lnTo>
                  <a:pt x="31250" y="1884952"/>
                </a:lnTo>
                <a:lnTo>
                  <a:pt x="21307" y="1859383"/>
                </a:lnTo>
                <a:lnTo>
                  <a:pt x="12784" y="1830974"/>
                </a:lnTo>
                <a:lnTo>
                  <a:pt x="7102" y="1801145"/>
                </a:lnTo>
                <a:lnTo>
                  <a:pt x="2841" y="1775576"/>
                </a:lnTo>
                <a:lnTo>
                  <a:pt x="0" y="1747167"/>
                </a:lnTo>
                <a:lnTo>
                  <a:pt x="0" y="1720178"/>
                </a:lnTo>
                <a:lnTo>
                  <a:pt x="0" y="1691769"/>
                </a:lnTo>
                <a:lnTo>
                  <a:pt x="1421" y="1663360"/>
                </a:lnTo>
                <a:lnTo>
                  <a:pt x="5682" y="1636371"/>
                </a:lnTo>
                <a:lnTo>
                  <a:pt x="9943" y="1607962"/>
                </a:lnTo>
                <a:lnTo>
                  <a:pt x="17046" y="1579553"/>
                </a:lnTo>
                <a:lnTo>
                  <a:pt x="25568" y="1553984"/>
                </a:lnTo>
                <a:lnTo>
                  <a:pt x="32671" y="1526996"/>
                </a:lnTo>
                <a:lnTo>
                  <a:pt x="45455" y="1500007"/>
                </a:lnTo>
                <a:lnTo>
                  <a:pt x="56818" y="1474439"/>
                </a:lnTo>
                <a:lnTo>
                  <a:pt x="71023" y="1450291"/>
                </a:lnTo>
                <a:lnTo>
                  <a:pt x="85228" y="1424722"/>
                </a:lnTo>
                <a:lnTo>
                  <a:pt x="100853" y="1400575"/>
                </a:lnTo>
                <a:lnTo>
                  <a:pt x="119319" y="1379268"/>
                </a:lnTo>
                <a:lnTo>
                  <a:pt x="150569" y="1340915"/>
                </a:lnTo>
                <a:lnTo>
                  <a:pt x="184660" y="1309665"/>
                </a:lnTo>
                <a:lnTo>
                  <a:pt x="223012" y="1276994"/>
                </a:lnTo>
                <a:lnTo>
                  <a:pt x="259944" y="1251426"/>
                </a:lnTo>
                <a:lnTo>
                  <a:pt x="299717" y="1227278"/>
                </a:lnTo>
                <a:lnTo>
                  <a:pt x="343751" y="1207392"/>
                </a:lnTo>
                <a:lnTo>
                  <a:pt x="387785" y="1190346"/>
                </a:lnTo>
                <a:lnTo>
                  <a:pt x="431820" y="1177562"/>
                </a:lnTo>
                <a:lnTo>
                  <a:pt x="383524" y="1166199"/>
                </a:lnTo>
                <a:lnTo>
                  <a:pt x="338069" y="1151994"/>
                </a:lnTo>
                <a:lnTo>
                  <a:pt x="296876" y="1133528"/>
                </a:lnTo>
                <a:lnTo>
                  <a:pt x="255683" y="1113641"/>
                </a:lnTo>
                <a:lnTo>
                  <a:pt x="218751" y="1092335"/>
                </a:lnTo>
                <a:lnTo>
                  <a:pt x="184660" y="1066766"/>
                </a:lnTo>
                <a:lnTo>
                  <a:pt x="154830" y="1038357"/>
                </a:lnTo>
                <a:lnTo>
                  <a:pt x="126421" y="1008527"/>
                </a:lnTo>
                <a:lnTo>
                  <a:pt x="100853" y="974436"/>
                </a:lnTo>
                <a:lnTo>
                  <a:pt x="79546" y="940345"/>
                </a:lnTo>
                <a:lnTo>
                  <a:pt x="61080" y="903413"/>
                </a:lnTo>
                <a:lnTo>
                  <a:pt x="46875" y="863640"/>
                </a:lnTo>
                <a:lnTo>
                  <a:pt x="35512" y="821027"/>
                </a:lnTo>
                <a:lnTo>
                  <a:pt x="25568" y="776992"/>
                </a:lnTo>
                <a:lnTo>
                  <a:pt x="21307" y="731538"/>
                </a:lnTo>
                <a:lnTo>
                  <a:pt x="19886" y="681821"/>
                </a:lnTo>
                <a:lnTo>
                  <a:pt x="19886" y="650571"/>
                </a:lnTo>
                <a:lnTo>
                  <a:pt x="21307" y="617901"/>
                </a:lnTo>
                <a:lnTo>
                  <a:pt x="25568" y="588071"/>
                </a:lnTo>
                <a:lnTo>
                  <a:pt x="29830" y="556821"/>
                </a:lnTo>
                <a:lnTo>
                  <a:pt x="36932" y="524150"/>
                </a:lnTo>
                <a:lnTo>
                  <a:pt x="44034" y="494321"/>
                </a:lnTo>
                <a:lnTo>
                  <a:pt x="53978" y="463070"/>
                </a:lnTo>
                <a:lnTo>
                  <a:pt x="63921" y="433241"/>
                </a:lnTo>
                <a:lnTo>
                  <a:pt x="73864" y="404832"/>
                </a:lnTo>
                <a:lnTo>
                  <a:pt x="86648" y="375002"/>
                </a:lnTo>
                <a:lnTo>
                  <a:pt x="100853" y="346593"/>
                </a:lnTo>
                <a:lnTo>
                  <a:pt x="115057" y="319604"/>
                </a:lnTo>
                <a:lnTo>
                  <a:pt x="130682" y="291195"/>
                </a:lnTo>
                <a:lnTo>
                  <a:pt x="149148" y="265626"/>
                </a:lnTo>
                <a:lnTo>
                  <a:pt x="166194" y="240058"/>
                </a:lnTo>
                <a:lnTo>
                  <a:pt x="186080" y="215910"/>
                </a:lnTo>
                <a:lnTo>
                  <a:pt x="208808" y="190342"/>
                </a:lnTo>
                <a:lnTo>
                  <a:pt x="230114" y="166194"/>
                </a:lnTo>
                <a:lnTo>
                  <a:pt x="254262" y="143467"/>
                </a:lnTo>
                <a:lnTo>
                  <a:pt x="279831" y="122160"/>
                </a:lnTo>
                <a:lnTo>
                  <a:pt x="306819" y="103694"/>
                </a:lnTo>
                <a:lnTo>
                  <a:pt x="332388" y="86648"/>
                </a:lnTo>
                <a:lnTo>
                  <a:pt x="359376" y="71023"/>
                </a:lnTo>
                <a:lnTo>
                  <a:pt x="386365" y="56819"/>
                </a:lnTo>
                <a:lnTo>
                  <a:pt x="416195" y="42614"/>
                </a:lnTo>
                <a:lnTo>
                  <a:pt x="443183" y="29830"/>
                </a:lnTo>
                <a:lnTo>
                  <a:pt x="473013" y="22728"/>
                </a:lnTo>
                <a:lnTo>
                  <a:pt x="502843" y="14205"/>
                </a:lnTo>
                <a:lnTo>
                  <a:pt x="535513" y="8523"/>
                </a:lnTo>
                <a:lnTo>
                  <a:pt x="565343" y="2841"/>
                </a:lnTo>
                <a:close/>
              </a:path>
            </a:pathLst>
          </a:custGeom>
          <a:solidFill>
            <a:srgbClr val="015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7279226" y="3443827"/>
            <a:ext cx="2547261" cy="1671988"/>
          </a:xfrm>
          <a:custGeom>
            <a:avLst/>
            <a:gdLst/>
            <a:ahLst/>
            <a:cxnLst/>
            <a:rect l="l" t="t" r="r" b="b"/>
            <a:pathLst>
              <a:path w="4868" h="3977" extrusionOk="0">
                <a:moveTo>
                  <a:pt x="4213" y="3200"/>
                </a:moveTo>
                <a:lnTo>
                  <a:pt x="4213" y="3200"/>
                </a:lnTo>
                <a:lnTo>
                  <a:pt x="4275" y="3150"/>
                </a:lnTo>
                <a:lnTo>
                  <a:pt x="4275" y="3150"/>
                </a:lnTo>
                <a:lnTo>
                  <a:pt x="4338" y="3094"/>
                </a:lnTo>
                <a:lnTo>
                  <a:pt x="4400" y="3034"/>
                </a:lnTo>
                <a:lnTo>
                  <a:pt x="4400" y="3034"/>
                </a:lnTo>
                <a:lnTo>
                  <a:pt x="4456" y="2977"/>
                </a:lnTo>
                <a:lnTo>
                  <a:pt x="4508" y="2917"/>
                </a:lnTo>
                <a:lnTo>
                  <a:pt x="4508" y="2917"/>
                </a:lnTo>
                <a:lnTo>
                  <a:pt x="4519" y="2902"/>
                </a:lnTo>
                <a:lnTo>
                  <a:pt x="4519" y="2902"/>
                </a:lnTo>
                <a:lnTo>
                  <a:pt x="4534" y="2885"/>
                </a:lnTo>
                <a:lnTo>
                  <a:pt x="4534" y="2885"/>
                </a:lnTo>
                <a:lnTo>
                  <a:pt x="4560" y="2848"/>
                </a:lnTo>
                <a:lnTo>
                  <a:pt x="4588" y="2810"/>
                </a:lnTo>
                <a:lnTo>
                  <a:pt x="4588" y="2810"/>
                </a:lnTo>
                <a:lnTo>
                  <a:pt x="4631" y="2743"/>
                </a:lnTo>
                <a:lnTo>
                  <a:pt x="4672" y="2676"/>
                </a:lnTo>
                <a:lnTo>
                  <a:pt x="4672" y="2676"/>
                </a:lnTo>
                <a:lnTo>
                  <a:pt x="4711" y="2605"/>
                </a:lnTo>
                <a:lnTo>
                  <a:pt x="4711" y="2605"/>
                </a:lnTo>
                <a:lnTo>
                  <a:pt x="4728" y="2568"/>
                </a:lnTo>
                <a:lnTo>
                  <a:pt x="4728" y="2568"/>
                </a:lnTo>
                <a:lnTo>
                  <a:pt x="4736" y="2553"/>
                </a:lnTo>
                <a:lnTo>
                  <a:pt x="4736" y="2553"/>
                </a:lnTo>
                <a:lnTo>
                  <a:pt x="4752" y="2512"/>
                </a:lnTo>
                <a:lnTo>
                  <a:pt x="4767" y="2471"/>
                </a:lnTo>
                <a:lnTo>
                  <a:pt x="4782" y="2430"/>
                </a:lnTo>
                <a:lnTo>
                  <a:pt x="4795" y="2389"/>
                </a:lnTo>
                <a:lnTo>
                  <a:pt x="4819" y="2305"/>
                </a:lnTo>
                <a:lnTo>
                  <a:pt x="4838" y="2221"/>
                </a:lnTo>
                <a:lnTo>
                  <a:pt x="4838" y="2221"/>
                </a:lnTo>
                <a:lnTo>
                  <a:pt x="4847" y="2178"/>
                </a:lnTo>
                <a:lnTo>
                  <a:pt x="4847" y="2178"/>
                </a:lnTo>
                <a:lnTo>
                  <a:pt x="4849" y="2161"/>
                </a:lnTo>
                <a:lnTo>
                  <a:pt x="4849" y="2161"/>
                </a:lnTo>
                <a:lnTo>
                  <a:pt x="4859" y="2086"/>
                </a:lnTo>
                <a:lnTo>
                  <a:pt x="4859" y="2086"/>
                </a:lnTo>
                <a:lnTo>
                  <a:pt x="4864" y="2036"/>
                </a:lnTo>
                <a:lnTo>
                  <a:pt x="4866" y="1986"/>
                </a:lnTo>
                <a:lnTo>
                  <a:pt x="4868" y="1935"/>
                </a:lnTo>
                <a:lnTo>
                  <a:pt x="4868" y="1885"/>
                </a:lnTo>
                <a:lnTo>
                  <a:pt x="4868" y="1885"/>
                </a:lnTo>
                <a:lnTo>
                  <a:pt x="4866" y="1806"/>
                </a:lnTo>
                <a:lnTo>
                  <a:pt x="4862" y="1728"/>
                </a:lnTo>
                <a:lnTo>
                  <a:pt x="4862" y="1728"/>
                </a:lnTo>
                <a:lnTo>
                  <a:pt x="4861" y="1713"/>
                </a:lnTo>
                <a:lnTo>
                  <a:pt x="4861" y="1713"/>
                </a:lnTo>
                <a:lnTo>
                  <a:pt x="4859" y="1694"/>
                </a:lnTo>
                <a:lnTo>
                  <a:pt x="4859" y="1694"/>
                </a:lnTo>
                <a:lnTo>
                  <a:pt x="4847" y="1629"/>
                </a:lnTo>
                <a:lnTo>
                  <a:pt x="4847" y="1629"/>
                </a:lnTo>
                <a:lnTo>
                  <a:pt x="4844" y="1609"/>
                </a:lnTo>
                <a:lnTo>
                  <a:pt x="4844" y="1609"/>
                </a:lnTo>
                <a:lnTo>
                  <a:pt x="4827" y="1534"/>
                </a:lnTo>
                <a:lnTo>
                  <a:pt x="4808" y="1459"/>
                </a:lnTo>
                <a:lnTo>
                  <a:pt x="4784" y="1387"/>
                </a:lnTo>
                <a:lnTo>
                  <a:pt x="4758" y="1316"/>
                </a:lnTo>
                <a:lnTo>
                  <a:pt x="4758" y="1316"/>
                </a:lnTo>
                <a:lnTo>
                  <a:pt x="4745" y="1282"/>
                </a:lnTo>
                <a:lnTo>
                  <a:pt x="4745" y="1282"/>
                </a:lnTo>
                <a:lnTo>
                  <a:pt x="4713" y="1215"/>
                </a:lnTo>
                <a:lnTo>
                  <a:pt x="4713" y="1215"/>
                </a:lnTo>
                <a:lnTo>
                  <a:pt x="4676" y="1144"/>
                </a:lnTo>
                <a:lnTo>
                  <a:pt x="4635" y="1073"/>
                </a:lnTo>
                <a:lnTo>
                  <a:pt x="4635" y="1073"/>
                </a:lnTo>
                <a:lnTo>
                  <a:pt x="4596" y="1010"/>
                </a:lnTo>
                <a:lnTo>
                  <a:pt x="4553" y="948"/>
                </a:lnTo>
                <a:lnTo>
                  <a:pt x="4553" y="948"/>
                </a:lnTo>
                <a:lnTo>
                  <a:pt x="4543" y="935"/>
                </a:lnTo>
                <a:lnTo>
                  <a:pt x="4543" y="935"/>
                </a:lnTo>
                <a:lnTo>
                  <a:pt x="4532" y="918"/>
                </a:lnTo>
                <a:lnTo>
                  <a:pt x="4532" y="918"/>
                </a:lnTo>
                <a:lnTo>
                  <a:pt x="4504" y="885"/>
                </a:lnTo>
                <a:lnTo>
                  <a:pt x="4474" y="849"/>
                </a:lnTo>
                <a:lnTo>
                  <a:pt x="4474" y="849"/>
                </a:lnTo>
                <a:lnTo>
                  <a:pt x="4422" y="789"/>
                </a:lnTo>
                <a:lnTo>
                  <a:pt x="4366" y="732"/>
                </a:lnTo>
                <a:lnTo>
                  <a:pt x="4308" y="674"/>
                </a:lnTo>
                <a:lnTo>
                  <a:pt x="4249" y="620"/>
                </a:lnTo>
                <a:lnTo>
                  <a:pt x="4249" y="620"/>
                </a:lnTo>
                <a:lnTo>
                  <a:pt x="4219" y="593"/>
                </a:lnTo>
                <a:lnTo>
                  <a:pt x="4189" y="569"/>
                </a:lnTo>
                <a:lnTo>
                  <a:pt x="4189" y="569"/>
                </a:lnTo>
                <a:lnTo>
                  <a:pt x="4187" y="567"/>
                </a:lnTo>
                <a:lnTo>
                  <a:pt x="4187" y="567"/>
                </a:lnTo>
                <a:lnTo>
                  <a:pt x="4157" y="543"/>
                </a:lnTo>
                <a:lnTo>
                  <a:pt x="4157" y="543"/>
                </a:lnTo>
                <a:lnTo>
                  <a:pt x="4086" y="493"/>
                </a:lnTo>
                <a:lnTo>
                  <a:pt x="4015" y="442"/>
                </a:lnTo>
                <a:lnTo>
                  <a:pt x="4015" y="442"/>
                </a:lnTo>
                <a:lnTo>
                  <a:pt x="3942" y="397"/>
                </a:lnTo>
                <a:lnTo>
                  <a:pt x="3868" y="355"/>
                </a:lnTo>
                <a:lnTo>
                  <a:pt x="3793" y="313"/>
                </a:lnTo>
                <a:lnTo>
                  <a:pt x="3717" y="274"/>
                </a:lnTo>
                <a:lnTo>
                  <a:pt x="3717" y="274"/>
                </a:lnTo>
                <a:lnTo>
                  <a:pt x="3646" y="241"/>
                </a:lnTo>
                <a:lnTo>
                  <a:pt x="3646" y="241"/>
                </a:lnTo>
                <a:lnTo>
                  <a:pt x="3636" y="237"/>
                </a:lnTo>
                <a:lnTo>
                  <a:pt x="3636" y="237"/>
                </a:lnTo>
                <a:lnTo>
                  <a:pt x="3599" y="220"/>
                </a:lnTo>
                <a:lnTo>
                  <a:pt x="3599" y="220"/>
                </a:lnTo>
                <a:lnTo>
                  <a:pt x="3511" y="187"/>
                </a:lnTo>
                <a:lnTo>
                  <a:pt x="3424" y="155"/>
                </a:lnTo>
                <a:lnTo>
                  <a:pt x="3424" y="155"/>
                </a:lnTo>
                <a:lnTo>
                  <a:pt x="3338" y="127"/>
                </a:lnTo>
                <a:lnTo>
                  <a:pt x="3250" y="103"/>
                </a:lnTo>
                <a:lnTo>
                  <a:pt x="3161" y="80"/>
                </a:lnTo>
                <a:lnTo>
                  <a:pt x="3071" y="60"/>
                </a:lnTo>
                <a:lnTo>
                  <a:pt x="3071" y="60"/>
                </a:lnTo>
                <a:lnTo>
                  <a:pt x="2983" y="43"/>
                </a:lnTo>
                <a:lnTo>
                  <a:pt x="2983" y="43"/>
                </a:lnTo>
                <a:lnTo>
                  <a:pt x="2940" y="35"/>
                </a:lnTo>
                <a:lnTo>
                  <a:pt x="2940" y="35"/>
                </a:lnTo>
                <a:lnTo>
                  <a:pt x="2935" y="34"/>
                </a:lnTo>
                <a:lnTo>
                  <a:pt x="2935" y="34"/>
                </a:lnTo>
                <a:lnTo>
                  <a:pt x="2836" y="20"/>
                </a:lnTo>
                <a:lnTo>
                  <a:pt x="2737" y="11"/>
                </a:lnTo>
                <a:lnTo>
                  <a:pt x="2737" y="11"/>
                </a:lnTo>
                <a:lnTo>
                  <a:pt x="2642" y="6"/>
                </a:lnTo>
                <a:lnTo>
                  <a:pt x="2549" y="2"/>
                </a:lnTo>
                <a:lnTo>
                  <a:pt x="2453" y="0"/>
                </a:lnTo>
                <a:lnTo>
                  <a:pt x="2358" y="2"/>
                </a:lnTo>
                <a:lnTo>
                  <a:pt x="2358" y="2"/>
                </a:lnTo>
                <a:lnTo>
                  <a:pt x="2278" y="6"/>
                </a:lnTo>
                <a:lnTo>
                  <a:pt x="2198" y="11"/>
                </a:lnTo>
                <a:lnTo>
                  <a:pt x="2198" y="11"/>
                </a:lnTo>
                <a:lnTo>
                  <a:pt x="2118" y="19"/>
                </a:lnTo>
                <a:lnTo>
                  <a:pt x="2118" y="19"/>
                </a:lnTo>
                <a:lnTo>
                  <a:pt x="2101" y="20"/>
                </a:lnTo>
                <a:lnTo>
                  <a:pt x="2101" y="20"/>
                </a:lnTo>
                <a:lnTo>
                  <a:pt x="2063" y="26"/>
                </a:lnTo>
                <a:lnTo>
                  <a:pt x="2063" y="26"/>
                </a:lnTo>
                <a:lnTo>
                  <a:pt x="1980" y="37"/>
                </a:lnTo>
                <a:lnTo>
                  <a:pt x="1896" y="52"/>
                </a:lnTo>
                <a:lnTo>
                  <a:pt x="1812" y="69"/>
                </a:lnTo>
                <a:lnTo>
                  <a:pt x="1728" y="88"/>
                </a:lnTo>
                <a:lnTo>
                  <a:pt x="1728" y="88"/>
                </a:lnTo>
                <a:lnTo>
                  <a:pt x="1662" y="104"/>
                </a:lnTo>
                <a:lnTo>
                  <a:pt x="1597" y="121"/>
                </a:lnTo>
                <a:lnTo>
                  <a:pt x="1532" y="142"/>
                </a:lnTo>
                <a:lnTo>
                  <a:pt x="1468" y="162"/>
                </a:lnTo>
                <a:lnTo>
                  <a:pt x="1468" y="162"/>
                </a:lnTo>
                <a:lnTo>
                  <a:pt x="1399" y="183"/>
                </a:lnTo>
                <a:lnTo>
                  <a:pt x="1399" y="183"/>
                </a:lnTo>
                <a:lnTo>
                  <a:pt x="1323" y="211"/>
                </a:lnTo>
                <a:lnTo>
                  <a:pt x="1323" y="211"/>
                </a:lnTo>
                <a:lnTo>
                  <a:pt x="1302" y="220"/>
                </a:lnTo>
                <a:lnTo>
                  <a:pt x="1302" y="220"/>
                </a:lnTo>
                <a:lnTo>
                  <a:pt x="1282" y="228"/>
                </a:lnTo>
                <a:lnTo>
                  <a:pt x="1282" y="228"/>
                </a:lnTo>
                <a:lnTo>
                  <a:pt x="1201" y="263"/>
                </a:lnTo>
                <a:lnTo>
                  <a:pt x="1121" y="300"/>
                </a:lnTo>
                <a:lnTo>
                  <a:pt x="1121" y="300"/>
                </a:lnTo>
                <a:lnTo>
                  <a:pt x="1028" y="349"/>
                </a:lnTo>
                <a:lnTo>
                  <a:pt x="936" y="399"/>
                </a:lnTo>
                <a:lnTo>
                  <a:pt x="847" y="455"/>
                </a:lnTo>
                <a:lnTo>
                  <a:pt x="761" y="513"/>
                </a:lnTo>
                <a:lnTo>
                  <a:pt x="761" y="513"/>
                </a:lnTo>
                <a:lnTo>
                  <a:pt x="748" y="523"/>
                </a:lnTo>
                <a:lnTo>
                  <a:pt x="748" y="523"/>
                </a:lnTo>
                <a:lnTo>
                  <a:pt x="716" y="547"/>
                </a:lnTo>
                <a:lnTo>
                  <a:pt x="716" y="547"/>
                </a:lnTo>
                <a:lnTo>
                  <a:pt x="675" y="580"/>
                </a:lnTo>
                <a:lnTo>
                  <a:pt x="634" y="614"/>
                </a:lnTo>
                <a:lnTo>
                  <a:pt x="634" y="614"/>
                </a:lnTo>
                <a:lnTo>
                  <a:pt x="593" y="649"/>
                </a:lnTo>
                <a:lnTo>
                  <a:pt x="554" y="687"/>
                </a:lnTo>
                <a:lnTo>
                  <a:pt x="517" y="724"/>
                </a:lnTo>
                <a:lnTo>
                  <a:pt x="479" y="761"/>
                </a:lnTo>
                <a:lnTo>
                  <a:pt x="479" y="761"/>
                </a:lnTo>
                <a:lnTo>
                  <a:pt x="448" y="795"/>
                </a:lnTo>
                <a:lnTo>
                  <a:pt x="418" y="830"/>
                </a:lnTo>
                <a:lnTo>
                  <a:pt x="418" y="830"/>
                </a:lnTo>
                <a:lnTo>
                  <a:pt x="386" y="868"/>
                </a:lnTo>
                <a:lnTo>
                  <a:pt x="386" y="868"/>
                </a:lnTo>
                <a:lnTo>
                  <a:pt x="373" y="883"/>
                </a:lnTo>
                <a:lnTo>
                  <a:pt x="373" y="883"/>
                </a:lnTo>
                <a:lnTo>
                  <a:pt x="341" y="926"/>
                </a:lnTo>
                <a:lnTo>
                  <a:pt x="311" y="970"/>
                </a:lnTo>
                <a:lnTo>
                  <a:pt x="282" y="1015"/>
                </a:lnTo>
                <a:lnTo>
                  <a:pt x="254" y="1060"/>
                </a:lnTo>
                <a:lnTo>
                  <a:pt x="254" y="1060"/>
                </a:lnTo>
                <a:lnTo>
                  <a:pt x="227" y="1107"/>
                </a:lnTo>
                <a:lnTo>
                  <a:pt x="201" y="1155"/>
                </a:lnTo>
                <a:lnTo>
                  <a:pt x="201" y="1155"/>
                </a:lnTo>
                <a:lnTo>
                  <a:pt x="177" y="1204"/>
                </a:lnTo>
                <a:lnTo>
                  <a:pt x="177" y="1204"/>
                </a:lnTo>
                <a:lnTo>
                  <a:pt x="166" y="1228"/>
                </a:lnTo>
                <a:lnTo>
                  <a:pt x="166" y="1228"/>
                </a:lnTo>
                <a:lnTo>
                  <a:pt x="145" y="1276"/>
                </a:lnTo>
                <a:lnTo>
                  <a:pt x="127" y="1327"/>
                </a:lnTo>
                <a:lnTo>
                  <a:pt x="108" y="1377"/>
                </a:lnTo>
                <a:lnTo>
                  <a:pt x="93" y="1428"/>
                </a:lnTo>
                <a:lnTo>
                  <a:pt x="93" y="1428"/>
                </a:lnTo>
                <a:lnTo>
                  <a:pt x="67" y="1515"/>
                </a:lnTo>
                <a:lnTo>
                  <a:pt x="45" y="1605"/>
                </a:lnTo>
                <a:lnTo>
                  <a:pt x="45" y="1605"/>
                </a:lnTo>
                <a:lnTo>
                  <a:pt x="26" y="1694"/>
                </a:lnTo>
                <a:lnTo>
                  <a:pt x="26" y="1694"/>
                </a:lnTo>
                <a:lnTo>
                  <a:pt x="18" y="1739"/>
                </a:lnTo>
                <a:lnTo>
                  <a:pt x="18" y="1739"/>
                </a:lnTo>
                <a:lnTo>
                  <a:pt x="18" y="1743"/>
                </a:lnTo>
                <a:lnTo>
                  <a:pt x="18" y="1743"/>
                </a:lnTo>
                <a:lnTo>
                  <a:pt x="15" y="1760"/>
                </a:lnTo>
                <a:lnTo>
                  <a:pt x="15" y="1760"/>
                </a:lnTo>
                <a:lnTo>
                  <a:pt x="9" y="1806"/>
                </a:lnTo>
                <a:lnTo>
                  <a:pt x="5" y="1853"/>
                </a:lnTo>
                <a:lnTo>
                  <a:pt x="2" y="1900"/>
                </a:lnTo>
                <a:lnTo>
                  <a:pt x="0" y="1948"/>
                </a:lnTo>
                <a:lnTo>
                  <a:pt x="0" y="1995"/>
                </a:lnTo>
                <a:lnTo>
                  <a:pt x="0" y="2042"/>
                </a:lnTo>
                <a:lnTo>
                  <a:pt x="2" y="2088"/>
                </a:lnTo>
                <a:lnTo>
                  <a:pt x="4" y="2137"/>
                </a:lnTo>
                <a:lnTo>
                  <a:pt x="4" y="2137"/>
                </a:lnTo>
                <a:lnTo>
                  <a:pt x="5" y="2167"/>
                </a:lnTo>
                <a:lnTo>
                  <a:pt x="5" y="2167"/>
                </a:lnTo>
                <a:lnTo>
                  <a:pt x="9" y="2189"/>
                </a:lnTo>
                <a:lnTo>
                  <a:pt x="9" y="2189"/>
                </a:lnTo>
                <a:lnTo>
                  <a:pt x="17" y="2234"/>
                </a:lnTo>
                <a:lnTo>
                  <a:pt x="24" y="2280"/>
                </a:lnTo>
                <a:lnTo>
                  <a:pt x="24" y="2280"/>
                </a:lnTo>
                <a:lnTo>
                  <a:pt x="35" y="2331"/>
                </a:lnTo>
                <a:lnTo>
                  <a:pt x="48" y="2381"/>
                </a:lnTo>
                <a:lnTo>
                  <a:pt x="61" y="2432"/>
                </a:lnTo>
                <a:lnTo>
                  <a:pt x="76" y="2482"/>
                </a:lnTo>
                <a:lnTo>
                  <a:pt x="76" y="2482"/>
                </a:lnTo>
                <a:lnTo>
                  <a:pt x="91" y="2523"/>
                </a:lnTo>
                <a:lnTo>
                  <a:pt x="106" y="2564"/>
                </a:lnTo>
                <a:lnTo>
                  <a:pt x="106" y="2564"/>
                </a:lnTo>
                <a:lnTo>
                  <a:pt x="117" y="2590"/>
                </a:lnTo>
                <a:lnTo>
                  <a:pt x="117" y="2590"/>
                </a:lnTo>
                <a:lnTo>
                  <a:pt x="138" y="2639"/>
                </a:lnTo>
                <a:lnTo>
                  <a:pt x="138" y="2639"/>
                </a:lnTo>
                <a:lnTo>
                  <a:pt x="164" y="2691"/>
                </a:lnTo>
                <a:lnTo>
                  <a:pt x="192" y="2745"/>
                </a:lnTo>
                <a:lnTo>
                  <a:pt x="220" y="2796"/>
                </a:lnTo>
                <a:lnTo>
                  <a:pt x="250" y="2848"/>
                </a:lnTo>
                <a:lnTo>
                  <a:pt x="250" y="2848"/>
                </a:lnTo>
                <a:lnTo>
                  <a:pt x="278" y="2893"/>
                </a:lnTo>
                <a:lnTo>
                  <a:pt x="308" y="2937"/>
                </a:lnTo>
                <a:lnTo>
                  <a:pt x="367" y="3027"/>
                </a:lnTo>
                <a:lnTo>
                  <a:pt x="425" y="3116"/>
                </a:lnTo>
                <a:lnTo>
                  <a:pt x="453" y="3161"/>
                </a:lnTo>
                <a:lnTo>
                  <a:pt x="479" y="3208"/>
                </a:lnTo>
                <a:lnTo>
                  <a:pt x="479" y="3208"/>
                </a:lnTo>
                <a:lnTo>
                  <a:pt x="500" y="3251"/>
                </a:lnTo>
                <a:lnTo>
                  <a:pt x="519" y="3292"/>
                </a:lnTo>
                <a:lnTo>
                  <a:pt x="535" y="3335"/>
                </a:lnTo>
                <a:lnTo>
                  <a:pt x="548" y="3378"/>
                </a:lnTo>
                <a:lnTo>
                  <a:pt x="561" y="3421"/>
                </a:lnTo>
                <a:lnTo>
                  <a:pt x="571" y="3465"/>
                </a:lnTo>
                <a:lnTo>
                  <a:pt x="580" y="3510"/>
                </a:lnTo>
                <a:lnTo>
                  <a:pt x="586" y="3555"/>
                </a:lnTo>
                <a:lnTo>
                  <a:pt x="586" y="3555"/>
                </a:lnTo>
                <a:lnTo>
                  <a:pt x="588" y="3583"/>
                </a:lnTo>
                <a:lnTo>
                  <a:pt x="589" y="3609"/>
                </a:lnTo>
                <a:lnTo>
                  <a:pt x="589" y="3637"/>
                </a:lnTo>
                <a:lnTo>
                  <a:pt x="588" y="3663"/>
                </a:lnTo>
                <a:lnTo>
                  <a:pt x="582" y="3716"/>
                </a:lnTo>
                <a:lnTo>
                  <a:pt x="573" y="3770"/>
                </a:lnTo>
                <a:lnTo>
                  <a:pt x="558" y="3822"/>
                </a:lnTo>
                <a:lnTo>
                  <a:pt x="543" y="3874"/>
                </a:lnTo>
                <a:lnTo>
                  <a:pt x="524" y="3925"/>
                </a:lnTo>
                <a:lnTo>
                  <a:pt x="505" y="3977"/>
                </a:lnTo>
                <a:lnTo>
                  <a:pt x="505" y="3977"/>
                </a:lnTo>
                <a:lnTo>
                  <a:pt x="515" y="3971"/>
                </a:lnTo>
                <a:lnTo>
                  <a:pt x="515" y="3971"/>
                </a:lnTo>
                <a:lnTo>
                  <a:pt x="539" y="3962"/>
                </a:lnTo>
                <a:lnTo>
                  <a:pt x="539" y="3962"/>
                </a:lnTo>
                <a:lnTo>
                  <a:pt x="610" y="3930"/>
                </a:lnTo>
                <a:lnTo>
                  <a:pt x="610" y="3930"/>
                </a:lnTo>
                <a:lnTo>
                  <a:pt x="683" y="3893"/>
                </a:lnTo>
                <a:lnTo>
                  <a:pt x="754" y="3852"/>
                </a:lnTo>
                <a:lnTo>
                  <a:pt x="754" y="3852"/>
                </a:lnTo>
                <a:lnTo>
                  <a:pt x="821" y="3813"/>
                </a:lnTo>
                <a:lnTo>
                  <a:pt x="886" y="3770"/>
                </a:lnTo>
                <a:lnTo>
                  <a:pt x="1015" y="3680"/>
                </a:lnTo>
                <a:lnTo>
                  <a:pt x="1015" y="3680"/>
                </a:lnTo>
                <a:lnTo>
                  <a:pt x="1147" y="3589"/>
                </a:lnTo>
                <a:lnTo>
                  <a:pt x="1147" y="3589"/>
                </a:lnTo>
                <a:lnTo>
                  <a:pt x="1164" y="3577"/>
                </a:lnTo>
                <a:lnTo>
                  <a:pt x="1181" y="3570"/>
                </a:lnTo>
                <a:lnTo>
                  <a:pt x="1198" y="3564"/>
                </a:lnTo>
                <a:lnTo>
                  <a:pt x="1216" y="3561"/>
                </a:lnTo>
                <a:lnTo>
                  <a:pt x="1233" y="3557"/>
                </a:lnTo>
                <a:lnTo>
                  <a:pt x="1250" y="3557"/>
                </a:lnTo>
                <a:lnTo>
                  <a:pt x="1269" y="3557"/>
                </a:lnTo>
                <a:lnTo>
                  <a:pt x="1285" y="3559"/>
                </a:lnTo>
                <a:lnTo>
                  <a:pt x="1321" y="3566"/>
                </a:lnTo>
                <a:lnTo>
                  <a:pt x="1356" y="3574"/>
                </a:lnTo>
                <a:lnTo>
                  <a:pt x="1425" y="3594"/>
                </a:lnTo>
                <a:lnTo>
                  <a:pt x="1425" y="3594"/>
                </a:lnTo>
                <a:lnTo>
                  <a:pt x="1513" y="3617"/>
                </a:lnTo>
                <a:lnTo>
                  <a:pt x="1599" y="3639"/>
                </a:lnTo>
                <a:lnTo>
                  <a:pt x="1687" y="3658"/>
                </a:lnTo>
                <a:lnTo>
                  <a:pt x="1774" y="3674"/>
                </a:lnTo>
                <a:lnTo>
                  <a:pt x="1774" y="3674"/>
                </a:lnTo>
                <a:lnTo>
                  <a:pt x="1864" y="3691"/>
                </a:lnTo>
                <a:lnTo>
                  <a:pt x="1864" y="3691"/>
                </a:lnTo>
                <a:lnTo>
                  <a:pt x="1910" y="3699"/>
                </a:lnTo>
                <a:lnTo>
                  <a:pt x="1910" y="3699"/>
                </a:lnTo>
                <a:lnTo>
                  <a:pt x="1916" y="3701"/>
                </a:lnTo>
                <a:lnTo>
                  <a:pt x="1916" y="3701"/>
                </a:lnTo>
                <a:lnTo>
                  <a:pt x="1918" y="3701"/>
                </a:lnTo>
                <a:lnTo>
                  <a:pt x="1918" y="3701"/>
                </a:lnTo>
                <a:lnTo>
                  <a:pt x="2022" y="3714"/>
                </a:lnTo>
                <a:lnTo>
                  <a:pt x="2127" y="3727"/>
                </a:lnTo>
                <a:lnTo>
                  <a:pt x="2127" y="3727"/>
                </a:lnTo>
                <a:lnTo>
                  <a:pt x="2230" y="3736"/>
                </a:lnTo>
                <a:lnTo>
                  <a:pt x="2334" y="3744"/>
                </a:lnTo>
                <a:lnTo>
                  <a:pt x="2437" y="3747"/>
                </a:lnTo>
                <a:lnTo>
                  <a:pt x="2541" y="3749"/>
                </a:lnTo>
                <a:lnTo>
                  <a:pt x="2541" y="3749"/>
                </a:lnTo>
                <a:lnTo>
                  <a:pt x="2642" y="3749"/>
                </a:lnTo>
                <a:lnTo>
                  <a:pt x="2743" y="3745"/>
                </a:lnTo>
                <a:lnTo>
                  <a:pt x="2743" y="3745"/>
                </a:lnTo>
                <a:lnTo>
                  <a:pt x="2793" y="3742"/>
                </a:lnTo>
                <a:lnTo>
                  <a:pt x="2843" y="3738"/>
                </a:lnTo>
                <a:lnTo>
                  <a:pt x="2843" y="3738"/>
                </a:lnTo>
                <a:lnTo>
                  <a:pt x="2894" y="3734"/>
                </a:lnTo>
                <a:lnTo>
                  <a:pt x="2894" y="3734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3024" y="3716"/>
                </a:lnTo>
                <a:lnTo>
                  <a:pt x="3125" y="3697"/>
                </a:lnTo>
                <a:lnTo>
                  <a:pt x="3226" y="3674"/>
                </a:lnTo>
                <a:lnTo>
                  <a:pt x="3325" y="3648"/>
                </a:lnTo>
                <a:lnTo>
                  <a:pt x="3325" y="3648"/>
                </a:lnTo>
                <a:lnTo>
                  <a:pt x="3401" y="3624"/>
                </a:lnTo>
                <a:lnTo>
                  <a:pt x="3480" y="3598"/>
                </a:lnTo>
                <a:lnTo>
                  <a:pt x="3480" y="3598"/>
                </a:lnTo>
                <a:lnTo>
                  <a:pt x="3554" y="3570"/>
                </a:lnTo>
                <a:lnTo>
                  <a:pt x="3554" y="3570"/>
                </a:lnTo>
                <a:lnTo>
                  <a:pt x="3566" y="3564"/>
                </a:lnTo>
                <a:lnTo>
                  <a:pt x="3566" y="3564"/>
                </a:lnTo>
                <a:lnTo>
                  <a:pt x="3603" y="3549"/>
                </a:lnTo>
                <a:lnTo>
                  <a:pt x="3603" y="3549"/>
                </a:lnTo>
                <a:lnTo>
                  <a:pt x="3678" y="3518"/>
                </a:lnTo>
                <a:lnTo>
                  <a:pt x="3750" y="3484"/>
                </a:lnTo>
                <a:lnTo>
                  <a:pt x="3823" y="3447"/>
                </a:lnTo>
                <a:lnTo>
                  <a:pt x="3896" y="3409"/>
                </a:lnTo>
                <a:lnTo>
                  <a:pt x="3965" y="3368"/>
                </a:lnTo>
                <a:lnTo>
                  <a:pt x="4036" y="3325"/>
                </a:lnTo>
                <a:lnTo>
                  <a:pt x="4103" y="3281"/>
                </a:lnTo>
                <a:lnTo>
                  <a:pt x="4170" y="3234"/>
                </a:lnTo>
                <a:lnTo>
                  <a:pt x="4170" y="3234"/>
                </a:lnTo>
                <a:lnTo>
                  <a:pt x="4213" y="3200"/>
                </a:lnTo>
                <a:lnTo>
                  <a:pt x="4213" y="3200"/>
                </a:lnTo>
                <a:close/>
              </a:path>
            </a:pathLst>
          </a:custGeom>
          <a:solidFill>
            <a:srgbClr val="FE672E"/>
          </a:solidFill>
          <a:ln w="222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8621405" y="1481234"/>
            <a:ext cx="3060385" cy="1779520"/>
          </a:xfrm>
          <a:custGeom>
            <a:avLst/>
            <a:gdLst/>
            <a:ahLst/>
            <a:cxnLst/>
            <a:rect l="l" t="t" r="r" b="b"/>
            <a:pathLst>
              <a:path w="4868" h="3977" extrusionOk="0">
                <a:moveTo>
                  <a:pt x="4213" y="3200"/>
                </a:moveTo>
                <a:lnTo>
                  <a:pt x="4213" y="3200"/>
                </a:lnTo>
                <a:lnTo>
                  <a:pt x="4275" y="3150"/>
                </a:lnTo>
                <a:lnTo>
                  <a:pt x="4275" y="3150"/>
                </a:lnTo>
                <a:lnTo>
                  <a:pt x="4338" y="3094"/>
                </a:lnTo>
                <a:lnTo>
                  <a:pt x="4400" y="3034"/>
                </a:lnTo>
                <a:lnTo>
                  <a:pt x="4400" y="3034"/>
                </a:lnTo>
                <a:lnTo>
                  <a:pt x="4456" y="2977"/>
                </a:lnTo>
                <a:lnTo>
                  <a:pt x="4508" y="2917"/>
                </a:lnTo>
                <a:lnTo>
                  <a:pt x="4508" y="2917"/>
                </a:lnTo>
                <a:lnTo>
                  <a:pt x="4519" y="2902"/>
                </a:lnTo>
                <a:lnTo>
                  <a:pt x="4519" y="2902"/>
                </a:lnTo>
                <a:lnTo>
                  <a:pt x="4534" y="2885"/>
                </a:lnTo>
                <a:lnTo>
                  <a:pt x="4534" y="2885"/>
                </a:lnTo>
                <a:lnTo>
                  <a:pt x="4560" y="2848"/>
                </a:lnTo>
                <a:lnTo>
                  <a:pt x="4588" y="2810"/>
                </a:lnTo>
                <a:lnTo>
                  <a:pt x="4588" y="2810"/>
                </a:lnTo>
                <a:lnTo>
                  <a:pt x="4631" y="2743"/>
                </a:lnTo>
                <a:lnTo>
                  <a:pt x="4672" y="2676"/>
                </a:lnTo>
                <a:lnTo>
                  <a:pt x="4672" y="2676"/>
                </a:lnTo>
                <a:lnTo>
                  <a:pt x="4711" y="2605"/>
                </a:lnTo>
                <a:lnTo>
                  <a:pt x="4711" y="2605"/>
                </a:lnTo>
                <a:lnTo>
                  <a:pt x="4728" y="2568"/>
                </a:lnTo>
                <a:lnTo>
                  <a:pt x="4728" y="2568"/>
                </a:lnTo>
                <a:lnTo>
                  <a:pt x="4736" y="2553"/>
                </a:lnTo>
                <a:lnTo>
                  <a:pt x="4736" y="2553"/>
                </a:lnTo>
                <a:lnTo>
                  <a:pt x="4752" y="2512"/>
                </a:lnTo>
                <a:lnTo>
                  <a:pt x="4767" y="2471"/>
                </a:lnTo>
                <a:lnTo>
                  <a:pt x="4782" y="2430"/>
                </a:lnTo>
                <a:lnTo>
                  <a:pt x="4795" y="2389"/>
                </a:lnTo>
                <a:lnTo>
                  <a:pt x="4819" y="2305"/>
                </a:lnTo>
                <a:lnTo>
                  <a:pt x="4838" y="2221"/>
                </a:lnTo>
                <a:lnTo>
                  <a:pt x="4838" y="2221"/>
                </a:lnTo>
                <a:lnTo>
                  <a:pt x="4847" y="2178"/>
                </a:lnTo>
                <a:lnTo>
                  <a:pt x="4847" y="2178"/>
                </a:lnTo>
                <a:lnTo>
                  <a:pt x="4849" y="2161"/>
                </a:lnTo>
                <a:lnTo>
                  <a:pt x="4849" y="2161"/>
                </a:lnTo>
                <a:lnTo>
                  <a:pt x="4859" y="2086"/>
                </a:lnTo>
                <a:lnTo>
                  <a:pt x="4859" y="2086"/>
                </a:lnTo>
                <a:lnTo>
                  <a:pt x="4864" y="2036"/>
                </a:lnTo>
                <a:lnTo>
                  <a:pt x="4866" y="1986"/>
                </a:lnTo>
                <a:lnTo>
                  <a:pt x="4868" y="1935"/>
                </a:lnTo>
                <a:lnTo>
                  <a:pt x="4868" y="1885"/>
                </a:lnTo>
                <a:lnTo>
                  <a:pt x="4868" y="1885"/>
                </a:lnTo>
                <a:lnTo>
                  <a:pt x="4866" y="1806"/>
                </a:lnTo>
                <a:lnTo>
                  <a:pt x="4862" y="1728"/>
                </a:lnTo>
                <a:lnTo>
                  <a:pt x="4862" y="1728"/>
                </a:lnTo>
                <a:lnTo>
                  <a:pt x="4861" y="1713"/>
                </a:lnTo>
                <a:lnTo>
                  <a:pt x="4861" y="1713"/>
                </a:lnTo>
                <a:lnTo>
                  <a:pt x="4859" y="1694"/>
                </a:lnTo>
                <a:lnTo>
                  <a:pt x="4859" y="1694"/>
                </a:lnTo>
                <a:lnTo>
                  <a:pt x="4847" y="1629"/>
                </a:lnTo>
                <a:lnTo>
                  <a:pt x="4847" y="1629"/>
                </a:lnTo>
                <a:lnTo>
                  <a:pt x="4844" y="1609"/>
                </a:lnTo>
                <a:lnTo>
                  <a:pt x="4844" y="1609"/>
                </a:lnTo>
                <a:lnTo>
                  <a:pt x="4827" y="1534"/>
                </a:lnTo>
                <a:lnTo>
                  <a:pt x="4808" y="1459"/>
                </a:lnTo>
                <a:lnTo>
                  <a:pt x="4784" y="1387"/>
                </a:lnTo>
                <a:lnTo>
                  <a:pt x="4758" y="1316"/>
                </a:lnTo>
                <a:lnTo>
                  <a:pt x="4758" y="1316"/>
                </a:lnTo>
                <a:lnTo>
                  <a:pt x="4745" y="1282"/>
                </a:lnTo>
                <a:lnTo>
                  <a:pt x="4745" y="1282"/>
                </a:lnTo>
                <a:lnTo>
                  <a:pt x="4713" y="1215"/>
                </a:lnTo>
                <a:lnTo>
                  <a:pt x="4713" y="1215"/>
                </a:lnTo>
                <a:lnTo>
                  <a:pt x="4676" y="1144"/>
                </a:lnTo>
                <a:lnTo>
                  <a:pt x="4635" y="1073"/>
                </a:lnTo>
                <a:lnTo>
                  <a:pt x="4635" y="1073"/>
                </a:lnTo>
                <a:lnTo>
                  <a:pt x="4596" y="1010"/>
                </a:lnTo>
                <a:lnTo>
                  <a:pt x="4553" y="948"/>
                </a:lnTo>
                <a:lnTo>
                  <a:pt x="4553" y="948"/>
                </a:lnTo>
                <a:lnTo>
                  <a:pt x="4543" y="935"/>
                </a:lnTo>
                <a:lnTo>
                  <a:pt x="4543" y="935"/>
                </a:lnTo>
                <a:lnTo>
                  <a:pt x="4532" y="918"/>
                </a:lnTo>
                <a:lnTo>
                  <a:pt x="4532" y="918"/>
                </a:lnTo>
                <a:lnTo>
                  <a:pt x="4504" y="885"/>
                </a:lnTo>
                <a:lnTo>
                  <a:pt x="4474" y="849"/>
                </a:lnTo>
                <a:lnTo>
                  <a:pt x="4474" y="849"/>
                </a:lnTo>
                <a:lnTo>
                  <a:pt x="4422" y="789"/>
                </a:lnTo>
                <a:lnTo>
                  <a:pt x="4366" y="732"/>
                </a:lnTo>
                <a:lnTo>
                  <a:pt x="4308" y="674"/>
                </a:lnTo>
                <a:lnTo>
                  <a:pt x="4249" y="620"/>
                </a:lnTo>
                <a:lnTo>
                  <a:pt x="4249" y="620"/>
                </a:lnTo>
                <a:lnTo>
                  <a:pt x="4219" y="593"/>
                </a:lnTo>
                <a:lnTo>
                  <a:pt x="4189" y="569"/>
                </a:lnTo>
                <a:lnTo>
                  <a:pt x="4189" y="569"/>
                </a:lnTo>
                <a:lnTo>
                  <a:pt x="4187" y="567"/>
                </a:lnTo>
                <a:lnTo>
                  <a:pt x="4187" y="567"/>
                </a:lnTo>
                <a:lnTo>
                  <a:pt x="4157" y="543"/>
                </a:lnTo>
                <a:lnTo>
                  <a:pt x="4157" y="543"/>
                </a:lnTo>
                <a:lnTo>
                  <a:pt x="4086" y="493"/>
                </a:lnTo>
                <a:lnTo>
                  <a:pt x="4015" y="442"/>
                </a:lnTo>
                <a:lnTo>
                  <a:pt x="4015" y="442"/>
                </a:lnTo>
                <a:lnTo>
                  <a:pt x="3942" y="397"/>
                </a:lnTo>
                <a:lnTo>
                  <a:pt x="3868" y="355"/>
                </a:lnTo>
                <a:lnTo>
                  <a:pt x="3793" y="313"/>
                </a:lnTo>
                <a:lnTo>
                  <a:pt x="3717" y="274"/>
                </a:lnTo>
                <a:lnTo>
                  <a:pt x="3717" y="274"/>
                </a:lnTo>
                <a:lnTo>
                  <a:pt x="3646" y="241"/>
                </a:lnTo>
                <a:lnTo>
                  <a:pt x="3646" y="241"/>
                </a:lnTo>
                <a:lnTo>
                  <a:pt x="3636" y="237"/>
                </a:lnTo>
                <a:lnTo>
                  <a:pt x="3636" y="237"/>
                </a:lnTo>
                <a:lnTo>
                  <a:pt x="3599" y="220"/>
                </a:lnTo>
                <a:lnTo>
                  <a:pt x="3599" y="220"/>
                </a:lnTo>
                <a:lnTo>
                  <a:pt x="3511" y="187"/>
                </a:lnTo>
                <a:lnTo>
                  <a:pt x="3424" y="155"/>
                </a:lnTo>
                <a:lnTo>
                  <a:pt x="3424" y="155"/>
                </a:lnTo>
                <a:lnTo>
                  <a:pt x="3338" y="127"/>
                </a:lnTo>
                <a:lnTo>
                  <a:pt x="3250" y="103"/>
                </a:lnTo>
                <a:lnTo>
                  <a:pt x="3161" y="80"/>
                </a:lnTo>
                <a:lnTo>
                  <a:pt x="3071" y="60"/>
                </a:lnTo>
                <a:lnTo>
                  <a:pt x="3071" y="60"/>
                </a:lnTo>
                <a:lnTo>
                  <a:pt x="2983" y="43"/>
                </a:lnTo>
                <a:lnTo>
                  <a:pt x="2983" y="43"/>
                </a:lnTo>
                <a:lnTo>
                  <a:pt x="2940" y="35"/>
                </a:lnTo>
                <a:lnTo>
                  <a:pt x="2940" y="35"/>
                </a:lnTo>
                <a:lnTo>
                  <a:pt x="2935" y="34"/>
                </a:lnTo>
                <a:lnTo>
                  <a:pt x="2935" y="34"/>
                </a:lnTo>
                <a:lnTo>
                  <a:pt x="2836" y="20"/>
                </a:lnTo>
                <a:lnTo>
                  <a:pt x="2737" y="11"/>
                </a:lnTo>
                <a:lnTo>
                  <a:pt x="2737" y="11"/>
                </a:lnTo>
                <a:lnTo>
                  <a:pt x="2642" y="6"/>
                </a:lnTo>
                <a:lnTo>
                  <a:pt x="2549" y="2"/>
                </a:lnTo>
                <a:lnTo>
                  <a:pt x="2453" y="0"/>
                </a:lnTo>
                <a:lnTo>
                  <a:pt x="2358" y="2"/>
                </a:lnTo>
                <a:lnTo>
                  <a:pt x="2358" y="2"/>
                </a:lnTo>
                <a:lnTo>
                  <a:pt x="2278" y="6"/>
                </a:lnTo>
                <a:lnTo>
                  <a:pt x="2198" y="11"/>
                </a:lnTo>
                <a:lnTo>
                  <a:pt x="2198" y="11"/>
                </a:lnTo>
                <a:lnTo>
                  <a:pt x="2118" y="19"/>
                </a:lnTo>
                <a:lnTo>
                  <a:pt x="2118" y="19"/>
                </a:lnTo>
                <a:lnTo>
                  <a:pt x="2101" y="20"/>
                </a:lnTo>
                <a:lnTo>
                  <a:pt x="2101" y="20"/>
                </a:lnTo>
                <a:lnTo>
                  <a:pt x="2063" y="26"/>
                </a:lnTo>
                <a:lnTo>
                  <a:pt x="2063" y="26"/>
                </a:lnTo>
                <a:lnTo>
                  <a:pt x="1980" y="37"/>
                </a:lnTo>
                <a:lnTo>
                  <a:pt x="1896" y="52"/>
                </a:lnTo>
                <a:lnTo>
                  <a:pt x="1812" y="69"/>
                </a:lnTo>
                <a:lnTo>
                  <a:pt x="1728" y="88"/>
                </a:lnTo>
                <a:lnTo>
                  <a:pt x="1728" y="88"/>
                </a:lnTo>
                <a:lnTo>
                  <a:pt x="1662" y="104"/>
                </a:lnTo>
                <a:lnTo>
                  <a:pt x="1597" y="121"/>
                </a:lnTo>
                <a:lnTo>
                  <a:pt x="1532" y="142"/>
                </a:lnTo>
                <a:lnTo>
                  <a:pt x="1468" y="162"/>
                </a:lnTo>
                <a:lnTo>
                  <a:pt x="1468" y="162"/>
                </a:lnTo>
                <a:lnTo>
                  <a:pt x="1399" y="183"/>
                </a:lnTo>
                <a:lnTo>
                  <a:pt x="1399" y="183"/>
                </a:lnTo>
                <a:lnTo>
                  <a:pt x="1323" y="211"/>
                </a:lnTo>
                <a:lnTo>
                  <a:pt x="1323" y="211"/>
                </a:lnTo>
                <a:lnTo>
                  <a:pt x="1302" y="220"/>
                </a:lnTo>
                <a:lnTo>
                  <a:pt x="1302" y="220"/>
                </a:lnTo>
                <a:lnTo>
                  <a:pt x="1282" y="228"/>
                </a:lnTo>
                <a:lnTo>
                  <a:pt x="1282" y="228"/>
                </a:lnTo>
                <a:lnTo>
                  <a:pt x="1201" y="263"/>
                </a:lnTo>
                <a:lnTo>
                  <a:pt x="1121" y="300"/>
                </a:lnTo>
                <a:lnTo>
                  <a:pt x="1121" y="300"/>
                </a:lnTo>
                <a:lnTo>
                  <a:pt x="1028" y="349"/>
                </a:lnTo>
                <a:lnTo>
                  <a:pt x="936" y="399"/>
                </a:lnTo>
                <a:lnTo>
                  <a:pt x="847" y="455"/>
                </a:lnTo>
                <a:lnTo>
                  <a:pt x="761" y="513"/>
                </a:lnTo>
                <a:lnTo>
                  <a:pt x="761" y="513"/>
                </a:lnTo>
                <a:lnTo>
                  <a:pt x="748" y="523"/>
                </a:lnTo>
                <a:lnTo>
                  <a:pt x="748" y="523"/>
                </a:lnTo>
                <a:lnTo>
                  <a:pt x="716" y="547"/>
                </a:lnTo>
                <a:lnTo>
                  <a:pt x="716" y="547"/>
                </a:lnTo>
                <a:lnTo>
                  <a:pt x="675" y="580"/>
                </a:lnTo>
                <a:lnTo>
                  <a:pt x="634" y="614"/>
                </a:lnTo>
                <a:lnTo>
                  <a:pt x="634" y="614"/>
                </a:lnTo>
                <a:lnTo>
                  <a:pt x="593" y="649"/>
                </a:lnTo>
                <a:lnTo>
                  <a:pt x="554" y="687"/>
                </a:lnTo>
                <a:lnTo>
                  <a:pt x="517" y="724"/>
                </a:lnTo>
                <a:lnTo>
                  <a:pt x="479" y="761"/>
                </a:lnTo>
                <a:lnTo>
                  <a:pt x="479" y="761"/>
                </a:lnTo>
                <a:lnTo>
                  <a:pt x="448" y="795"/>
                </a:lnTo>
                <a:lnTo>
                  <a:pt x="418" y="830"/>
                </a:lnTo>
                <a:lnTo>
                  <a:pt x="418" y="830"/>
                </a:lnTo>
                <a:lnTo>
                  <a:pt x="386" y="868"/>
                </a:lnTo>
                <a:lnTo>
                  <a:pt x="386" y="868"/>
                </a:lnTo>
                <a:lnTo>
                  <a:pt x="373" y="883"/>
                </a:lnTo>
                <a:lnTo>
                  <a:pt x="373" y="883"/>
                </a:lnTo>
                <a:lnTo>
                  <a:pt x="341" y="926"/>
                </a:lnTo>
                <a:lnTo>
                  <a:pt x="311" y="970"/>
                </a:lnTo>
                <a:lnTo>
                  <a:pt x="282" y="1015"/>
                </a:lnTo>
                <a:lnTo>
                  <a:pt x="254" y="1060"/>
                </a:lnTo>
                <a:lnTo>
                  <a:pt x="254" y="1060"/>
                </a:lnTo>
                <a:lnTo>
                  <a:pt x="227" y="1107"/>
                </a:lnTo>
                <a:lnTo>
                  <a:pt x="201" y="1155"/>
                </a:lnTo>
                <a:lnTo>
                  <a:pt x="201" y="1155"/>
                </a:lnTo>
                <a:lnTo>
                  <a:pt x="177" y="1204"/>
                </a:lnTo>
                <a:lnTo>
                  <a:pt x="177" y="1204"/>
                </a:lnTo>
                <a:lnTo>
                  <a:pt x="166" y="1228"/>
                </a:lnTo>
                <a:lnTo>
                  <a:pt x="166" y="1228"/>
                </a:lnTo>
                <a:lnTo>
                  <a:pt x="145" y="1276"/>
                </a:lnTo>
                <a:lnTo>
                  <a:pt x="127" y="1327"/>
                </a:lnTo>
                <a:lnTo>
                  <a:pt x="108" y="1377"/>
                </a:lnTo>
                <a:lnTo>
                  <a:pt x="93" y="1428"/>
                </a:lnTo>
                <a:lnTo>
                  <a:pt x="93" y="1428"/>
                </a:lnTo>
                <a:lnTo>
                  <a:pt x="67" y="1515"/>
                </a:lnTo>
                <a:lnTo>
                  <a:pt x="45" y="1605"/>
                </a:lnTo>
                <a:lnTo>
                  <a:pt x="45" y="1605"/>
                </a:lnTo>
                <a:lnTo>
                  <a:pt x="26" y="1694"/>
                </a:lnTo>
                <a:lnTo>
                  <a:pt x="26" y="1694"/>
                </a:lnTo>
                <a:lnTo>
                  <a:pt x="18" y="1739"/>
                </a:lnTo>
                <a:lnTo>
                  <a:pt x="18" y="1739"/>
                </a:lnTo>
                <a:lnTo>
                  <a:pt x="18" y="1743"/>
                </a:lnTo>
                <a:lnTo>
                  <a:pt x="18" y="1743"/>
                </a:lnTo>
                <a:lnTo>
                  <a:pt x="15" y="1760"/>
                </a:lnTo>
                <a:lnTo>
                  <a:pt x="15" y="1760"/>
                </a:lnTo>
                <a:lnTo>
                  <a:pt x="9" y="1806"/>
                </a:lnTo>
                <a:lnTo>
                  <a:pt x="5" y="1853"/>
                </a:lnTo>
                <a:lnTo>
                  <a:pt x="2" y="1900"/>
                </a:lnTo>
                <a:lnTo>
                  <a:pt x="0" y="1948"/>
                </a:lnTo>
                <a:lnTo>
                  <a:pt x="0" y="1995"/>
                </a:lnTo>
                <a:lnTo>
                  <a:pt x="0" y="2042"/>
                </a:lnTo>
                <a:lnTo>
                  <a:pt x="2" y="2088"/>
                </a:lnTo>
                <a:lnTo>
                  <a:pt x="4" y="2137"/>
                </a:lnTo>
                <a:lnTo>
                  <a:pt x="4" y="2137"/>
                </a:lnTo>
                <a:lnTo>
                  <a:pt x="5" y="2167"/>
                </a:lnTo>
                <a:lnTo>
                  <a:pt x="5" y="2167"/>
                </a:lnTo>
                <a:lnTo>
                  <a:pt x="9" y="2189"/>
                </a:lnTo>
                <a:lnTo>
                  <a:pt x="9" y="2189"/>
                </a:lnTo>
                <a:lnTo>
                  <a:pt x="17" y="2234"/>
                </a:lnTo>
                <a:lnTo>
                  <a:pt x="24" y="2280"/>
                </a:lnTo>
                <a:lnTo>
                  <a:pt x="24" y="2280"/>
                </a:lnTo>
                <a:lnTo>
                  <a:pt x="35" y="2331"/>
                </a:lnTo>
                <a:lnTo>
                  <a:pt x="48" y="2381"/>
                </a:lnTo>
                <a:lnTo>
                  <a:pt x="61" y="2432"/>
                </a:lnTo>
                <a:lnTo>
                  <a:pt x="76" y="2482"/>
                </a:lnTo>
                <a:lnTo>
                  <a:pt x="76" y="2482"/>
                </a:lnTo>
                <a:lnTo>
                  <a:pt x="91" y="2523"/>
                </a:lnTo>
                <a:lnTo>
                  <a:pt x="106" y="2564"/>
                </a:lnTo>
                <a:lnTo>
                  <a:pt x="106" y="2564"/>
                </a:lnTo>
                <a:lnTo>
                  <a:pt x="117" y="2590"/>
                </a:lnTo>
                <a:lnTo>
                  <a:pt x="117" y="2590"/>
                </a:lnTo>
                <a:lnTo>
                  <a:pt x="138" y="2639"/>
                </a:lnTo>
                <a:lnTo>
                  <a:pt x="138" y="2639"/>
                </a:lnTo>
                <a:lnTo>
                  <a:pt x="164" y="2691"/>
                </a:lnTo>
                <a:lnTo>
                  <a:pt x="192" y="2745"/>
                </a:lnTo>
                <a:lnTo>
                  <a:pt x="220" y="2796"/>
                </a:lnTo>
                <a:lnTo>
                  <a:pt x="250" y="2848"/>
                </a:lnTo>
                <a:lnTo>
                  <a:pt x="250" y="2848"/>
                </a:lnTo>
                <a:lnTo>
                  <a:pt x="278" y="2893"/>
                </a:lnTo>
                <a:lnTo>
                  <a:pt x="308" y="2937"/>
                </a:lnTo>
                <a:lnTo>
                  <a:pt x="367" y="3027"/>
                </a:lnTo>
                <a:lnTo>
                  <a:pt x="425" y="3116"/>
                </a:lnTo>
                <a:lnTo>
                  <a:pt x="453" y="3161"/>
                </a:lnTo>
                <a:lnTo>
                  <a:pt x="479" y="3208"/>
                </a:lnTo>
                <a:lnTo>
                  <a:pt x="479" y="3208"/>
                </a:lnTo>
                <a:lnTo>
                  <a:pt x="500" y="3251"/>
                </a:lnTo>
                <a:lnTo>
                  <a:pt x="519" y="3292"/>
                </a:lnTo>
                <a:lnTo>
                  <a:pt x="535" y="3335"/>
                </a:lnTo>
                <a:lnTo>
                  <a:pt x="548" y="3378"/>
                </a:lnTo>
                <a:lnTo>
                  <a:pt x="561" y="3421"/>
                </a:lnTo>
                <a:lnTo>
                  <a:pt x="571" y="3465"/>
                </a:lnTo>
                <a:lnTo>
                  <a:pt x="580" y="3510"/>
                </a:lnTo>
                <a:lnTo>
                  <a:pt x="586" y="3555"/>
                </a:lnTo>
                <a:lnTo>
                  <a:pt x="586" y="3555"/>
                </a:lnTo>
                <a:lnTo>
                  <a:pt x="588" y="3583"/>
                </a:lnTo>
                <a:lnTo>
                  <a:pt x="589" y="3609"/>
                </a:lnTo>
                <a:lnTo>
                  <a:pt x="589" y="3637"/>
                </a:lnTo>
                <a:lnTo>
                  <a:pt x="588" y="3663"/>
                </a:lnTo>
                <a:lnTo>
                  <a:pt x="582" y="3716"/>
                </a:lnTo>
                <a:lnTo>
                  <a:pt x="573" y="3770"/>
                </a:lnTo>
                <a:lnTo>
                  <a:pt x="558" y="3822"/>
                </a:lnTo>
                <a:lnTo>
                  <a:pt x="543" y="3874"/>
                </a:lnTo>
                <a:lnTo>
                  <a:pt x="524" y="3925"/>
                </a:lnTo>
                <a:lnTo>
                  <a:pt x="505" y="3977"/>
                </a:lnTo>
                <a:lnTo>
                  <a:pt x="505" y="3977"/>
                </a:lnTo>
                <a:lnTo>
                  <a:pt x="515" y="3971"/>
                </a:lnTo>
                <a:lnTo>
                  <a:pt x="515" y="3971"/>
                </a:lnTo>
                <a:lnTo>
                  <a:pt x="539" y="3962"/>
                </a:lnTo>
                <a:lnTo>
                  <a:pt x="539" y="3962"/>
                </a:lnTo>
                <a:lnTo>
                  <a:pt x="610" y="3930"/>
                </a:lnTo>
                <a:lnTo>
                  <a:pt x="610" y="3930"/>
                </a:lnTo>
                <a:lnTo>
                  <a:pt x="683" y="3893"/>
                </a:lnTo>
                <a:lnTo>
                  <a:pt x="754" y="3852"/>
                </a:lnTo>
                <a:lnTo>
                  <a:pt x="754" y="3852"/>
                </a:lnTo>
                <a:lnTo>
                  <a:pt x="821" y="3813"/>
                </a:lnTo>
                <a:lnTo>
                  <a:pt x="886" y="3770"/>
                </a:lnTo>
                <a:lnTo>
                  <a:pt x="1015" y="3680"/>
                </a:lnTo>
                <a:lnTo>
                  <a:pt x="1015" y="3680"/>
                </a:lnTo>
                <a:lnTo>
                  <a:pt x="1147" y="3589"/>
                </a:lnTo>
                <a:lnTo>
                  <a:pt x="1147" y="3589"/>
                </a:lnTo>
                <a:lnTo>
                  <a:pt x="1164" y="3577"/>
                </a:lnTo>
                <a:lnTo>
                  <a:pt x="1181" y="3570"/>
                </a:lnTo>
                <a:lnTo>
                  <a:pt x="1198" y="3564"/>
                </a:lnTo>
                <a:lnTo>
                  <a:pt x="1216" y="3561"/>
                </a:lnTo>
                <a:lnTo>
                  <a:pt x="1233" y="3557"/>
                </a:lnTo>
                <a:lnTo>
                  <a:pt x="1250" y="3557"/>
                </a:lnTo>
                <a:lnTo>
                  <a:pt x="1269" y="3557"/>
                </a:lnTo>
                <a:lnTo>
                  <a:pt x="1285" y="3559"/>
                </a:lnTo>
                <a:lnTo>
                  <a:pt x="1321" y="3566"/>
                </a:lnTo>
                <a:lnTo>
                  <a:pt x="1356" y="3574"/>
                </a:lnTo>
                <a:lnTo>
                  <a:pt x="1425" y="3594"/>
                </a:lnTo>
                <a:lnTo>
                  <a:pt x="1425" y="3594"/>
                </a:lnTo>
                <a:lnTo>
                  <a:pt x="1513" y="3617"/>
                </a:lnTo>
                <a:lnTo>
                  <a:pt x="1599" y="3639"/>
                </a:lnTo>
                <a:lnTo>
                  <a:pt x="1687" y="3658"/>
                </a:lnTo>
                <a:lnTo>
                  <a:pt x="1774" y="3674"/>
                </a:lnTo>
                <a:lnTo>
                  <a:pt x="1774" y="3674"/>
                </a:lnTo>
                <a:lnTo>
                  <a:pt x="1864" y="3691"/>
                </a:lnTo>
                <a:lnTo>
                  <a:pt x="1864" y="3691"/>
                </a:lnTo>
                <a:lnTo>
                  <a:pt x="1910" y="3699"/>
                </a:lnTo>
                <a:lnTo>
                  <a:pt x="1910" y="3699"/>
                </a:lnTo>
                <a:lnTo>
                  <a:pt x="1916" y="3701"/>
                </a:lnTo>
                <a:lnTo>
                  <a:pt x="1916" y="3701"/>
                </a:lnTo>
                <a:lnTo>
                  <a:pt x="1918" y="3701"/>
                </a:lnTo>
                <a:lnTo>
                  <a:pt x="1918" y="3701"/>
                </a:lnTo>
                <a:lnTo>
                  <a:pt x="2022" y="3714"/>
                </a:lnTo>
                <a:lnTo>
                  <a:pt x="2127" y="3727"/>
                </a:lnTo>
                <a:lnTo>
                  <a:pt x="2127" y="3727"/>
                </a:lnTo>
                <a:lnTo>
                  <a:pt x="2230" y="3736"/>
                </a:lnTo>
                <a:lnTo>
                  <a:pt x="2334" y="3744"/>
                </a:lnTo>
                <a:lnTo>
                  <a:pt x="2437" y="3747"/>
                </a:lnTo>
                <a:lnTo>
                  <a:pt x="2541" y="3749"/>
                </a:lnTo>
                <a:lnTo>
                  <a:pt x="2541" y="3749"/>
                </a:lnTo>
                <a:lnTo>
                  <a:pt x="2642" y="3749"/>
                </a:lnTo>
                <a:lnTo>
                  <a:pt x="2743" y="3745"/>
                </a:lnTo>
                <a:lnTo>
                  <a:pt x="2743" y="3745"/>
                </a:lnTo>
                <a:lnTo>
                  <a:pt x="2793" y="3742"/>
                </a:lnTo>
                <a:lnTo>
                  <a:pt x="2843" y="3738"/>
                </a:lnTo>
                <a:lnTo>
                  <a:pt x="2843" y="3738"/>
                </a:lnTo>
                <a:lnTo>
                  <a:pt x="2894" y="3734"/>
                </a:lnTo>
                <a:lnTo>
                  <a:pt x="2894" y="3734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3024" y="3716"/>
                </a:lnTo>
                <a:lnTo>
                  <a:pt x="3125" y="3697"/>
                </a:lnTo>
                <a:lnTo>
                  <a:pt x="3226" y="3674"/>
                </a:lnTo>
                <a:lnTo>
                  <a:pt x="3325" y="3648"/>
                </a:lnTo>
                <a:lnTo>
                  <a:pt x="3325" y="3648"/>
                </a:lnTo>
                <a:lnTo>
                  <a:pt x="3401" y="3624"/>
                </a:lnTo>
                <a:lnTo>
                  <a:pt x="3480" y="3598"/>
                </a:lnTo>
                <a:lnTo>
                  <a:pt x="3480" y="3598"/>
                </a:lnTo>
                <a:lnTo>
                  <a:pt x="3554" y="3570"/>
                </a:lnTo>
                <a:lnTo>
                  <a:pt x="3554" y="3570"/>
                </a:lnTo>
                <a:lnTo>
                  <a:pt x="3566" y="3564"/>
                </a:lnTo>
                <a:lnTo>
                  <a:pt x="3566" y="3564"/>
                </a:lnTo>
                <a:lnTo>
                  <a:pt x="3603" y="3549"/>
                </a:lnTo>
                <a:lnTo>
                  <a:pt x="3603" y="3549"/>
                </a:lnTo>
                <a:lnTo>
                  <a:pt x="3678" y="3518"/>
                </a:lnTo>
                <a:lnTo>
                  <a:pt x="3750" y="3484"/>
                </a:lnTo>
                <a:lnTo>
                  <a:pt x="3823" y="3447"/>
                </a:lnTo>
                <a:lnTo>
                  <a:pt x="3896" y="3409"/>
                </a:lnTo>
                <a:lnTo>
                  <a:pt x="3965" y="3368"/>
                </a:lnTo>
                <a:lnTo>
                  <a:pt x="4036" y="3325"/>
                </a:lnTo>
                <a:lnTo>
                  <a:pt x="4103" y="3281"/>
                </a:lnTo>
                <a:lnTo>
                  <a:pt x="4170" y="3234"/>
                </a:lnTo>
                <a:lnTo>
                  <a:pt x="4170" y="3234"/>
                </a:lnTo>
                <a:lnTo>
                  <a:pt x="4213" y="3200"/>
                </a:lnTo>
                <a:lnTo>
                  <a:pt x="4213" y="3200"/>
                </a:lnTo>
                <a:close/>
              </a:path>
            </a:pathLst>
          </a:custGeom>
          <a:solidFill>
            <a:srgbClr val="F5B642"/>
          </a:solidFill>
          <a:ln w="222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8660748" y="1902919"/>
            <a:ext cx="28476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ấy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ở đâu?</a:t>
            </a:r>
            <a:endParaRPr/>
          </a:p>
        </p:txBody>
      </p:sp>
      <p:sp>
        <p:nvSpPr>
          <p:cNvPr id="304" name="Google Shape;304;p17"/>
          <p:cNvSpPr/>
          <p:nvPr/>
        </p:nvSpPr>
        <p:spPr>
          <a:xfrm>
            <a:off x="7526814" y="3597734"/>
            <a:ext cx="18522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Cần tìm thông tin nào?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11190C-55AB-4B3A-98A0-43C1533BD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636912"/>
            <a:ext cx="4509120" cy="4509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FE63175-4E6D-4AD4-9485-51C3AB334474}"/>
              </a:ext>
            </a:extLst>
          </p:cNvPr>
          <p:cNvSpPr txBox="1"/>
          <p:nvPr/>
        </p:nvSpPr>
        <p:spPr>
          <a:xfrm>
            <a:off x="4476292" y="288034"/>
            <a:ext cx="7452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sinh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vở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B12E7EC-8273-47BA-98BF-01E6E2B98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60966"/>
              </p:ext>
            </p:extLst>
          </p:nvPr>
        </p:nvGraphicFramePr>
        <p:xfrm>
          <a:off x="983432" y="2060848"/>
          <a:ext cx="8424936" cy="4253663"/>
        </p:xfrm>
        <a:graphic>
          <a:graphicData uri="http://schemas.openxmlformats.org/drawingml/2006/table">
            <a:tbl>
              <a:tblPr firstRow="1" firstCol="1" bandRow="1"/>
              <a:tblGrid>
                <a:gridCol w="3649126">
                  <a:extLst>
                    <a:ext uri="{9D8B030D-6E8A-4147-A177-3AD203B41FA5}">
                      <a16:colId xmlns="" xmlns:a16="http://schemas.microsoft.com/office/drawing/2014/main" val="1313744502"/>
                    </a:ext>
                  </a:extLst>
                </a:gridCol>
                <a:gridCol w="4775810">
                  <a:extLst>
                    <a:ext uri="{9D8B030D-6E8A-4147-A177-3AD203B41FA5}">
                      <a16:colId xmlns="" xmlns:a16="http://schemas.microsoft.com/office/drawing/2014/main" val="4245924537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724513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4849284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7105089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2879493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 động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771291"/>
                  </a:ext>
                </a:extLst>
              </a:tr>
              <a:tr h="45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Suy nghĩ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8161378"/>
                  </a:ext>
                </a:extLst>
              </a:tr>
              <a:tr h="90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9565849"/>
                  </a:ext>
                </a:extLst>
              </a:tr>
            </a:tbl>
          </a:graphicData>
        </a:graphic>
      </p:graphicFrame>
      <p:grpSp>
        <p:nvGrpSpPr>
          <p:cNvPr id="7" name="Google Shape;281;p16">
            <a:extLst>
              <a:ext uri="{FF2B5EF4-FFF2-40B4-BE49-F238E27FC236}">
                <a16:creationId xmlns="" xmlns:a16="http://schemas.microsoft.com/office/drawing/2014/main" id="{9C4F1714-9042-4671-BA04-18CBDE0747E5}"/>
              </a:ext>
            </a:extLst>
          </p:cNvPr>
          <p:cNvGrpSpPr/>
          <p:nvPr/>
        </p:nvGrpSpPr>
        <p:grpSpPr>
          <a:xfrm>
            <a:off x="-26911" y="302435"/>
            <a:ext cx="4007030" cy="1355483"/>
            <a:chOff x="3839754" y="5334287"/>
            <a:chExt cx="4007030" cy="1355483"/>
          </a:xfrm>
        </p:grpSpPr>
        <p:pic>
          <p:nvPicPr>
            <p:cNvPr id="10" name="Google Shape;282;p16">
              <a:extLst>
                <a:ext uri="{FF2B5EF4-FFF2-40B4-BE49-F238E27FC236}">
                  <a16:creationId xmlns="" xmlns:a16="http://schemas.microsoft.com/office/drawing/2014/main" id="{DDD3F715-CEA0-4BDE-AD9B-C47C1982BCF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283;p16">
              <a:extLst>
                <a:ext uri="{FF2B5EF4-FFF2-40B4-BE49-F238E27FC236}">
                  <a16:creationId xmlns="" xmlns:a16="http://schemas.microsoft.com/office/drawing/2014/main" id="{F11C020B-C358-48CD-904B-ECAB071867D2}"/>
                </a:ext>
              </a:extLst>
            </p:cNvPr>
            <p:cNvSpPr txBox="1"/>
            <p:nvPr/>
          </p:nvSpPr>
          <p:spPr>
            <a:xfrm>
              <a:off x="3993883" y="5719660"/>
              <a:ext cx="369877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Thu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thập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t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ư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liệu</a:t>
              </a:r>
              <a:endParaRPr sz="3200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4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81;p16">
            <a:extLst>
              <a:ext uri="{FF2B5EF4-FFF2-40B4-BE49-F238E27FC236}">
                <a16:creationId xmlns="" xmlns:a16="http://schemas.microsoft.com/office/drawing/2014/main" id="{9C4F1714-9042-4671-BA04-18CBDE0747E5}"/>
              </a:ext>
            </a:extLst>
          </p:cNvPr>
          <p:cNvGrpSpPr/>
          <p:nvPr/>
        </p:nvGrpSpPr>
        <p:grpSpPr>
          <a:xfrm>
            <a:off x="1343472" y="-243408"/>
            <a:ext cx="8643191" cy="1462551"/>
            <a:chOff x="3839754" y="5334287"/>
            <a:chExt cx="4007030" cy="1462551"/>
          </a:xfrm>
        </p:grpSpPr>
        <p:pic>
          <p:nvPicPr>
            <p:cNvPr id="10" name="Google Shape;282;p16">
              <a:extLst>
                <a:ext uri="{FF2B5EF4-FFF2-40B4-BE49-F238E27FC236}">
                  <a16:creationId xmlns="" xmlns:a16="http://schemas.microsoft.com/office/drawing/2014/main" id="{DDD3F715-CEA0-4BDE-AD9B-C47C1982BCF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283;p16">
              <a:extLst>
                <a:ext uri="{FF2B5EF4-FFF2-40B4-BE49-F238E27FC236}">
                  <a16:creationId xmlns="" xmlns:a16="http://schemas.microsoft.com/office/drawing/2014/main" id="{F11C020B-C358-48CD-904B-ECAB071867D2}"/>
                </a:ext>
              </a:extLst>
            </p:cNvPr>
            <p:cNvSpPr txBox="1"/>
            <p:nvPr/>
          </p:nvSpPr>
          <p:spPr>
            <a:xfrm>
              <a:off x="3993883" y="5719660"/>
              <a:ext cx="3698771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Mẫu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thập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t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ư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liệu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(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tham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khảo</a:t>
              </a:r>
              <a:endParaRPr sz="3200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4F6950E-0321-4AA0-B54A-7D00C25DA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38715"/>
              </p:ext>
            </p:extLst>
          </p:nvPr>
        </p:nvGraphicFramePr>
        <p:xfrm>
          <a:off x="407368" y="1052736"/>
          <a:ext cx="11521280" cy="5663298"/>
        </p:xfrm>
        <a:graphic>
          <a:graphicData uri="http://schemas.openxmlformats.org/drawingml/2006/table">
            <a:tbl>
              <a:tblPr firstRow="1" firstCol="1" bandRow="1"/>
              <a:tblGrid>
                <a:gridCol w="1986427">
                  <a:extLst>
                    <a:ext uri="{9D8B030D-6E8A-4147-A177-3AD203B41FA5}">
                      <a16:colId xmlns="" xmlns:a16="http://schemas.microsoft.com/office/drawing/2014/main" val="1451330102"/>
                    </a:ext>
                  </a:extLst>
                </a:gridCol>
                <a:gridCol w="9534853">
                  <a:extLst>
                    <a:ext uri="{9D8B030D-6E8A-4147-A177-3AD203B41FA5}">
                      <a16:colId xmlns="" xmlns:a16="http://schemas.microsoft.com/office/drawing/2014/main" val="3771775849"/>
                    </a:ext>
                  </a:extLst>
                </a:gridCol>
              </a:tblGrid>
              <a:tr h="623741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3735"/>
                  </a:ext>
                </a:extLst>
              </a:tr>
              <a:tr h="4077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4586952"/>
                  </a:ext>
                </a:extLst>
              </a:tr>
              <a:tr h="3673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Ngoại hình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8665359"/>
                  </a:ext>
                </a:extLst>
              </a:tr>
              <a:tr h="734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 nói: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Mẹ ơi, con là người đấy, đừng vứt con mà tội nghiệp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Gì chứ chăn bò thì con chăn cũng được. mẹ cứ nói với phú ông cho con đến ở chăn bò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2792951"/>
                  </a:ext>
                </a:extLst>
              </a:tr>
              <a:tr h="21830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Xin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9606874"/>
                  </a:ext>
                </a:extLst>
              </a:tr>
              <a:tr h="13467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xấu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xấu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028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6963" y="3068960"/>
            <a:ext cx="3425037" cy="404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4">
            <a:alphaModFix/>
          </a:blip>
          <a:srcRect b="66674"/>
          <a:stretch/>
        </p:blipFill>
        <p:spPr>
          <a:xfrm>
            <a:off x="0" y="-31535"/>
            <a:ext cx="4007030" cy="13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/>
          <p:nvPr/>
        </p:nvSpPr>
        <p:spPr>
          <a:xfrm rot="8301243" flipH="1">
            <a:off x="2322547" y="2707312"/>
            <a:ext cx="1766061" cy="1733302"/>
          </a:xfrm>
          <a:prstGeom prst="teardrop">
            <a:avLst>
              <a:gd name="adj" fmla="val 100000"/>
            </a:avLst>
          </a:prstGeom>
          <a:solidFill>
            <a:srgbClr val="F5B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6" name="Google Shape;286;p16"/>
          <p:cNvSpPr/>
          <p:nvPr/>
        </p:nvSpPr>
        <p:spPr>
          <a:xfrm rot="8068996">
            <a:off x="4649700" y="796930"/>
            <a:ext cx="1622670" cy="1630405"/>
          </a:xfrm>
          <a:prstGeom prst="teardrop">
            <a:avLst>
              <a:gd name="adj" fmla="val 100000"/>
            </a:avLst>
          </a:prstGeom>
          <a:solidFill>
            <a:srgbClr val="21A5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2565906" y="3416424"/>
            <a:ext cx="1585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Đặc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điểm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1</a:t>
            </a:r>
            <a:endParaRPr sz="2400" dirty="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5" name="Google Shape;313;p18">
            <a:extLst>
              <a:ext uri="{FF2B5EF4-FFF2-40B4-BE49-F238E27FC236}">
                <a16:creationId xmlns="" xmlns:a16="http://schemas.microsoft.com/office/drawing/2014/main" id="{7467409B-A291-443B-B23A-38746F6DEAD5}"/>
              </a:ext>
            </a:extLst>
          </p:cNvPr>
          <p:cNvSpPr txBox="1"/>
          <p:nvPr/>
        </p:nvSpPr>
        <p:spPr>
          <a:xfrm>
            <a:off x="358182" y="462069"/>
            <a:ext cx="36987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24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ý, </a:t>
            </a:r>
            <a:r>
              <a:rPr lang="en-US" sz="24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dàn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ý</a:t>
            </a:r>
            <a:endParaRPr sz="24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15;p18">
            <a:extLst>
              <a:ext uri="{FF2B5EF4-FFF2-40B4-BE49-F238E27FC236}">
                <a16:creationId xmlns="" xmlns:a16="http://schemas.microsoft.com/office/drawing/2014/main" id="{A5F16488-3AD9-44D8-AAAB-FB30217BCA12}"/>
              </a:ext>
            </a:extLst>
          </p:cNvPr>
          <p:cNvSpPr/>
          <p:nvPr/>
        </p:nvSpPr>
        <p:spPr>
          <a:xfrm>
            <a:off x="4455206" y="68381"/>
            <a:ext cx="6469380" cy="668790"/>
          </a:xfrm>
          <a:prstGeom prst="rect">
            <a:avLst/>
          </a:prstGeom>
          <a:solidFill>
            <a:srgbClr val="FE672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ý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86;p16">
            <a:extLst>
              <a:ext uri="{FF2B5EF4-FFF2-40B4-BE49-F238E27FC236}">
                <a16:creationId xmlns="" xmlns:a16="http://schemas.microsoft.com/office/drawing/2014/main" id="{C603CDED-9A81-455B-AB94-897A7C787A93}"/>
              </a:ext>
            </a:extLst>
          </p:cNvPr>
          <p:cNvSpPr/>
          <p:nvPr/>
        </p:nvSpPr>
        <p:spPr>
          <a:xfrm rot="19243597">
            <a:off x="4449805" y="5024434"/>
            <a:ext cx="1750060" cy="1805649"/>
          </a:xfrm>
          <a:prstGeom prst="teardrop">
            <a:avLst>
              <a:gd name="adj" fmla="val 100000"/>
            </a:avLst>
          </a:prstGeom>
          <a:solidFill>
            <a:srgbClr val="21A5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" name="Google Shape;285;p16">
            <a:extLst>
              <a:ext uri="{FF2B5EF4-FFF2-40B4-BE49-F238E27FC236}">
                <a16:creationId xmlns="" xmlns:a16="http://schemas.microsoft.com/office/drawing/2014/main" id="{03A0E417-CB55-4019-8A7A-88461DBB6E0C}"/>
              </a:ext>
            </a:extLst>
          </p:cNvPr>
          <p:cNvSpPr/>
          <p:nvPr/>
        </p:nvSpPr>
        <p:spPr>
          <a:xfrm rot="18259348" flipH="1">
            <a:off x="6792960" y="2700523"/>
            <a:ext cx="1607555" cy="1768415"/>
          </a:xfrm>
          <a:prstGeom prst="teardrop">
            <a:avLst>
              <a:gd name="adj" fmla="val 93307"/>
            </a:avLst>
          </a:prstGeom>
          <a:solidFill>
            <a:srgbClr val="F5B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3182048-869E-4C16-BB6E-8EFB92F81400}"/>
              </a:ext>
            </a:extLst>
          </p:cNvPr>
          <p:cNvSpPr/>
          <p:nvPr/>
        </p:nvSpPr>
        <p:spPr>
          <a:xfrm>
            <a:off x="4455206" y="2755463"/>
            <a:ext cx="2030197" cy="1900407"/>
          </a:xfrm>
          <a:prstGeom prst="ellipse">
            <a:avLst/>
          </a:prstGeom>
          <a:solidFill>
            <a:srgbClr val="D6BBEB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endParaRPr lang="vi-VN"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SG" dirty="0"/>
          </a:p>
        </p:txBody>
      </p:sp>
      <p:sp>
        <p:nvSpPr>
          <p:cNvPr id="20" name="Google Shape;287;p16">
            <a:extLst>
              <a:ext uri="{FF2B5EF4-FFF2-40B4-BE49-F238E27FC236}">
                <a16:creationId xmlns="" xmlns:a16="http://schemas.microsoft.com/office/drawing/2014/main" id="{3EA65C72-5F91-4E48-9BF7-611FE5D698C0}"/>
              </a:ext>
            </a:extLst>
          </p:cNvPr>
          <p:cNvSpPr txBox="1"/>
          <p:nvPr/>
        </p:nvSpPr>
        <p:spPr>
          <a:xfrm>
            <a:off x="4566660" y="5557926"/>
            <a:ext cx="158587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Đặc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điểm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…</a:t>
            </a:r>
            <a:endParaRPr sz="2400" dirty="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1" name="Google Shape;287;p16">
            <a:extLst>
              <a:ext uri="{FF2B5EF4-FFF2-40B4-BE49-F238E27FC236}">
                <a16:creationId xmlns="" xmlns:a16="http://schemas.microsoft.com/office/drawing/2014/main" id="{7A9F7274-8A1C-4EAB-820F-228F5A8D2459}"/>
              </a:ext>
            </a:extLst>
          </p:cNvPr>
          <p:cNvSpPr txBox="1"/>
          <p:nvPr/>
        </p:nvSpPr>
        <p:spPr>
          <a:xfrm>
            <a:off x="6573733" y="3474771"/>
            <a:ext cx="1585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Đặc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điểm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3</a:t>
            </a:r>
            <a:endParaRPr sz="2400" dirty="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2" name="Google Shape;287;p16">
            <a:extLst>
              <a:ext uri="{FF2B5EF4-FFF2-40B4-BE49-F238E27FC236}">
                <a16:creationId xmlns="" xmlns:a16="http://schemas.microsoft.com/office/drawing/2014/main" id="{A82E4268-C54E-4A50-B62B-15FC0E12F66E}"/>
              </a:ext>
            </a:extLst>
          </p:cNvPr>
          <p:cNvSpPr txBox="1"/>
          <p:nvPr/>
        </p:nvSpPr>
        <p:spPr>
          <a:xfrm>
            <a:off x="4673293" y="1375955"/>
            <a:ext cx="1585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Đặc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điểm</a:t>
            </a:r>
            <a:r>
              <a:rPr lang="en-US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2</a:t>
            </a:r>
            <a:endParaRPr sz="2400" dirty="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</p:spTree>
    <p:extLst>
      <p:ext uri="{BB962C8B-B14F-4D97-AF65-F5344CB8AC3E}">
        <p14:creationId xmlns:p14="http://schemas.microsoft.com/office/powerpoint/2010/main" val="16292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6963" y="3068960"/>
            <a:ext cx="3425037" cy="404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4">
            <a:alphaModFix/>
          </a:blip>
          <a:srcRect b="66674"/>
          <a:stretch/>
        </p:blipFill>
        <p:spPr>
          <a:xfrm>
            <a:off x="839416" y="-31535"/>
            <a:ext cx="2880320" cy="13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/>
          <p:nvPr/>
        </p:nvSpPr>
        <p:spPr>
          <a:xfrm rot="8301243" flipH="1">
            <a:off x="2322547" y="2707312"/>
            <a:ext cx="1766061" cy="1733302"/>
          </a:xfrm>
          <a:prstGeom prst="teardrop">
            <a:avLst>
              <a:gd name="adj" fmla="val 100000"/>
            </a:avLst>
          </a:prstGeom>
          <a:solidFill>
            <a:srgbClr val="F5B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6" name="Google Shape;286;p16"/>
          <p:cNvSpPr/>
          <p:nvPr/>
        </p:nvSpPr>
        <p:spPr>
          <a:xfrm rot="8068996">
            <a:off x="4635900" y="763164"/>
            <a:ext cx="1716957" cy="1631276"/>
          </a:xfrm>
          <a:prstGeom prst="teardrop">
            <a:avLst>
              <a:gd name="adj" fmla="val 100000"/>
            </a:avLst>
          </a:prstGeom>
          <a:solidFill>
            <a:srgbClr val="21A5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2482418" y="3092287"/>
            <a:ext cx="158587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Ngoại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khác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thường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nhưng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ý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vươn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lên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mạnh</a:t>
            </a:r>
            <a:r>
              <a:rPr lang="en-US" sz="18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mẽ</a:t>
            </a:r>
            <a:endParaRPr sz="1800" dirty="0">
              <a:solidFill>
                <a:srgbClr val="002060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5" name="Google Shape;313;p18">
            <a:extLst>
              <a:ext uri="{FF2B5EF4-FFF2-40B4-BE49-F238E27FC236}">
                <a16:creationId xmlns="" xmlns:a16="http://schemas.microsoft.com/office/drawing/2014/main" id="{7467409B-A291-443B-B23A-38746F6DEAD5}"/>
              </a:ext>
            </a:extLst>
          </p:cNvPr>
          <p:cNvSpPr txBox="1"/>
          <p:nvPr/>
        </p:nvSpPr>
        <p:spPr>
          <a:xfrm>
            <a:off x="358182" y="462069"/>
            <a:ext cx="36987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ý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15;p18">
            <a:extLst>
              <a:ext uri="{FF2B5EF4-FFF2-40B4-BE49-F238E27FC236}">
                <a16:creationId xmlns="" xmlns:a16="http://schemas.microsoft.com/office/drawing/2014/main" id="{A5F16488-3AD9-44D8-AAAB-FB30217BCA12}"/>
              </a:ext>
            </a:extLst>
          </p:cNvPr>
          <p:cNvSpPr/>
          <p:nvPr/>
        </p:nvSpPr>
        <p:spPr>
          <a:xfrm>
            <a:off x="4455206" y="68381"/>
            <a:ext cx="6469380" cy="668790"/>
          </a:xfrm>
          <a:prstGeom prst="rect">
            <a:avLst/>
          </a:prstGeom>
          <a:solidFill>
            <a:srgbClr val="FE672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Tham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khảo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ý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nhân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Sọ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Dừa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86;p16">
            <a:extLst>
              <a:ext uri="{FF2B5EF4-FFF2-40B4-BE49-F238E27FC236}">
                <a16:creationId xmlns="" xmlns:a16="http://schemas.microsoft.com/office/drawing/2014/main" id="{C603CDED-9A81-455B-AB94-897A7C787A93}"/>
              </a:ext>
            </a:extLst>
          </p:cNvPr>
          <p:cNvSpPr/>
          <p:nvPr/>
        </p:nvSpPr>
        <p:spPr>
          <a:xfrm rot="19243597">
            <a:off x="4449805" y="5024434"/>
            <a:ext cx="1750060" cy="1805649"/>
          </a:xfrm>
          <a:prstGeom prst="teardrop">
            <a:avLst>
              <a:gd name="adj" fmla="val 100000"/>
            </a:avLst>
          </a:prstGeom>
          <a:solidFill>
            <a:srgbClr val="21A5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" name="Google Shape;285;p16">
            <a:extLst>
              <a:ext uri="{FF2B5EF4-FFF2-40B4-BE49-F238E27FC236}">
                <a16:creationId xmlns="" xmlns:a16="http://schemas.microsoft.com/office/drawing/2014/main" id="{03A0E417-CB55-4019-8A7A-88461DBB6E0C}"/>
              </a:ext>
            </a:extLst>
          </p:cNvPr>
          <p:cNvSpPr/>
          <p:nvPr/>
        </p:nvSpPr>
        <p:spPr>
          <a:xfrm rot="18259348" flipH="1">
            <a:off x="6792960" y="2700523"/>
            <a:ext cx="1607555" cy="1768415"/>
          </a:xfrm>
          <a:prstGeom prst="teardrop">
            <a:avLst>
              <a:gd name="adj" fmla="val 93307"/>
            </a:avLst>
          </a:prstGeom>
          <a:solidFill>
            <a:srgbClr val="F5B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3182048-869E-4C16-BB6E-8EFB92F81400}"/>
              </a:ext>
            </a:extLst>
          </p:cNvPr>
          <p:cNvSpPr/>
          <p:nvPr/>
        </p:nvSpPr>
        <p:spPr>
          <a:xfrm>
            <a:off x="4455206" y="2755463"/>
            <a:ext cx="2030197" cy="1900407"/>
          </a:xfrm>
          <a:prstGeom prst="ellipse">
            <a:avLst/>
          </a:prstGeom>
          <a:solidFill>
            <a:srgbClr val="D6BBEB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SỌ DỪA</a:t>
            </a:r>
            <a:endParaRPr lang="vi-VN"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SG" dirty="0"/>
          </a:p>
        </p:txBody>
      </p:sp>
      <p:sp>
        <p:nvSpPr>
          <p:cNvPr id="20" name="Google Shape;287;p16">
            <a:extLst>
              <a:ext uri="{FF2B5EF4-FFF2-40B4-BE49-F238E27FC236}">
                <a16:creationId xmlns="" xmlns:a16="http://schemas.microsoft.com/office/drawing/2014/main" id="{3EA65C72-5F91-4E48-9BF7-611FE5D698C0}"/>
              </a:ext>
            </a:extLst>
          </p:cNvPr>
          <p:cNvSpPr txBox="1"/>
          <p:nvPr/>
        </p:nvSpPr>
        <p:spPr>
          <a:xfrm>
            <a:off x="4566660" y="5557926"/>
            <a:ext cx="158587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Ngay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thẳng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biết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phòng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xa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…</a:t>
            </a:r>
            <a:endParaRPr sz="2000" dirty="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1" name="Google Shape;287;p16">
            <a:extLst>
              <a:ext uri="{FF2B5EF4-FFF2-40B4-BE49-F238E27FC236}">
                <a16:creationId xmlns="" xmlns:a16="http://schemas.microsoft.com/office/drawing/2014/main" id="{7A9F7274-8A1C-4EAB-820F-228F5A8D2459}"/>
              </a:ext>
            </a:extLst>
          </p:cNvPr>
          <p:cNvSpPr txBox="1"/>
          <p:nvPr/>
        </p:nvSpPr>
        <p:spPr>
          <a:xfrm>
            <a:off x="6795031" y="3215397"/>
            <a:ext cx="158587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Thủy</a:t>
            </a:r>
            <a:r>
              <a:rPr lang="en-US" sz="20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chung</a:t>
            </a:r>
            <a:r>
              <a:rPr lang="en-US" sz="20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thương</a:t>
            </a:r>
            <a:r>
              <a:rPr lang="en-US" sz="2000" dirty="0">
                <a:solidFill>
                  <a:srgbClr val="002060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endParaRPr sz="2000" dirty="0">
              <a:solidFill>
                <a:srgbClr val="002060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2" name="Google Shape;287;p16">
            <a:extLst>
              <a:ext uri="{FF2B5EF4-FFF2-40B4-BE49-F238E27FC236}">
                <a16:creationId xmlns="" xmlns:a16="http://schemas.microsoft.com/office/drawing/2014/main" id="{A82E4268-C54E-4A50-B62B-15FC0E12F66E}"/>
              </a:ext>
            </a:extLst>
          </p:cNvPr>
          <p:cNvSpPr txBox="1"/>
          <p:nvPr/>
        </p:nvSpPr>
        <p:spPr>
          <a:xfrm>
            <a:off x="4677365" y="1339245"/>
            <a:ext cx="158587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Tự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chủ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thông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minh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chăm</a:t>
            </a:r>
            <a:r>
              <a:rPr lang="en-US" sz="2000" dirty="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chỉ</a:t>
            </a:r>
            <a:endParaRPr sz="2000" dirty="0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</p:spTree>
    <p:extLst>
      <p:ext uri="{BB962C8B-B14F-4D97-AF65-F5344CB8AC3E}">
        <p14:creationId xmlns:p14="http://schemas.microsoft.com/office/powerpoint/2010/main" val="24476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9"/>
          <p:cNvGrpSpPr/>
          <p:nvPr/>
        </p:nvGrpSpPr>
        <p:grpSpPr>
          <a:xfrm>
            <a:off x="1108710" y="46614"/>
            <a:ext cx="4007030" cy="1355483"/>
            <a:chOff x="3839754" y="5334287"/>
            <a:chExt cx="4007030" cy="1355483"/>
          </a:xfrm>
        </p:grpSpPr>
        <p:pic>
          <p:nvPicPr>
            <p:cNvPr id="323" name="Google Shape;323;p19"/>
            <p:cNvPicPr preferRelativeResize="0"/>
            <p:nvPr/>
          </p:nvPicPr>
          <p:blipFill rotWithShape="1">
            <a:blip r:embed="rId3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19"/>
            <p:cNvSpPr txBox="1"/>
            <p:nvPr/>
          </p:nvSpPr>
          <p:spPr>
            <a:xfrm>
              <a:off x="3993883" y="5839997"/>
              <a:ext cx="3698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 2: Tìm ý, lập dàn ý</a:t>
              </a:r>
              <a:endParaRPr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19"/>
          <p:cNvSpPr/>
          <p:nvPr/>
        </p:nvSpPr>
        <p:spPr>
          <a:xfrm>
            <a:off x="5269869" y="331566"/>
            <a:ext cx="4007030" cy="668790"/>
          </a:xfrm>
          <a:prstGeom prst="rect">
            <a:avLst/>
          </a:prstGeom>
          <a:solidFill>
            <a:srgbClr val="FE672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dàn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ý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1010981" y="4502662"/>
            <a:ext cx="1948870" cy="2213078"/>
          </a:xfrm>
          <a:custGeom>
            <a:avLst/>
            <a:gdLst/>
            <a:ahLst/>
            <a:cxnLst/>
            <a:rect l="l" t="t" r="r" b="b"/>
            <a:pathLst>
              <a:path w="1948870" h="2213078" extrusionOk="0">
                <a:moveTo>
                  <a:pt x="387385" y="1565958"/>
                </a:moveTo>
                <a:lnTo>
                  <a:pt x="371929" y="1577245"/>
                </a:lnTo>
                <a:lnTo>
                  <a:pt x="356474" y="1591355"/>
                </a:lnTo>
                <a:lnTo>
                  <a:pt x="342424" y="1605464"/>
                </a:lnTo>
                <a:lnTo>
                  <a:pt x="329779" y="1620984"/>
                </a:lnTo>
                <a:lnTo>
                  <a:pt x="319944" y="1636504"/>
                </a:lnTo>
                <a:lnTo>
                  <a:pt x="314324" y="1654846"/>
                </a:lnTo>
                <a:lnTo>
                  <a:pt x="308703" y="1676010"/>
                </a:lnTo>
                <a:lnTo>
                  <a:pt x="308703" y="1695763"/>
                </a:lnTo>
                <a:lnTo>
                  <a:pt x="308703" y="1709872"/>
                </a:lnTo>
                <a:lnTo>
                  <a:pt x="312919" y="1719749"/>
                </a:lnTo>
                <a:lnTo>
                  <a:pt x="318539" y="1729625"/>
                </a:lnTo>
                <a:lnTo>
                  <a:pt x="324159" y="1739502"/>
                </a:lnTo>
                <a:lnTo>
                  <a:pt x="333994" y="1747967"/>
                </a:lnTo>
                <a:lnTo>
                  <a:pt x="343829" y="1755022"/>
                </a:lnTo>
                <a:lnTo>
                  <a:pt x="366309" y="1767720"/>
                </a:lnTo>
                <a:close/>
                <a:moveTo>
                  <a:pt x="432345" y="1446029"/>
                </a:moveTo>
                <a:lnTo>
                  <a:pt x="444991" y="1446029"/>
                </a:lnTo>
                <a:lnTo>
                  <a:pt x="454826" y="1450262"/>
                </a:lnTo>
                <a:lnTo>
                  <a:pt x="464661" y="1454495"/>
                </a:lnTo>
                <a:lnTo>
                  <a:pt x="471686" y="1462960"/>
                </a:lnTo>
                <a:lnTo>
                  <a:pt x="478711" y="1472837"/>
                </a:lnTo>
                <a:lnTo>
                  <a:pt x="480116" y="1484124"/>
                </a:lnTo>
                <a:lnTo>
                  <a:pt x="480116" y="1494001"/>
                </a:lnTo>
                <a:lnTo>
                  <a:pt x="444991" y="1828390"/>
                </a:lnTo>
                <a:lnTo>
                  <a:pt x="442181" y="1836856"/>
                </a:lnTo>
                <a:lnTo>
                  <a:pt x="440776" y="1846732"/>
                </a:lnTo>
                <a:lnTo>
                  <a:pt x="435155" y="1852376"/>
                </a:lnTo>
                <a:lnTo>
                  <a:pt x="426725" y="1858020"/>
                </a:lnTo>
                <a:lnTo>
                  <a:pt x="415485" y="1863663"/>
                </a:lnTo>
                <a:lnTo>
                  <a:pt x="402840" y="1866485"/>
                </a:lnTo>
                <a:lnTo>
                  <a:pt x="393005" y="1866485"/>
                </a:lnTo>
                <a:lnTo>
                  <a:pt x="356474" y="1853787"/>
                </a:lnTo>
                <a:lnTo>
                  <a:pt x="319944" y="1841089"/>
                </a:lnTo>
                <a:lnTo>
                  <a:pt x="307298" y="1832623"/>
                </a:lnTo>
                <a:lnTo>
                  <a:pt x="293248" y="1824157"/>
                </a:lnTo>
                <a:lnTo>
                  <a:pt x="279198" y="1814281"/>
                </a:lnTo>
                <a:lnTo>
                  <a:pt x="267958" y="1804404"/>
                </a:lnTo>
                <a:lnTo>
                  <a:pt x="256718" y="1793117"/>
                </a:lnTo>
                <a:lnTo>
                  <a:pt x="246883" y="1780419"/>
                </a:lnTo>
                <a:lnTo>
                  <a:pt x="241262" y="1769131"/>
                </a:lnTo>
                <a:lnTo>
                  <a:pt x="234237" y="1755022"/>
                </a:lnTo>
                <a:lnTo>
                  <a:pt x="230022" y="1740913"/>
                </a:lnTo>
                <a:lnTo>
                  <a:pt x="225807" y="1728214"/>
                </a:lnTo>
                <a:lnTo>
                  <a:pt x="224402" y="1714105"/>
                </a:lnTo>
                <a:lnTo>
                  <a:pt x="221592" y="1698585"/>
                </a:lnTo>
                <a:lnTo>
                  <a:pt x="221592" y="1678832"/>
                </a:lnTo>
                <a:lnTo>
                  <a:pt x="224402" y="1659079"/>
                </a:lnTo>
                <a:lnTo>
                  <a:pt x="227212" y="1640737"/>
                </a:lnTo>
                <a:lnTo>
                  <a:pt x="234237" y="1622395"/>
                </a:lnTo>
                <a:lnTo>
                  <a:pt x="241262" y="1605464"/>
                </a:lnTo>
                <a:lnTo>
                  <a:pt x="249693" y="1587122"/>
                </a:lnTo>
                <a:lnTo>
                  <a:pt x="259528" y="1571602"/>
                </a:lnTo>
                <a:lnTo>
                  <a:pt x="273578" y="1553260"/>
                </a:lnTo>
                <a:lnTo>
                  <a:pt x="284818" y="1539150"/>
                </a:lnTo>
                <a:lnTo>
                  <a:pt x="300273" y="1523630"/>
                </a:lnTo>
                <a:lnTo>
                  <a:pt x="317134" y="1509521"/>
                </a:lnTo>
                <a:lnTo>
                  <a:pt x="336804" y="1496823"/>
                </a:lnTo>
                <a:lnTo>
                  <a:pt x="353664" y="1484124"/>
                </a:lnTo>
                <a:lnTo>
                  <a:pt x="376145" y="1472837"/>
                </a:lnTo>
                <a:lnTo>
                  <a:pt x="397220" y="1460139"/>
                </a:lnTo>
                <a:lnTo>
                  <a:pt x="422510" y="1450262"/>
                </a:lnTo>
                <a:close/>
                <a:moveTo>
                  <a:pt x="610154" y="528411"/>
                </a:moveTo>
                <a:lnTo>
                  <a:pt x="622806" y="528411"/>
                </a:lnTo>
                <a:lnTo>
                  <a:pt x="636864" y="531252"/>
                </a:lnTo>
                <a:lnTo>
                  <a:pt x="649517" y="536934"/>
                </a:lnTo>
                <a:lnTo>
                  <a:pt x="659357" y="545457"/>
                </a:lnTo>
                <a:lnTo>
                  <a:pt x="666387" y="555400"/>
                </a:lnTo>
                <a:lnTo>
                  <a:pt x="672010" y="566764"/>
                </a:lnTo>
                <a:lnTo>
                  <a:pt x="679039" y="579548"/>
                </a:lnTo>
                <a:lnTo>
                  <a:pt x="680445" y="592332"/>
                </a:lnTo>
                <a:lnTo>
                  <a:pt x="684662" y="676139"/>
                </a:lnTo>
                <a:lnTo>
                  <a:pt x="684662" y="690344"/>
                </a:lnTo>
                <a:lnTo>
                  <a:pt x="680445" y="704548"/>
                </a:lnTo>
                <a:lnTo>
                  <a:pt x="676227" y="715912"/>
                </a:lnTo>
                <a:lnTo>
                  <a:pt x="669198" y="725855"/>
                </a:lnTo>
                <a:lnTo>
                  <a:pt x="660763" y="735799"/>
                </a:lnTo>
                <a:lnTo>
                  <a:pt x="649517" y="741480"/>
                </a:lnTo>
                <a:lnTo>
                  <a:pt x="636864" y="745742"/>
                </a:lnTo>
                <a:lnTo>
                  <a:pt x="622806" y="750003"/>
                </a:lnTo>
                <a:lnTo>
                  <a:pt x="610154" y="748583"/>
                </a:lnTo>
                <a:lnTo>
                  <a:pt x="597502" y="745742"/>
                </a:lnTo>
                <a:lnTo>
                  <a:pt x="586255" y="740060"/>
                </a:lnTo>
                <a:lnTo>
                  <a:pt x="576414" y="731537"/>
                </a:lnTo>
                <a:lnTo>
                  <a:pt x="567980" y="721594"/>
                </a:lnTo>
                <a:lnTo>
                  <a:pt x="560950" y="710230"/>
                </a:lnTo>
                <a:lnTo>
                  <a:pt x="556733" y="698867"/>
                </a:lnTo>
                <a:lnTo>
                  <a:pt x="553921" y="684662"/>
                </a:lnTo>
                <a:lnTo>
                  <a:pt x="548298" y="600855"/>
                </a:lnTo>
                <a:lnTo>
                  <a:pt x="551110" y="586650"/>
                </a:lnTo>
                <a:lnTo>
                  <a:pt x="552516" y="572446"/>
                </a:lnTo>
                <a:lnTo>
                  <a:pt x="558139" y="561082"/>
                </a:lnTo>
                <a:lnTo>
                  <a:pt x="563762" y="551139"/>
                </a:lnTo>
                <a:lnTo>
                  <a:pt x="573603" y="542616"/>
                </a:lnTo>
                <a:lnTo>
                  <a:pt x="583443" y="535514"/>
                </a:lnTo>
                <a:lnTo>
                  <a:pt x="597502" y="531252"/>
                </a:lnTo>
                <a:close/>
                <a:moveTo>
                  <a:pt x="1042002" y="465911"/>
                </a:moveTo>
                <a:lnTo>
                  <a:pt x="1056060" y="465911"/>
                </a:lnTo>
                <a:lnTo>
                  <a:pt x="1070119" y="470173"/>
                </a:lnTo>
                <a:lnTo>
                  <a:pt x="1079959" y="474434"/>
                </a:lnTo>
                <a:lnTo>
                  <a:pt x="1091206" y="481536"/>
                </a:lnTo>
                <a:lnTo>
                  <a:pt x="1099641" y="491480"/>
                </a:lnTo>
                <a:lnTo>
                  <a:pt x="1105264" y="501423"/>
                </a:lnTo>
                <a:lnTo>
                  <a:pt x="1110887" y="515627"/>
                </a:lnTo>
                <a:lnTo>
                  <a:pt x="1113699" y="529832"/>
                </a:lnTo>
                <a:lnTo>
                  <a:pt x="1119322" y="613639"/>
                </a:lnTo>
                <a:lnTo>
                  <a:pt x="1119322" y="627844"/>
                </a:lnTo>
                <a:lnTo>
                  <a:pt x="1116511" y="639208"/>
                </a:lnTo>
                <a:lnTo>
                  <a:pt x="1110887" y="653412"/>
                </a:lnTo>
                <a:lnTo>
                  <a:pt x="1103858" y="663355"/>
                </a:lnTo>
                <a:lnTo>
                  <a:pt x="1095423" y="670458"/>
                </a:lnTo>
                <a:lnTo>
                  <a:pt x="1085583" y="678980"/>
                </a:lnTo>
                <a:lnTo>
                  <a:pt x="1071524" y="684662"/>
                </a:lnTo>
                <a:lnTo>
                  <a:pt x="1057466" y="687503"/>
                </a:lnTo>
                <a:lnTo>
                  <a:pt x="1046220" y="687503"/>
                </a:lnTo>
                <a:lnTo>
                  <a:pt x="1032162" y="683242"/>
                </a:lnTo>
                <a:lnTo>
                  <a:pt x="1020915" y="677560"/>
                </a:lnTo>
                <a:lnTo>
                  <a:pt x="1011074" y="669037"/>
                </a:lnTo>
                <a:lnTo>
                  <a:pt x="1002640" y="660514"/>
                </a:lnTo>
                <a:lnTo>
                  <a:pt x="995610" y="649151"/>
                </a:lnTo>
                <a:lnTo>
                  <a:pt x="991393" y="637787"/>
                </a:lnTo>
                <a:lnTo>
                  <a:pt x="988581" y="623582"/>
                </a:lnTo>
                <a:lnTo>
                  <a:pt x="982958" y="539775"/>
                </a:lnTo>
                <a:lnTo>
                  <a:pt x="982958" y="525571"/>
                </a:lnTo>
                <a:lnTo>
                  <a:pt x="985770" y="511366"/>
                </a:lnTo>
                <a:lnTo>
                  <a:pt x="991393" y="500002"/>
                </a:lnTo>
                <a:lnTo>
                  <a:pt x="997016" y="490059"/>
                </a:lnTo>
                <a:lnTo>
                  <a:pt x="1006857" y="480116"/>
                </a:lnTo>
                <a:lnTo>
                  <a:pt x="1016698" y="471593"/>
                </a:lnTo>
                <a:lnTo>
                  <a:pt x="1027944" y="467332"/>
                </a:lnTo>
                <a:close/>
                <a:moveTo>
                  <a:pt x="629264" y="86648"/>
                </a:moveTo>
                <a:lnTo>
                  <a:pt x="599434" y="88069"/>
                </a:lnTo>
                <a:lnTo>
                  <a:pt x="571025" y="90910"/>
                </a:lnTo>
                <a:lnTo>
                  <a:pt x="542616" y="93751"/>
                </a:lnTo>
                <a:lnTo>
                  <a:pt x="515627" y="100853"/>
                </a:lnTo>
                <a:lnTo>
                  <a:pt x="490059" y="107955"/>
                </a:lnTo>
                <a:lnTo>
                  <a:pt x="463070" y="116478"/>
                </a:lnTo>
                <a:lnTo>
                  <a:pt x="438922" y="127842"/>
                </a:lnTo>
                <a:lnTo>
                  <a:pt x="416195" y="140626"/>
                </a:lnTo>
                <a:lnTo>
                  <a:pt x="392047" y="151990"/>
                </a:lnTo>
                <a:lnTo>
                  <a:pt x="367899" y="166194"/>
                </a:lnTo>
                <a:lnTo>
                  <a:pt x="346592" y="181819"/>
                </a:lnTo>
                <a:lnTo>
                  <a:pt x="326706" y="200285"/>
                </a:lnTo>
                <a:lnTo>
                  <a:pt x="306819" y="217331"/>
                </a:lnTo>
                <a:lnTo>
                  <a:pt x="286933" y="235797"/>
                </a:lnTo>
                <a:lnTo>
                  <a:pt x="268467" y="255683"/>
                </a:lnTo>
                <a:lnTo>
                  <a:pt x="250001" y="276990"/>
                </a:lnTo>
                <a:lnTo>
                  <a:pt x="232955" y="296877"/>
                </a:lnTo>
                <a:lnTo>
                  <a:pt x="215910" y="321024"/>
                </a:lnTo>
                <a:lnTo>
                  <a:pt x="188921" y="366479"/>
                </a:lnTo>
                <a:lnTo>
                  <a:pt x="164773" y="417616"/>
                </a:lnTo>
                <a:lnTo>
                  <a:pt x="143466" y="468752"/>
                </a:lnTo>
                <a:lnTo>
                  <a:pt x="126421" y="519889"/>
                </a:lnTo>
                <a:lnTo>
                  <a:pt x="115057" y="573866"/>
                </a:lnTo>
                <a:lnTo>
                  <a:pt x="109375" y="627844"/>
                </a:lnTo>
                <a:lnTo>
                  <a:pt x="106535" y="656253"/>
                </a:lnTo>
                <a:lnTo>
                  <a:pt x="105114" y="681821"/>
                </a:lnTo>
                <a:lnTo>
                  <a:pt x="106535" y="713072"/>
                </a:lnTo>
                <a:lnTo>
                  <a:pt x="109375" y="742901"/>
                </a:lnTo>
                <a:lnTo>
                  <a:pt x="113637" y="774151"/>
                </a:lnTo>
                <a:lnTo>
                  <a:pt x="119319" y="801140"/>
                </a:lnTo>
                <a:lnTo>
                  <a:pt x="125000" y="825288"/>
                </a:lnTo>
                <a:lnTo>
                  <a:pt x="134944" y="850856"/>
                </a:lnTo>
                <a:lnTo>
                  <a:pt x="144887" y="873584"/>
                </a:lnTo>
                <a:lnTo>
                  <a:pt x="154830" y="894891"/>
                </a:lnTo>
                <a:lnTo>
                  <a:pt x="166194" y="914777"/>
                </a:lnTo>
                <a:lnTo>
                  <a:pt x="178978" y="934663"/>
                </a:lnTo>
                <a:lnTo>
                  <a:pt x="193183" y="950289"/>
                </a:lnTo>
                <a:lnTo>
                  <a:pt x="208808" y="968755"/>
                </a:lnTo>
                <a:lnTo>
                  <a:pt x="224433" y="982959"/>
                </a:lnTo>
                <a:lnTo>
                  <a:pt x="240058" y="998584"/>
                </a:lnTo>
                <a:lnTo>
                  <a:pt x="255683" y="1009948"/>
                </a:lnTo>
                <a:lnTo>
                  <a:pt x="274149" y="1022732"/>
                </a:lnTo>
                <a:lnTo>
                  <a:pt x="312501" y="1044039"/>
                </a:lnTo>
                <a:lnTo>
                  <a:pt x="349433" y="1062505"/>
                </a:lnTo>
                <a:lnTo>
                  <a:pt x="387785" y="1076710"/>
                </a:lnTo>
                <a:lnTo>
                  <a:pt x="427558" y="1086653"/>
                </a:lnTo>
                <a:lnTo>
                  <a:pt x="467331" y="1096596"/>
                </a:lnTo>
                <a:lnTo>
                  <a:pt x="505684" y="1102278"/>
                </a:lnTo>
                <a:lnTo>
                  <a:pt x="541195" y="1106539"/>
                </a:lnTo>
                <a:lnTo>
                  <a:pt x="575286" y="1107960"/>
                </a:lnTo>
                <a:lnTo>
                  <a:pt x="576707" y="1117903"/>
                </a:lnTo>
                <a:lnTo>
                  <a:pt x="579548" y="1147733"/>
                </a:lnTo>
                <a:lnTo>
                  <a:pt x="576707" y="1167619"/>
                </a:lnTo>
                <a:lnTo>
                  <a:pt x="572445" y="1190346"/>
                </a:lnTo>
                <a:lnTo>
                  <a:pt x="566763" y="1217335"/>
                </a:lnTo>
                <a:lnTo>
                  <a:pt x="556820" y="1245744"/>
                </a:lnTo>
                <a:lnTo>
                  <a:pt x="555400" y="1247165"/>
                </a:lnTo>
                <a:lnTo>
                  <a:pt x="551138" y="1250006"/>
                </a:lnTo>
                <a:lnTo>
                  <a:pt x="541195" y="1250006"/>
                </a:lnTo>
                <a:lnTo>
                  <a:pt x="515627" y="1251426"/>
                </a:lnTo>
                <a:lnTo>
                  <a:pt x="490059" y="1255688"/>
                </a:lnTo>
                <a:lnTo>
                  <a:pt x="465911" y="1259949"/>
                </a:lnTo>
                <a:lnTo>
                  <a:pt x="438922" y="1265631"/>
                </a:lnTo>
                <a:lnTo>
                  <a:pt x="416195" y="1272733"/>
                </a:lnTo>
                <a:lnTo>
                  <a:pt x="392047" y="1281256"/>
                </a:lnTo>
                <a:lnTo>
                  <a:pt x="367899" y="1291199"/>
                </a:lnTo>
                <a:lnTo>
                  <a:pt x="346592" y="1303983"/>
                </a:lnTo>
                <a:lnTo>
                  <a:pt x="322444" y="1315347"/>
                </a:lnTo>
                <a:lnTo>
                  <a:pt x="302558" y="1326711"/>
                </a:lnTo>
                <a:lnTo>
                  <a:pt x="279831" y="1343756"/>
                </a:lnTo>
                <a:lnTo>
                  <a:pt x="259944" y="1359381"/>
                </a:lnTo>
                <a:lnTo>
                  <a:pt x="240058" y="1375006"/>
                </a:lnTo>
                <a:lnTo>
                  <a:pt x="223012" y="1393472"/>
                </a:lnTo>
                <a:lnTo>
                  <a:pt x="204546" y="1413359"/>
                </a:lnTo>
                <a:lnTo>
                  <a:pt x="186080" y="1433245"/>
                </a:lnTo>
                <a:lnTo>
                  <a:pt x="173296" y="1453132"/>
                </a:lnTo>
                <a:lnTo>
                  <a:pt x="159091" y="1473018"/>
                </a:lnTo>
                <a:lnTo>
                  <a:pt x="146307" y="1492905"/>
                </a:lnTo>
                <a:lnTo>
                  <a:pt x="134944" y="1514211"/>
                </a:lnTo>
                <a:lnTo>
                  <a:pt x="125000" y="1536939"/>
                </a:lnTo>
                <a:lnTo>
                  <a:pt x="115057" y="1558246"/>
                </a:lnTo>
                <a:lnTo>
                  <a:pt x="106535" y="1579553"/>
                </a:lnTo>
                <a:lnTo>
                  <a:pt x="100853" y="1602280"/>
                </a:lnTo>
                <a:lnTo>
                  <a:pt x="95171" y="1626428"/>
                </a:lnTo>
                <a:lnTo>
                  <a:pt x="90909" y="1647735"/>
                </a:lnTo>
                <a:lnTo>
                  <a:pt x="89489" y="1671883"/>
                </a:lnTo>
                <a:lnTo>
                  <a:pt x="86648" y="1693190"/>
                </a:lnTo>
                <a:lnTo>
                  <a:pt x="86648" y="1717337"/>
                </a:lnTo>
                <a:lnTo>
                  <a:pt x="86648" y="1741485"/>
                </a:lnTo>
                <a:lnTo>
                  <a:pt x="89489" y="1762792"/>
                </a:lnTo>
                <a:lnTo>
                  <a:pt x="93750" y="1786940"/>
                </a:lnTo>
                <a:lnTo>
                  <a:pt x="100853" y="1819611"/>
                </a:lnTo>
                <a:lnTo>
                  <a:pt x="110796" y="1846599"/>
                </a:lnTo>
                <a:lnTo>
                  <a:pt x="123580" y="1875009"/>
                </a:lnTo>
                <a:lnTo>
                  <a:pt x="139205" y="1899156"/>
                </a:lnTo>
                <a:lnTo>
                  <a:pt x="154830" y="1919043"/>
                </a:lnTo>
                <a:lnTo>
                  <a:pt x="173296" y="1938929"/>
                </a:lnTo>
                <a:lnTo>
                  <a:pt x="193183" y="1954554"/>
                </a:lnTo>
                <a:lnTo>
                  <a:pt x="214489" y="1968759"/>
                </a:lnTo>
                <a:lnTo>
                  <a:pt x="235796" y="1982964"/>
                </a:lnTo>
                <a:lnTo>
                  <a:pt x="258524" y="1992907"/>
                </a:lnTo>
                <a:lnTo>
                  <a:pt x="279831" y="2002850"/>
                </a:lnTo>
                <a:lnTo>
                  <a:pt x="302558" y="2009952"/>
                </a:lnTo>
                <a:lnTo>
                  <a:pt x="346592" y="2022736"/>
                </a:lnTo>
                <a:lnTo>
                  <a:pt x="383524" y="2028418"/>
                </a:lnTo>
                <a:lnTo>
                  <a:pt x="392047" y="2029839"/>
                </a:lnTo>
                <a:lnTo>
                  <a:pt x="399149" y="2034100"/>
                </a:lnTo>
                <a:lnTo>
                  <a:pt x="406251" y="2038362"/>
                </a:lnTo>
                <a:lnTo>
                  <a:pt x="411933" y="2044043"/>
                </a:lnTo>
                <a:lnTo>
                  <a:pt x="416195" y="2052566"/>
                </a:lnTo>
                <a:lnTo>
                  <a:pt x="419036" y="2059668"/>
                </a:lnTo>
                <a:lnTo>
                  <a:pt x="421877" y="2068191"/>
                </a:lnTo>
                <a:lnTo>
                  <a:pt x="421877" y="2076714"/>
                </a:lnTo>
                <a:lnTo>
                  <a:pt x="417615" y="2102282"/>
                </a:lnTo>
                <a:lnTo>
                  <a:pt x="465911" y="2112225"/>
                </a:lnTo>
                <a:lnTo>
                  <a:pt x="517047" y="2119328"/>
                </a:lnTo>
                <a:lnTo>
                  <a:pt x="575286" y="2126430"/>
                </a:lnTo>
                <a:lnTo>
                  <a:pt x="639207" y="2127850"/>
                </a:lnTo>
                <a:lnTo>
                  <a:pt x="684661" y="2126430"/>
                </a:lnTo>
                <a:lnTo>
                  <a:pt x="730116" y="2123589"/>
                </a:lnTo>
                <a:lnTo>
                  <a:pt x="818185" y="2116487"/>
                </a:lnTo>
                <a:lnTo>
                  <a:pt x="889208" y="2106544"/>
                </a:lnTo>
                <a:lnTo>
                  <a:pt x="946026" y="2098021"/>
                </a:lnTo>
                <a:lnTo>
                  <a:pt x="916196" y="1876429"/>
                </a:lnTo>
                <a:lnTo>
                  <a:pt x="894889" y="1732962"/>
                </a:lnTo>
                <a:lnTo>
                  <a:pt x="873583" y="1589496"/>
                </a:lnTo>
                <a:lnTo>
                  <a:pt x="873583" y="1578132"/>
                </a:lnTo>
                <a:lnTo>
                  <a:pt x="877844" y="1568189"/>
                </a:lnTo>
                <a:lnTo>
                  <a:pt x="882105" y="1558246"/>
                </a:lnTo>
                <a:lnTo>
                  <a:pt x="889208" y="1549723"/>
                </a:lnTo>
                <a:lnTo>
                  <a:pt x="899151" y="1544041"/>
                </a:lnTo>
                <a:lnTo>
                  <a:pt x="909094" y="1539780"/>
                </a:lnTo>
                <a:lnTo>
                  <a:pt x="919037" y="1539780"/>
                </a:lnTo>
                <a:lnTo>
                  <a:pt x="931821" y="1542621"/>
                </a:lnTo>
                <a:lnTo>
                  <a:pt x="991481" y="1559666"/>
                </a:lnTo>
                <a:lnTo>
                  <a:pt x="1046879" y="1573871"/>
                </a:lnTo>
                <a:lnTo>
                  <a:pt x="1096595" y="1582394"/>
                </a:lnTo>
                <a:lnTo>
                  <a:pt x="1120742" y="1583814"/>
                </a:lnTo>
                <a:lnTo>
                  <a:pt x="1142049" y="1583814"/>
                </a:lnTo>
                <a:lnTo>
                  <a:pt x="1154834" y="1583814"/>
                </a:lnTo>
                <a:lnTo>
                  <a:pt x="1196027" y="1579553"/>
                </a:lnTo>
                <a:lnTo>
                  <a:pt x="1234379" y="1573871"/>
                </a:lnTo>
                <a:lnTo>
                  <a:pt x="1269891" y="1563928"/>
                </a:lnTo>
                <a:lnTo>
                  <a:pt x="1303982" y="1552564"/>
                </a:lnTo>
                <a:lnTo>
                  <a:pt x="1335232" y="1538359"/>
                </a:lnTo>
                <a:lnTo>
                  <a:pt x="1363641" y="1522734"/>
                </a:lnTo>
                <a:lnTo>
                  <a:pt x="1392050" y="1504268"/>
                </a:lnTo>
                <a:lnTo>
                  <a:pt x="1414778" y="1484382"/>
                </a:lnTo>
                <a:lnTo>
                  <a:pt x="1437505" y="1464495"/>
                </a:lnTo>
                <a:lnTo>
                  <a:pt x="1458812" y="1444609"/>
                </a:lnTo>
                <a:lnTo>
                  <a:pt x="1477278" y="1423302"/>
                </a:lnTo>
                <a:lnTo>
                  <a:pt x="1492903" y="1403416"/>
                </a:lnTo>
                <a:lnTo>
                  <a:pt x="1508528" y="1380688"/>
                </a:lnTo>
                <a:lnTo>
                  <a:pt x="1521312" y="1360802"/>
                </a:lnTo>
                <a:lnTo>
                  <a:pt x="1542619" y="1323870"/>
                </a:lnTo>
                <a:lnTo>
                  <a:pt x="1546880" y="1316767"/>
                </a:lnTo>
                <a:lnTo>
                  <a:pt x="1551142" y="1311086"/>
                </a:lnTo>
                <a:lnTo>
                  <a:pt x="1562505" y="1303983"/>
                </a:lnTo>
                <a:lnTo>
                  <a:pt x="1576710" y="1301142"/>
                </a:lnTo>
                <a:lnTo>
                  <a:pt x="1582392" y="1299722"/>
                </a:lnTo>
                <a:lnTo>
                  <a:pt x="1590914" y="1301142"/>
                </a:lnTo>
                <a:lnTo>
                  <a:pt x="1620744" y="1305404"/>
                </a:lnTo>
                <a:lnTo>
                  <a:pt x="1651994" y="1306824"/>
                </a:lnTo>
                <a:lnTo>
                  <a:pt x="1674722" y="1306824"/>
                </a:lnTo>
                <a:lnTo>
                  <a:pt x="1694608" y="1305404"/>
                </a:lnTo>
                <a:lnTo>
                  <a:pt x="1714494" y="1301142"/>
                </a:lnTo>
                <a:lnTo>
                  <a:pt x="1734381" y="1296881"/>
                </a:lnTo>
                <a:lnTo>
                  <a:pt x="1751426" y="1291199"/>
                </a:lnTo>
                <a:lnTo>
                  <a:pt x="1769892" y="1284097"/>
                </a:lnTo>
                <a:lnTo>
                  <a:pt x="1785517" y="1275574"/>
                </a:lnTo>
                <a:lnTo>
                  <a:pt x="1799722" y="1265631"/>
                </a:lnTo>
                <a:lnTo>
                  <a:pt x="1813927" y="1255688"/>
                </a:lnTo>
                <a:lnTo>
                  <a:pt x="1825290" y="1245744"/>
                </a:lnTo>
                <a:lnTo>
                  <a:pt x="1835233" y="1232960"/>
                </a:lnTo>
                <a:lnTo>
                  <a:pt x="1845177" y="1221597"/>
                </a:lnTo>
                <a:lnTo>
                  <a:pt x="1853699" y="1210233"/>
                </a:lnTo>
                <a:lnTo>
                  <a:pt x="1857961" y="1196028"/>
                </a:lnTo>
                <a:lnTo>
                  <a:pt x="1860802" y="1181824"/>
                </a:lnTo>
                <a:lnTo>
                  <a:pt x="1860802" y="1167619"/>
                </a:lnTo>
                <a:lnTo>
                  <a:pt x="1860802" y="1153414"/>
                </a:lnTo>
                <a:lnTo>
                  <a:pt x="1857961" y="1140630"/>
                </a:lnTo>
                <a:lnTo>
                  <a:pt x="1853699" y="1127846"/>
                </a:lnTo>
                <a:lnTo>
                  <a:pt x="1845177" y="1113641"/>
                </a:lnTo>
                <a:lnTo>
                  <a:pt x="1835233" y="1102278"/>
                </a:lnTo>
                <a:lnTo>
                  <a:pt x="1825290" y="1089494"/>
                </a:lnTo>
                <a:lnTo>
                  <a:pt x="1813927" y="1079550"/>
                </a:lnTo>
                <a:lnTo>
                  <a:pt x="1799722" y="1069607"/>
                </a:lnTo>
                <a:lnTo>
                  <a:pt x="1785517" y="1059664"/>
                </a:lnTo>
                <a:lnTo>
                  <a:pt x="1769892" y="1052562"/>
                </a:lnTo>
                <a:lnTo>
                  <a:pt x="1751426" y="1046880"/>
                </a:lnTo>
                <a:lnTo>
                  <a:pt x="1734381" y="1039778"/>
                </a:lnTo>
                <a:lnTo>
                  <a:pt x="1714494" y="1034096"/>
                </a:lnTo>
                <a:lnTo>
                  <a:pt x="1694608" y="1032675"/>
                </a:lnTo>
                <a:lnTo>
                  <a:pt x="1674722" y="1028414"/>
                </a:lnTo>
                <a:lnTo>
                  <a:pt x="1651994" y="1028414"/>
                </a:lnTo>
                <a:lnTo>
                  <a:pt x="1620744" y="1029834"/>
                </a:lnTo>
                <a:lnTo>
                  <a:pt x="1588074" y="1036937"/>
                </a:lnTo>
                <a:lnTo>
                  <a:pt x="1558244" y="1044039"/>
                </a:lnTo>
                <a:lnTo>
                  <a:pt x="1531255" y="1053982"/>
                </a:lnTo>
                <a:lnTo>
                  <a:pt x="1507107" y="1068187"/>
                </a:lnTo>
                <a:lnTo>
                  <a:pt x="1484380" y="1086653"/>
                </a:lnTo>
                <a:lnTo>
                  <a:pt x="1467335" y="1103698"/>
                </a:lnTo>
                <a:lnTo>
                  <a:pt x="1461653" y="1113641"/>
                </a:lnTo>
                <a:lnTo>
                  <a:pt x="1454550" y="1123585"/>
                </a:lnTo>
                <a:lnTo>
                  <a:pt x="1451709" y="1132107"/>
                </a:lnTo>
                <a:lnTo>
                  <a:pt x="1448869" y="1137789"/>
                </a:lnTo>
                <a:lnTo>
                  <a:pt x="1448869" y="1140630"/>
                </a:lnTo>
                <a:lnTo>
                  <a:pt x="1444607" y="1147733"/>
                </a:lnTo>
                <a:lnTo>
                  <a:pt x="1444607" y="1150573"/>
                </a:lnTo>
                <a:lnTo>
                  <a:pt x="1434664" y="1186085"/>
                </a:lnTo>
                <a:lnTo>
                  <a:pt x="1419039" y="1225858"/>
                </a:lnTo>
                <a:lnTo>
                  <a:pt x="1409096" y="1247165"/>
                </a:lnTo>
                <a:lnTo>
                  <a:pt x="1397732" y="1269892"/>
                </a:lnTo>
                <a:lnTo>
                  <a:pt x="1383527" y="1291199"/>
                </a:lnTo>
                <a:lnTo>
                  <a:pt x="1367902" y="1313926"/>
                </a:lnTo>
                <a:lnTo>
                  <a:pt x="1350857" y="1335233"/>
                </a:lnTo>
                <a:lnTo>
                  <a:pt x="1330970" y="1355120"/>
                </a:lnTo>
                <a:lnTo>
                  <a:pt x="1311084" y="1373586"/>
                </a:lnTo>
                <a:lnTo>
                  <a:pt x="1289777" y="1386370"/>
                </a:lnTo>
                <a:lnTo>
                  <a:pt x="1264209" y="1400575"/>
                </a:lnTo>
                <a:lnTo>
                  <a:pt x="1235800" y="1410518"/>
                </a:lnTo>
                <a:lnTo>
                  <a:pt x="1208811" y="1419041"/>
                </a:lnTo>
                <a:lnTo>
                  <a:pt x="1174720" y="1420461"/>
                </a:lnTo>
                <a:lnTo>
                  <a:pt x="1151993" y="1420461"/>
                </a:lnTo>
                <a:lnTo>
                  <a:pt x="1130686" y="1419041"/>
                </a:lnTo>
                <a:lnTo>
                  <a:pt x="1107958" y="1416200"/>
                </a:lnTo>
                <a:lnTo>
                  <a:pt x="1086651" y="1413359"/>
                </a:lnTo>
                <a:lnTo>
                  <a:pt x="1042617" y="1400575"/>
                </a:lnTo>
                <a:lnTo>
                  <a:pt x="1001424" y="1384950"/>
                </a:lnTo>
                <a:lnTo>
                  <a:pt x="961651" y="1366484"/>
                </a:lnTo>
                <a:lnTo>
                  <a:pt x="921878" y="1346597"/>
                </a:lnTo>
                <a:lnTo>
                  <a:pt x="848014" y="1303983"/>
                </a:lnTo>
                <a:lnTo>
                  <a:pt x="798298" y="1272733"/>
                </a:lnTo>
                <a:lnTo>
                  <a:pt x="752844" y="1250006"/>
                </a:lnTo>
                <a:lnTo>
                  <a:pt x="742900" y="1242903"/>
                </a:lnTo>
                <a:lnTo>
                  <a:pt x="728696" y="1231540"/>
                </a:lnTo>
                <a:lnTo>
                  <a:pt x="723014" y="1225858"/>
                </a:lnTo>
                <a:lnTo>
                  <a:pt x="718753" y="1217335"/>
                </a:lnTo>
                <a:lnTo>
                  <a:pt x="714491" y="1210233"/>
                </a:lnTo>
                <a:lnTo>
                  <a:pt x="714491" y="1201710"/>
                </a:lnTo>
                <a:lnTo>
                  <a:pt x="710230" y="1147733"/>
                </a:lnTo>
                <a:lnTo>
                  <a:pt x="710230" y="1137789"/>
                </a:lnTo>
                <a:lnTo>
                  <a:pt x="713071" y="1130687"/>
                </a:lnTo>
                <a:lnTo>
                  <a:pt x="715912" y="1123585"/>
                </a:lnTo>
                <a:lnTo>
                  <a:pt x="720173" y="1117903"/>
                </a:lnTo>
                <a:lnTo>
                  <a:pt x="725855" y="1112221"/>
                </a:lnTo>
                <a:lnTo>
                  <a:pt x="732957" y="1106539"/>
                </a:lnTo>
                <a:lnTo>
                  <a:pt x="740059" y="1103698"/>
                </a:lnTo>
                <a:lnTo>
                  <a:pt x="748582" y="1102278"/>
                </a:lnTo>
                <a:lnTo>
                  <a:pt x="795457" y="1092335"/>
                </a:lnTo>
                <a:lnTo>
                  <a:pt x="842332" y="1082391"/>
                </a:lnTo>
                <a:lnTo>
                  <a:pt x="884946" y="1068187"/>
                </a:lnTo>
                <a:lnTo>
                  <a:pt x="926140" y="1049721"/>
                </a:lnTo>
                <a:lnTo>
                  <a:pt x="963071" y="1029834"/>
                </a:lnTo>
                <a:lnTo>
                  <a:pt x="998583" y="1008527"/>
                </a:lnTo>
                <a:lnTo>
                  <a:pt x="1031254" y="982959"/>
                </a:lnTo>
                <a:lnTo>
                  <a:pt x="1058242" y="957391"/>
                </a:lnTo>
                <a:lnTo>
                  <a:pt x="1085231" y="927561"/>
                </a:lnTo>
                <a:lnTo>
                  <a:pt x="1106538" y="894891"/>
                </a:lnTo>
                <a:lnTo>
                  <a:pt x="1126424" y="860799"/>
                </a:lnTo>
                <a:lnTo>
                  <a:pt x="1142049" y="825288"/>
                </a:lnTo>
                <a:lnTo>
                  <a:pt x="1154834" y="786936"/>
                </a:lnTo>
                <a:lnTo>
                  <a:pt x="1164777" y="747163"/>
                </a:lnTo>
                <a:lnTo>
                  <a:pt x="1169038" y="705969"/>
                </a:lnTo>
                <a:lnTo>
                  <a:pt x="1170459" y="661935"/>
                </a:lnTo>
                <a:lnTo>
                  <a:pt x="1170459" y="636367"/>
                </a:lnTo>
                <a:lnTo>
                  <a:pt x="1169038" y="607957"/>
                </a:lnTo>
                <a:lnTo>
                  <a:pt x="1166197" y="582389"/>
                </a:lnTo>
                <a:lnTo>
                  <a:pt x="1160515" y="556821"/>
                </a:lnTo>
                <a:lnTo>
                  <a:pt x="1149152" y="504264"/>
                </a:lnTo>
                <a:lnTo>
                  <a:pt x="1132106" y="454548"/>
                </a:lnTo>
                <a:lnTo>
                  <a:pt x="1110799" y="404832"/>
                </a:lnTo>
                <a:lnTo>
                  <a:pt x="1085231" y="356536"/>
                </a:lnTo>
                <a:lnTo>
                  <a:pt x="1071026" y="335229"/>
                </a:lnTo>
                <a:lnTo>
                  <a:pt x="1055401" y="311081"/>
                </a:lnTo>
                <a:lnTo>
                  <a:pt x="1038356" y="291195"/>
                </a:lnTo>
                <a:lnTo>
                  <a:pt x="1021310" y="269888"/>
                </a:lnTo>
                <a:lnTo>
                  <a:pt x="1002844" y="250001"/>
                </a:lnTo>
                <a:lnTo>
                  <a:pt x="982958" y="230115"/>
                </a:lnTo>
                <a:lnTo>
                  <a:pt x="963071" y="211649"/>
                </a:lnTo>
                <a:lnTo>
                  <a:pt x="943185" y="196024"/>
                </a:lnTo>
                <a:lnTo>
                  <a:pt x="921878" y="180399"/>
                </a:lnTo>
                <a:lnTo>
                  <a:pt x="897730" y="163353"/>
                </a:lnTo>
                <a:lnTo>
                  <a:pt x="873583" y="150569"/>
                </a:lnTo>
                <a:lnTo>
                  <a:pt x="849435" y="137785"/>
                </a:lnTo>
                <a:lnTo>
                  <a:pt x="823866" y="126421"/>
                </a:lnTo>
                <a:lnTo>
                  <a:pt x="798298" y="116478"/>
                </a:lnTo>
                <a:lnTo>
                  <a:pt x="772730" y="106535"/>
                </a:lnTo>
                <a:lnTo>
                  <a:pt x="744321" y="100853"/>
                </a:lnTo>
                <a:lnTo>
                  <a:pt x="715912" y="93751"/>
                </a:lnTo>
                <a:lnTo>
                  <a:pt x="688923" y="90910"/>
                </a:lnTo>
                <a:lnTo>
                  <a:pt x="659093" y="88069"/>
                </a:lnTo>
                <a:close/>
                <a:moveTo>
                  <a:pt x="596593" y="0"/>
                </a:moveTo>
                <a:lnTo>
                  <a:pt x="629264" y="0"/>
                </a:lnTo>
                <a:lnTo>
                  <a:pt x="660514" y="0"/>
                </a:lnTo>
                <a:lnTo>
                  <a:pt x="690343" y="2841"/>
                </a:lnTo>
                <a:lnTo>
                  <a:pt x="723014" y="7103"/>
                </a:lnTo>
                <a:lnTo>
                  <a:pt x="752844" y="12784"/>
                </a:lnTo>
                <a:lnTo>
                  <a:pt x="784094" y="19887"/>
                </a:lnTo>
                <a:lnTo>
                  <a:pt x="813923" y="29830"/>
                </a:lnTo>
                <a:lnTo>
                  <a:pt x="842332" y="41194"/>
                </a:lnTo>
                <a:lnTo>
                  <a:pt x="869321" y="52557"/>
                </a:lnTo>
                <a:lnTo>
                  <a:pt x="897730" y="66762"/>
                </a:lnTo>
                <a:lnTo>
                  <a:pt x="926140" y="80967"/>
                </a:lnTo>
                <a:lnTo>
                  <a:pt x="951708" y="96592"/>
                </a:lnTo>
                <a:lnTo>
                  <a:pt x="977276" y="113637"/>
                </a:lnTo>
                <a:lnTo>
                  <a:pt x="1002844" y="133524"/>
                </a:lnTo>
                <a:lnTo>
                  <a:pt x="1026992" y="151990"/>
                </a:lnTo>
                <a:lnTo>
                  <a:pt x="1048299" y="173296"/>
                </a:lnTo>
                <a:lnTo>
                  <a:pt x="1071026" y="196024"/>
                </a:lnTo>
                <a:lnTo>
                  <a:pt x="1092333" y="220172"/>
                </a:lnTo>
                <a:lnTo>
                  <a:pt x="1112220" y="244320"/>
                </a:lnTo>
                <a:lnTo>
                  <a:pt x="1130686" y="267047"/>
                </a:lnTo>
                <a:lnTo>
                  <a:pt x="1149152" y="294036"/>
                </a:lnTo>
                <a:lnTo>
                  <a:pt x="1164777" y="321024"/>
                </a:lnTo>
                <a:lnTo>
                  <a:pt x="1180402" y="349434"/>
                </a:lnTo>
                <a:lnTo>
                  <a:pt x="1194606" y="376422"/>
                </a:lnTo>
                <a:lnTo>
                  <a:pt x="1208811" y="407672"/>
                </a:lnTo>
                <a:lnTo>
                  <a:pt x="1218754" y="437502"/>
                </a:lnTo>
                <a:lnTo>
                  <a:pt x="1228697" y="467332"/>
                </a:lnTo>
                <a:lnTo>
                  <a:pt x="1238641" y="498582"/>
                </a:lnTo>
                <a:lnTo>
                  <a:pt x="1244322" y="529832"/>
                </a:lnTo>
                <a:lnTo>
                  <a:pt x="1250004" y="562503"/>
                </a:lnTo>
                <a:lnTo>
                  <a:pt x="1254266" y="593753"/>
                </a:lnTo>
                <a:lnTo>
                  <a:pt x="1258527" y="627844"/>
                </a:lnTo>
                <a:lnTo>
                  <a:pt x="1258527" y="661935"/>
                </a:lnTo>
                <a:lnTo>
                  <a:pt x="1255686" y="711651"/>
                </a:lnTo>
                <a:lnTo>
                  <a:pt x="1250004" y="759947"/>
                </a:lnTo>
                <a:lnTo>
                  <a:pt x="1240061" y="805402"/>
                </a:lnTo>
                <a:lnTo>
                  <a:pt x="1228697" y="849436"/>
                </a:lnTo>
                <a:lnTo>
                  <a:pt x="1210231" y="889209"/>
                </a:lnTo>
                <a:lnTo>
                  <a:pt x="1190345" y="928982"/>
                </a:lnTo>
                <a:lnTo>
                  <a:pt x="1166197" y="967334"/>
                </a:lnTo>
                <a:lnTo>
                  <a:pt x="1139208" y="1000005"/>
                </a:lnTo>
                <a:lnTo>
                  <a:pt x="1107958" y="1032675"/>
                </a:lnTo>
                <a:lnTo>
                  <a:pt x="1075288" y="1062505"/>
                </a:lnTo>
                <a:lnTo>
                  <a:pt x="1036935" y="1088073"/>
                </a:lnTo>
                <a:lnTo>
                  <a:pt x="997163" y="1112221"/>
                </a:lnTo>
                <a:lnTo>
                  <a:pt x="953128" y="1133528"/>
                </a:lnTo>
                <a:lnTo>
                  <a:pt x="907674" y="1151994"/>
                </a:lnTo>
                <a:lnTo>
                  <a:pt x="857958" y="1167619"/>
                </a:lnTo>
                <a:lnTo>
                  <a:pt x="805401" y="1180403"/>
                </a:lnTo>
                <a:lnTo>
                  <a:pt x="848014" y="1201710"/>
                </a:lnTo>
                <a:lnTo>
                  <a:pt x="892049" y="1227278"/>
                </a:lnTo>
                <a:lnTo>
                  <a:pt x="958810" y="1267051"/>
                </a:lnTo>
                <a:lnTo>
                  <a:pt x="992901" y="1285517"/>
                </a:lnTo>
                <a:lnTo>
                  <a:pt x="1026992" y="1301142"/>
                </a:lnTo>
                <a:lnTo>
                  <a:pt x="1062504" y="1315347"/>
                </a:lnTo>
                <a:lnTo>
                  <a:pt x="1098015" y="1326711"/>
                </a:lnTo>
                <a:lnTo>
                  <a:pt x="1136368" y="1333813"/>
                </a:lnTo>
                <a:lnTo>
                  <a:pt x="1154834" y="1335233"/>
                </a:lnTo>
                <a:lnTo>
                  <a:pt x="1171879" y="1335233"/>
                </a:lnTo>
                <a:lnTo>
                  <a:pt x="1194606" y="1333813"/>
                </a:lnTo>
                <a:lnTo>
                  <a:pt x="1214493" y="1326711"/>
                </a:lnTo>
                <a:lnTo>
                  <a:pt x="1231538" y="1319608"/>
                </a:lnTo>
                <a:lnTo>
                  <a:pt x="1250004" y="1309665"/>
                </a:lnTo>
                <a:lnTo>
                  <a:pt x="1265629" y="1296881"/>
                </a:lnTo>
                <a:lnTo>
                  <a:pt x="1279834" y="1284097"/>
                </a:lnTo>
                <a:lnTo>
                  <a:pt x="1294039" y="1269892"/>
                </a:lnTo>
                <a:lnTo>
                  <a:pt x="1305402" y="1252847"/>
                </a:lnTo>
                <a:lnTo>
                  <a:pt x="1315345" y="1237222"/>
                </a:lnTo>
                <a:lnTo>
                  <a:pt x="1325289" y="1220176"/>
                </a:lnTo>
                <a:lnTo>
                  <a:pt x="1340914" y="1186085"/>
                </a:lnTo>
                <a:lnTo>
                  <a:pt x="1353698" y="1153414"/>
                </a:lnTo>
                <a:lnTo>
                  <a:pt x="1362221" y="1127846"/>
                </a:lnTo>
                <a:lnTo>
                  <a:pt x="1365061" y="1113641"/>
                </a:lnTo>
                <a:lnTo>
                  <a:pt x="1369323" y="1096596"/>
                </a:lnTo>
                <a:lnTo>
                  <a:pt x="1372164" y="1088073"/>
                </a:lnTo>
                <a:lnTo>
                  <a:pt x="1375005" y="1079550"/>
                </a:lnTo>
                <a:lnTo>
                  <a:pt x="1379266" y="1073869"/>
                </a:lnTo>
                <a:lnTo>
                  <a:pt x="1384948" y="1068187"/>
                </a:lnTo>
                <a:lnTo>
                  <a:pt x="1394891" y="1053982"/>
                </a:lnTo>
                <a:lnTo>
                  <a:pt x="1407675" y="1039778"/>
                </a:lnTo>
                <a:lnTo>
                  <a:pt x="1419039" y="1028414"/>
                </a:lnTo>
                <a:lnTo>
                  <a:pt x="1433244" y="1017050"/>
                </a:lnTo>
                <a:lnTo>
                  <a:pt x="1447448" y="1004266"/>
                </a:lnTo>
                <a:lnTo>
                  <a:pt x="1461653" y="994323"/>
                </a:lnTo>
                <a:lnTo>
                  <a:pt x="1494323" y="977277"/>
                </a:lnTo>
                <a:lnTo>
                  <a:pt x="1531255" y="960232"/>
                </a:lnTo>
                <a:lnTo>
                  <a:pt x="1568187" y="950289"/>
                </a:lnTo>
                <a:lnTo>
                  <a:pt x="1610801" y="944607"/>
                </a:lnTo>
                <a:lnTo>
                  <a:pt x="1651994" y="943186"/>
                </a:lnTo>
                <a:lnTo>
                  <a:pt x="1681824" y="943186"/>
                </a:lnTo>
                <a:lnTo>
                  <a:pt x="1711654" y="947448"/>
                </a:lnTo>
                <a:lnTo>
                  <a:pt x="1740063" y="953129"/>
                </a:lnTo>
                <a:lnTo>
                  <a:pt x="1767051" y="958811"/>
                </a:lnTo>
                <a:lnTo>
                  <a:pt x="1794040" y="968755"/>
                </a:lnTo>
                <a:lnTo>
                  <a:pt x="1818188" y="980118"/>
                </a:lnTo>
                <a:lnTo>
                  <a:pt x="1840915" y="992902"/>
                </a:lnTo>
                <a:lnTo>
                  <a:pt x="1860802" y="1008527"/>
                </a:lnTo>
                <a:lnTo>
                  <a:pt x="1880688" y="1024152"/>
                </a:lnTo>
                <a:lnTo>
                  <a:pt x="1899154" y="1042618"/>
                </a:lnTo>
                <a:lnTo>
                  <a:pt x="1913359" y="1059664"/>
                </a:lnTo>
                <a:lnTo>
                  <a:pt x="1924722" y="1079550"/>
                </a:lnTo>
                <a:lnTo>
                  <a:pt x="1934666" y="1100857"/>
                </a:lnTo>
                <a:lnTo>
                  <a:pt x="1943188" y="1122164"/>
                </a:lnTo>
                <a:lnTo>
                  <a:pt x="1947450" y="1146312"/>
                </a:lnTo>
                <a:lnTo>
                  <a:pt x="1948870" y="1167619"/>
                </a:lnTo>
                <a:lnTo>
                  <a:pt x="1947450" y="1191767"/>
                </a:lnTo>
                <a:lnTo>
                  <a:pt x="1943188" y="1213074"/>
                </a:lnTo>
                <a:lnTo>
                  <a:pt x="1934666" y="1235801"/>
                </a:lnTo>
                <a:lnTo>
                  <a:pt x="1924722" y="1255688"/>
                </a:lnTo>
                <a:lnTo>
                  <a:pt x="1913359" y="1275574"/>
                </a:lnTo>
                <a:lnTo>
                  <a:pt x="1899154" y="1295460"/>
                </a:lnTo>
                <a:lnTo>
                  <a:pt x="1880688" y="1311086"/>
                </a:lnTo>
                <a:lnTo>
                  <a:pt x="1860802" y="1329552"/>
                </a:lnTo>
                <a:lnTo>
                  <a:pt x="1840915" y="1343756"/>
                </a:lnTo>
                <a:lnTo>
                  <a:pt x="1818188" y="1355120"/>
                </a:lnTo>
                <a:lnTo>
                  <a:pt x="1794040" y="1366484"/>
                </a:lnTo>
                <a:lnTo>
                  <a:pt x="1767051" y="1376427"/>
                </a:lnTo>
                <a:lnTo>
                  <a:pt x="1740063" y="1384950"/>
                </a:lnTo>
                <a:lnTo>
                  <a:pt x="1711654" y="1390631"/>
                </a:lnTo>
                <a:lnTo>
                  <a:pt x="1681824" y="1393472"/>
                </a:lnTo>
                <a:lnTo>
                  <a:pt x="1651994" y="1394893"/>
                </a:lnTo>
                <a:lnTo>
                  <a:pt x="1627846" y="1393472"/>
                </a:lnTo>
                <a:lnTo>
                  <a:pt x="1605119" y="1390631"/>
                </a:lnTo>
                <a:lnTo>
                  <a:pt x="1576710" y="1434666"/>
                </a:lnTo>
                <a:lnTo>
                  <a:pt x="1561085" y="1457393"/>
                </a:lnTo>
                <a:lnTo>
                  <a:pt x="1542619" y="1480120"/>
                </a:lnTo>
                <a:lnTo>
                  <a:pt x="1522732" y="1502848"/>
                </a:lnTo>
                <a:lnTo>
                  <a:pt x="1501426" y="1526996"/>
                </a:lnTo>
                <a:lnTo>
                  <a:pt x="1477278" y="1548303"/>
                </a:lnTo>
                <a:lnTo>
                  <a:pt x="1451709" y="1568189"/>
                </a:lnTo>
                <a:lnTo>
                  <a:pt x="1421880" y="1588075"/>
                </a:lnTo>
                <a:lnTo>
                  <a:pt x="1392050" y="1606541"/>
                </a:lnTo>
                <a:lnTo>
                  <a:pt x="1359380" y="1623587"/>
                </a:lnTo>
                <a:lnTo>
                  <a:pt x="1323868" y="1637792"/>
                </a:lnTo>
                <a:lnTo>
                  <a:pt x="1285516" y="1650576"/>
                </a:lnTo>
                <a:lnTo>
                  <a:pt x="1245743" y="1660519"/>
                </a:lnTo>
                <a:lnTo>
                  <a:pt x="1204550" y="1667621"/>
                </a:lnTo>
                <a:lnTo>
                  <a:pt x="1159095" y="1671883"/>
                </a:lnTo>
                <a:lnTo>
                  <a:pt x="1134947" y="1671883"/>
                </a:lnTo>
                <a:lnTo>
                  <a:pt x="1112220" y="1670462"/>
                </a:lnTo>
                <a:lnTo>
                  <a:pt x="1065345" y="1666201"/>
                </a:lnTo>
                <a:lnTo>
                  <a:pt x="1017049" y="1656258"/>
                </a:lnTo>
                <a:lnTo>
                  <a:pt x="971594" y="1646314"/>
                </a:lnTo>
                <a:lnTo>
                  <a:pt x="995742" y="1813929"/>
                </a:lnTo>
                <a:lnTo>
                  <a:pt x="1017049" y="1965918"/>
                </a:lnTo>
                <a:lnTo>
                  <a:pt x="1036935" y="2126430"/>
                </a:lnTo>
                <a:lnTo>
                  <a:pt x="1036935" y="2133532"/>
                </a:lnTo>
                <a:lnTo>
                  <a:pt x="1036935" y="2142055"/>
                </a:lnTo>
                <a:lnTo>
                  <a:pt x="1035515" y="2149157"/>
                </a:lnTo>
                <a:lnTo>
                  <a:pt x="1031254" y="2156260"/>
                </a:lnTo>
                <a:lnTo>
                  <a:pt x="1025572" y="2161942"/>
                </a:lnTo>
                <a:lnTo>
                  <a:pt x="1018469" y="2167623"/>
                </a:lnTo>
                <a:lnTo>
                  <a:pt x="1011367" y="2171885"/>
                </a:lnTo>
                <a:lnTo>
                  <a:pt x="1002844" y="2173305"/>
                </a:lnTo>
                <a:lnTo>
                  <a:pt x="968753" y="2181828"/>
                </a:lnTo>
                <a:lnTo>
                  <a:pt x="887787" y="2193192"/>
                </a:lnTo>
                <a:lnTo>
                  <a:pt x="833810" y="2201714"/>
                </a:lnTo>
                <a:lnTo>
                  <a:pt x="772730" y="2207396"/>
                </a:lnTo>
                <a:lnTo>
                  <a:pt x="705968" y="2211658"/>
                </a:lnTo>
                <a:lnTo>
                  <a:pt x="639207" y="2213078"/>
                </a:lnTo>
                <a:lnTo>
                  <a:pt x="596593" y="2213078"/>
                </a:lnTo>
                <a:lnTo>
                  <a:pt x="556820" y="2211658"/>
                </a:lnTo>
                <a:lnTo>
                  <a:pt x="519888" y="2207396"/>
                </a:lnTo>
                <a:lnTo>
                  <a:pt x="482956" y="2203135"/>
                </a:lnTo>
                <a:lnTo>
                  <a:pt x="447445" y="2197453"/>
                </a:lnTo>
                <a:lnTo>
                  <a:pt x="416195" y="2190351"/>
                </a:lnTo>
                <a:lnTo>
                  <a:pt x="386365" y="2181828"/>
                </a:lnTo>
                <a:lnTo>
                  <a:pt x="356535" y="2171885"/>
                </a:lnTo>
                <a:lnTo>
                  <a:pt x="349433" y="2170464"/>
                </a:lnTo>
                <a:lnTo>
                  <a:pt x="343751" y="2166203"/>
                </a:lnTo>
                <a:lnTo>
                  <a:pt x="333808" y="2153419"/>
                </a:lnTo>
                <a:lnTo>
                  <a:pt x="329547" y="2142055"/>
                </a:lnTo>
                <a:lnTo>
                  <a:pt x="328126" y="2133532"/>
                </a:lnTo>
                <a:lnTo>
                  <a:pt x="328126" y="2127850"/>
                </a:lnTo>
                <a:lnTo>
                  <a:pt x="329547" y="2107964"/>
                </a:lnTo>
                <a:lnTo>
                  <a:pt x="298297" y="2099441"/>
                </a:lnTo>
                <a:lnTo>
                  <a:pt x="267046" y="2089498"/>
                </a:lnTo>
                <a:lnTo>
                  <a:pt x="235796" y="2078134"/>
                </a:lnTo>
                <a:lnTo>
                  <a:pt x="208808" y="2066771"/>
                </a:lnTo>
                <a:lnTo>
                  <a:pt x="183239" y="2052566"/>
                </a:lnTo>
                <a:lnTo>
                  <a:pt x="156251" y="2036941"/>
                </a:lnTo>
                <a:lnTo>
                  <a:pt x="134944" y="2018475"/>
                </a:lnTo>
                <a:lnTo>
                  <a:pt x="113637" y="2000009"/>
                </a:lnTo>
                <a:lnTo>
                  <a:pt x="93750" y="1980123"/>
                </a:lnTo>
                <a:lnTo>
                  <a:pt x="75284" y="1958816"/>
                </a:lnTo>
                <a:lnTo>
                  <a:pt x="59659" y="1934668"/>
                </a:lnTo>
                <a:lnTo>
                  <a:pt x="45455" y="1910520"/>
                </a:lnTo>
                <a:lnTo>
                  <a:pt x="31250" y="1884952"/>
                </a:lnTo>
                <a:lnTo>
                  <a:pt x="21307" y="1859383"/>
                </a:lnTo>
                <a:lnTo>
                  <a:pt x="12784" y="1830974"/>
                </a:lnTo>
                <a:lnTo>
                  <a:pt x="7102" y="1801145"/>
                </a:lnTo>
                <a:lnTo>
                  <a:pt x="2841" y="1775576"/>
                </a:lnTo>
                <a:lnTo>
                  <a:pt x="0" y="1747167"/>
                </a:lnTo>
                <a:lnTo>
                  <a:pt x="0" y="1720178"/>
                </a:lnTo>
                <a:lnTo>
                  <a:pt x="0" y="1691769"/>
                </a:lnTo>
                <a:lnTo>
                  <a:pt x="1421" y="1663360"/>
                </a:lnTo>
                <a:lnTo>
                  <a:pt x="5682" y="1636371"/>
                </a:lnTo>
                <a:lnTo>
                  <a:pt x="9943" y="1607962"/>
                </a:lnTo>
                <a:lnTo>
                  <a:pt x="17046" y="1579553"/>
                </a:lnTo>
                <a:lnTo>
                  <a:pt x="25568" y="1553984"/>
                </a:lnTo>
                <a:lnTo>
                  <a:pt x="32671" y="1526996"/>
                </a:lnTo>
                <a:lnTo>
                  <a:pt x="45455" y="1500007"/>
                </a:lnTo>
                <a:lnTo>
                  <a:pt x="56818" y="1474439"/>
                </a:lnTo>
                <a:lnTo>
                  <a:pt x="71023" y="1450291"/>
                </a:lnTo>
                <a:lnTo>
                  <a:pt x="85228" y="1424722"/>
                </a:lnTo>
                <a:lnTo>
                  <a:pt x="100853" y="1400575"/>
                </a:lnTo>
                <a:lnTo>
                  <a:pt x="119319" y="1379268"/>
                </a:lnTo>
                <a:lnTo>
                  <a:pt x="150569" y="1340915"/>
                </a:lnTo>
                <a:lnTo>
                  <a:pt x="184660" y="1309665"/>
                </a:lnTo>
                <a:lnTo>
                  <a:pt x="223012" y="1276994"/>
                </a:lnTo>
                <a:lnTo>
                  <a:pt x="259944" y="1251426"/>
                </a:lnTo>
                <a:lnTo>
                  <a:pt x="299717" y="1227278"/>
                </a:lnTo>
                <a:lnTo>
                  <a:pt x="343751" y="1207392"/>
                </a:lnTo>
                <a:lnTo>
                  <a:pt x="387785" y="1190346"/>
                </a:lnTo>
                <a:lnTo>
                  <a:pt x="431820" y="1177562"/>
                </a:lnTo>
                <a:lnTo>
                  <a:pt x="383524" y="1166199"/>
                </a:lnTo>
                <a:lnTo>
                  <a:pt x="338069" y="1151994"/>
                </a:lnTo>
                <a:lnTo>
                  <a:pt x="296876" y="1133528"/>
                </a:lnTo>
                <a:lnTo>
                  <a:pt x="255683" y="1113641"/>
                </a:lnTo>
                <a:lnTo>
                  <a:pt x="218751" y="1092335"/>
                </a:lnTo>
                <a:lnTo>
                  <a:pt x="184660" y="1066766"/>
                </a:lnTo>
                <a:lnTo>
                  <a:pt x="154830" y="1038357"/>
                </a:lnTo>
                <a:lnTo>
                  <a:pt x="126421" y="1008527"/>
                </a:lnTo>
                <a:lnTo>
                  <a:pt x="100853" y="974436"/>
                </a:lnTo>
                <a:lnTo>
                  <a:pt x="79546" y="940345"/>
                </a:lnTo>
                <a:lnTo>
                  <a:pt x="61080" y="903413"/>
                </a:lnTo>
                <a:lnTo>
                  <a:pt x="46875" y="863640"/>
                </a:lnTo>
                <a:lnTo>
                  <a:pt x="35512" y="821027"/>
                </a:lnTo>
                <a:lnTo>
                  <a:pt x="25568" y="776992"/>
                </a:lnTo>
                <a:lnTo>
                  <a:pt x="21307" y="731538"/>
                </a:lnTo>
                <a:lnTo>
                  <a:pt x="19886" y="681821"/>
                </a:lnTo>
                <a:lnTo>
                  <a:pt x="19886" y="650571"/>
                </a:lnTo>
                <a:lnTo>
                  <a:pt x="21307" y="617901"/>
                </a:lnTo>
                <a:lnTo>
                  <a:pt x="25568" y="588071"/>
                </a:lnTo>
                <a:lnTo>
                  <a:pt x="29830" y="556821"/>
                </a:lnTo>
                <a:lnTo>
                  <a:pt x="36932" y="524150"/>
                </a:lnTo>
                <a:lnTo>
                  <a:pt x="44034" y="494321"/>
                </a:lnTo>
                <a:lnTo>
                  <a:pt x="53978" y="463070"/>
                </a:lnTo>
                <a:lnTo>
                  <a:pt x="63921" y="433241"/>
                </a:lnTo>
                <a:lnTo>
                  <a:pt x="73864" y="404832"/>
                </a:lnTo>
                <a:lnTo>
                  <a:pt x="86648" y="375002"/>
                </a:lnTo>
                <a:lnTo>
                  <a:pt x="100853" y="346593"/>
                </a:lnTo>
                <a:lnTo>
                  <a:pt x="115057" y="319604"/>
                </a:lnTo>
                <a:lnTo>
                  <a:pt x="130682" y="291195"/>
                </a:lnTo>
                <a:lnTo>
                  <a:pt x="149148" y="265626"/>
                </a:lnTo>
                <a:lnTo>
                  <a:pt x="166194" y="240058"/>
                </a:lnTo>
                <a:lnTo>
                  <a:pt x="186080" y="215910"/>
                </a:lnTo>
                <a:lnTo>
                  <a:pt x="208808" y="190342"/>
                </a:lnTo>
                <a:lnTo>
                  <a:pt x="230114" y="166194"/>
                </a:lnTo>
                <a:lnTo>
                  <a:pt x="254262" y="143467"/>
                </a:lnTo>
                <a:lnTo>
                  <a:pt x="279831" y="122160"/>
                </a:lnTo>
                <a:lnTo>
                  <a:pt x="306819" y="103694"/>
                </a:lnTo>
                <a:lnTo>
                  <a:pt x="332388" y="86648"/>
                </a:lnTo>
                <a:lnTo>
                  <a:pt x="359376" y="71023"/>
                </a:lnTo>
                <a:lnTo>
                  <a:pt x="386365" y="56819"/>
                </a:lnTo>
                <a:lnTo>
                  <a:pt x="416195" y="42614"/>
                </a:lnTo>
                <a:lnTo>
                  <a:pt x="443183" y="29830"/>
                </a:lnTo>
                <a:lnTo>
                  <a:pt x="473013" y="22728"/>
                </a:lnTo>
                <a:lnTo>
                  <a:pt x="502843" y="14205"/>
                </a:lnTo>
                <a:lnTo>
                  <a:pt x="535513" y="8523"/>
                </a:lnTo>
                <a:lnTo>
                  <a:pt x="565343" y="2841"/>
                </a:lnTo>
                <a:close/>
              </a:path>
            </a:pathLst>
          </a:custGeom>
          <a:solidFill>
            <a:srgbClr val="015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6142574" y="1120097"/>
            <a:ext cx="5475532" cy="580572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thiệu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endParaRPr sz="2000" dirty="0"/>
          </a:p>
        </p:txBody>
      </p:sp>
      <p:sp>
        <p:nvSpPr>
          <p:cNvPr id="328" name="Google Shape;328;p19"/>
          <p:cNvSpPr/>
          <p:nvPr/>
        </p:nvSpPr>
        <p:spPr>
          <a:xfrm>
            <a:off x="6155413" y="1697039"/>
            <a:ext cx="5475532" cy="709073"/>
          </a:xfrm>
          <a:prstGeom prst="roundRect">
            <a:avLst>
              <a:gd name="adj" fmla="val 21488"/>
            </a:avLst>
          </a:prstGeom>
          <a:solidFill>
            <a:srgbClr val="FDE9D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endParaRPr dirty="0"/>
          </a:p>
        </p:txBody>
      </p:sp>
      <p:sp>
        <p:nvSpPr>
          <p:cNvPr id="329" name="Google Shape;329;p19"/>
          <p:cNvSpPr/>
          <p:nvPr/>
        </p:nvSpPr>
        <p:spPr>
          <a:xfrm>
            <a:off x="6240016" y="2478684"/>
            <a:ext cx="5355772" cy="1408991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Ý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kiến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về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endParaRPr dirty="0"/>
          </a:p>
        </p:txBody>
      </p:sp>
      <p:sp>
        <p:nvSpPr>
          <p:cNvPr id="330" name="Google Shape;330;p19"/>
          <p:cNvSpPr/>
          <p:nvPr/>
        </p:nvSpPr>
        <p:spPr>
          <a:xfrm>
            <a:off x="6120312" y="5456643"/>
            <a:ext cx="5355771" cy="580572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Khẳng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endParaRPr sz="2000" dirty="0"/>
          </a:p>
        </p:txBody>
      </p:sp>
      <p:sp>
        <p:nvSpPr>
          <p:cNvPr id="331" name="Google Shape;331;p19"/>
          <p:cNvSpPr/>
          <p:nvPr/>
        </p:nvSpPr>
        <p:spPr>
          <a:xfrm>
            <a:off x="6120312" y="6167842"/>
            <a:ext cx="5355771" cy="580572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endParaRPr sz="2000" dirty="0"/>
          </a:p>
        </p:txBody>
      </p:sp>
      <p:sp>
        <p:nvSpPr>
          <p:cNvPr id="332" name="Google Shape;332;p19"/>
          <p:cNvSpPr/>
          <p:nvPr/>
        </p:nvSpPr>
        <p:spPr>
          <a:xfrm>
            <a:off x="3116956" y="1738456"/>
            <a:ext cx="2119086" cy="899886"/>
          </a:xfrm>
          <a:prstGeom prst="ellipse">
            <a:avLst/>
          </a:prstGeom>
          <a:solidFill>
            <a:srgbClr val="E36C0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Mở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3231969" y="3874587"/>
            <a:ext cx="2119086" cy="899886"/>
          </a:xfrm>
          <a:prstGeom prst="ellipse">
            <a:avLst/>
          </a:prstGeom>
          <a:solidFill>
            <a:srgbClr val="E36C0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Thân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3231969" y="5659843"/>
            <a:ext cx="2119086" cy="899886"/>
          </a:xfrm>
          <a:prstGeom prst="ellipse">
            <a:avLst/>
          </a:prstGeom>
          <a:solidFill>
            <a:srgbClr val="E36C0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cxnSp>
        <p:nvCxnSpPr>
          <p:cNvPr id="335" name="Google Shape;335;p19"/>
          <p:cNvCxnSpPr>
            <a:cxnSpLocks/>
            <a:stCxn id="332" idx="6"/>
            <a:endCxn id="327" idx="1"/>
          </p:cNvCxnSpPr>
          <p:nvPr/>
        </p:nvCxnSpPr>
        <p:spPr>
          <a:xfrm flipV="1">
            <a:off x="5236042" y="1410383"/>
            <a:ext cx="906532" cy="778016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19"/>
          <p:cNvCxnSpPr>
            <a:cxnSpLocks/>
            <a:stCxn id="332" idx="6"/>
            <a:endCxn id="328" idx="1"/>
          </p:cNvCxnSpPr>
          <p:nvPr/>
        </p:nvCxnSpPr>
        <p:spPr>
          <a:xfrm flipV="1">
            <a:off x="5236042" y="2051576"/>
            <a:ext cx="919371" cy="13682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19"/>
          <p:cNvCxnSpPr>
            <a:cxnSpLocks/>
            <a:stCxn id="333" idx="6"/>
            <a:endCxn id="329" idx="1"/>
          </p:cNvCxnSpPr>
          <p:nvPr/>
        </p:nvCxnSpPr>
        <p:spPr>
          <a:xfrm flipV="1">
            <a:off x="5351055" y="3183180"/>
            <a:ext cx="888961" cy="114135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9"/>
          <p:cNvCxnSpPr>
            <a:cxnSpLocks/>
            <a:stCxn id="333" idx="6"/>
            <a:endCxn id="339" idx="1"/>
          </p:cNvCxnSpPr>
          <p:nvPr/>
        </p:nvCxnSpPr>
        <p:spPr>
          <a:xfrm>
            <a:off x="5351055" y="4324530"/>
            <a:ext cx="769200" cy="318601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19"/>
          <p:cNvCxnSpPr>
            <a:stCxn id="334" idx="6"/>
            <a:endCxn id="330" idx="1"/>
          </p:cNvCxnSpPr>
          <p:nvPr/>
        </p:nvCxnSpPr>
        <p:spPr>
          <a:xfrm rot="10800000" flipH="1">
            <a:off x="5351055" y="5746786"/>
            <a:ext cx="769200" cy="3630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19"/>
          <p:cNvCxnSpPr>
            <a:stCxn id="334" idx="6"/>
            <a:endCxn id="331" idx="1"/>
          </p:cNvCxnSpPr>
          <p:nvPr/>
        </p:nvCxnSpPr>
        <p:spPr>
          <a:xfrm>
            <a:off x="5351055" y="6109786"/>
            <a:ext cx="769200" cy="3483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p19"/>
          <p:cNvSpPr/>
          <p:nvPr/>
        </p:nvSpPr>
        <p:spPr>
          <a:xfrm>
            <a:off x="6120255" y="4018302"/>
            <a:ext cx="5497851" cy="1249657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Ý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kiến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về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endParaRPr lang="en-US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/>
          <p:nvPr/>
        </p:nvSpPr>
        <p:spPr>
          <a:xfrm>
            <a:off x="1677505" y="2414233"/>
            <a:ext cx="3147015" cy="7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Xác định đề tài</a:t>
            </a:r>
            <a:endParaRPr/>
          </a:p>
        </p:txBody>
      </p:sp>
      <p:grpSp>
        <p:nvGrpSpPr>
          <p:cNvPr id="347" name="Google Shape;347;p20"/>
          <p:cNvGrpSpPr/>
          <p:nvPr/>
        </p:nvGrpSpPr>
        <p:grpSpPr>
          <a:xfrm>
            <a:off x="1108710" y="46614"/>
            <a:ext cx="4007030" cy="1355483"/>
            <a:chOff x="3839754" y="5334287"/>
            <a:chExt cx="4007030" cy="1355483"/>
          </a:xfrm>
        </p:grpSpPr>
        <p:pic>
          <p:nvPicPr>
            <p:cNvPr id="348" name="Google Shape;348;p20"/>
            <p:cNvPicPr preferRelativeResize="0"/>
            <p:nvPr/>
          </p:nvPicPr>
          <p:blipFill rotWithShape="1">
            <a:blip r:embed="rId3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20"/>
            <p:cNvSpPr txBox="1"/>
            <p:nvPr/>
          </p:nvSpPr>
          <p:spPr>
            <a:xfrm>
              <a:off x="3993883" y="5839997"/>
              <a:ext cx="3698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400"/>
                <a:buFont typeface="Arial"/>
                <a:buNone/>
              </a:pPr>
              <a:r>
                <a:rPr lang="en-US" sz="24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</a:t>
              </a:r>
              <a:r>
                <a:rPr lang="en-US" sz="24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3: </a:t>
              </a:r>
              <a:r>
                <a:rPr lang="en-US" sz="24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Viết</a:t>
              </a:r>
              <a:r>
                <a:rPr lang="en-US" sz="24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4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văn</a:t>
              </a:r>
              <a:endParaRPr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0" name="Google Shape;350;p20" descr="vector trẻ em đẹp đáng yêu"/>
          <p:cNvPicPr preferRelativeResize="0"/>
          <p:nvPr/>
        </p:nvPicPr>
        <p:blipFill rotWithShape="1">
          <a:blip r:embed="rId4">
            <a:alphaModFix/>
          </a:blip>
          <a:srcRect l="15459" t="13340" r="12813" b="15161"/>
          <a:stretch/>
        </p:blipFill>
        <p:spPr>
          <a:xfrm>
            <a:off x="559880" y="1416048"/>
            <a:ext cx="4993561" cy="497758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 rotWithShape="1">
          <a:blip r:embed="rId5">
            <a:alphaModFix/>
          </a:blip>
          <a:srcRect l="55576" t="17150" r="5418" b="52522"/>
          <a:stretch/>
        </p:blipFill>
        <p:spPr>
          <a:xfrm>
            <a:off x="6671066" y="2018514"/>
            <a:ext cx="4922996" cy="368505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/>
          <p:nvPr/>
        </p:nvSpPr>
        <p:spPr>
          <a:xfrm>
            <a:off x="7558871" y="2597113"/>
            <a:ext cx="35853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ý,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chỉnh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353" name="Google Shape;353;p20"/>
          <p:cNvSpPr/>
          <p:nvPr/>
        </p:nvSpPr>
        <p:spPr>
          <a:xfrm>
            <a:off x="6810011" y="4403196"/>
            <a:ext cx="45927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 Khi viết, cần đảm bảo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yêu cầu đối với kiểu bài.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1"/>
          <p:cNvGrpSpPr/>
          <p:nvPr/>
        </p:nvGrpSpPr>
        <p:grpSpPr>
          <a:xfrm>
            <a:off x="7608168" y="-97909"/>
            <a:ext cx="4007030" cy="1355483"/>
            <a:chOff x="3839754" y="5334287"/>
            <a:chExt cx="4007030" cy="1355483"/>
          </a:xfrm>
        </p:grpSpPr>
        <p:pic>
          <p:nvPicPr>
            <p:cNvPr id="360" name="Google Shape;360;p21"/>
            <p:cNvPicPr preferRelativeResize="0"/>
            <p:nvPr/>
          </p:nvPicPr>
          <p:blipFill rotWithShape="1">
            <a:blip r:embed="rId3">
              <a:alphaModFix/>
            </a:blip>
            <a:srcRect b="66674"/>
            <a:stretch/>
          </p:blipFill>
          <p:spPr>
            <a:xfrm>
              <a:off x="3839754" y="5334287"/>
              <a:ext cx="4007030" cy="135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1"/>
            <p:cNvSpPr txBox="1"/>
            <p:nvPr/>
          </p:nvSpPr>
          <p:spPr>
            <a:xfrm>
              <a:off x="3993883" y="5753498"/>
              <a:ext cx="36987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Bước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4: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Xem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chỉnh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i="0" u="none" strike="noStrike" cap="none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00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Arial"/>
                <a:buNone/>
              </a:pPr>
              <a:r>
                <a:rPr lang="en-US" sz="20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rút</a:t>
              </a:r>
              <a:r>
                <a:rPr lang="en-US" sz="20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kinh</a:t>
              </a:r>
              <a:r>
                <a:rPr lang="en-US" sz="20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nghiệm</a:t>
              </a:r>
              <a:endParaRPr sz="200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2" name="Google Shape;3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5205" y="2095500"/>
            <a:ext cx="4484265" cy="448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AF38D7C-71B8-4103-9126-1D404CE00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397001"/>
            <a:ext cx="6963821" cy="5272360"/>
          </a:xfrm>
          <a:prstGeom prst="rect">
            <a:avLst/>
          </a:prstGeom>
        </p:spPr>
      </p:pic>
      <p:sp>
        <p:nvSpPr>
          <p:cNvPr id="9" name="Google Shape;390;p22">
            <a:extLst>
              <a:ext uri="{FF2B5EF4-FFF2-40B4-BE49-F238E27FC236}">
                <a16:creationId xmlns="" xmlns:a16="http://schemas.microsoft.com/office/drawing/2014/main" id="{0DBFCCBA-9946-4BB8-A554-9E38B2A3422F}"/>
              </a:ext>
            </a:extLst>
          </p:cNvPr>
          <p:cNvSpPr/>
          <p:nvPr/>
        </p:nvSpPr>
        <p:spPr>
          <a:xfrm>
            <a:off x="1847528" y="579832"/>
            <a:ext cx="4007030" cy="668790"/>
          </a:xfrm>
          <a:prstGeom prst="rect">
            <a:avLst/>
          </a:prstGeom>
          <a:solidFill>
            <a:srgbClr val="E0A8E4">
              <a:alpha val="69803"/>
            </a:srgbClr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Chỉnh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sửa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"/>
          <p:cNvSpPr/>
          <p:nvPr/>
        </p:nvSpPr>
        <p:spPr>
          <a:xfrm>
            <a:off x="4098025" y="449358"/>
            <a:ext cx="4007030" cy="668790"/>
          </a:xfrm>
          <a:prstGeom prst="rect">
            <a:avLst/>
          </a:prstGeom>
          <a:solidFill>
            <a:srgbClr val="538CD5">
              <a:alpha val="69803"/>
            </a:srgbClr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Rút kinh nghiệm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6963" y="3166822"/>
            <a:ext cx="3425037" cy="404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4431" y="1249997"/>
            <a:ext cx="1327820" cy="129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 descr="Mục đí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069" y="1668901"/>
            <a:ext cx="1562147" cy="152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3" descr="Mục đí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8949" y="3777974"/>
            <a:ext cx="1799215" cy="17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3"/>
          <p:cNvPicPr preferRelativeResize="0"/>
          <p:nvPr/>
        </p:nvPicPr>
        <p:blipFill rotWithShape="1">
          <a:blip r:embed="rId5">
            <a:alphaModFix/>
          </a:blip>
          <a:srcRect l="55576" t="32604" r="5418" b="52521"/>
          <a:stretch/>
        </p:blipFill>
        <p:spPr>
          <a:xfrm>
            <a:off x="779538" y="2059660"/>
            <a:ext cx="6518689" cy="245321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/>
          <p:nvPr/>
        </p:nvSpPr>
        <p:spPr>
          <a:xfrm>
            <a:off x="1208220" y="2814341"/>
            <a:ext cx="5571421" cy="91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i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được viết lại, em sẽ điều chỉnh như thế nào để bài viết tốt hơn?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62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1" dur="3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7" dur="3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3" dur="3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="" xmlns:a16="http://schemas.microsoft.com/office/drawing/2014/main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769906"/>
            <a:ext cx="10369152" cy="5318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ADDFD9-B3FD-4020-B636-AC023A1DF736}"/>
              </a:ext>
            </a:extLst>
          </p:cNvPr>
          <p:cNvSpPr/>
          <p:nvPr/>
        </p:nvSpPr>
        <p:spPr>
          <a:xfrm>
            <a:off x="2639616" y="3356992"/>
            <a:ext cx="7776864" cy="923314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algn="ctr"/>
            <a:r>
              <a:rPr lang="en-US" altLang="zh-C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iV</a:t>
            </a:r>
            <a:r>
              <a:rPr lang="vi-VN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. </a:t>
            </a:r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 TẬP</a:t>
            </a:r>
            <a:endParaRPr lang="vi-VN" altLang="zh-C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2011235D-76D5-487E-A8BA-F6EC06019DE3}"/>
              </a:ext>
            </a:extLst>
          </p:cNvPr>
          <p:cNvSpPr/>
          <p:nvPr/>
        </p:nvSpPr>
        <p:spPr>
          <a:xfrm>
            <a:off x="1843298" y="904639"/>
            <a:ext cx="3128840" cy="27444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US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r>
              <a:rPr lang="vi-VN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 Hướng dẫn phân tích kiểu văn bản</a:t>
            </a:r>
          </a:p>
          <a:p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B6C4FE73-E086-4687-B449-072D04B6751B}"/>
              </a:ext>
            </a:extLst>
          </p:cNvPr>
          <p:cNvSpPr/>
          <p:nvPr/>
        </p:nvSpPr>
        <p:spPr>
          <a:xfrm>
            <a:off x="6581198" y="764704"/>
            <a:ext cx="2981946" cy="2744465"/>
          </a:xfrm>
          <a:prstGeom prst="ellipse">
            <a:avLst/>
          </a:prstGeom>
          <a:solidFill>
            <a:srgbClr val="E7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BD9E4F98-CAA9-4FEF-9E66-A5F688EFE83A}"/>
              </a:ext>
            </a:extLst>
          </p:cNvPr>
          <p:cNvSpPr/>
          <p:nvPr/>
        </p:nvSpPr>
        <p:spPr>
          <a:xfrm>
            <a:off x="1919536" y="3789040"/>
            <a:ext cx="3128840" cy="2744465"/>
          </a:xfrm>
          <a:prstGeom prst="ellipse">
            <a:avLst/>
          </a:prstGeom>
          <a:solidFill>
            <a:srgbClr val="FD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3200" b="1" dirty="0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SG" sz="3200" b="1" dirty="0" err="1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b="1" dirty="0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b="1" dirty="0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SG" sz="3200" b="1" dirty="0" err="1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dirty="0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dirty="0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SG" sz="3200" b="1" dirty="0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SG" sz="3200" b="1" dirty="0">
              <a:solidFill>
                <a:srgbClr val="FFF3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7BF0ABD8-C70E-482F-8739-7060D4E7D2EF}"/>
              </a:ext>
            </a:extLst>
          </p:cNvPr>
          <p:cNvSpPr/>
          <p:nvPr/>
        </p:nvSpPr>
        <p:spPr>
          <a:xfrm>
            <a:off x="6456040" y="3673780"/>
            <a:ext cx="3442875" cy="26951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04DB3884-F11D-49FD-814B-38D12DA0C2BF}"/>
              </a:ext>
            </a:extLst>
          </p:cNvPr>
          <p:cNvSpPr/>
          <p:nvPr/>
        </p:nvSpPr>
        <p:spPr>
          <a:xfrm>
            <a:off x="4210161" y="2276872"/>
            <a:ext cx="2981946" cy="274446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endParaRPr lang="vi-VN"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S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7" grpId="0" animBg="1"/>
      <p:bldP spid="118" grpId="0" animBg="1"/>
      <p:bldP spid="119" grpId="0" animBg="1"/>
      <p:bldP spid="1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"/>
          <p:cNvSpPr/>
          <p:nvPr/>
        </p:nvSpPr>
        <p:spPr>
          <a:xfrm>
            <a:off x="1343472" y="1772816"/>
            <a:ext cx="569707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khoảng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400 - 500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ấn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sâu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sắc</a:t>
            </a:r>
            <a:r>
              <a:rPr lang="en-US" sz="32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i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0CE54F4-27CD-4C64-8B6A-83D59E896D2B}"/>
              </a:ext>
            </a:extLst>
          </p:cNvPr>
          <p:cNvSpPr/>
          <p:nvPr/>
        </p:nvSpPr>
        <p:spPr>
          <a:xfrm>
            <a:off x="-20623" y="28803"/>
            <a:ext cx="3452327" cy="80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5"/>
          <p:cNvGrpSpPr>
            <a:grpSpLocks noChangeAspect="1"/>
          </p:cNvGrpSpPr>
          <p:nvPr/>
        </p:nvGrpSpPr>
        <p:grpSpPr bwMode="auto">
          <a:xfrm>
            <a:off x="-24680" y="2617241"/>
            <a:ext cx="12188825" cy="3548063"/>
            <a:chOff x="0" y="1456"/>
            <a:chExt cx="7678" cy="2235"/>
          </a:xfrm>
          <a:solidFill>
            <a:schemeClr val="accent3"/>
          </a:solidFill>
        </p:grpSpPr>
        <p:sp>
          <p:nvSpPr>
            <p:cNvPr id="68" name="Oval 56"/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58"/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515" y="3729252"/>
            <a:ext cx="6952501" cy="239625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818398"/>
            <a:ext cx="5911427" cy="186012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67408" y="521385"/>
            <a:ext cx="1087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THANK YOU!!!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D9F28B-0BCD-45E8-9F92-CB0C8C4943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1636" y="6165304"/>
            <a:ext cx="403244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SG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="" xmlns:a16="http://schemas.microsoft.com/office/drawing/2014/main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8680"/>
            <a:ext cx="10895856" cy="5318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ADDFD9-B3FD-4020-B636-AC023A1DF736}"/>
              </a:ext>
            </a:extLst>
          </p:cNvPr>
          <p:cNvSpPr/>
          <p:nvPr/>
        </p:nvSpPr>
        <p:spPr>
          <a:xfrm>
            <a:off x="623392" y="3189517"/>
            <a:ext cx="10801200" cy="584759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lvl="0" algn="ctr"/>
            <a:r>
              <a:rPr lang="en-US" altLang="zh-CN" sz="3200" b="1" cap="all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I. </a:t>
            </a:r>
            <a:r>
              <a:rPr lang="en-US" altLang="zh-CN" sz="3200" b="1" cap="all" dirty="0" err="1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Tìm</a:t>
            </a:r>
            <a:r>
              <a:rPr lang="en-US" altLang="zh-CN" sz="3200" b="1" cap="all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cap="all" dirty="0" err="1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hiểu</a:t>
            </a:r>
            <a:r>
              <a:rPr lang="en-US" altLang="zh-CN" sz="3200" b="1" cap="all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tri </a:t>
            </a:r>
            <a:r>
              <a:rPr lang="en-US" altLang="zh-CN" sz="3200" b="1" cap="all" dirty="0" err="1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thức</a:t>
            </a:r>
            <a:r>
              <a:rPr lang="en-US" altLang="zh-CN" sz="3200" b="1" cap="all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cap="all" dirty="0" err="1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về</a:t>
            </a:r>
            <a:r>
              <a:rPr lang="en-US" altLang="zh-CN" sz="3200" b="1" cap="all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cap="all" dirty="0" err="1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kiểu</a:t>
            </a:r>
            <a:r>
              <a:rPr lang="en-US" altLang="zh-CN" sz="3200" b="1" cap="all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cap="all" dirty="0" err="1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bài</a:t>
            </a:r>
            <a:r>
              <a:rPr lang="en-US" altLang="zh-CN" sz="3200" b="1" cap="all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44C1A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4C1A3">
                      <a:shade val="20000"/>
                      <a:satMod val="245000"/>
                    </a:srgbClr>
                  </a:gs>
                  <a:gs pos="43000">
                    <a:srgbClr val="44C1A3">
                      <a:satMod val="255000"/>
                    </a:srgbClr>
                  </a:gs>
                  <a:gs pos="48000">
                    <a:srgbClr val="44C1A3">
                      <a:shade val="85000"/>
                      <a:satMod val="255000"/>
                    </a:srgbClr>
                  </a:gs>
                  <a:gs pos="100000">
                    <a:srgbClr val="44C1A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t="24741" r="83091"/>
          <a:stretch/>
        </p:blipFill>
        <p:spPr>
          <a:xfrm>
            <a:off x="-5066" y="1682148"/>
            <a:ext cx="2032921" cy="5148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823" y="3954766"/>
            <a:ext cx="4166924" cy="3151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847" y="918194"/>
            <a:ext cx="8224306" cy="137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688" y="2494640"/>
            <a:ext cx="7288460" cy="4536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3848101" y="3023501"/>
            <a:ext cx="6568379" cy="3088548"/>
          </a:xfrm>
          <a:prstGeom prst="rect">
            <a:avLst/>
          </a:prstGeom>
          <a:noFill/>
          <a:ln w="9525">
            <a:noFill/>
          </a:ln>
        </p:spPr>
        <p:txBody>
          <a:bodyPr wrap="square" lIns="65733" tIns="32866" rIns="65733" bIns="32866">
            <a:spAutoFit/>
          </a:bodyPr>
          <a:lstStyle/>
          <a:p>
            <a:pPr>
              <a:lnSpc>
                <a:spcPct val="135000"/>
              </a:lnSpc>
              <a:buClr>
                <a:srgbClr val="000000"/>
              </a:buClr>
              <a:buSzPts val="1200"/>
              <a:tabLst>
                <a:tab pos="225388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 văn phân tích đặc điểm nhân vật văn học thuộc thể văn nghị luận văn học. Trong đó, người viết đưa ra ý kiến bàn về đặc điểm của các nhân vật trong một tác phẩm văn học.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35000"/>
              </a:lnSpc>
              <a:buClr>
                <a:srgbClr val="000000"/>
              </a:buClr>
              <a:buSzPts val="1200"/>
              <a:tabLst>
                <a:tab pos="225388" algn="l"/>
              </a:tabLst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4" name="文本框 71691">
            <a:extLst>
              <a:ext uri="{FF2B5EF4-FFF2-40B4-BE49-F238E27FC236}">
                <a16:creationId xmlns="" xmlns:a16="http://schemas.microsoft.com/office/drawing/2014/main" id="{CD3CC691-EFF5-45F7-B635-928AB4C0B116}"/>
              </a:ext>
            </a:extLst>
          </p:cNvPr>
          <p:cNvSpPr txBox="1"/>
          <p:nvPr/>
        </p:nvSpPr>
        <p:spPr>
          <a:xfrm>
            <a:off x="2423592" y="1313288"/>
            <a:ext cx="6568379" cy="586773"/>
          </a:xfrm>
          <a:prstGeom prst="rect">
            <a:avLst/>
          </a:prstGeom>
          <a:noFill/>
          <a:ln w="9525">
            <a:noFill/>
          </a:ln>
        </p:spPr>
        <p:txBody>
          <a:bodyPr wrap="square" lIns="65733" tIns="32866" rIns="65733" bIns="32866">
            <a:spAutoFit/>
          </a:bodyPr>
          <a:lstStyle/>
          <a:p>
            <a:pPr>
              <a:lnSpc>
                <a:spcPct val="135000"/>
              </a:lnSpc>
              <a:buClr>
                <a:srgbClr val="000000"/>
              </a:buClr>
              <a:buSzPts val="1200"/>
              <a:tabLst>
                <a:tab pos="225388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tri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t="24741" r="83091"/>
          <a:stretch/>
        </p:blipFill>
        <p:spPr>
          <a:xfrm>
            <a:off x="-5066" y="1682148"/>
            <a:ext cx="2032921" cy="5148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823" y="3954766"/>
            <a:ext cx="4166924" cy="3151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847" y="918194"/>
            <a:ext cx="8224306" cy="137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688" y="2494640"/>
            <a:ext cx="7288460" cy="4536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3848101" y="3023501"/>
            <a:ext cx="6568379" cy="1011056"/>
          </a:xfrm>
          <a:prstGeom prst="rect">
            <a:avLst/>
          </a:prstGeom>
          <a:noFill/>
          <a:ln w="9525">
            <a:noFill/>
          </a:ln>
        </p:spPr>
        <p:txBody>
          <a:bodyPr wrap="square" lIns="65733" tIns="32866" rIns="65733" bIns="32866">
            <a:spAutoFit/>
          </a:bodyPr>
          <a:lstStyle/>
          <a:p>
            <a:pPr lvl="0">
              <a:lnSpc>
                <a:spcPct val="135000"/>
              </a:lnSpc>
              <a:buClr>
                <a:srgbClr val="000000"/>
              </a:buClr>
              <a:buSzPts val="1200"/>
              <a:tabLst>
                <a:tab pos="225388" algn="l"/>
              </a:tabLs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Yêu cầu đối với kiểu bài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121856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225388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4" name="文本框 71691">
            <a:extLst>
              <a:ext uri="{FF2B5EF4-FFF2-40B4-BE49-F238E27FC236}">
                <a16:creationId xmlns="" xmlns:a16="http://schemas.microsoft.com/office/drawing/2014/main" id="{CD3CC691-EFF5-45F7-B635-928AB4C0B116}"/>
              </a:ext>
            </a:extLst>
          </p:cNvPr>
          <p:cNvSpPr txBox="1"/>
          <p:nvPr/>
        </p:nvSpPr>
        <p:spPr>
          <a:xfrm>
            <a:off x="2423592" y="1313288"/>
            <a:ext cx="6568379" cy="586773"/>
          </a:xfrm>
          <a:prstGeom prst="rect">
            <a:avLst/>
          </a:prstGeom>
          <a:noFill/>
          <a:ln w="9525">
            <a:noFill/>
          </a:ln>
        </p:spPr>
        <p:txBody>
          <a:bodyPr wrap="square" lIns="65733" tIns="32866" rIns="65733" bIns="32866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2253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E591F52-D948-4161-B4EF-9C3B2981E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84176"/>
              </p:ext>
            </p:extLst>
          </p:nvPr>
        </p:nvGraphicFramePr>
        <p:xfrm>
          <a:off x="3688433" y="3467894"/>
          <a:ext cx="6079975" cy="2471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190">
                  <a:extLst>
                    <a:ext uri="{9D8B030D-6E8A-4147-A177-3AD203B41FA5}">
                      <a16:colId xmlns="" xmlns:a16="http://schemas.microsoft.com/office/drawing/2014/main" val="3096870615"/>
                    </a:ext>
                  </a:extLst>
                </a:gridCol>
                <a:gridCol w="3357785">
                  <a:extLst>
                    <a:ext uri="{9D8B030D-6E8A-4147-A177-3AD203B41FA5}">
                      <a16:colId xmlns="" xmlns:a16="http://schemas.microsoft.com/office/drawing/2014/main" val="2136444838"/>
                    </a:ext>
                  </a:extLst>
                </a:gridCol>
              </a:tblGrid>
              <a:tr h="49438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8052906"/>
                  </a:ext>
                </a:extLst>
              </a:tr>
              <a:tr h="494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82161944"/>
                  </a:ext>
                </a:extLst>
              </a:tr>
              <a:tr h="494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98343026"/>
                  </a:ext>
                </a:extLst>
              </a:tr>
              <a:tr h="494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2624037"/>
                  </a:ext>
                </a:extLst>
              </a:tr>
              <a:tr h="494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049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11190C-55AB-4B3A-98A0-43C1533BD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636912"/>
            <a:ext cx="4509120" cy="4509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FE63175-4E6D-4AD4-9485-51C3AB334474}"/>
              </a:ext>
            </a:extLst>
          </p:cNvPr>
          <p:cNvSpPr txBox="1"/>
          <p:nvPr/>
        </p:nvSpPr>
        <p:spPr>
          <a:xfrm>
            <a:off x="479376" y="466145"/>
            <a:ext cx="10225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sinh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18E0013-1E80-4488-8A44-AB7675564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53684"/>
              </p:ext>
            </p:extLst>
          </p:nvPr>
        </p:nvGraphicFramePr>
        <p:xfrm>
          <a:off x="551384" y="1988840"/>
          <a:ext cx="8784975" cy="410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3301">
                  <a:extLst>
                    <a:ext uri="{9D8B030D-6E8A-4147-A177-3AD203B41FA5}">
                      <a16:colId xmlns="" xmlns:a16="http://schemas.microsoft.com/office/drawing/2014/main" val="3096870615"/>
                    </a:ext>
                  </a:extLst>
                </a:gridCol>
                <a:gridCol w="4851674">
                  <a:extLst>
                    <a:ext uri="{9D8B030D-6E8A-4147-A177-3AD203B41FA5}">
                      <a16:colId xmlns="" xmlns:a16="http://schemas.microsoft.com/office/drawing/2014/main" val="2136444838"/>
                    </a:ext>
                  </a:extLst>
                </a:gridCol>
              </a:tblGrid>
              <a:tr h="82089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8052906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82161944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98343026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2624037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049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t="24741" r="83091"/>
          <a:stretch/>
        </p:blipFill>
        <p:spPr>
          <a:xfrm>
            <a:off x="102639" y="1562348"/>
            <a:ext cx="2032921" cy="5148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03" y="-59418"/>
            <a:ext cx="8224306" cy="137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71691">
            <a:extLst>
              <a:ext uri="{FF2B5EF4-FFF2-40B4-BE49-F238E27FC236}">
                <a16:creationId xmlns="" xmlns:a16="http://schemas.microsoft.com/office/drawing/2014/main" id="{CD3CC691-EFF5-45F7-B635-928AB4C0B116}"/>
              </a:ext>
            </a:extLst>
          </p:cNvPr>
          <p:cNvSpPr txBox="1"/>
          <p:nvPr/>
        </p:nvSpPr>
        <p:spPr>
          <a:xfrm>
            <a:off x="2135560" y="296006"/>
            <a:ext cx="6568379" cy="586773"/>
          </a:xfrm>
          <a:prstGeom prst="rect">
            <a:avLst/>
          </a:prstGeom>
          <a:noFill/>
          <a:ln w="9525">
            <a:noFill/>
          </a:ln>
        </p:spPr>
        <p:txBody>
          <a:bodyPr wrap="square" lIns="65733" tIns="32866" rIns="65733" bIns="32866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2253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C14A4A0-A44D-47A6-806F-3ACB67F73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51411"/>
              </p:ext>
            </p:extLst>
          </p:nvPr>
        </p:nvGraphicFramePr>
        <p:xfrm>
          <a:off x="1919536" y="1562349"/>
          <a:ext cx="10009112" cy="5148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139">
                  <a:extLst>
                    <a:ext uri="{9D8B030D-6E8A-4147-A177-3AD203B41FA5}">
                      <a16:colId xmlns="" xmlns:a16="http://schemas.microsoft.com/office/drawing/2014/main" val="1608242783"/>
                    </a:ext>
                  </a:extLst>
                </a:gridCol>
                <a:gridCol w="8757973">
                  <a:extLst>
                    <a:ext uri="{9D8B030D-6E8A-4147-A177-3AD203B41FA5}">
                      <a16:colId xmlns="" xmlns:a16="http://schemas.microsoft.com/office/drawing/2014/main" val="1203846706"/>
                    </a:ext>
                  </a:extLst>
                </a:gridCol>
              </a:tblGrid>
              <a:tr h="39101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9469622"/>
                  </a:ext>
                </a:extLst>
              </a:tr>
              <a:tr h="977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707178175"/>
                  </a:ext>
                </a:extLst>
              </a:tr>
              <a:tr h="3910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lẽ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1734152622"/>
                  </a:ext>
                </a:extLst>
              </a:tr>
              <a:tr h="782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1082551998"/>
                  </a:ext>
                </a:extLst>
              </a:tr>
              <a:tr h="26067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them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extLst>
                  <a:ext uri="{0D108BD9-81ED-4DB2-BD59-A6C34878D82A}">
                    <a16:rowId xmlns="" xmlns:a16="http://schemas.microsoft.com/office/drawing/2014/main" val="3885491395"/>
                  </a:ext>
                </a:extLst>
              </a:tr>
            </a:tbl>
          </a:graphicData>
        </a:graphic>
      </p:graphicFrame>
      <p:sp>
        <p:nvSpPr>
          <p:cNvPr id="11" name="文本框 71691">
            <a:extLst>
              <a:ext uri="{FF2B5EF4-FFF2-40B4-BE49-F238E27FC236}">
                <a16:creationId xmlns="" xmlns:a16="http://schemas.microsoft.com/office/drawing/2014/main" id="{B4587334-5138-4F19-AF11-299C247F66BF}"/>
              </a:ext>
            </a:extLst>
          </p:cNvPr>
          <p:cNvSpPr txBox="1"/>
          <p:nvPr/>
        </p:nvSpPr>
        <p:spPr>
          <a:xfrm>
            <a:off x="2351584" y="1127583"/>
            <a:ext cx="6568379" cy="1011056"/>
          </a:xfrm>
          <a:prstGeom prst="rect">
            <a:avLst/>
          </a:prstGeom>
          <a:noFill/>
          <a:ln w="9525">
            <a:noFill/>
          </a:ln>
        </p:spPr>
        <p:txBody>
          <a:bodyPr wrap="square" lIns="65733" tIns="32866" rIns="65733" bIns="32866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225388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Yêu cầu đối với kiểu bài.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1218565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225388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="" xmlns:a16="http://schemas.microsoft.com/office/drawing/2014/main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769906"/>
            <a:ext cx="10369152" cy="5318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ADDFD9-B3FD-4020-B636-AC023A1DF736}"/>
              </a:ext>
            </a:extLst>
          </p:cNvPr>
          <p:cNvSpPr/>
          <p:nvPr/>
        </p:nvSpPr>
        <p:spPr>
          <a:xfrm>
            <a:off x="2639616" y="3356992"/>
            <a:ext cx="7776864" cy="1446534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algn="ctr"/>
            <a:r>
              <a:rPr lang="vi-VN" altLang="zh-C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II. Hướng dẫn 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phân </a:t>
            </a:r>
            <a:r>
              <a:rPr lang="vi-VN" altLang="zh-C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tích kiểu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7613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开学小学生家长会ppt模板"/>
</p:tagLst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2309</Words>
  <PresentationFormat>Custom</PresentationFormat>
  <Paragraphs>248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2017-03-23T15:43:20Z</dcterms:created>
  <dcterms:modified xsi:type="dcterms:W3CDTF">2022-07-16T18:34:02Z</dcterms:modified>
</cp:coreProperties>
</file>